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60" r:id="rId5"/>
  </p:sldMasterIdLst>
  <p:notesMasterIdLst>
    <p:notesMasterId r:id="rId33"/>
  </p:notesMasterIdLst>
  <p:handoutMasterIdLst>
    <p:handoutMasterId r:id="rId34"/>
  </p:handoutMasterIdLst>
  <p:sldIdLst>
    <p:sldId id="915" r:id="rId6"/>
    <p:sldId id="874" r:id="rId7"/>
    <p:sldId id="878" r:id="rId8"/>
    <p:sldId id="931" r:id="rId9"/>
    <p:sldId id="899" r:id="rId10"/>
    <p:sldId id="875" r:id="rId11"/>
    <p:sldId id="885" r:id="rId12"/>
    <p:sldId id="889" r:id="rId13"/>
    <p:sldId id="927" r:id="rId14"/>
    <p:sldId id="900" r:id="rId15"/>
    <p:sldId id="911" r:id="rId16"/>
    <p:sldId id="906" r:id="rId17"/>
    <p:sldId id="934" r:id="rId18"/>
    <p:sldId id="933" r:id="rId19"/>
    <p:sldId id="898" r:id="rId20"/>
    <p:sldId id="912" r:id="rId21"/>
    <p:sldId id="880" r:id="rId22"/>
    <p:sldId id="892" r:id="rId23"/>
    <p:sldId id="929" r:id="rId24"/>
    <p:sldId id="930" r:id="rId25"/>
    <p:sldId id="923" r:id="rId26"/>
    <p:sldId id="924" r:id="rId27"/>
    <p:sldId id="925" r:id="rId28"/>
    <p:sldId id="914" r:id="rId29"/>
    <p:sldId id="879" r:id="rId30"/>
    <p:sldId id="904" r:id="rId31"/>
    <p:sldId id="908" r:id="rId32"/>
  </p:sldIdLst>
  <p:sldSz cx="9144000" cy="6858000" type="screen4x3"/>
  <p:notesSz cx="7077075" cy="9363075"/>
  <p:defaultTextStyle>
    <a:defPPr>
      <a:defRPr lang="en-US"/>
    </a:defPPr>
    <a:lvl1pPr marL="0" algn="l" defTabSz="386105" rtl="0" eaLnBrk="1" latinLnBrk="0" hangingPunct="1">
      <a:defRPr sz="1520" kern="1200">
        <a:solidFill>
          <a:schemeClr val="tx1"/>
        </a:solidFill>
        <a:latin typeface="+mn-lt"/>
        <a:ea typeface="+mn-ea"/>
        <a:cs typeface="+mn-cs"/>
      </a:defRPr>
    </a:lvl1pPr>
    <a:lvl2pPr marL="386105" algn="l" defTabSz="386105" rtl="0" eaLnBrk="1" latinLnBrk="0" hangingPunct="1">
      <a:defRPr sz="1520" kern="1200">
        <a:solidFill>
          <a:schemeClr val="tx1"/>
        </a:solidFill>
        <a:latin typeface="+mn-lt"/>
        <a:ea typeface="+mn-ea"/>
        <a:cs typeface="+mn-cs"/>
      </a:defRPr>
    </a:lvl2pPr>
    <a:lvl3pPr marL="772211" algn="l" defTabSz="386105" rtl="0" eaLnBrk="1" latinLnBrk="0" hangingPunct="1">
      <a:defRPr sz="1520" kern="1200">
        <a:solidFill>
          <a:schemeClr val="tx1"/>
        </a:solidFill>
        <a:latin typeface="+mn-lt"/>
        <a:ea typeface="+mn-ea"/>
        <a:cs typeface="+mn-cs"/>
      </a:defRPr>
    </a:lvl3pPr>
    <a:lvl4pPr marL="1158316" algn="l" defTabSz="386105" rtl="0" eaLnBrk="1" latinLnBrk="0" hangingPunct="1">
      <a:defRPr sz="1520" kern="1200">
        <a:solidFill>
          <a:schemeClr val="tx1"/>
        </a:solidFill>
        <a:latin typeface="+mn-lt"/>
        <a:ea typeface="+mn-ea"/>
        <a:cs typeface="+mn-cs"/>
      </a:defRPr>
    </a:lvl4pPr>
    <a:lvl5pPr marL="1544422" algn="l" defTabSz="386105" rtl="0" eaLnBrk="1" latinLnBrk="0" hangingPunct="1">
      <a:defRPr sz="1520" kern="1200">
        <a:solidFill>
          <a:schemeClr val="tx1"/>
        </a:solidFill>
        <a:latin typeface="+mn-lt"/>
        <a:ea typeface="+mn-ea"/>
        <a:cs typeface="+mn-cs"/>
      </a:defRPr>
    </a:lvl5pPr>
    <a:lvl6pPr marL="1930527" algn="l" defTabSz="386105" rtl="0" eaLnBrk="1" latinLnBrk="0" hangingPunct="1">
      <a:defRPr sz="1520" kern="1200">
        <a:solidFill>
          <a:schemeClr val="tx1"/>
        </a:solidFill>
        <a:latin typeface="+mn-lt"/>
        <a:ea typeface="+mn-ea"/>
        <a:cs typeface="+mn-cs"/>
      </a:defRPr>
    </a:lvl6pPr>
    <a:lvl7pPr marL="2316632" algn="l" defTabSz="386105" rtl="0" eaLnBrk="1" latinLnBrk="0" hangingPunct="1">
      <a:defRPr sz="1520" kern="1200">
        <a:solidFill>
          <a:schemeClr val="tx1"/>
        </a:solidFill>
        <a:latin typeface="+mn-lt"/>
        <a:ea typeface="+mn-ea"/>
        <a:cs typeface="+mn-cs"/>
      </a:defRPr>
    </a:lvl7pPr>
    <a:lvl8pPr marL="2702738" algn="l" defTabSz="386105" rtl="0" eaLnBrk="1" latinLnBrk="0" hangingPunct="1">
      <a:defRPr sz="1520" kern="1200">
        <a:solidFill>
          <a:schemeClr val="tx1"/>
        </a:solidFill>
        <a:latin typeface="+mn-lt"/>
        <a:ea typeface="+mn-ea"/>
        <a:cs typeface="+mn-cs"/>
      </a:defRPr>
    </a:lvl8pPr>
    <a:lvl9pPr marL="3088843" algn="l" defTabSz="386105" rtl="0" eaLnBrk="1" latinLnBrk="0" hangingPunct="1">
      <a:defRPr sz="15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11" userDrawn="1">
          <p15:clr>
            <a:srgbClr val="A4A3A4"/>
          </p15:clr>
        </p15:guide>
        <p15:guide id="2" pos="2890" userDrawn="1">
          <p15:clr>
            <a:srgbClr val="A4A3A4"/>
          </p15:clr>
        </p15:guide>
        <p15:guide id="3" pos="5496" userDrawn="1">
          <p15:clr>
            <a:srgbClr val="A4A3A4"/>
          </p15:clr>
        </p15:guide>
        <p15:guide id="4" orient="horz" pos="304" userDrawn="1">
          <p15:clr>
            <a:srgbClr val="A4A3A4"/>
          </p15:clr>
        </p15:guide>
        <p15:guide id="5" pos="2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ah Ray" initials="LR" lastIdx="95" clrIdx="0"/>
  <p:cmAuthor id="1" name="Laura DesGranges" initials="LD" lastIdx="19" clrIdx="1"/>
  <p:cmAuthor id="2" name="Paula" initials="PC" lastIdx="4" clrIdx="2"/>
  <p:cmAuthor id="3" name="Fredi Schlagel" initials="FS" lastIdx="144" clrIdx="3"/>
  <p:cmAuthor id="4" name="Paula Carter" initials="PC" lastIdx="221" clrIdx="4"/>
  <p:cmAuthor id="5" name="Chuck Robinson" initials="" lastIdx="0" clrIdx="5"/>
  <p:cmAuthor id="6" name="Philip Bucci" initials="PAB" lastIdx="1" clrIdx="6"/>
  <p:cmAuthor id="7" name="Maddie Tolmie" initials="" lastIdx="28" clrIdx="7"/>
  <p:cmAuthor id="8" name="Elizabeth Rowan Chandler" initials="ERC" lastIdx="80" clrIdx="8"/>
  <p:cmAuthor id="9" name="Maura Daly" initials="MD" lastIdx="5" clrIdx="9"/>
  <p:cmAuthor id="10" name="Emily Basten" initials="EB" lastIdx="18" clrIdx="10"/>
  <p:cmAuthor id="11" name="Brett Weisel" initials="BW" lastIdx="1" clrIdx="11"/>
  <p:cmAuthor id="12" name="Gabrielle Antoniadis" initials="GA" lastIdx="69" clrIdx="12"/>
  <p:cmAuthor id="13" name="Madeline Tolmie" initials="" lastIdx="3" clrIdx="13"/>
  <p:cmAuthor id="14" name="Lindsey Baker" initials="LB" lastIdx="29" clrIdx="14"/>
  <p:cmAuthor id="15" name="Emily Nelson" initials="EN" lastIdx="6" clrIdx="15"/>
  <p:cmAuthor id="16" name="Eleni Towns" initials="ET" lastIdx="4" clrIdx="16"/>
  <p:cmAuthor id="17" name="Allison Weber" initials="AW" lastIdx="9" clrIdx="17"/>
  <p:cmAuthor id="18" name="Jordan Vernoy" initials="JV" lastIdx="2" clrIdx="18"/>
  <p:cmAuthor id="19" name="Jennifer  McIntyre" initials="JM" lastIdx="2" clrIdx="19"/>
  <p:cmAuthor id="20" name="Nancy Curby" initials="NC" lastIdx="3" clrIdx="20"/>
  <p:cmAuthor id="21" name="Lauren Biedron" initials="LB" lastIdx="10" clrIdx="21"/>
  <p:cmAuthor id="22" name="Kelli Walker" initials="KW" lastIdx="6" clrIdx="22"/>
  <p:cmAuthor id="23" name="ncurby" initials="n" lastIdx="100" clrIdx="23"/>
  <p:cmAuthor id="24" name="Robert Miller" initials="" lastIdx="73" clrIdx="2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58958"/>
    <a:srgbClr val="404040"/>
    <a:srgbClr val="F7941D"/>
    <a:srgbClr val="B12D39"/>
    <a:srgbClr val="969597"/>
    <a:srgbClr val="BFD730"/>
    <a:srgbClr val="436026"/>
    <a:srgbClr val="7F7F7F"/>
    <a:srgbClr val="40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C10A4-0CD4-4103-8B6B-BE431CE722A1}" v="16" dt="2018-10-15T19:54:54.272"/>
    <p1510:client id="{3F9D5F33-2CFE-404B-B870-CA94C11848DC}" v="437" dt="2021-07-20T15:23:49.605"/>
    <p1510:client id="{CD0DEA46-242E-46E7-8EB4-351ABC6B48E7}" v="798" dt="2021-07-12T20:28:20.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82" autoAdjust="0"/>
    <p:restoredTop sz="86009" autoAdjust="0"/>
  </p:normalViewPr>
  <p:slideViewPr>
    <p:cSldViewPr snapToGrid="0" snapToObjects="1">
      <p:cViewPr varScale="1">
        <p:scale>
          <a:sx n="100" d="100"/>
          <a:sy n="100" d="100"/>
        </p:scale>
        <p:origin x="2262" y="84"/>
      </p:cViewPr>
      <p:guideLst>
        <p:guide orient="horz" pos="4011"/>
        <p:guide pos="2890"/>
        <p:guide pos="5496"/>
        <p:guide orient="horz" pos="304"/>
        <p:guide pos="264"/>
      </p:guideLst>
    </p:cSldViewPr>
  </p:slideViewPr>
  <p:notesTextViewPr>
    <p:cViewPr>
      <p:scale>
        <a:sx n="100" d="100"/>
        <a:sy n="100" d="100"/>
      </p:scale>
      <p:origin x="0" y="0"/>
    </p:cViewPr>
  </p:notesTextViewPr>
  <p:sorterViewPr>
    <p:cViewPr>
      <p:scale>
        <a:sx n="100" d="100"/>
        <a:sy n="100" d="100"/>
      </p:scale>
      <p:origin x="0" y="646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a Cash" clId="Web-{CD0DEA46-242E-46E7-8EB4-351ABC6B48E7}"/>
    <pc:docChg chg="addSld delSld modSld sldOrd">
      <pc:chgData name="Karena Cash" userId="" providerId="" clId="Web-{CD0DEA46-242E-46E7-8EB4-351ABC6B48E7}" dt="2021-07-12T20:28:45.213" v="273"/>
      <pc:docMkLst>
        <pc:docMk/>
      </pc:docMkLst>
      <pc:sldChg chg="modSp modNotes">
        <pc:chgData name="Karena Cash" userId="" providerId="" clId="Web-{CD0DEA46-242E-46E7-8EB4-351ABC6B48E7}" dt="2021-07-12T20:28:45.213" v="273"/>
        <pc:sldMkLst>
          <pc:docMk/>
          <pc:sldMk cId="1102685524" sldId="875"/>
        </pc:sldMkLst>
        <pc:spChg chg="mod">
          <ac:chgData name="Karena Cash" userId="" providerId="" clId="Web-{CD0DEA46-242E-46E7-8EB4-351ABC6B48E7}" dt="2021-07-12T20:28:19.259" v="198" actId="20577"/>
          <ac:spMkLst>
            <pc:docMk/>
            <pc:sldMk cId="1102685524" sldId="875"/>
            <ac:spMk id="2" creationId="{00000000-0000-0000-0000-000000000000}"/>
          </ac:spMkLst>
        </pc:spChg>
        <pc:spChg chg="mod">
          <ac:chgData name="Karena Cash" userId="" providerId="" clId="Web-{CD0DEA46-242E-46E7-8EB4-351ABC6B48E7}" dt="2021-07-12T20:28:12.384" v="197" actId="20577"/>
          <ac:spMkLst>
            <pc:docMk/>
            <pc:sldMk cId="1102685524" sldId="875"/>
            <ac:spMk id="3" creationId="{00000000-0000-0000-0000-000000000000}"/>
          </ac:spMkLst>
        </pc:spChg>
      </pc:sldChg>
      <pc:sldChg chg="ord">
        <pc:chgData name="Karena Cash" userId="" providerId="" clId="Web-{CD0DEA46-242E-46E7-8EB4-351ABC6B48E7}" dt="2021-07-12T20:25:04.440" v="133"/>
        <pc:sldMkLst>
          <pc:docMk/>
          <pc:sldMk cId="4046675750" sldId="931"/>
        </pc:sldMkLst>
      </pc:sldChg>
      <pc:sldChg chg="del ord">
        <pc:chgData name="Karena Cash" userId="" providerId="" clId="Web-{CD0DEA46-242E-46E7-8EB4-351ABC6B48E7}" dt="2021-07-12T20:23:59" v="35"/>
        <pc:sldMkLst>
          <pc:docMk/>
          <pc:sldMk cId="3378658372" sldId="932"/>
        </pc:sldMkLst>
      </pc:sldChg>
      <pc:sldChg chg="modSp">
        <pc:chgData name="Karena Cash" userId="" providerId="" clId="Web-{CD0DEA46-242E-46E7-8EB4-351ABC6B48E7}" dt="2021-07-12T20:24:47.440" v="132" actId="20577"/>
        <pc:sldMkLst>
          <pc:docMk/>
          <pc:sldMk cId="2250948996" sldId="933"/>
        </pc:sldMkLst>
        <pc:spChg chg="mod">
          <ac:chgData name="Karena Cash" userId="" providerId="" clId="Web-{CD0DEA46-242E-46E7-8EB4-351ABC6B48E7}" dt="2021-07-12T20:24:47.440" v="132" actId="20577"/>
          <ac:spMkLst>
            <pc:docMk/>
            <pc:sldMk cId="2250948996" sldId="933"/>
            <ac:spMk id="3" creationId="{00000000-0000-0000-0000-000000000000}"/>
          </ac:spMkLst>
        </pc:spChg>
      </pc:sldChg>
      <pc:sldChg chg="modSp add replId">
        <pc:chgData name="Karena Cash" userId="" providerId="" clId="Web-{CD0DEA46-242E-46E7-8EB4-351ABC6B48E7}" dt="2021-07-12T20:23:38.984" v="33" actId="20577"/>
        <pc:sldMkLst>
          <pc:docMk/>
          <pc:sldMk cId="814652464" sldId="934"/>
        </pc:sldMkLst>
        <pc:spChg chg="mod">
          <ac:chgData name="Karena Cash" userId="" providerId="" clId="Web-{CD0DEA46-242E-46E7-8EB4-351ABC6B48E7}" dt="2021-07-12T20:23:20.765" v="4" actId="20577"/>
          <ac:spMkLst>
            <pc:docMk/>
            <pc:sldMk cId="814652464" sldId="934"/>
            <ac:spMk id="14" creationId="{4AAA9044-0061-814C-9696-9C37AF4745EC}"/>
          </ac:spMkLst>
        </pc:spChg>
        <pc:spChg chg="mod">
          <ac:chgData name="Karena Cash" userId="" providerId="" clId="Web-{CD0DEA46-242E-46E7-8EB4-351ABC6B48E7}" dt="2021-07-12T20:23:38.984" v="33" actId="20577"/>
          <ac:spMkLst>
            <pc:docMk/>
            <pc:sldMk cId="814652464" sldId="934"/>
            <ac:spMk id="15" creationId="{114999B5-0A35-1E45-B78F-69AC53A3F2CF}"/>
          </ac:spMkLst>
        </pc:spChg>
      </pc:sldChg>
    </pc:docChg>
  </pc:docChgLst>
  <pc:docChgLst>
    <pc:chgData name="Karena Cash" userId="1gbHTNk1b/SHdDMWjg1Es62kKoS/LxiGZiRsBD8vy6Y=" providerId="None" clId="Web-{3F9D5F33-2CFE-404B-B870-CA94C11848DC}"/>
    <pc:docChg chg="addSld delSld modSld">
      <pc:chgData name="Karena Cash" userId="1gbHTNk1b/SHdDMWjg1Es62kKoS/LxiGZiRsBD8vy6Y=" providerId="None" clId="Web-{3F9D5F33-2CFE-404B-B870-CA94C11848DC}" dt="2021-07-20T15:23:49.090" v="697"/>
      <pc:docMkLst>
        <pc:docMk/>
      </pc:docMkLst>
      <pc:sldChg chg="modNotes">
        <pc:chgData name="Karena Cash" userId="1gbHTNk1b/SHdDMWjg1Es62kKoS/LxiGZiRsBD8vy6Y=" providerId="None" clId="Web-{3F9D5F33-2CFE-404B-B870-CA94C11848DC}" dt="2021-07-20T15:21:16.987" v="395"/>
        <pc:sldMkLst>
          <pc:docMk/>
          <pc:sldMk cId="241515766" sldId="927"/>
        </pc:sldMkLst>
      </pc:sldChg>
      <pc:sldChg chg="addSp delSp modSp modNotes">
        <pc:chgData name="Karena Cash" userId="1gbHTNk1b/SHdDMWjg1Es62kKoS/LxiGZiRsBD8vy6Y=" providerId="None" clId="Web-{3F9D5F33-2CFE-404B-B870-CA94C11848DC}" dt="2021-07-20T15:21:03.673" v="392"/>
        <pc:sldMkLst>
          <pc:docMk/>
          <pc:sldMk cId="4046675750" sldId="931"/>
        </pc:sldMkLst>
        <pc:spChg chg="mod">
          <ac:chgData name="Karena Cash" userId="1gbHTNk1b/SHdDMWjg1Es62kKoS/LxiGZiRsBD8vy6Y=" providerId="None" clId="Web-{3F9D5F33-2CFE-404B-B870-CA94C11848DC}" dt="2021-07-20T15:13:24.411" v="16" actId="1076"/>
          <ac:spMkLst>
            <pc:docMk/>
            <pc:sldMk cId="4046675750" sldId="931"/>
            <ac:spMk id="9" creationId="{406378F1-8A9F-9148-A0E8-2E9E15FCCBB5}"/>
          </ac:spMkLst>
        </pc:spChg>
        <pc:spChg chg="mod">
          <ac:chgData name="Karena Cash" userId="1gbHTNk1b/SHdDMWjg1Es62kKoS/LxiGZiRsBD8vy6Y=" providerId="None" clId="Web-{3F9D5F33-2CFE-404B-B870-CA94C11848DC}" dt="2021-07-20T15:13:20.301" v="15" actId="1076"/>
          <ac:spMkLst>
            <pc:docMk/>
            <pc:sldMk cId="4046675750" sldId="931"/>
            <ac:spMk id="10" creationId="{1A3F51CD-23CC-9D43-BB91-20D790FAD769}"/>
          </ac:spMkLst>
        </pc:spChg>
        <pc:spChg chg="mod">
          <ac:chgData name="Karena Cash" userId="1gbHTNk1b/SHdDMWjg1Es62kKoS/LxiGZiRsBD8vy6Y=" providerId="None" clId="Web-{3F9D5F33-2CFE-404B-B870-CA94C11848DC}" dt="2021-07-20T15:13:12.551" v="14" actId="1076"/>
          <ac:spMkLst>
            <pc:docMk/>
            <pc:sldMk cId="4046675750" sldId="931"/>
            <ac:spMk id="11" creationId="{00000000-0000-0000-0000-000000000000}"/>
          </ac:spMkLst>
        </pc:spChg>
        <pc:picChg chg="add del mod">
          <ac:chgData name="Karena Cash" userId="1gbHTNk1b/SHdDMWjg1Es62kKoS/LxiGZiRsBD8vy6Y=" providerId="None" clId="Web-{3F9D5F33-2CFE-404B-B870-CA94C11848DC}" dt="2021-07-20T15:11:46.686" v="3"/>
          <ac:picMkLst>
            <pc:docMk/>
            <pc:sldMk cId="4046675750" sldId="931"/>
            <ac:picMk id="2" creationId="{7A1FB5E8-8FAB-4F6E-BF22-1E440E1A0F62}"/>
          </ac:picMkLst>
        </pc:picChg>
        <pc:picChg chg="mod">
          <ac:chgData name="Karena Cash" userId="1gbHTNk1b/SHdDMWjg1Es62kKoS/LxiGZiRsBD8vy6Y=" providerId="None" clId="Web-{3F9D5F33-2CFE-404B-B870-CA94C11848DC}" dt="2021-07-20T15:12:04.125" v="4"/>
          <ac:picMkLst>
            <pc:docMk/>
            <pc:sldMk cId="4046675750" sldId="931"/>
            <ac:picMk id="3" creationId="{2C8AB803-13E1-7F46-9DB2-218EC0B4FC5F}"/>
          </ac:picMkLst>
        </pc:picChg>
        <pc:picChg chg="mod">
          <ac:chgData name="Karena Cash" userId="1gbHTNk1b/SHdDMWjg1Es62kKoS/LxiGZiRsBD8vy6Y=" providerId="None" clId="Web-{3F9D5F33-2CFE-404B-B870-CA94C11848DC}" dt="2021-07-20T15:12:40.736" v="9" actId="1076"/>
          <ac:picMkLst>
            <pc:docMk/>
            <pc:sldMk cId="4046675750" sldId="931"/>
            <ac:picMk id="13" creationId="{FBF5C382-2CB9-1C42-BB8C-1C1455A5DCE2}"/>
          </ac:picMkLst>
        </pc:picChg>
      </pc:sldChg>
      <pc:sldChg chg="modSp modNotes">
        <pc:chgData name="Karena Cash" userId="1gbHTNk1b/SHdDMWjg1Es62kKoS/LxiGZiRsBD8vy6Y=" providerId="None" clId="Web-{3F9D5F33-2CFE-404B-B870-CA94C11848DC}" dt="2021-07-20T15:23:49.090" v="697"/>
        <pc:sldMkLst>
          <pc:docMk/>
          <pc:sldMk cId="2250948996" sldId="933"/>
        </pc:sldMkLst>
        <pc:spChg chg="mod">
          <ac:chgData name="Karena Cash" userId="1gbHTNk1b/SHdDMWjg1Es62kKoS/LxiGZiRsBD8vy6Y=" providerId="None" clId="Web-{3F9D5F33-2CFE-404B-B870-CA94C11848DC}" dt="2021-07-20T15:16:54.955" v="155" actId="20577"/>
          <ac:spMkLst>
            <pc:docMk/>
            <pc:sldMk cId="2250948996" sldId="933"/>
            <ac:spMk id="3" creationId="{00000000-0000-0000-0000-000000000000}"/>
          </ac:spMkLst>
        </pc:spChg>
      </pc:sldChg>
      <pc:sldChg chg="delSp modSp">
        <pc:chgData name="Karena Cash" userId="1gbHTNk1b/SHdDMWjg1Es62kKoS/LxiGZiRsBD8vy6Y=" providerId="None" clId="Web-{3F9D5F33-2CFE-404B-B870-CA94C11848DC}" dt="2021-07-20T15:18:35.430" v="236" actId="1076"/>
        <pc:sldMkLst>
          <pc:docMk/>
          <pc:sldMk cId="814652464" sldId="934"/>
        </pc:sldMkLst>
        <pc:spChg chg="mod">
          <ac:chgData name="Karena Cash" userId="1gbHTNk1b/SHdDMWjg1Es62kKoS/LxiGZiRsBD8vy6Y=" providerId="None" clId="Web-{3F9D5F33-2CFE-404B-B870-CA94C11848DC}" dt="2021-07-20T15:14:54.526" v="20" actId="1076"/>
          <ac:spMkLst>
            <pc:docMk/>
            <pc:sldMk cId="814652464" sldId="934"/>
            <ac:spMk id="9" creationId="{6C08D761-FD44-AA45-86BD-631BB8D1AC65}"/>
          </ac:spMkLst>
        </pc:spChg>
        <pc:spChg chg="mod">
          <ac:chgData name="Karena Cash" userId="1gbHTNk1b/SHdDMWjg1Es62kKoS/LxiGZiRsBD8vy6Y=" providerId="None" clId="Web-{3F9D5F33-2CFE-404B-B870-CA94C11848DC}" dt="2021-07-20T15:18:35.430" v="236" actId="1076"/>
          <ac:spMkLst>
            <pc:docMk/>
            <pc:sldMk cId="814652464" sldId="934"/>
            <ac:spMk id="14" creationId="{4AAA9044-0061-814C-9696-9C37AF4745EC}"/>
          </ac:spMkLst>
        </pc:spChg>
        <pc:spChg chg="mod">
          <ac:chgData name="Karena Cash" userId="1gbHTNk1b/SHdDMWjg1Es62kKoS/LxiGZiRsBD8vy6Y=" providerId="None" clId="Web-{3F9D5F33-2CFE-404B-B870-CA94C11848DC}" dt="2021-07-20T15:18:31.117" v="235" actId="1076"/>
          <ac:spMkLst>
            <pc:docMk/>
            <pc:sldMk cId="814652464" sldId="934"/>
            <ac:spMk id="15" creationId="{114999B5-0A35-1E45-B78F-69AC53A3F2CF}"/>
          </ac:spMkLst>
        </pc:spChg>
        <pc:picChg chg="mod">
          <ac:chgData name="Karena Cash" userId="1gbHTNk1b/SHdDMWjg1Es62kKoS/LxiGZiRsBD8vy6Y=" providerId="None" clId="Web-{3F9D5F33-2CFE-404B-B870-CA94C11848DC}" dt="2021-07-20T15:14:32.274" v="17"/>
          <ac:picMkLst>
            <pc:docMk/>
            <pc:sldMk cId="814652464" sldId="934"/>
            <ac:picMk id="3" creationId="{0C1C960F-3AA2-2D4A-9FCB-8CA8628B8603}"/>
          </ac:picMkLst>
        </pc:picChg>
        <pc:picChg chg="del">
          <ac:chgData name="Karena Cash" userId="1gbHTNk1b/SHdDMWjg1Es62kKoS/LxiGZiRsBD8vy6Y=" providerId="None" clId="Web-{3F9D5F33-2CFE-404B-B870-CA94C11848DC}" dt="2021-07-20T15:14:59.338" v="22"/>
          <ac:picMkLst>
            <pc:docMk/>
            <pc:sldMk cId="814652464" sldId="934"/>
            <ac:picMk id="16" creationId="{B5511FD7-D290-DA42-801F-101E5164183E}"/>
          </ac:picMkLst>
        </pc:picChg>
      </pc:sldChg>
      <pc:sldChg chg="new del">
        <pc:chgData name="Karena Cash" userId="1gbHTNk1b/SHdDMWjg1Es62kKoS/LxiGZiRsBD8vy6Y=" providerId="None" clId="Web-{3F9D5F33-2CFE-404B-B870-CA94C11848DC}" dt="2021-07-20T15:17:16.269" v="157"/>
        <pc:sldMkLst>
          <pc:docMk/>
          <pc:sldMk cId="1057477111" sldId="935"/>
        </pc:sldMkLst>
      </pc:sldChg>
    </pc:docChg>
  </pc:docChgLst>
  <pc:docChgLst>
    <pc:chgData name="Allison Weber" userId="S::abearden@feedingamerica.org::bb9623b0-e9ca-4ce3-9eb2-468e11e1e21e" providerId="AD" clId="Web-{050B45FD-9F9C-D178-89EF-1B21500C1800}"/>
    <pc:docChg chg="modSld">
      <pc:chgData name="Allison Weber" userId="S::abearden@feedingamerica.org::bb9623b0-e9ca-4ce3-9eb2-468e11e1e21e" providerId="AD" clId="Web-{050B45FD-9F9C-D178-89EF-1B21500C1800}" dt="2018-10-23T20:15:29.549" v="11" actId="20577"/>
      <pc:docMkLst>
        <pc:docMk/>
      </pc:docMkLst>
      <pc:sldChg chg="modSp">
        <pc:chgData name="Allison Weber" userId="S::abearden@feedingamerica.org::bb9623b0-e9ca-4ce3-9eb2-468e11e1e21e" providerId="AD" clId="Web-{050B45FD-9F9C-D178-89EF-1B21500C1800}" dt="2018-10-23T20:15:23.549" v="6" actId="20577"/>
        <pc:sldMkLst>
          <pc:docMk/>
          <pc:sldMk cId="1419568880" sldId="885"/>
        </pc:sldMkLst>
        <pc:spChg chg="mod">
          <ac:chgData name="Allison Weber" userId="S::abearden@feedingamerica.org::bb9623b0-e9ca-4ce3-9eb2-468e11e1e21e" providerId="AD" clId="Web-{050B45FD-9F9C-D178-89EF-1B21500C1800}" dt="2018-10-23T20:15:23.549" v="6" actId="20577"/>
          <ac:spMkLst>
            <pc:docMk/>
            <pc:sldMk cId="1419568880" sldId="885"/>
            <ac:spMk id="18" creationId="{00000000-0000-0000-0000-000000000000}"/>
          </ac:spMkLst>
        </pc:spChg>
      </pc:sldChg>
      <pc:sldChg chg="modSp">
        <pc:chgData name="Allison Weber" userId="S::abearden@feedingamerica.org::bb9623b0-e9ca-4ce3-9eb2-468e11e1e21e" providerId="AD" clId="Web-{050B45FD-9F9C-D178-89EF-1B21500C1800}" dt="2018-10-23T20:15:28.565" v="9" actId="20577"/>
        <pc:sldMkLst>
          <pc:docMk/>
          <pc:sldMk cId="822335153" sldId="899"/>
        </pc:sldMkLst>
        <pc:spChg chg="mod">
          <ac:chgData name="Allison Weber" userId="S::abearden@feedingamerica.org::bb9623b0-e9ca-4ce3-9eb2-468e11e1e21e" providerId="AD" clId="Web-{050B45FD-9F9C-D178-89EF-1B21500C1800}" dt="2018-10-23T20:15:28.565" v="9" actId="20577"/>
          <ac:spMkLst>
            <pc:docMk/>
            <pc:sldMk cId="822335153" sldId="899"/>
            <ac:spMk id="9" creationId="{406378F1-8A9F-9148-A0E8-2E9E15FCCBB5}"/>
          </ac:spMkLst>
        </pc:spChg>
      </pc:sldChg>
    </pc:docChg>
  </pc:docChgLst>
  <pc:docChgLst>
    <pc:chgData name="Adam Dewey" userId="668464d6-948f-441d-89ed-cc3209e675bb" providerId="ADAL" clId="{1D7C10A4-0CD4-4103-8B6B-BE431CE722A1}"/>
    <pc:docChg chg="undo addSld delSld">
      <pc:chgData name="Adam Dewey" userId="668464d6-948f-441d-89ed-cc3209e675bb" providerId="ADAL" clId="{1D7C10A4-0CD4-4103-8B6B-BE431CE722A1}" dt="2018-10-15T19:54:54.272" v="15" actId="2696"/>
      <pc:docMkLst>
        <pc:docMk/>
      </pc:docMkLst>
      <pc:sldChg chg="add del">
        <pc:chgData name="Adam Dewey" userId="668464d6-948f-441d-89ed-cc3209e675bb" providerId="ADAL" clId="{1D7C10A4-0CD4-4103-8B6B-BE431CE722A1}" dt="2018-10-15T19:54:54.084" v="8" actId="2696"/>
        <pc:sldMkLst>
          <pc:docMk/>
          <pc:sldMk cId="89990298" sldId="850"/>
        </pc:sldMkLst>
      </pc:sldChg>
      <pc:sldChg chg="add del">
        <pc:chgData name="Adam Dewey" userId="668464d6-948f-441d-89ed-cc3209e675bb" providerId="ADAL" clId="{1D7C10A4-0CD4-4103-8B6B-BE431CE722A1}" dt="2018-10-15T19:54:54.266" v="14" actId="2696"/>
        <pc:sldMkLst>
          <pc:docMk/>
          <pc:sldMk cId="1000698187" sldId="867"/>
        </pc:sldMkLst>
      </pc:sldChg>
      <pc:sldChg chg="add del">
        <pc:chgData name="Adam Dewey" userId="668464d6-948f-441d-89ed-cc3209e675bb" providerId="ADAL" clId="{1D7C10A4-0CD4-4103-8B6B-BE431CE722A1}" dt="2018-10-15T19:54:54.249" v="11" actId="2696"/>
        <pc:sldMkLst>
          <pc:docMk/>
          <pc:sldMk cId="1072008294" sldId="870"/>
        </pc:sldMkLst>
      </pc:sldChg>
      <pc:sldChg chg="add del">
        <pc:chgData name="Adam Dewey" userId="668464d6-948f-441d-89ed-cc3209e675bb" providerId="ADAL" clId="{1D7C10A4-0CD4-4103-8B6B-BE431CE722A1}" dt="2018-10-15T19:54:54.239" v="9" actId="2696"/>
        <pc:sldMkLst>
          <pc:docMk/>
          <pc:sldMk cId="3688041446" sldId="872"/>
        </pc:sldMkLst>
      </pc:sldChg>
      <pc:sldChg chg="add del">
        <pc:chgData name="Adam Dewey" userId="668464d6-948f-441d-89ed-cc3209e675bb" providerId="ADAL" clId="{1D7C10A4-0CD4-4103-8B6B-BE431CE722A1}" dt="2018-10-15T19:54:54.272" v="15" actId="2696"/>
        <pc:sldMkLst>
          <pc:docMk/>
          <pc:sldMk cId="1048490414" sldId="886"/>
        </pc:sldMkLst>
      </pc:sldChg>
      <pc:sldChg chg="add del">
        <pc:chgData name="Adam Dewey" userId="668464d6-948f-441d-89ed-cc3209e675bb" providerId="ADAL" clId="{1D7C10A4-0CD4-4103-8B6B-BE431CE722A1}" dt="2018-10-15T19:54:54.256" v="13" actId="2696"/>
        <pc:sldMkLst>
          <pc:docMk/>
          <pc:sldMk cId="4292134520" sldId="909"/>
        </pc:sldMkLst>
      </pc:sldChg>
      <pc:sldChg chg="add del">
        <pc:chgData name="Adam Dewey" userId="668464d6-948f-441d-89ed-cc3209e675bb" providerId="ADAL" clId="{1D7C10A4-0CD4-4103-8B6B-BE431CE722A1}" dt="2018-10-15T19:54:54.253" v="12" actId="2696"/>
        <pc:sldMkLst>
          <pc:docMk/>
          <pc:sldMk cId="4228181722" sldId="910"/>
        </pc:sldMkLst>
      </pc:sldChg>
      <pc:sldChg chg="add del">
        <pc:chgData name="Adam Dewey" userId="668464d6-948f-441d-89ed-cc3209e675bb" providerId="ADAL" clId="{1D7C10A4-0CD4-4103-8B6B-BE431CE722A1}" dt="2018-10-15T19:54:54.242" v="10" actId="2696"/>
        <pc:sldMkLst>
          <pc:docMk/>
          <pc:sldMk cId="3428011459" sldId="911"/>
        </pc:sldMkLst>
      </pc:sldChg>
    </pc:docChg>
  </pc:docChgLst>
  <pc:docChgLst>
    <pc:chgData name="Karena Cash" userId="1gbHTNk1b/SHdDMWjg1Es62kKoS/LxiGZiRsBD8vy6Y=" providerId="None" clId="Web-{CD0DEA46-242E-46E7-8EB4-351ABC6B48E7}"/>
    <pc:docChg chg="addSld modSld sldOrd">
      <pc:chgData name="Karena Cash" userId="1gbHTNk1b/SHdDMWjg1Es62kKoS/LxiGZiRsBD8vy6Y=" providerId="None" clId="Web-{CD0DEA46-242E-46E7-8EB4-351ABC6B48E7}" dt="2021-07-12T16:41:21.617" v="194" actId="20577"/>
      <pc:docMkLst>
        <pc:docMk/>
      </pc:docMkLst>
      <pc:sldChg chg="delSp modSp">
        <pc:chgData name="Karena Cash" userId="1gbHTNk1b/SHdDMWjg1Es62kKoS/LxiGZiRsBD8vy6Y=" providerId="None" clId="Web-{CD0DEA46-242E-46E7-8EB4-351ABC6B48E7}" dt="2021-07-12T16:26:46.355" v="52" actId="20577"/>
        <pc:sldMkLst>
          <pc:docMk/>
          <pc:sldMk cId="1419568880" sldId="885"/>
        </pc:sldMkLst>
        <pc:spChg chg="del">
          <ac:chgData name="Karena Cash" userId="1gbHTNk1b/SHdDMWjg1Es62kKoS/LxiGZiRsBD8vy6Y=" providerId="None" clId="Web-{CD0DEA46-242E-46E7-8EB4-351ABC6B48E7}" dt="2021-07-12T16:26:40.027" v="49"/>
          <ac:spMkLst>
            <pc:docMk/>
            <pc:sldMk cId="1419568880" sldId="885"/>
            <ac:spMk id="2" creationId="{00000000-0000-0000-0000-000000000000}"/>
          </ac:spMkLst>
        </pc:spChg>
        <pc:spChg chg="mod">
          <ac:chgData name="Karena Cash" userId="1gbHTNk1b/SHdDMWjg1Es62kKoS/LxiGZiRsBD8vy6Y=" providerId="None" clId="Web-{CD0DEA46-242E-46E7-8EB4-351ABC6B48E7}" dt="2021-07-12T16:26:30.823" v="30" actId="20577"/>
          <ac:spMkLst>
            <pc:docMk/>
            <pc:sldMk cId="1419568880" sldId="885"/>
            <ac:spMk id="18" creationId="{00000000-0000-0000-0000-000000000000}"/>
          </ac:spMkLst>
        </pc:spChg>
        <pc:spChg chg="mod">
          <ac:chgData name="Karena Cash" userId="1gbHTNk1b/SHdDMWjg1Es62kKoS/LxiGZiRsBD8vy6Y=" providerId="None" clId="Web-{CD0DEA46-242E-46E7-8EB4-351ABC6B48E7}" dt="2021-07-12T16:26:46.355" v="52" actId="20577"/>
          <ac:spMkLst>
            <pc:docMk/>
            <pc:sldMk cId="1419568880" sldId="885"/>
            <ac:spMk id="19" creationId="{00000000-0000-0000-0000-000000000000}"/>
          </ac:spMkLst>
        </pc:spChg>
      </pc:sldChg>
      <pc:sldChg chg="modSp">
        <pc:chgData name="Karena Cash" userId="1gbHTNk1b/SHdDMWjg1Es62kKoS/LxiGZiRsBD8vy6Y=" providerId="None" clId="Web-{CD0DEA46-242E-46E7-8EB4-351ABC6B48E7}" dt="2021-07-12T16:25:39.023" v="11" actId="1076"/>
        <pc:sldMkLst>
          <pc:docMk/>
          <pc:sldMk cId="822335153" sldId="899"/>
        </pc:sldMkLst>
        <pc:spChg chg="mod">
          <ac:chgData name="Karena Cash" userId="1gbHTNk1b/SHdDMWjg1Es62kKoS/LxiGZiRsBD8vy6Y=" providerId="None" clId="Web-{CD0DEA46-242E-46E7-8EB4-351ABC6B48E7}" dt="2021-07-12T16:25:38.976" v="8" actId="1076"/>
          <ac:spMkLst>
            <pc:docMk/>
            <pc:sldMk cId="822335153" sldId="899"/>
            <ac:spMk id="9" creationId="{406378F1-8A9F-9148-A0E8-2E9E15FCCBB5}"/>
          </ac:spMkLst>
        </pc:spChg>
        <pc:spChg chg="mod">
          <ac:chgData name="Karena Cash" userId="1gbHTNk1b/SHdDMWjg1Es62kKoS/LxiGZiRsBD8vy6Y=" providerId="None" clId="Web-{CD0DEA46-242E-46E7-8EB4-351ABC6B48E7}" dt="2021-07-12T16:25:38.992" v="9" actId="1076"/>
          <ac:spMkLst>
            <pc:docMk/>
            <pc:sldMk cId="822335153" sldId="899"/>
            <ac:spMk id="10" creationId="{1A3F51CD-23CC-9D43-BB91-20D790FAD769}"/>
          </ac:spMkLst>
        </pc:spChg>
        <pc:spChg chg="mod">
          <ac:chgData name="Karena Cash" userId="1gbHTNk1b/SHdDMWjg1Es62kKoS/LxiGZiRsBD8vy6Y=" providerId="None" clId="Web-{CD0DEA46-242E-46E7-8EB4-351ABC6B48E7}" dt="2021-07-12T16:25:39.023" v="11" actId="1076"/>
          <ac:spMkLst>
            <pc:docMk/>
            <pc:sldMk cId="822335153" sldId="899"/>
            <ac:spMk id="11" creationId="{00000000-0000-0000-0000-000000000000}"/>
          </ac:spMkLst>
        </pc:spChg>
        <pc:picChg chg="mod">
          <ac:chgData name="Karena Cash" userId="1gbHTNk1b/SHdDMWjg1Es62kKoS/LxiGZiRsBD8vy6Y=" providerId="None" clId="Web-{CD0DEA46-242E-46E7-8EB4-351ABC6B48E7}" dt="2021-07-12T16:25:38.961" v="7" actId="1076"/>
          <ac:picMkLst>
            <pc:docMk/>
            <pc:sldMk cId="822335153" sldId="899"/>
            <ac:picMk id="3" creationId="{2C8AB803-13E1-7F46-9DB2-218EC0B4FC5F}"/>
          </ac:picMkLst>
        </pc:picChg>
        <pc:picChg chg="mod">
          <ac:chgData name="Karena Cash" userId="1gbHTNk1b/SHdDMWjg1Es62kKoS/LxiGZiRsBD8vy6Y=" providerId="None" clId="Web-{CD0DEA46-242E-46E7-8EB4-351ABC6B48E7}" dt="2021-07-12T16:25:39.007" v="10" actId="1076"/>
          <ac:picMkLst>
            <pc:docMk/>
            <pc:sldMk cId="822335153" sldId="899"/>
            <ac:picMk id="13" creationId="{FBF5C382-2CB9-1C42-BB8C-1C1455A5DCE2}"/>
          </ac:picMkLst>
        </pc:picChg>
      </pc:sldChg>
      <pc:sldChg chg="modSp">
        <pc:chgData name="Karena Cash" userId="1gbHTNk1b/SHdDMWjg1Es62kKoS/LxiGZiRsBD8vy6Y=" providerId="None" clId="Web-{CD0DEA46-242E-46E7-8EB4-351ABC6B48E7}" dt="2021-07-12T16:31:04.059" v="185" actId="20577"/>
        <pc:sldMkLst>
          <pc:docMk/>
          <pc:sldMk cId="241515766" sldId="927"/>
        </pc:sldMkLst>
        <pc:spChg chg="mod">
          <ac:chgData name="Karena Cash" userId="1gbHTNk1b/SHdDMWjg1Es62kKoS/LxiGZiRsBD8vy6Y=" providerId="None" clId="Web-{CD0DEA46-242E-46E7-8EB4-351ABC6B48E7}" dt="2021-07-12T16:31:04.059" v="185" actId="20577"/>
          <ac:spMkLst>
            <pc:docMk/>
            <pc:sldMk cId="241515766" sldId="927"/>
            <ac:spMk id="3" creationId="{00000000-0000-0000-0000-000000000000}"/>
          </ac:spMkLst>
        </pc:spChg>
      </pc:sldChg>
      <pc:sldChg chg="modSp add ord replId">
        <pc:chgData name="Karena Cash" userId="1gbHTNk1b/SHdDMWjg1Es62kKoS/LxiGZiRsBD8vy6Y=" providerId="None" clId="Web-{CD0DEA46-242E-46E7-8EB4-351ABC6B48E7}" dt="2021-07-12T16:26:14.057" v="26" actId="20577"/>
        <pc:sldMkLst>
          <pc:docMk/>
          <pc:sldMk cId="4046675750" sldId="931"/>
        </pc:sldMkLst>
        <pc:spChg chg="mod">
          <ac:chgData name="Karena Cash" userId="1gbHTNk1b/SHdDMWjg1Es62kKoS/LxiGZiRsBD8vy6Y=" providerId="None" clId="Web-{CD0DEA46-242E-46E7-8EB4-351ABC6B48E7}" dt="2021-07-12T16:26:02.603" v="17" actId="20577"/>
          <ac:spMkLst>
            <pc:docMk/>
            <pc:sldMk cId="4046675750" sldId="931"/>
            <ac:spMk id="9" creationId="{406378F1-8A9F-9148-A0E8-2E9E15FCCBB5}"/>
          </ac:spMkLst>
        </pc:spChg>
        <pc:spChg chg="mod">
          <ac:chgData name="Karena Cash" userId="1gbHTNk1b/SHdDMWjg1Es62kKoS/LxiGZiRsBD8vy6Y=" providerId="None" clId="Web-{CD0DEA46-242E-46E7-8EB4-351ABC6B48E7}" dt="2021-07-12T16:26:14.057" v="26" actId="20577"/>
          <ac:spMkLst>
            <pc:docMk/>
            <pc:sldMk cId="4046675750" sldId="931"/>
            <ac:spMk id="10" creationId="{1A3F51CD-23CC-9D43-BB91-20D790FAD769}"/>
          </ac:spMkLst>
        </pc:spChg>
      </pc:sldChg>
      <pc:sldChg chg="add replId">
        <pc:chgData name="Karena Cash" userId="1gbHTNk1b/SHdDMWjg1Es62kKoS/LxiGZiRsBD8vy6Y=" providerId="None" clId="Web-{CD0DEA46-242E-46E7-8EB4-351ABC6B48E7}" dt="2021-07-12T16:31:16.951" v="186"/>
        <pc:sldMkLst>
          <pc:docMk/>
          <pc:sldMk cId="3378658372" sldId="932"/>
        </pc:sldMkLst>
      </pc:sldChg>
      <pc:sldChg chg="modSp add ord replId">
        <pc:chgData name="Karena Cash" userId="1gbHTNk1b/SHdDMWjg1Es62kKoS/LxiGZiRsBD8vy6Y=" providerId="None" clId="Web-{CD0DEA46-242E-46E7-8EB4-351ABC6B48E7}" dt="2021-07-12T16:41:21.617" v="194" actId="20577"/>
        <pc:sldMkLst>
          <pc:docMk/>
          <pc:sldMk cId="2250948996" sldId="933"/>
        </pc:sldMkLst>
        <pc:spChg chg="mod">
          <ac:chgData name="Karena Cash" userId="1gbHTNk1b/SHdDMWjg1Es62kKoS/LxiGZiRsBD8vy6Y=" providerId="None" clId="Web-{CD0DEA46-242E-46E7-8EB4-351ABC6B48E7}" dt="2021-07-12T16:41:21.617" v="194" actId="20577"/>
          <ac:spMkLst>
            <pc:docMk/>
            <pc:sldMk cId="2250948996" sldId="933"/>
            <ac:spMk id="2"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6402EC-88A4-4523-89B1-12AD266C15BD}" type="doc">
      <dgm:prSet loTypeId="urn:microsoft.com/office/officeart/2005/8/layout/pList2" loCatId="list" qsTypeId="urn:microsoft.com/office/officeart/2005/8/quickstyle/simple1" qsCatId="simple" csTypeId="urn:microsoft.com/office/officeart/2005/8/colors/accent1_2" csCatId="accent1" phldr="1"/>
      <dgm:spPr/>
    </dgm:pt>
    <dgm:pt modelId="{D7652C4C-0FE2-41F1-AF5C-C08ACFE9B858}">
      <dgm:prSet phldrT="[Text]"/>
      <dgm:spPr/>
      <dgm:t>
        <a:bodyPr/>
        <a:lstStyle/>
        <a:p>
          <a:r>
            <a:rPr lang="en-US" dirty="0"/>
            <a:t>Increase Access</a:t>
          </a:r>
        </a:p>
      </dgm:t>
    </dgm:pt>
    <dgm:pt modelId="{329F711C-61E4-440B-9990-0EB3B623CBE3}" type="parTrans" cxnId="{A15EBAEC-F6BE-4445-8A02-554621CCE7AA}">
      <dgm:prSet/>
      <dgm:spPr/>
      <dgm:t>
        <a:bodyPr/>
        <a:lstStyle/>
        <a:p>
          <a:endParaRPr lang="en-US"/>
        </a:p>
      </dgm:t>
    </dgm:pt>
    <dgm:pt modelId="{3BC2FCC3-13E3-4DD7-9F50-70F9D85BEAAD}" type="sibTrans" cxnId="{A15EBAEC-F6BE-4445-8A02-554621CCE7AA}">
      <dgm:prSet/>
      <dgm:spPr/>
      <dgm:t>
        <a:bodyPr/>
        <a:lstStyle/>
        <a:p>
          <a:endParaRPr lang="en-US"/>
        </a:p>
      </dgm:t>
    </dgm:pt>
    <dgm:pt modelId="{8EFE916E-C3E0-4248-9F0C-077014F15B06}">
      <dgm:prSet phldrT="[Text]"/>
      <dgm:spPr/>
      <dgm:t>
        <a:bodyPr/>
        <a:lstStyle/>
        <a:p>
          <a:r>
            <a:rPr lang="en-US" dirty="0"/>
            <a:t>Support Farmers</a:t>
          </a:r>
        </a:p>
      </dgm:t>
    </dgm:pt>
    <dgm:pt modelId="{981FF640-B650-40F8-8F5A-41A158E4FABC}" type="parTrans" cxnId="{4C5518D5-1D4F-4495-BA74-739A5C3EA331}">
      <dgm:prSet/>
      <dgm:spPr/>
      <dgm:t>
        <a:bodyPr/>
        <a:lstStyle/>
        <a:p>
          <a:endParaRPr lang="en-US"/>
        </a:p>
      </dgm:t>
    </dgm:pt>
    <dgm:pt modelId="{D4E7E4BC-FB45-4C4C-83EF-234F768150CD}" type="sibTrans" cxnId="{4C5518D5-1D4F-4495-BA74-739A5C3EA331}">
      <dgm:prSet/>
      <dgm:spPr/>
      <dgm:t>
        <a:bodyPr/>
        <a:lstStyle/>
        <a:p>
          <a:endParaRPr lang="en-US"/>
        </a:p>
      </dgm:t>
    </dgm:pt>
    <dgm:pt modelId="{92A7ECED-E4BE-4F43-9BED-39E7E91D15DB}">
      <dgm:prSet phldrT="[Text]"/>
      <dgm:spPr/>
      <dgm:t>
        <a:bodyPr/>
        <a:lstStyle/>
        <a:p>
          <a:r>
            <a:rPr lang="en-US" dirty="0"/>
            <a:t>Reduce Waste</a:t>
          </a:r>
        </a:p>
      </dgm:t>
    </dgm:pt>
    <dgm:pt modelId="{6DA3D9B2-7F59-4829-8EE5-A7BA9539BC4D}" type="parTrans" cxnId="{012C95DA-2B9F-453A-9FD1-5DE497A491B9}">
      <dgm:prSet/>
      <dgm:spPr/>
      <dgm:t>
        <a:bodyPr/>
        <a:lstStyle/>
        <a:p>
          <a:endParaRPr lang="en-US"/>
        </a:p>
      </dgm:t>
    </dgm:pt>
    <dgm:pt modelId="{0B5E79EB-8BF5-4C5D-A763-2733C23BFB4F}" type="sibTrans" cxnId="{012C95DA-2B9F-453A-9FD1-5DE497A491B9}">
      <dgm:prSet/>
      <dgm:spPr/>
      <dgm:t>
        <a:bodyPr/>
        <a:lstStyle/>
        <a:p>
          <a:endParaRPr lang="en-US"/>
        </a:p>
      </dgm:t>
    </dgm:pt>
    <dgm:pt modelId="{CBDB0E61-8DAD-434E-97E3-95769C89009A}" type="pres">
      <dgm:prSet presAssocID="{606402EC-88A4-4523-89B1-12AD266C15BD}" presName="Name0" presStyleCnt="0">
        <dgm:presLayoutVars>
          <dgm:dir/>
          <dgm:resizeHandles val="exact"/>
        </dgm:presLayoutVars>
      </dgm:prSet>
      <dgm:spPr/>
    </dgm:pt>
    <dgm:pt modelId="{DEA1D1BF-C1D3-4E7B-A405-38D312A24CBF}" type="pres">
      <dgm:prSet presAssocID="{606402EC-88A4-4523-89B1-12AD266C15BD}" presName="bkgdShp" presStyleLbl="alignAccFollowNode1" presStyleIdx="0" presStyleCnt="1" custLinFactNeighborX="588"/>
      <dgm:spPr/>
    </dgm:pt>
    <dgm:pt modelId="{2E47E69E-B1EB-4791-9083-85D026ABBBB4}" type="pres">
      <dgm:prSet presAssocID="{606402EC-88A4-4523-89B1-12AD266C15BD}" presName="linComp" presStyleCnt="0"/>
      <dgm:spPr/>
    </dgm:pt>
    <dgm:pt modelId="{B203E2FD-7818-49B7-80EC-716B52C4F515}" type="pres">
      <dgm:prSet presAssocID="{D7652C4C-0FE2-41F1-AF5C-C08ACFE9B858}" presName="compNode" presStyleCnt="0"/>
      <dgm:spPr/>
    </dgm:pt>
    <dgm:pt modelId="{9F762B92-B1DB-49E4-9538-B5652BF3372A}" type="pres">
      <dgm:prSet presAssocID="{D7652C4C-0FE2-41F1-AF5C-C08ACFE9B858}" presName="node" presStyleLbl="node1" presStyleIdx="0" presStyleCnt="3">
        <dgm:presLayoutVars>
          <dgm:bulletEnabled val="1"/>
        </dgm:presLayoutVars>
      </dgm:prSet>
      <dgm:spPr/>
      <dgm:t>
        <a:bodyPr/>
        <a:lstStyle/>
        <a:p>
          <a:endParaRPr lang="en-US"/>
        </a:p>
      </dgm:t>
    </dgm:pt>
    <dgm:pt modelId="{D297C17D-BCF2-4424-9230-36A85D06ED06}" type="pres">
      <dgm:prSet presAssocID="{D7652C4C-0FE2-41F1-AF5C-C08ACFE9B858}" presName="invisiNode" presStyleLbl="node1" presStyleIdx="0" presStyleCnt="3"/>
      <dgm:spPr/>
    </dgm:pt>
    <dgm:pt modelId="{E3B73FAB-EF2D-45F2-8C39-1CC768E90D73}" type="pres">
      <dgm:prSet presAssocID="{D7652C4C-0FE2-41F1-AF5C-C08ACFE9B85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5B6711CB-5A7F-43F8-AB70-C3C7693D97F2}" type="pres">
      <dgm:prSet presAssocID="{3BC2FCC3-13E3-4DD7-9F50-70F9D85BEAAD}" presName="sibTrans" presStyleLbl="sibTrans2D1" presStyleIdx="0" presStyleCnt="0"/>
      <dgm:spPr/>
      <dgm:t>
        <a:bodyPr/>
        <a:lstStyle/>
        <a:p>
          <a:endParaRPr lang="en-US"/>
        </a:p>
      </dgm:t>
    </dgm:pt>
    <dgm:pt modelId="{CE20C56F-8607-42B8-BD07-60DD96410331}" type="pres">
      <dgm:prSet presAssocID="{8EFE916E-C3E0-4248-9F0C-077014F15B06}" presName="compNode" presStyleCnt="0"/>
      <dgm:spPr/>
    </dgm:pt>
    <dgm:pt modelId="{A6CF801C-F700-4990-A9F0-768EE97948D6}" type="pres">
      <dgm:prSet presAssocID="{8EFE916E-C3E0-4248-9F0C-077014F15B06}" presName="node" presStyleLbl="node1" presStyleIdx="1" presStyleCnt="3">
        <dgm:presLayoutVars>
          <dgm:bulletEnabled val="1"/>
        </dgm:presLayoutVars>
      </dgm:prSet>
      <dgm:spPr/>
      <dgm:t>
        <a:bodyPr/>
        <a:lstStyle/>
        <a:p>
          <a:endParaRPr lang="en-US"/>
        </a:p>
      </dgm:t>
    </dgm:pt>
    <dgm:pt modelId="{60786E64-F74A-45BD-906F-831C98A93842}" type="pres">
      <dgm:prSet presAssocID="{8EFE916E-C3E0-4248-9F0C-077014F15B06}" presName="invisiNode" presStyleLbl="node1" presStyleIdx="1" presStyleCnt="3"/>
      <dgm:spPr/>
    </dgm:pt>
    <dgm:pt modelId="{A205AFF5-CA7E-4779-9A24-165A97A8E65E}" type="pres">
      <dgm:prSet presAssocID="{8EFE916E-C3E0-4248-9F0C-077014F15B0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C04E7ABC-776C-4C5E-B73D-829933356193}" type="pres">
      <dgm:prSet presAssocID="{D4E7E4BC-FB45-4C4C-83EF-234F768150CD}" presName="sibTrans" presStyleLbl="sibTrans2D1" presStyleIdx="0" presStyleCnt="0"/>
      <dgm:spPr/>
      <dgm:t>
        <a:bodyPr/>
        <a:lstStyle/>
        <a:p>
          <a:endParaRPr lang="en-US"/>
        </a:p>
      </dgm:t>
    </dgm:pt>
    <dgm:pt modelId="{5893F98E-28DE-4982-A172-ABA164BC37FD}" type="pres">
      <dgm:prSet presAssocID="{92A7ECED-E4BE-4F43-9BED-39E7E91D15DB}" presName="compNode" presStyleCnt="0"/>
      <dgm:spPr/>
    </dgm:pt>
    <dgm:pt modelId="{731F0AB3-3C6A-40FD-928C-A4E80A6AD705}" type="pres">
      <dgm:prSet presAssocID="{92A7ECED-E4BE-4F43-9BED-39E7E91D15DB}" presName="node" presStyleLbl="node1" presStyleIdx="2" presStyleCnt="3">
        <dgm:presLayoutVars>
          <dgm:bulletEnabled val="1"/>
        </dgm:presLayoutVars>
      </dgm:prSet>
      <dgm:spPr/>
      <dgm:t>
        <a:bodyPr/>
        <a:lstStyle/>
        <a:p>
          <a:endParaRPr lang="en-US"/>
        </a:p>
      </dgm:t>
    </dgm:pt>
    <dgm:pt modelId="{88556599-7BB0-4C1E-AEE9-2E673CD33FDB}" type="pres">
      <dgm:prSet presAssocID="{92A7ECED-E4BE-4F43-9BED-39E7E91D15DB}" presName="invisiNode" presStyleLbl="node1" presStyleIdx="2" presStyleCnt="3"/>
      <dgm:spPr/>
    </dgm:pt>
    <dgm:pt modelId="{7C213BC2-ADDF-45DD-AB94-1B7FEA02A74F}" type="pres">
      <dgm:prSet presAssocID="{92A7ECED-E4BE-4F43-9BED-39E7E91D15DB}"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Lst>
  <dgm:cxnLst>
    <dgm:cxn modelId="{721DEBBF-AED2-4D8C-92EB-60A7B593E18F}" type="presOf" srcId="{D7652C4C-0FE2-41F1-AF5C-C08ACFE9B858}" destId="{9F762B92-B1DB-49E4-9538-B5652BF3372A}" srcOrd="0" destOrd="0" presId="urn:microsoft.com/office/officeart/2005/8/layout/pList2"/>
    <dgm:cxn modelId="{012C95DA-2B9F-453A-9FD1-5DE497A491B9}" srcId="{606402EC-88A4-4523-89B1-12AD266C15BD}" destId="{92A7ECED-E4BE-4F43-9BED-39E7E91D15DB}" srcOrd="2" destOrd="0" parTransId="{6DA3D9B2-7F59-4829-8EE5-A7BA9539BC4D}" sibTransId="{0B5E79EB-8BF5-4C5D-A763-2733C23BFB4F}"/>
    <dgm:cxn modelId="{CD732FD8-2553-454D-A504-D629E5A8F2C3}" type="presOf" srcId="{D4E7E4BC-FB45-4C4C-83EF-234F768150CD}" destId="{C04E7ABC-776C-4C5E-B73D-829933356193}" srcOrd="0" destOrd="0" presId="urn:microsoft.com/office/officeart/2005/8/layout/pList2"/>
    <dgm:cxn modelId="{4C5518D5-1D4F-4495-BA74-739A5C3EA331}" srcId="{606402EC-88A4-4523-89B1-12AD266C15BD}" destId="{8EFE916E-C3E0-4248-9F0C-077014F15B06}" srcOrd="1" destOrd="0" parTransId="{981FF640-B650-40F8-8F5A-41A158E4FABC}" sibTransId="{D4E7E4BC-FB45-4C4C-83EF-234F768150CD}"/>
    <dgm:cxn modelId="{D226D6B0-9827-4DFC-A2B0-AE606907FBCD}" type="presOf" srcId="{8EFE916E-C3E0-4248-9F0C-077014F15B06}" destId="{A6CF801C-F700-4990-A9F0-768EE97948D6}" srcOrd="0" destOrd="0" presId="urn:microsoft.com/office/officeart/2005/8/layout/pList2"/>
    <dgm:cxn modelId="{A15EBAEC-F6BE-4445-8A02-554621CCE7AA}" srcId="{606402EC-88A4-4523-89B1-12AD266C15BD}" destId="{D7652C4C-0FE2-41F1-AF5C-C08ACFE9B858}" srcOrd="0" destOrd="0" parTransId="{329F711C-61E4-440B-9990-0EB3B623CBE3}" sibTransId="{3BC2FCC3-13E3-4DD7-9F50-70F9D85BEAAD}"/>
    <dgm:cxn modelId="{D19204BB-B77B-4837-9D3D-56DEED77368A}" type="presOf" srcId="{92A7ECED-E4BE-4F43-9BED-39E7E91D15DB}" destId="{731F0AB3-3C6A-40FD-928C-A4E80A6AD705}" srcOrd="0" destOrd="0" presId="urn:microsoft.com/office/officeart/2005/8/layout/pList2"/>
    <dgm:cxn modelId="{C83FBAA7-9B3F-4C73-B217-92F1A8D4A84F}" type="presOf" srcId="{606402EC-88A4-4523-89B1-12AD266C15BD}" destId="{CBDB0E61-8DAD-434E-97E3-95769C89009A}" srcOrd="0" destOrd="0" presId="urn:microsoft.com/office/officeart/2005/8/layout/pList2"/>
    <dgm:cxn modelId="{77ACF71A-5A51-491D-9295-10959F33A9AA}" type="presOf" srcId="{3BC2FCC3-13E3-4DD7-9F50-70F9D85BEAAD}" destId="{5B6711CB-5A7F-43F8-AB70-C3C7693D97F2}" srcOrd="0" destOrd="0" presId="urn:microsoft.com/office/officeart/2005/8/layout/pList2"/>
    <dgm:cxn modelId="{4C1BB64E-B07C-4AA4-B5F7-D48E5466171A}" type="presParOf" srcId="{CBDB0E61-8DAD-434E-97E3-95769C89009A}" destId="{DEA1D1BF-C1D3-4E7B-A405-38D312A24CBF}" srcOrd="0" destOrd="0" presId="urn:microsoft.com/office/officeart/2005/8/layout/pList2"/>
    <dgm:cxn modelId="{4EA856F2-2D49-4F5F-806F-8152A3FAB2CE}" type="presParOf" srcId="{CBDB0E61-8DAD-434E-97E3-95769C89009A}" destId="{2E47E69E-B1EB-4791-9083-85D026ABBBB4}" srcOrd="1" destOrd="0" presId="urn:microsoft.com/office/officeart/2005/8/layout/pList2"/>
    <dgm:cxn modelId="{3BD09E55-70FD-4ABB-803A-D979B88DB661}" type="presParOf" srcId="{2E47E69E-B1EB-4791-9083-85D026ABBBB4}" destId="{B203E2FD-7818-49B7-80EC-716B52C4F515}" srcOrd="0" destOrd="0" presId="urn:microsoft.com/office/officeart/2005/8/layout/pList2"/>
    <dgm:cxn modelId="{A7A95655-25A9-4E19-9E11-E51E1BE711A3}" type="presParOf" srcId="{B203E2FD-7818-49B7-80EC-716B52C4F515}" destId="{9F762B92-B1DB-49E4-9538-B5652BF3372A}" srcOrd="0" destOrd="0" presId="urn:microsoft.com/office/officeart/2005/8/layout/pList2"/>
    <dgm:cxn modelId="{C66A9ACC-9C0C-4A4B-88E3-47F2A595FB79}" type="presParOf" srcId="{B203E2FD-7818-49B7-80EC-716B52C4F515}" destId="{D297C17D-BCF2-4424-9230-36A85D06ED06}" srcOrd="1" destOrd="0" presId="urn:microsoft.com/office/officeart/2005/8/layout/pList2"/>
    <dgm:cxn modelId="{B61262A8-9A5D-4D19-A76B-D6E557E3CF1B}" type="presParOf" srcId="{B203E2FD-7818-49B7-80EC-716B52C4F515}" destId="{E3B73FAB-EF2D-45F2-8C39-1CC768E90D73}" srcOrd="2" destOrd="0" presId="urn:microsoft.com/office/officeart/2005/8/layout/pList2"/>
    <dgm:cxn modelId="{483892D8-A51F-4B8C-914D-8625915880CD}" type="presParOf" srcId="{2E47E69E-B1EB-4791-9083-85D026ABBBB4}" destId="{5B6711CB-5A7F-43F8-AB70-C3C7693D97F2}" srcOrd="1" destOrd="0" presId="urn:microsoft.com/office/officeart/2005/8/layout/pList2"/>
    <dgm:cxn modelId="{B135FB0B-DAB0-464E-99DA-1D0F4B364473}" type="presParOf" srcId="{2E47E69E-B1EB-4791-9083-85D026ABBBB4}" destId="{CE20C56F-8607-42B8-BD07-60DD96410331}" srcOrd="2" destOrd="0" presId="urn:microsoft.com/office/officeart/2005/8/layout/pList2"/>
    <dgm:cxn modelId="{7FA6D1DA-3830-48C2-9982-9F7E764C0B15}" type="presParOf" srcId="{CE20C56F-8607-42B8-BD07-60DD96410331}" destId="{A6CF801C-F700-4990-A9F0-768EE97948D6}" srcOrd="0" destOrd="0" presId="urn:microsoft.com/office/officeart/2005/8/layout/pList2"/>
    <dgm:cxn modelId="{AB5F8BA1-2166-4636-86F8-5FF479DBF7C9}" type="presParOf" srcId="{CE20C56F-8607-42B8-BD07-60DD96410331}" destId="{60786E64-F74A-45BD-906F-831C98A93842}" srcOrd="1" destOrd="0" presId="urn:microsoft.com/office/officeart/2005/8/layout/pList2"/>
    <dgm:cxn modelId="{1D34677B-9BEE-4326-B7F0-0191C9B0FE35}" type="presParOf" srcId="{CE20C56F-8607-42B8-BD07-60DD96410331}" destId="{A205AFF5-CA7E-4779-9A24-165A97A8E65E}" srcOrd="2" destOrd="0" presId="urn:microsoft.com/office/officeart/2005/8/layout/pList2"/>
    <dgm:cxn modelId="{2E6FB5F0-E411-4EAA-AAD7-CDCAEBBE9312}" type="presParOf" srcId="{2E47E69E-B1EB-4791-9083-85D026ABBBB4}" destId="{C04E7ABC-776C-4C5E-B73D-829933356193}" srcOrd="3" destOrd="0" presId="urn:microsoft.com/office/officeart/2005/8/layout/pList2"/>
    <dgm:cxn modelId="{3BF8942A-5F39-4041-BD17-8A6BE46A39AE}" type="presParOf" srcId="{2E47E69E-B1EB-4791-9083-85D026ABBBB4}" destId="{5893F98E-28DE-4982-A172-ABA164BC37FD}" srcOrd="4" destOrd="0" presId="urn:microsoft.com/office/officeart/2005/8/layout/pList2"/>
    <dgm:cxn modelId="{DABF7186-3343-48D2-8A1F-A95CD5137492}" type="presParOf" srcId="{5893F98E-28DE-4982-A172-ABA164BC37FD}" destId="{731F0AB3-3C6A-40FD-928C-A4E80A6AD705}" srcOrd="0" destOrd="0" presId="urn:microsoft.com/office/officeart/2005/8/layout/pList2"/>
    <dgm:cxn modelId="{4E7B933A-149D-4062-B738-BA8FFAAD47A9}" type="presParOf" srcId="{5893F98E-28DE-4982-A172-ABA164BC37FD}" destId="{88556599-7BB0-4C1E-AEE9-2E673CD33FDB}" srcOrd="1" destOrd="0" presId="urn:microsoft.com/office/officeart/2005/8/layout/pList2"/>
    <dgm:cxn modelId="{45BED412-5415-461B-8EF5-CC68097EA555}" type="presParOf" srcId="{5893F98E-28DE-4982-A172-ABA164BC37FD}" destId="{7C213BC2-ADDF-45DD-AB94-1B7FEA02A74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626" cy="469431"/>
          </a:xfrm>
          <a:prstGeom prst="rect">
            <a:avLst/>
          </a:prstGeom>
        </p:spPr>
        <p:txBody>
          <a:bodyPr vert="horz" lIns="92044" tIns="46022" rIns="92044" bIns="46022" rtlCol="0"/>
          <a:lstStyle>
            <a:lvl1pPr algn="l">
              <a:defRPr sz="1200"/>
            </a:lvl1pPr>
          </a:lstStyle>
          <a:p>
            <a:endParaRPr lang="en-US" dirty="0"/>
          </a:p>
        </p:txBody>
      </p:sp>
      <p:sp>
        <p:nvSpPr>
          <p:cNvPr id="3" name="Date Placeholder 2"/>
          <p:cNvSpPr>
            <a:spLocks noGrp="1"/>
          </p:cNvSpPr>
          <p:nvPr>
            <p:ph type="dt" sz="quarter" idx="1"/>
          </p:nvPr>
        </p:nvSpPr>
        <p:spPr>
          <a:xfrm>
            <a:off x="4008850" y="1"/>
            <a:ext cx="3066626" cy="469431"/>
          </a:xfrm>
          <a:prstGeom prst="rect">
            <a:avLst/>
          </a:prstGeom>
        </p:spPr>
        <p:txBody>
          <a:bodyPr vert="horz" lIns="92044" tIns="46022" rIns="92044" bIns="46022" rtlCol="0"/>
          <a:lstStyle>
            <a:lvl1pPr algn="r">
              <a:defRPr sz="1200"/>
            </a:lvl1pPr>
          </a:lstStyle>
          <a:p>
            <a:fld id="{C2370E43-6C33-4EB1-8D12-04A3CA2894FB}" type="datetimeFigureOut">
              <a:rPr lang="en-US" smtClean="0"/>
              <a:t>7/21/2021</a:t>
            </a:fld>
            <a:endParaRPr lang="en-US" dirty="0"/>
          </a:p>
        </p:txBody>
      </p:sp>
      <p:sp>
        <p:nvSpPr>
          <p:cNvPr id="4" name="Footer Placeholder 3"/>
          <p:cNvSpPr>
            <a:spLocks noGrp="1"/>
          </p:cNvSpPr>
          <p:nvPr>
            <p:ph type="ftr" sz="quarter" idx="2"/>
          </p:nvPr>
        </p:nvSpPr>
        <p:spPr>
          <a:xfrm>
            <a:off x="0" y="8893644"/>
            <a:ext cx="3066626" cy="469431"/>
          </a:xfrm>
          <a:prstGeom prst="rect">
            <a:avLst/>
          </a:prstGeom>
        </p:spPr>
        <p:txBody>
          <a:bodyPr vert="horz" lIns="92044" tIns="46022" rIns="92044" bIns="4602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850" y="8893644"/>
            <a:ext cx="3066626" cy="469431"/>
          </a:xfrm>
          <a:prstGeom prst="rect">
            <a:avLst/>
          </a:prstGeom>
        </p:spPr>
        <p:txBody>
          <a:bodyPr vert="horz" lIns="92044" tIns="46022" rIns="92044" bIns="46022" rtlCol="0" anchor="b"/>
          <a:lstStyle>
            <a:lvl1pPr algn="r">
              <a:defRPr sz="1200"/>
            </a:lvl1pPr>
          </a:lstStyle>
          <a:p>
            <a:fld id="{27FE700C-D840-465E-AC43-0F5B57E934BE}" type="slidenum">
              <a:rPr lang="en-US" smtClean="0"/>
              <a:t>‹#›</a:t>
            </a:fld>
            <a:endParaRPr lang="en-US" dirty="0"/>
          </a:p>
        </p:txBody>
      </p:sp>
    </p:spTree>
    <p:extLst>
      <p:ext uri="{BB962C8B-B14F-4D97-AF65-F5344CB8AC3E}">
        <p14:creationId xmlns:p14="http://schemas.microsoft.com/office/powerpoint/2010/main" val="1196065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8154"/>
          </a:xfrm>
          <a:prstGeom prst="rect">
            <a:avLst/>
          </a:prstGeom>
        </p:spPr>
        <p:txBody>
          <a:bodyPr vert="horz" lIns="93940" tIns="46970" rIns="93940" bIns="46970" rtlCol="0"/>
          <a:lstStyle>
            <a:lvl1pPr algn="l">
              <a:defRPr sz="1200"/>
            </a:lvl1pPr>
          </a:lstStyle>
          <a:p>
            <a:endParaRPr lang="en-US" dirty="0"/>
          </a:p>
        </p:txBody>
      </p:sp>
      <p:sp>
        <p:nvSpPr>
          <p:cNvPr id="3" name="Date Placeholder 2"/>
          <p:cNvSpPr>
            <a:spLocks noGrp="1"/>
          </p:cNvSpPr>
          <p:nvPr>
            <p:ph type="dt" idx="1"/>
          </p:nvPr>
        </p:nvSpPr>
        <p:spPr>
          <a:xfrm>
            <a:off x="4008706" y="0"/>
            <a:ext cx="3066732" cy="468154"/>
          </a:xfrm>
          <a:prstGeom prst="rect">
            <a:avLst/>
          </a:prstGeom>
        </p:spPr>
        <p:txBody>
          <a:bodyPr vert="horz" lIns="93940" tIns="46970" rIns="93940" bIns="46970" rtlCol="0"/>
          <a:lstStyle>
            <a:lvl1pPr algn="r">
              <a:defRPr sz="1200"/>
            </a:lvl1pPr>
          </a:lstStyle>
          <a:p>
            <a:fld id="{B1B62B2D-C756-E447-BC48-34C72DBE2480}" type="datetimeFigureOut">
              <a:rPr lang="en-US" smtClean="0"/>
              <a:pPr/>
              <a:t>7/21/2021</a:t>
            </a:fld>
            <a:endParaRPr lang="en-US" dirty="0"/>
          </a:p>
        </p:txBody>
      </p:sp>
      <p:sp>
        <p:nvSpPr>
          <p:cNvPr id="4" name="Slide Image Placeholder 3"/>
          <p:cNvSpPr>
            <a:spLocks noGrp="1" noRot="1" noChangeAspect="1"/>
          </p:cNvSpPr>
          <p:nvPr>
            <p:ph type="sldImg" idx="2"/>
          </p:nvPr>
        </p:nvSpPr>
        <p:spPr>
          <a:xfrm>
            <a:off x="1198563" y="703263"/>
            <a:ext cx="4679950" cy="3509962"/>
          </a:xfrm>
          <a:prstGeom prst="rect">
            <a:avLst/>
          </a:prstGeom>
          <a:noFill/>
          <a:ln w="12700">
            <a:solidFill>
              <a:prstClr val="black"/>
            </a:solidFill>
          </a:ln>
        </p:spPr>
        <p:txBody>
          <a:bodyPr vert="horz" lIns="93940" tIns="46970" rIns="93940" bIns="46970" rtlCol="0" anchor="ctr"/>
          <a:lstStyle/>
          <a:p>
            <a:endParaRPr lang="en-US" dirty="0"/>
          </a:p>
        </p:txBody>
      </p:sp>
      <p:sp>
        <p:nvSpPr>
          <p:cNvPr id="5" name="Notes Placeholder 4"/>
          <p:cNvSpPr>
            <a:spLocks noGrp="1"/>
          </p:cNvSpPr>
          <p:nvPr>
            <p:ph type="body" sz="quarter" idx="3"/>
          </p:nvPr>
        </p:nvSpPr>
        <p:spPr>
          <a:xfrm>
            <a:off x="707708" y="4447462"/>
            <a:ext cx="5661660" cy="4213384"/>
          </a:xfrm>
          <a:prstGeom prst="rect">
            <a:avLst/>
          </a:prstGeom>
        </p:spPr>
        <p:txBody>
          <a:bodyPr vert="horz" lIns="93940" tIns="46970" rIns="93940" bIns="469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6"/>
            <a:ext cx="3066732" cy="468154"/>
          </a:xfrm>
          <a:prstGeom prst="rect">
            <a:avLst/>
          </a:prstGeom>
        </p:spPr>
        <p:txBody>
          <a:bodyPr vert="horz" lIns="93940" tIns="46970" rIns="93940" bIns="469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6" y="8893296"/>
            <a:ext cx="3066732" cy="468154"/>
          </a:xfrm>
          <a:prstGeom prst="rect">
            <a:avLst/>
          </a:prstGeom>
        </p:spPr>
        <p:txBody>
          <a:bodyPr vert="horz" lIns="93940" tIns="46970" rIns="93940" bIns="46970" rtlCol="0" anchor="b"/>
          <a:lstStyle>
            <a:lvl1pPr algn="r">
              <a:defRPr sz="1200"/>
            </a:lvl1pPr>
          </a:lstStyle>
          <a:p>
            <a:fld id="{AA929B66-321A-4840-A1FE-65118E7D3C81}" type="slidenum">
              <a:rPr lang="en-US" smtClean="0"/>
              <a:pPr/>
              <a:t>‹#›</a:t>
            </a:fld>
            <a:endParaRPr lang="en-US" dirty="0"/>
          </a:p>
        </p:txBody>
      </p:sp>
    </p:spTree>
    <p:extLst>
      <p:ext uri="{BB962C8B-B14F-4D97-AF65-F5344CB8AC3E}">
        <p14:creationId xmlns:p14="http://schemas.microsoft.com/office/powerpoint/2010/main" val="1671603236"/>
      </p:ext>
    </p:extLst>
  </p:cSld>
  <p:clrMap bg1="lt1" tx1="dk1" bg2="lt2" tx2="dk2" accent1="accent1" accent2="accent2" accent3="accent3" accent4="accent4" accent5="accent5" accent6="accent6" hlink="hlink" folHlink="folHlink"/>
  <p:notesStyle>
    <a:lvl1pPr marL="0" algn="l" defTabSz="386105" rtl="0" eaLnBrk="1" latinLnBrk="0" hangingPunct="1">
      <a:defRPr sz="1013" kern="1200">
        <a:solidFill>
          <a:schemeClr val="tx1"/>
        </a:solidFill>
        <a:latin typeface="+mn-lt"/>
        <a:ea typeface="+mn-ea"/>
        <a:cs typeface="+mn-cs"/>
      </a:defRPr>
    </a:lvl1pPr>
    <a:lvl2pPr marL="386105" algn="l" defTabSz="386105" rtl="0" eaLnBrk="1" latinLnBrk="0" hangingPunct="1">
      <a:defRPr sz="1013" kern="1200">
        <a:solidFill>
          <a:schemeClr val="tx1"/>
        </a:solidFill>
        <a:latin typeface="+mn-lt"/>
        <a:ea typeface="+mn-ea"/>
        <a:cs typeface="+mn-cs"/>
      </a:defRPr>
    </a:lvl2pPr>
    <a:lvl3pPr marL="772211" algn="l" defTabSz="386105" rtl="0" eaLnBrk="1" latinLnBrk="0" hangingPunct="1">
      <a:defRPr sz="1013" kern="1200">
        <a:solidFill>
          <a:schemeClr val="tx1"/>
        </a:solidFill>
        <a:latin typeface="+mn-lt"/>
        <a:ea typeface="+mn-ea"/>
        <a:cs typeface="+mn-cs"/>
      </a:defRPr>
    </a:lvl3pPr>
    <a:lvl4pPr marL="1158316" algn="l" defTabSz="386105" rtl="0" eaLnBrk="1" latinLnBrk="0" hangingPunct="1">
      <a:defRPr sz="1013" kern="1200">
        <a:solidFill>
          <a:schemeClr val="tx1"/>
        </a:solidFill>
        <a:latin typeface="+mn-lt"/>
        <a:ea typeface="+mn-ea"/>
        <a:cs typeface="+mn-cs"/>
      </a:defRPr>
    </a:lvl4pPr>
    <a:lvl5pPr marL="1544422" algn="l" defTabSz="386105" rtl="0" eaLnBrk="1" latinLnBrk="0" hangingPunct="1">
      <a:defRPr sz="1013" kern="1200">
        <a:solidFill>
          <a:schemeClr val="tx1"/>
        </a:solidFill>
        <a:latin typeface="+mn-lt"/>
        <a:ea typeface="+mn-ea"/>
        <a:cs typeface="+mn-cs"/>
      </a:defRPr>
    </a:lvl5pPr>
    <a:lvl6pPr marL="1930527" algn="l" defTabSz="386105" rtl="0" eaLnBrk="1" latinLnBrk="0" hangingPunct="1">
      <a:defRPr sz="1013" kern="1200">
        <a:solidFill>
          <a:schemeClr val="tx1"/>
        </a:solidFill>
        <a:latin typeface="+mn-lt"/>
        <a:ea typeface="+mn-ea"/>
        <a:cs typeface="+mn-cs"/>
      </a:defRPr>
    </a:lvl6pPr>
    <a:lvl7pPr marL="2316632" algn="l" defTabSz="386105" rtl="0" eaLnBrk="1" latinLnBrk="0" hangingPunct="1">
      <a:defRPr sz="1013" kern="1200">
        <a:solidFill>
          <a:schemeClr val="tx1"/>
        </a:solidFill>
        <a:latin typeface="+mn-lt"/>
        <a:ea typeface="+mn-ea"/>
        <a:cs typeface="+mn-cs"/>
      </a:defRPr>
    </a:lvl7pPr>
    <a:lvl8pPr marL="2702738" algn="l" defTabSz="386105" rtl="0" eaLnBrk="1" latinLnBrk="0" hangingPunct="1">
      <a:defRPr sz="1013" kern="1200">
        <a:solidFill>
          <a:schemeClr val="tx1"/>
        </a:solidFill>
        <a:latin typeface="+mn-lt"/>
        <a:ea typeface="+mn-ea"/>
        <a:cs typeface="+mn-cs"/>
      </a:defRPr>
    </a:lvl8pPr>
    <a:lvl9pPr marL="3088843" algn="l" defTabSz="386105" rtl="0" eaLnBrk="1" latinLnBrk="0" hangingPunct="1">
      <a:defRPr sz="101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A929B66-321A-4840-A1FE-65118E7D3C81}" type="slidenum">
              <a:rPr lang="en-US" smtClean="0"/>
              <a:pPr/>
              <a:t>1</a:t>
            </a:fld>
            <a:endParaRPr lang="en-US" dirty="0"/>
          </a:p>
        </p:txBody>
      </p:sp>
    </p:spTree>
    <p:extLst>
      <p:ext uri="{BB962C8B-B14F-4D97-AF65-F5344CB8AC3E}">
        <p14:creationId xmlns:p14="http://schemas.microsoft.com/office/powerpoint/2010/main" val="722660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10</a:t>
            </a:fld>
            <a:endParaRPr lang="en-US" dirty="0">
              <a:solidFill>
                <a:prstClr val="black"/>
              </a:solidFill>
              <a:latin typeface="Calibri"/>
            </a:endParaRPr>
          </a:p>
        </p:txBody>
      </p:sp>
    </p:spTree>
    <p:extLst>
      <p:ext uri="{BB962C8B-B14F-4D97-AF65-F5344CB8AC3E}">
        <p14:creationId xmlns:p14="http://schemas.microsoft.com/office/powerpoint/2010/main" val="310159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a:t>
            </a:r>
            <a:r>
              <a:rPr lang="en-US" baseline="0" dirty="0"/>
              <a:t> statewide network of 7 member food banks and 800 partner agencies such as food pantries, soup kitchens, and shelters.</a:t>
            </a:r>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11</a:t>
            </a:fld>
            <a:endParaRPr lang="en-US" dirty="0"/>
          </a:p>
        </p:txBody>
      </p:sp>
    </p:spTree>
    <p:extLst>
      <p:ext uri="{BB962C8B-B14F-4D97-AF65-F5344CB8AC3E}">
        <p14:creationId xmlns:p14="http://schemas.microsoft.com/office/powerpoint/2010/main" val="169508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12</a:t>
            </a:fld>
            <a:endParaRPr lang="en-US" dirty="0">
              <a:solidFill>
                <a:prstClr val="black"/>
              </a:solidFill>
              <a:latin typeface="Calibri"/>
            </a:endParaRPr>
          </a:p>
        </p:txBody>
      </p:sp>
    </p:spTree>
    <p:extLst>
      <p:ext uri="{BB962C8B-B14F-4D97-AF65-F5344CB8AC3E}">
        <p14:creationId xmlns:p14="http://schemas.microsoft.com/office/powerpoint/2010/main" val="2691231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dirty="0" smtClean="0"/>
              <a:t>In Fiscal Year 2020</a:t>
            </a:r>
            <a:endParaRPr lang="en-US" dirty="0"/>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13</a:t>
            </a:fld>
            <a:endParaRPr lang="en-US" dirty="0">
              <a:solidFill>
                <a:prstClr val="black"/>
              </a:solidFill>
              <a:latin typeface="Calibri"/>
            </a:endParaRPr>
          </a:p>
        </p:txBody>
      </p:sp>
    </p:spTree>
    <p:extLst>
      <p:ext uri="{BB962C8B-B14F-4D97-AF65-F5344CB8AC3E}">
        <p14:creationId xmlns:p14="http://schemas.microsoft.com/office/powerpoint/2010/main" val="2033216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Regional distribution hubs, increased cold storage, grants for pantries </a:t>
            </a:r>
          </a:p>
          <a:p>
            <a:endParaRPr lang="en-US" sz="1000" dirty="0">
              <a:cs typeface="Calibri"/>
            </a:endParaRPr>
          </a:p>
          <a:p>
            <a:r>
              <a:rPr lang="en-US" sz="1000" dirty="0">
                <a:cs typeface="Calibri"/>
              </a:rPr>
              <a:t>Maintain COVID-19 flexibilities; more children and adults have been served by federal nutrition programs through COVID-19 </a:t>
            </a:r>
          </a:p>
          <a:p>
            <a:endParaRPr lang="en-US" sz="1000" dirty="0">
              <a:cs typeface="Calibri"/>
            </a:endParaRPr>
          </a:p>
          <a:p>
            <a:r>
              <a:rPr lang="en-US" sz="1000" dirty="0">
                <a:cs typeface="Calibri"/>
              </a:rPr>
              <a:t>For every 1 meal we serve, SNAP serves 9!!!!! SNAP is the backbone of the emergency food network </a:t>
            </a:r>
          </a:p>
        </p:txBody>
      </p:sp>
      <p:sp>
        <p:nvSpPr>
          <p:cNvPr id="4" name="Slide Number Placeholder 3"/>
          <p:cNvSpPr>
            <a:spLocks noGrp="1"/>
          </p:cNvSpPr>
          <p:nvPr>
            <p:ph type="sldNum" sz="quarter" idx="10"/>
          </p:nvPr>
        </p:nvSpPr>
        <p:spPr/>
        <p:txBody>
          <a:bodyPr/>
          <a:lstStyle/>
          <a:p>
            <a:fld id="{AA929B66-321A-4840-A1FE-65118E7D3C81}" type="slidenum">
              <a:rPr lang="en-US" smtClean="0"/>
              <a:pPr/>
              <a:t>14</a:t>
            </a:fld>
            <a:endParaRPr lang="en-US" dirty="0"/>
          </a:p>
        </p:txBody>
      </p:sp>
    </p:spTree>
    <p:extLst>
      <p:ext uri="{BB962C8B-B14F-4D97-AF65-F5344CB8AC3E}">
        <p14:creationId xmlns:p14="http://schemas.microsoft.com/office/powerpoint/2010/main" val="13431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15</a:t>
            </a:fld>
            <a:endParaRPr lang="en-US" dirty="0">
              <a:solidFill>
                <a:prstClr val="black"/>
              </a:solidFill>
              <a:latin typeface="Calibri"/>
            </a:endParaRPr>
          </a:p>
        </p:txBody>
      </p:sp>
    </p:spTree>
    <p:extLst>
      <p:ext uri="{BB962C8B-B14F-4D97-AF65-F5344CB8AC3E}">
        <p14:creationId xmlns:p14="http://schemas.microsoft.com/office/powerpoint/2010/main" val="311499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16</a:t>
            </a:fld>
            <a:endParaRPr lang="en-US" dirty="0"/>
          </a:p>
        </p:txBody>
      </p:sp>
    </p:spTree>
    <p:extLst>
      <p:ext uri="{BB962C8B-B14F-4D97-AF65-F5344CB8AC3E}">
        <p14:creationId xmlns:p14="http://schemas.microsoft.com/office/powerpoint/2010/main" val="3967793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929B66-321A-4840-A1FE-65118E7D3C81}" type="slidenum">
              <a:rPr lang="en-US" smtClean="0"/>
              <a:pPr/>
              <a:t>17</a:t>
            </a:fld>
            <a:endParaRPr lang="en-US" dirty="0"/>
          </a:p>
        </p:txBody>
      </p:sp>
    </p:spTree>
    <p:extLst>
      <p:ext uri="{BB962C8B-B14F-4D97-AF65-F5344CB8AC3E}">
        <p14:creationId xmlns:p14="http://schemas.microsoft.com/office/powerpoint/2010/main" val="297789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main goals</a:t>
            </a:r>
            <a:r>
              <a:rPr lang="en-US" baseline="0" dirty="0"/>
              <a:t> of the Farms to Food Banks program are to: </a:t>
            </a:r>
          </a:p>
          <a:p>
            <a:r>
              <a:rPr lang="en-US" baseline="0" dirty="0"/>
              <a:t>1) </a:t>
            </a:r>
            <a:r>
              <a:rPr lang="en-US" dirty="0"/>
              <a:t>Increase access to healthy food among our struggling neighbors.</a:t>
            </a:r>
          </a:p>
          <a:p>
            <a:r>
              <a:rPr lang="en-US" dirty="0"/>
              <a:t>2) Pay fair prices that help farmers recoup losses.</a:t>
            </a:r>
          </a:p>
          <a:p>
            <a:r>
              <a:rPr lang="en-US" dirty="0"/>
              <a:t>3) Reduce the amount of wasted food.</a:t>
            </a:r>
          </a:p>
          <a:p>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18</a:t>
            </a:fld>
            <a:endParaRPr lang="en-US" dirty="0"/>
          </a:p>
        </p:txBody>
      </p:sp>
    </p:spTree>
    <p:extLst>
      <p:ext uri="{BB962C8B-B14F-4D97-AF65-F5344CB8AC3E}">
        <p14:creationId xmlns:p14="http://schemas.microsoft.com/office/powerpoint/2010/main" val="3483621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386105" rtl="0" eaLnBrk="1" fontAlgn="auto" latinLnBrk="0" hangingPunct="1">
              <a:lnSpc>
                <a:spcPct val="100000"/>
              </a:lnSpc>
              <a:spcBef>
                <a:spcPts val="0"/>
              </a:spcBef>
              <a:spcAft>
                <a:spcPts val="0"/>
              </a:spcAft>
              <a:buClrTx/>
              <a:buSzTx/>
              <a:buFontTx/>
              <a:buNone/>
              <a:tabLst/>
              <a:defRPr/>
            </a:pPr>
            <a:fld id="{AA929B66-321A-4840-A1FE-65118E7D3C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8610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33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r>
              <a:rPr lang="en-US" baseline="0" dirty="0"/>
              <a:t> </a:t>
            </a:r>
            <a:r>
              <a:rPr lang="en-US" baseline="0" dirty="0" smtClean="0"/>
              <a:t>Overview-Katrina</a:t>
            </a:r>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2</a:t>
            </a:fld>
            <a:endParaRPr lang="en-US" dirty="0"/>
          </a:p>
        </p:txBody>
      </p:sp>
    </p:spTree>
    <p:extLst>
      <p:ext uri="{BB962C8B-B14F-4D97-AF65-F5344CB8AC3E}">
        <p14:creationId xmlns:p14="http://schemas.microsoft.com/office/powerpoint/2010/main" val="351761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386105" rtl="0" eaLnBrk="1" fontAlgn="auto" latinLnBrk="0" hangingPunct="1">
              <a:lnSpc>
                <a:spcPct val="100000"/>
              </a:lnSpc>
              <a:spcBef>
                <a:spcPts val="0"/>
              </a:spcBef>
              <a:spcAft>
                <a:spcPts val="0"/>
              </a:spcAft>
              <a:buClrTx/>
              <a:buSzTx/>
              <a:buFontTx/>
              <a:buNone/>
              <a:tabLst/>
              <a:defRPr/>
            </a:pPr>
            <a:fld id="{AA929B66-321A-4840-A1FE-65118E7D3C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8610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678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929B66-321A-4840-A1FE-65118E7D3C81}" type="slidenum">
              <a:rPr lang="en-US" smtClean="0"/>
              <a:pPr/>
              <a:t>21</a:t>
            </a:fld>
            <a:endParaRPr lang="en-US" dirty="0"/>
          </a:p>
        </p:txBody>
      </p:sp>
    </p:spTree>
    <p:extLst>
      <p:ext uri="{BB962C8B-B14F-4D97-AF65-F5344CB8AC3E}">
        <p14:creationId xmlns:p14="http://schemas.microsoft.com/office/powerpoint/2010/main" val="3323802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$4.2M investment in Farmers</a:t>
            </a:r>
          </a:p>
          <a:p>
            <a:pPr marL="172582" indent="-172582">
              <a:buFont typeface="Arial" panose="020B0604020202020204" pitchFamily="34" charset="0"/>
              <a:buChar char="•"/>
            </a:pPr>
            <a:r>
              <a:rPr lang="en-US" dirty="0"/>
              <a:t>$2,625,268 in additional dollars generated as a result of interactions between fruit producers, suppliers and household spending.</a:t>
            </a:r>
          </a:p>
          <a:p>
            <a:pPr marL="172582" indent="-172582">
              <a:buFont typeface="Arial" panose="020B0604020202020204" pitchFamily="34" charset="0"/>
              <a:buChar char="•"/>
            </a:pPr>
            <a:r>
              <a:rPr lang="en-US" dirty="0"/>
              <a:t>$2,032,465 in additional income generated within the local economy as a result of new income generated for vegetable producers.</a:t>
            </a:r>
          </a:p>
          <a:p>
            <a:r>
              <a:rPr lang="en-US" dirty="0"/>
              <a:t>Assuming half the funding is spent on fruit and the other half on vegetables.			</a:t>
            </a:r>
          </a:p>
          <a:p>
            <a:r>
              <a:rPr lang="en-US" dirty="0"/>
              <a:t>			</a:t>
            </a:r>
          </a:p>
          <a:p>
            <a:r>
              <a:rPr lang="en-US" dirty="0"/>
              <a:t>Output multiplier: additional dollars generated as result of interactions between fruit producers, suppliers and household spending.			</a:t>
            </a:r>
          </a:p>
          <a:p>
            <a:r>
              <a:rPr lang="en-US" dirty="0"/>
              <a:t>Income multiplier: additional income generated within local economy as a result of new income generated for vegetable producers.			</a:t>
            </a:r>
          </a:p>
          <a:p>
            <a:r>
              <a:rPr lang="en-US" dirty="0"/>
              <a:t>			</a:t>
            </a:r>
          </a:p>
          <a:p>
            <a:r>
              <a:rPr lang="en-US" dirty="0"/>
              <a:t>Source: Alison Davis, UK. The Importance of Agriculture for Kentucky 2007.			</a:t>
            </a:r>
          </a:p>
          <a:p>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22</a:t>
            </a:fld>
            <a:endParaRPr lang="en-US" dirty="0"/>
          </a:p>
        </p:txBody>
      </p:sp>
    </p:spTree>
    <p:extLst>
      <p:ext uri="{BB962C8B-B14F-4D97-AF65-F5344CB8AC3E}">
        <p14:creationId xmlns:p14="http://schemas.microsoft.com/office/powerpoint/2010/main" val="3362670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 </a:t>
            </a:r>
          </a:p>
          <a:p>
            <a:r>
              <a:rPr lang="en-US" dirty="0"/>
              <a:t>Individual</a:t>
            </a:r>
            <a:r>
              <a:rPr lang="en-US" baseline="0" dirty="0"/>
              <a:t> donors</a:t>
            </a:r>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23</a:t>
            </a:fld>
            <a:endParaRPr lang="en-US" dirty="0"/>
          </a:p>
        </p:txBody>
      </p:sp>
    </p:spTree>
    <p:extLst>
      <p:ext uri="{BB962C8B-B14F-4D97-AF65-F5344CB8AC3E}">
        <p14:creationId xmlns:p14="http://schemas.microsoft.com/office/powerpoint/2010/main" val="2712511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24</a:t>
            </a:fld>
            <a:endParaRPr lang="en-US" dirty="0">
              <a:solidFill>
                <a:prstClr val="black"/>
              </a:solidFill>
              <a:latin typeface="Calibri"/>
            </a:endParaRPr>
          </a:p>
        </p:txBody>
      </p:sp>
    </p:spTree>
    <p:extLst>
      <p:ext uri="{BB962C8B-B14F-4D97-AF65-F5344CB8AC3E}">
        <p14:creationId xmlns:p14="http://schemas.microsoft.com/office/powerpoint/2010/main" val="148727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statewide network of nonprofits, school systems, policy makers, business leaders, and community members creating innovative hunger solutions.</a:t>
            </a:r>
          </a:p>
          <a:p>
            <a:r>
              <a:rPr lang="en-US" dirty="0"/>
              <a:t>Kentucky had the 3rd largest increase in children served summer meals and moved in the national rankings on the indicator from 49th lowest to 47th.</a:t>
            </a:r>
          </a:p>
          <a:p>
            <a:r>
              <a:rPr lang="en-US" dirty="0"/>
              <a:t>Only</a:t>
            </a:r>
            <a:r>
              <a:rPr lang="en-US" baseline="0" dirty="0"/>
              <a:t> 1 in 11 KY kids who need summer meals access them.</a:t>
            </a:r>
            <a:endParaRPr lang="en-US" dirty="0"/>
          </a:p>
          <a:p>
            <a:r>
              <a:rPr lang="en-US" dirty="0"/>
              <a:t>When school lets out, millions of low-income children lose access to the school meals and healthy afterschool snacks they receive during the regular school year. The Summer Nutrition Programs help fill this gap by providing free meals and snacks that meet federal nutrition standards to children who might otherwise go hungry.  </a:t>
            </a:r>
          </a:p>
          <a:p>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25</a:t>
            </a:fld>
            <a:endParaRPr lang="en-US" dirty="0"/>
          </a:p>
        </p:txBody>
      </p:sp>
    </p:spTree>
    <p:extLst>
      <p:ext uri="{BB962C8B-B14F-4D97-AF65-F5344CB8AC3E}">
        <p14:creationId xmlns:p14="http://schemas.microsoft.com/office/powerpoint/2010/main" val="2837392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26</a:t>
            </a:fld>
            <a:endParaRPr lang="en-US" dirty="0"/>
          </a:p>
        </p:txBody>
      </p:sp>
    </p:spTree>
    <p:extLst>
      <p:ext uri="{BB962C8B-B14F-4D97-AF65-F5344CB8AC3E}">
        <p14:creationId xmlns:p14="http://schemas.microsoft.com/office/powerpoint/2010/main" val="2877260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27</a:t>
            </a:fld>
            <a:endParaRPr lang="en-US" dirty="0"/>
          </a:p>
        </p:txBody>
      </p:sp>
    </p:spTree>
    <p:extLst>
      <p:ext uri="{BB962C8B-B14F-4D97-AF65-F5344CB8AC3E}">
        <p14:creationId xmlns:p14="http://schemas.microsoft.com/office/powerpoint/2010/main" val="2749908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pPr marL="177936" indent="-177936">
              <a:buClr>
                <a:schemeClr val="dk1"/>
              </a:buClr>
              <a:buSzPct val="100000"/>
              <a:buFont typeface="Arial"/>
              <a:buChar char="•"/>
            </a:pPr>
            <a:r>
              <a:rPr lang="en-US" dirty="0"/>
              <a:t> </a:t>
            </a:r>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3</a:t>
            </a:fld>
            <a:endParaRPr lang="en-US" dirty="0">
              <a:solidFill>
                <a:prstClr val="black"/>
              </a:solidFill>
              <a:latin typeface="Calibri"/>
            </a:endParaRPr>
          </a:p>
        </p:txBody>
      </p:sp>
    </p:spTree>
    <p:extLst>
      <p:ext uri="{BB962C8B-B14F-4D97-AF65-F5344CB8AC3E}">
        <p14:creationId xmlns:p14="http://schemas.microsoft.com/office/powerpoint/2010/main" val="15883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sz="1000" dirty="0"/>
              <a:t>From FA map called Coronavirus impact on Food Insecurity  ---- </a:t>
            </a:r>
            <a:r>
              <a:rPr lang="en-US" dirty="0"/>
              <a:t>https://feedingamericaaction.org/resources/state-by-state-resource-the-impact-of-coronavirus-on-food-insecurity/</a:t>
            </a:r>
          </a:p>
          <a:p>
            <a:endParaRPr lang="en-US" dirty="0"/>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4</a:t>
            </a:fld>
            <a:endParaRPr lang="en-US" dirty="0">
              <a:solidFill>
                <a:prstClr val="black"/>
              </a:solidFill>
              <a:latin typeface="Calibri"/>
            </a:endParaRPr>
          </a:p>
        </p:txBody>
      </p:sp>
    </p:spTree>
    <p:extLst>
      <p:ext uri="{BB962C8B-B14F-4D97-AF65-F5344CB8AC3E}">
        <p14:creationId xmlns:p14="http://schemas.microsoft.com/office/powerpoint/2010/main" val="317305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dirty="0"/>
              <a:t>Deficits in cognitive, social, and emotional development.</a:t>
            </a:r>
          </a:p>
          <a:p>
            <a:r>
              <a:rPr lang="en-US" dirty="0"/>
              <a:t>Special education services, grade repeat.</a:t>
            </a:r>
          </a:p>
          <a:p>
            <a:r>
              <a:rPr lang="en-US" dirty="0"/>
              <a:t>Chronic health conditions, behavioral problems, psychiatric distress.</a:t>
            </a:r>
          </a:p>
          <a:p>
            <a:endParaRPr lang="en-US" dirty="0"/>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5</a:t>
            </a:fld>
            <a:endParaRPr lang="en-US" dirty="0">
              <a:solidFill>
                <a:prstClr val="black"/>
              </a:solidFill>
              <a:latin typeface="Calibri"/>
            </a:endParaRPr>
          </a:p>
        </p:txBody>
      </p:sp>
    </p:spTree>
    <p:extLst>
      <p:ext uri="{BB962C8B-B14F-4D97-AF65-F5344CB8AC3E}">
        <p14:creationId xmlns:p14="http://schemas.microsoft.com/office/powerpoint/2010/main" val="6923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a:t>All counties have more than 1 in 4 food insecuirty rate .</a:t>
            </a:r>
          </a:p>
        </p:txBody>
      </p:sp>
      <p:sp>
        <p:nvSpPr>
          <p:cNvPr id="4" name="Slide Number Placeholder 3"/>
          <p:cNvSpPr>
            <a:spLocks noGrp="1"/>
          </p:cNvSpPr>
          <p:nvPr>
            <p:ph type="sldNum" sz="quarter" idx="10"/>
          </p:nvPr>
        </p:nvSpPr>
        <p:spPr/>
        <p:txBody>
          <a:bodyPr/>
          <a:lstStyle/>
          <a:p>
            <a:fld id="{AA929B66-321A-4840-A1FE-65118E7D3C81}" type="slidenum">
              <a:rPr lang="en-US" smtClean="0"/>
              <a:pPr/>
              <a:t>6</a:t>
            </a:fld>
            <a:endParaRPr lang="en-US" dirty="0"/>
          </a:p>
        </p:txBody>
      </p:sp>
    </p:spTree>
    <p:extLst>
      <p:ext uri="{BB962C8B-B14F-4D97-AF65-F5344CB8AC3E}">
        <p14:creationId xmlns:p14="http://schemas.microsoft.com/office/powerpoint/2010/main" val="371781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sz="1000" dirty="0"/>
              <a:t>Kentucky has the nation’s highest rate of food insecurity among residents 50 to 59 years old, according to Feeding America’s first-time effort to document hunger in older adults.</a:t>
            </a:r>
            <a:endParaRPr lang="en-US" dirty="0"/>
          </a:p>
        </p:txBody>
      </p:sp>
      <p:sp>
        <p:nvSpPr>
          <p:cNvPr id="4" name="Slide Number Placeholder 3"/>
          <p:cNvSpPr>
            <a:spLocks noGrp="1"/>
          </p:cNvSpPr>
          <p:nvPr>
            <p:ph type="sldNum" sz="quarter" idx="10"/>
          </p:nvPr>
        </p:nvSpPr>
        <p:spPr/>
        <p:txBody>
          <a:bodyPr/>
          <a:lstStyle/>
          <a:p>
            <a:pPr defTabSz="388653">
              <a:defRPr/>
            </a:pPr>
            <a:fld id="{2374BC30-B37C-5E46-A1EC-82742B198F45}" type="slidenum">
              <a:rPr lang="en-US">
                <a:solidFill>
                  <a:prstClr val="black"/>
                </a:solidFill>
                <a:latin typeface="Calibri"/>
              </a:rPr>
              <a:pPr defTabSz="388653">
                <a:defRPr/>
              </a:pPr>
              <a:t>7</a:t>
            </a:fld>
            <a:endParaRPr lang="en-US" dirty="0">
              <a:solidFill>
                <a:prstClr val="black"/>
              </a:solidFill>
              <a:latin typeface="Calibri"/>
            </a:endParaRPr>
          </a:p>
        </p:txBody>
      </p:sp>
    </p:spTree>
    <p:extLst>
      <p:ext uri="{BB962C8B-B14F-4D97-AF65-F5344CB8AC3E}">
        <p14:creationId xmlns:p14="http://schemas.microsoft.com/office/powerpoint/2010/main" val="1911583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(adults 33% of food insecure Kentuckian do not qualify for federal nutrition programs)</a:t>
            </a:r>
          </a:p>
          <a:p>
            <a:pPr>
              <a:buSzPct val="25000"/>
            </a:pPr>
            <a:r>
              <a:rPr lang="en-US" dirty="0"/>
              <a:t>Must rely on charitable food assistance</a:t>
            </a:r>
          </a:p>
          <a:p>
            <a:endParaRPr lang="en-US" dirty="0"/>
          </a:p>
        </p:txBody>
      </p:sp>
      <p:sp>
        <p:nvSpPr>
          <p:cNvPr id="4" name="Slide Number Placeholder 3"/>
          <p:cNvSpPr>
            <a:spLocks noGrp="1"/>
          </p:cNvSpPr>
          <p:nvPr>
            <p:ph type="sldNum" sz="quarter" idx="10"/>
          </p:nvPr>
        </p:nvSpPr>
        <p:spPr/>
        <p:txBody>
          <a:bodyPr/>
          <a:lstStyle/>
          <a:p>
            <a:fld id="{AA929B66-321A-4840-A1FE-65118E7D3C81}" type="slidenum">
              <a:rPr lang="en-US" smtClean="0"/>
              <a:pPr/>
              <a:t>8</a:t>
            </a:fld>
            <a:endParaRPr lang="en-US" dirty="0"/>
          </a:p>
        </p:txBody>
      </p:sp>
    </p:spTree>
    <p:extLst>
      <p:ext uri="{BB962C8B-B14F-4D97-AF65-F5344CB8AC3E}">
        <p14:creationId xmlns:p14="http://schemas.microsoft.com/office/powerpoint/2010/main" val="587059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cs typeface="Calibri"/>
              </a:rPr>
              <a:t>From FA Tool Measuring the impact of Coronavirus on Food Insecurity -- </a:t>
            </a:r>
            <a:r>
              <a:rPr lang="en-US" sz="1000" dirty="0"/>
              <a:t>https://feedingamericaaction.org/resources/state-by-state-resource-the-impact-of-coronavirus-on-food-insecurity/</a:t>
            </a:r>
          </a:p>
          <a:p>
            <a:endParaRPr lang="en-US" sz="1000" dirty="0">
              <a:cs typeface="Calibri"/>
            </a:endParaRPr>
          </a:p>
          <a:p>
            <a:r>
              <a:rPr lang="en-US" sz="1000" dirty="0">
                <a:cs typeface="Calibri"/>
              </a:rPr>
              <a:t>30% increase in demand is from December; </a:t>
            </a:r>
            <a:r>
              <a:rPr lang="en-US" sz="1000" dirty="0" err="1">
                <a:cs typeface="Calibri"/>
              </a:rPr>
              <a:t>self reported</a:t>
            </a:r>
            <a:r>
              <a:rPr lang="en-US" sz="1000" dirty="0">
                <a:cs typeface="Calibri"/>
              </a:rPr>
              <a:t> by food banks</a:t>
            </a:r>
          </a:p>
          <a:p>
            <a:endParaRPr lang="en-US" sz="1000" dirty="0"/>
          </a:p>
          <a:p>
            <a:r>
              <a:rPr lang="en-US" sz="1000" dirty="0"/>
              <a:t>USDA Pulse</a:t>
            </a:r>
            <a:r>
              <a:rPr lang="en-US" sz="1000" baseline="0" dirty="0"/>
              <a:t> Survey (Just the people who completed the survey);</a:t>
            </a:r>
            <a:r>
              <a:rPr lang="en-US" sz="1000" dirty="0"/>
              <a:t> </a:t>
            </a:r>
            <a:endParaRPr lang="en-US" dirty="0"/>
          </a:p>
          <a:p>
            <a:r>
              <a:rPr lang="en-US" dirty="0"/>
              <a:t>Food</a:t>
            </a:r>
            <a:r>
              <a:rPr lang="en-US" baseline="0" dirty="0"/>
              <a:t> sufficiency in last 7 days:  Over 270,000 </a:t>
            </a:r>
            <a:r>
              <a:rPr lang="en-US" baseline="0" dirty="0" err="1"/>
              <a:t>Kyians</a:t>
            </a:r>
            <a:r>
              <a:rPr lang="en-US" baseline="0" dirty="0"/>
              <a:t> (</a:t>
            </a:r>
            <a:r>
              <a:rPr lang="en-US" dirty="0"/>
              <a:t>July 16, 2020 to July 21, 2020)</a:t>
            </a:r>
          </a:p>
          <a:p>
            <a:r>
              <a:rPr lang="en-US" baseline="0" dirty="0"/>
              <a:t>Sometimes not enough to eat	Often not enough to eat</a:t>
            </a:r>
          </a:p>
          <a:p>
            <a:r>
              <a:rPr lang="en-US" baseline="0" dirty="0"/>
              <a:t>227,093	                                  46,580</a:t>
            </a:r>
          </a:p>
          <a:p>
            <a:r>
              <a:rPr lang="en-US" baseline="0" dirty="0"/>
              <a:t>It was the highest number of people reporting insufficient food since the Census started tracking that information in early May.</a:t>
            </a:r>
          </a:p>
          <a:p>
            <a:r>
              <a:rPr lang="en-US" baseline="0" dirty="0"/>
              <a:t>"We believe that over the next 12 months we are looking at 54.3 million Americans who will be estimated to be food insecure," Fitzgerald told CNN. "That's 17 million more Americans, about a 46% increase."</a:t>
            </a:r>
          </a:p>
          <a:p>
            <a:r>
              <a:rPr lang="en-US" dirty="0"/>
              <a:t>Similar to unemployment and poverty -- and the virus itself -- food insecurity disproportionately affects communities of color, women, children, senior citizens and people with disabilities.</a:t>
            </a:r>
          </a:p>
          <a:p>
            <a:r>
              <a:rPr lang="en-US" dirty="0"/>
              <a:t>"Those disparities have only been exacerbated by this crisis…Just like Covid-19 has disproportionately impacted people of color, so too have the elevated levels of food insecurity."</a:t>
            </a:r>
          </a:p>
        </p:txBody>
      </p:sp>
      <p:sp>
        <p:nvSpPr>
          <p:cNvPr id="4" name="Slide Number Placeholder 3"/>
          <p:cNvSpPr>
            <a:spLocks noGrp="1"/>
          </p:cNvSpPr>
          <p:nvPr>
            <p:ph type="sldNum" sz="quarter" idx="10"/>
          </p:nvPr>
        </p:nvSpPr>
        <p:spPr/>
        <p:txBody>
          <a:bodyPr/>
          <a:lstStyle/>
          <a:p>
            <a:fld id="{AA929B66-321A-4840-A1FE-65118E7D3C81}" type="slidenum">
              <a:rPr lang="en-US" smtClean="0"/>
              <a:pPr/>
              <a:t>9</a:t>
            </a:fld>
            <a:endParaRPr lang="en-US" dirty="0"/>
          </a:p>
        </p:txBody>
      </p:sp>
    </p:spTree>
    <p:extLst>
      <p:ext uri="{BB962C8B-B14F-4D97-AF65-F5344CB8AC3E}">
        <p14:creationId xmlns:p14="http://schemas.microsoft.com/office/powerpoint/2010/main" val="263978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dirty="0">
              <a:solidFill>
                <a:srgbClr val="000000">
                  <a:tint val="75000"/>
                </a:srgbClr>
              </a:solidFill>
            </a:endParaRPr>
          </a:p>
        </p:txBody>
      </p:sp>
    </p:spTree>
    <p:extLst>
      <p:ext uri="{BB962C8B-B14F-4D97-AF65-F5344CB8AC3E}">
        <p14:creationId xmlns:p14="http://schemas.microsoft.com/office/powerpoint/2010/main" val="4143207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A">
    <p:spTree>
      <p:nvGrpSpPr>
        <p:cNvPr id="1" name=""/>
        <p:cNvGrpSpPr/>
        <p:nvPr/>
      </p:nvGrpSpPr>
      <p:grpSpPr>
        <a:xfrm>
          <a:off x="0" y="0"/>
          <a:ext cx="0" cy="0"/>
          <a:chOff x="0" y="0"/>
          <a:chExt cx="0" cy="0"/>
        </a:xfrm>
      </p:grpSpPr>
      <p:sp>
        <p:nvSpPr>
          <p:cNvPr id="27" name="Round Diagonal Corner Rectangle 26"/>
          <p:cNvSpPr/>
          <p:nvPr userDrawn="1"/>
        </p:nvSpPr>
        <p:spPr>
          <a:xfrm>
            <a:off x="411341" y="491558"/>
            <a:ext cx="5625024" cy="5878287"/>
          </a:xfrm>
          <a:prstGeom prst="round2DiagRect">
            <a:avLst>
              <a:gd name="adj1" fmla="val 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21"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a:p>
        </p:txBody>
      </p:sp>
      <p:sp>
        <p:nvSpPr>
          <p:cNvPr id="4" name="Text Placeholder 3"/>
          <p:cNvSpPr>
            <a:spLocks noGrp="1"/>
          </p:cNvSpPr>
          <p:nvPr>
            <p:ph type="body" sz="quarter" idx="14" hasCustomPrompt="1"/>
          </p:nvPr>
        </p:nvSpPr>
        <p:spPr>
          <a:xfrm>
            <a:off x="527626" y="769905"/>
            <a:ext cx="5277611" cy="876339"/>
          </a:xfrm>
        </p:spPr>
        <p:txBody>
          <a:bodyPr>
            <a:normAutofit/>
          </a:bodyPr>
          <a:lstStyle>
            <a:lvl1pPr marL="0" indent="0">
              <a:buNone/>
              <a:defRPr lang="en-US" sz="2200" b="1" kern="1200" spc="-71" dirty="0" smtClean="0">
                <a:solidFill>
                  <a:schemeClr val="bg1"/>
                </a:solidFill>
                <a:latin typeface="Arial"/>
                <a:ea typeface="+mj-ea"/>
                <a:cs typeface="Arial"/>
              </a:defRPr>
            </a:lvl1pPr>
          </a:lstStyle>
          <a:p>
            <a:pPr lvl="0"/>
            <a:r>
              <a:rPr lang="en-US" dirty="0"/>
              <a:t>Click to edit headline</a:t>
            </a:r>
          </a:p>
        </p:txBody>
      </p:sp>
      <p:sp>
        <p:nvSpPr>
          <p:cNvPr id="5" name="Text Placeholder 4"/>
          <p:cNvSpPr>
            <a:spLocks noGrp="1"/>
          </p:cNvSpPr>
          <p:nvPr>
            <p:ph type="body" sz="quarter" idx="15" hasCustomPrompt="1"/>
          </p:nvPr>
        </p:nvSpPr>
        <p:spPr>
          <a:xfrm>
            <a:off x="527375" y="1646238"/>
            <a:ext cx="5277860" cy="4481847"/>
          </a:xfrm>
        </p:spPr>
        <p:txBody>
          <a:bodyPr>
            <a:normAutofit/>
          </a:bodyPr>
          <a:lstStyle>
            <a:lvl1pPr>
              <a:defRPr sz="2000"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2712945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2B">
    <p:spTree>
      <p:nvGrpSpPr>
        <p:cNvPr id="1" name=""/>
        <p:cNvGrpSpPr/>
        <p:nvPr/>
      </p:nvGrpSpPr>
      <p:grpSpPr>
        <a:xfrm>
          <a:off x="0" y="0"/>
          <a:ext cx="0" cy="0"/>
          <a:chOff x="0" y="0"/>
          <a:chExt cx="0" cy="0"/>
        </a:xfrm>
      </p:grpSpPr>
      <p:sp>
        <p:nvSpPr>
          <p:cNvPr id="41" name="Round Diagonal Corner Rectangle 40"/>
          <p:cNvSpPr/>
          <p:nvPr userDrawn="1"/>
        </p:nvSpPr>
        <p:spPr>
          <a:xfrm>
            <a:off x="411341" y="491558"/>
            <a:ext cx="5625024" cy="5878287"/>
          </a:xfrm>
          <a:prstGeom prst="round2DiagRect">
            <a:avLst>
              <a:gd name="adj1" fmla="val 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42"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27626" y="769905"/>
            <a:ext cx="5221125" cy="876339"/>
          </a:xfrm>
        </p:spPr>
        <p:txBody>
          <a:bodyPr>
            <a:normAutofit/>
          </a:bodyPr>
          <a:lstStyle>
            <a:lvl1pPr marL="0" indent="0">
              <a:buNone/>
              <a:defRPr lang="en-US" sz="2200" b="1" kern="1200" spc="-71" dirty="0" smtClean="0">
                <a:solidFill>
                  <a:schemeClr val="accent3"/>
                </a:solidFill>
                <a:latin typeface="Arial"/>
                <a:ea typeface="+mj-ea"/>
                <a:cs typeface="Arial"/>
              </a:defRPr>
            </a:lvl1pPr>
          </a:lstStyle>
          <a:p>
            <a:pPr lvl="0"/>
            <a:r>
              <a:rPr lang="en-US" dirty="0"/>
              <a:t>Click to edit headline</a:t>
            </a:r>
          </a:p>
        </p:txBody>
      </p:sp>
      <p:sp>
        <p:nvSpPr>
          <p:cNvPr id="27" name="Text Placeholder 4"/>
          <p:cNvSpPr>
            <a:spLocks noGrp="1"/>
          </p:cNvSpPr>
          <p:nvPr>
            <p:ph type="body" sz="quarter" idx="15" hasCustomPrompt="1"/>
          </p:nvPr>
        </p:nvSpPr>
        <p:spPr>
          <a:xfrm>
            <a:off x="527376" y="1646238"/>
            <a:ext cx="5221375" cy="4481847"/>
          </a:xfrm>
        </p:spPr>
        <p:txBody>
          <a:bodyPr>
            <a:normAutofit/>
          </a:bodyPr>
          <a:lstStyle>
            <a:lvl1pPr>
              <a:defRPr sz="2000"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115741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C">
    <p:spTree>
      <p:nvGrpSpPr>
        <p:cNvPr id="1" name=""/>
        <p:cNvGrpSpPr/>
        <p:nvPr/>
      </p:nvGrpSpPr>
      <p:grpSpPr>
        <a:xfrm>
          <a:off x="0" y="0"/>
          <a:ext cx="0" cy="0"/>
          <a:chOff x="0" y="0"/>
          <a:chExt cx="0" cy="0"/>
        </a:xfrm>
      </p:grpSpPr>
      <p:sp>
        <p:nvSpPr>
          <p:cNvPr id="32" name="Round Diagonal Corner Rectangle 31"/>
          <p:cNvSpPr/>
          <p:nvPr userDrawn="1"/>
        </p:nvSpPr>
        <p:spPr>
          <a:xfrm>
            <a:off x="411341" y="491558"/>
            <a:ext cx="5625024" cy="5878287"/>
          </a:xfrm>
          <a:prstGeom prst="round2DiagRect">
            <a:avLst>
              <a:gd name="adj1" fmla="val 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33"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dirty="0"/>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27628" y="769905"/>
            <a:ext cx="5238133" cy="876339"/>
          </a:xfrm>
        </p:spPr>
        <p:txBody>
          <a:bodyPr>
            <a:normAutofit/>
          </a:bodyPr>
          <a:lstStyle>
            <a:lvl1pPr marL="0" indent="0">
              <a:buNone/>
              <a:defRPr lang="en-US" sz="2200" b="1" kern="1200" spc="-71" dirty="0" smtClean="0">
                <a:solidFill>
                  <a:schemeClr val="bg1"/>
                </a:solidFill>
                <a:latin typeface="Arial"/>
                <a:ea typeface="+mj-ea"/>
                <a:cs typeface="Arial"/>
              </a:defRPr>
            </a:lvl1pPr>
          </a:lstStyle>
          <a:p>
            <a:pPr lvl="0"/>
            <a:r>
              <a:rPr lang="en-US" dirty="0"/>
              <a:t>Click to edit headline</a:t>
            </a:r>
          </a:p>
        </p:txBody>
      </p:sp>
      <p:sp>
        <p:nvSpPr>
          <p:cNvPr id="27" name="Text Placeholder 4"/>
          <p:cNvSpPr>
            <a:spLocks noGrp="1"/>
          </p:cNvSpPr>
          <p:nvPr>
            <p:ph type="body" sz="quarter" idx="15" hasCustomPrompt="1"/>
          </p:nvPr>
        </p:nvSpPr>
        <p:spPr>
          <a:xfrm>
            <a:off x="527377" y="1646238"/>
            <a:ext cx="5238383" cy="4481847"/>
          </a:xfrm>
        </p:spPr>
        <p:txBody>
          <a:bodyPr/>
          <a:lstStyle>
            <a:lvl1pPr>
              <a:defRPr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13779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2C">
    <p:spTree>
      <p:nvGrpSpPr>
        <p:cNvPr id="1" name=""/>
        <p:cNvGrpSpPr/>
        <p:nvPr/>
      </p:nvGrpSpPr>
      <p:grpSpPr>
        <a:xfrm>
          <a:off x="0" y="0"/>
          <a:ext cx="0" cy="0"/>
          <a:chOff x="0" y="0"/>
          <a:chExt cx="0" cy="0"/>
        </a:xfrm>
      </p:grpSpPr>
      <p:sp>
        <p:nvSpPr>
          <p:cNvPr id="38" name="Round Diagonal Corner Rectangle 37"/>
          <p:cNvSpPr/>
          <p:nvPr userDrawn="1"/>
        </p:nvSpPr>
        <p:spPr>
          <a:xfrm>
            <a:off x="411341" y="491558"/>
            <a:ext cx="5625024" cy="5878287"/>
          </a:xfrm>
          <a:prstGeom prst="round2DiagRect">
            <a:avLst>
              <a:gd name="adj1" fmla="val 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39"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27629" y="769905"/>
            <a:ext cx="5263645" cy="876339"/>
          </a:xfrm>
        </p:spPr>
        <p:txBody>
          <a:bodyPr>
            <a:normAutofit/>
          </a:bodyPr>
          <a:lstStyle>
            <a:lvl1pPr marL="0" indent="0">
              <a:buNone/>
              <a:defRPr lang="en-US" sz="2200" b="1" kern="1200" spc="-71" dirty="0" smtClean="0">
                <a:solidFill>
                  <a:srgbClr val="FFFFFF"/>
                </a:solidFill>
                <a:latin typeface="Arial"/>
                <a:ea typeface="+mj-ea"/>
                <a:cs typeface="Arial"/>
              </a:defRPr>
            </a:lvl1pPr>
          </a:lstStyle>
          <a:p>
            <a:pPr lvl="0"/>
            <a:r>
              <a:rPr lang="en-US" dirty="0"/>
              <a:t>Click to edit headline</a:t>
            </a:r>
          </a:p>
        </p:txBody>
      </p:sp>
      <p:sp>
        <p:nvSpPr>
          <p:cNvPr id="27" name="Text Placeholder 4"/>
          <p:cNvSpPr>
            <a:spLocks noGrp="1"/>
          </p:cNvSpPr>
          <p:nvPr>
            <p:ph type="body" sz="quarter" idx="15" hasCustomPrompt="1"/>
          </p:nvPr>
        </p:nvSpPr>
        <p:spPr>
          <a:xfrm>
            <a:off x="527377" y="1646239"/>
            <a:ext cx="5263895" cy="4433720"/>
          </a:xfrm>
        </p:spPr>
        <p:txBody>
          <a:bodyPr/>
          <a:lstStyle>
            <a:lvl1pPr>
              <a:defRPr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2660813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2C">
    <p:spTree>
      <p:nvGrpSpPr>
        <p:cNvPr id="1" name=""/>
        <p:cNvGrpSpPr/>
        <p:nvPr/>
      </p:nvGrpSpPr>
      <p:grpSpPr>
        <a:xfrm>
          <a:off x="0" y="0"/>
          <a:ext cx="0" cy="0"/>
          <a:chOff x="0" y="0"/>
          <a:chExt cx="0" cy="0"/>
        </a:xfrm>
      </p:grpSpPr>
      <p:sp>
        <p:nvSpPr>
          <p:cNvPr id="38" name="Round Diagonal Corner Rectangle 37"/>
          <p:cNvSpPr/>
          <p:nvPr userDrawn="1"/>
        </p:nvSpPr>
        <p:spPr>
          <a:xfrm>
            <a:off x="411341" y="491558"/>
            <a:ext cx="5625024" cy="5878287"/>
          </a:xfrm>
          <a:prstGeom prst="round2DiagRect">
            <a:avLst>
              <a:gd name="adj1" fmla="val 0"/>
              <a:gd name="adj2" fmla="val 0"/>
            </a:avLst>
          </a:prstGeom>
          <a:solidFill>
            <a:srgbClr val="B12D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39"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27629" y="769905"/>
            <a:ext cx="5263645" cy="876339"/>
          </a:xfrm>
        </p:spPr>
        <p:txBody>
          <a:bodyPr>
            <a:normAutofit/>
          </a:bodyPr>
          <a:lstStyle>
            <a:lvl1pPr marL="0" indent="0">
              <a:buNone/>
              <a:defRPr lang="en-US" sz="2200" b="1" kern="1200" spc="-71" dirty="0" smtClean="0">
                <a:solidFill>
                  <a:srgbClr val="FFFFFF"/>
                </a:solidFill>
                <a:latin typeface="Arial"/>
                <a:ea typeface="+mj-ea"/>
                <a:cs typeface="Arial"/>
              </a:defRPr>
            </a:lvl1pPr>
          </a:lstStyle>
          <a:p>
            <a:pPr lvl="0"/>
            <a:r>
              <a:rPr lang="en-US" dirty="0"/>
              <a:t>Click to edit headline</a:t>
            </a:r>
          </a:p>
        </p:txBody>
      </p:sp>
      <p:sp>
        <p:nvSpPr>
          <p:cNvPr id="27" name="Text Placeholder 4"/>
          <p:cNvSpPr>
            <a:spLocks noGrp="1"/>
          </p:cNvSpPr>
          <p:nvPr>
            <p:ph type="body" sz="quarter" idx="15" hasCustomPrompt="1"/>
          </p:nvPr>
        </p:nvSpPr>
        <p:spPr>
          <a:xfrm>
            <a:off x="527377" y="1646239"/>
            <a:ext cx="5263895" cy="4433720"/>
          </a:xfrm>
        </p:spPr>
        <p:txBody>
          <a:bodyPr/>
          <a:lstStyle>
            <a:lvl1pPr>
              <a:defRPr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69026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Round Diagonal Corner Rectangle 10"/>
          <p:cNvSpPr/>
          <p:nvPr userDrawn="1"/>
        </p:nvSpPr>
        <p:spPr>
          <a:xfrm>
            <a:off x="422235" y="491558"/>
            <a:ext cx="8312727" cy="5878287"/>
          </a:xfrm>
          <a:prstGeom prst="round2DiagRect">
            <a:avLst>
              <a:gd name="adj1" fmla="val 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rgbClr val="FFFFFF"/>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1610009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Round Diagonal Corner Rectangle 11"/>
          <p:cNvSpPr/>
          <p:nvPr userDrawn="1"/>
        </p:nvSpPr>
        <p:spPr>
          <a:xfrm>
            <a:off x="422235" y="491558"/>
            <a:ext cx="8312727" cy="5878287"/>
          </a:xfrm>
          <a:prstGeom prst="round2DiagRect">
            <a:avLst>
              <a:gd name="adj1" fmla="val 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chemeClr val="accent3"/>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3849573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Round Diagonal Corner Rectangle 10"/>
          <p:cNvSpPr/>
          <p:nvPr userDrawn="1"/>
        </p:nvSpPr>
        <p:spPr>
          <a:xfrm>
            <a:off x="422235" y="491558"/>
            <a:ext cx="8312727" cy="5878287"/>
          </a:xfrm>
          <a:prstGeom prst="round2DiagRect">
            <a:avLst>
              <a:gd name="adj1" fmla="val 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chemeClr val="bg1"/>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2572471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Round Diagonal Corner Rectangle 10"/>
          <p:cNvSpPr/>
          <p:nvPr userDrawn="1"/>
        </p:nvSpPr>
        <p:spPr>
          <a:xfrm>
            <a:off x="422235" y="491558"/>
            <a:ext cx="8312727" cy="5878287"/>
          </a:xfrm>
          <a:prstGeom prst="round2DiagRect">
            <a:avLst>
              <a:gd name="adj1" fmla="val 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chemeClr val="bg1"/>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79596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Round Diagonal Corner Rectangle 10"/>
          <p:cNvSpPr/>
          <p:nvPr userDrawn="1"/>
        </p:nvSpPr>
        <p:spPr>
          <a:xfrm>
            <a:off x="422235" y="491558"/>
            <a:ext cx="8312727" cy="5878287"/>
          </a:xfrm>
          <a:prstGeom prst="round2DiagRect">
            <a:avLst>
              <a:gd name="adj1" fmla="val 0"/>
              <a:gd name="adj2" fmla="val 0"/>
            </a:avLst>
          </a:prstGeom>
          <a:solidFill>
            <a:srgbClr val="B12D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chemeClr val="bg1"/>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311951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3B">
    <p:spTree>
      <p:nvGrpSpPr>
        <p:cNvPr id="1" name=""/>
        <p:cNvGrpSpPr/>
        <p:nvPr/>
      </p:nvGrpSpPr>
      <p:grpSpPr>
        <a:xfrm>
          <a:off x="0" y="0"/>
          <a:ext cx="0" cy="0"/>
          <a:chOff x="0" y="0"/>
          <a:chExt cx="0" cy="0"/>
        </a:xfrm>
      </p:grpSpPr>
      <p:sp>
        <p:nvSpPr>
          <p:cNvPr id="8" name="Round Diagonal Corner Rectangle 7"/>
          <p:cNvSpPr/>
          <p:nvPr userDrawn="1"/>
        </p:nvSpPr>
        <p:spPr>
          <a:xfrm>
            <a:off x="422235" y="491558"/>
            <a:ext cx="8312727" cy="5878287"/>
          </a:xfrm>
          <a:prstGeom prst="round2DiagRect">
            <a:avLst>
              <a:gd name="adj1" fmla="val 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2" name="Title 1"/>
          <p:cNvSpPr>
            <a:spLocks noGrp="1"/>
          </p:cNvSpPr>
          <p:nvPr>
            <p:ph type="title"/>
          </p:nvPr>
        </p:nvSpPr>
        <p:spPr>
          <a:xfrm>
            <a:off x="524219" y="775473"/>
            <a:ext cx="8162592" cy="871467"/>
          </a:xfrm>
        </p:spPr>
        <p:txBody>
          <a:bodyPr anchor="t" anchorCtr="0">
            <a:normAutofit/>
          </a:bodyPr>
          <a:lstStyle>
            <a:lvl1pPr algn="l">
              <a:lnSpc>
                <a:spcPct val="90000"/>
              </a:lnSpc>
              <a:defRPr sz="2100" b="1" spc="-71">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24211" y="1646240"/>
            <a:ext cx="5342761" cy="4144961"/>
          </a:xfrm>
        </p:spPr>
        <p:txBody>
          <a:bodyPr>
            <a:normAutofit/>
          </a:bodyPr>
          <a:lstStyle>
            <a:lvl1pPr>
              <a:buClr>
                <a:schemeClr val="accent1"/>
              </a:buClr>
              <a:defRPr sz="2000">
                <a:solidFill>
                  <a:schemeClr val="accent6"/>
                </a:solidFill>
              </a:defRPr>
            </a:lvl1pPr>
            <a:lvl2pPr>
              <a:buClr>
                <a:schemeClr val="accent1"/>
              </a:buClr>
              <a:defRPr sz="1800">
                <a:solidFill>
                  <a:schemeClr val="accent6"/>
                </a:solidFill>
              </a:defRPr>
            </a:lvl2pPr>
            <a:lvl3pPr>
              <a:buClr>
                <a:schemeClr val="accent1"/>
              </a:buClr>
              <a:defRPr sz="1800">
                <a:solidFill>
                  <a:schemeClr val="accent6"/>
                </a:solidFill>
              </a:defRPr>
            </a:lvl3pPr>
            <a:lvl4pPr>
              <a:buClr>
                <a:schemeClr val="accent1"/>
              </a:buClr>
              <a:defRPr sz="1800">
                <a:solidFill>
                  <a:schemeClr val="accent6"/>
                </a:solidFill>
              </a:defRPr>
            </a:lvl4pPr>
            <a:lvl5pPr>
              <a:buClr>
                <a:schemeClr val="accent1"/>
              </a:buClr>
              <a:defRPr sz="1800">
                <a:solidFill>
                  <a:schemeClr val="accent6"/>
                </a:solidFill>
              </a:defRPr>
            </a:lvl5pPr>
          </a:lstStyle>
          <a:p>
            <a:pPr lvl="0"/>
            <a:r>
              <a:rPr lang="en-US" dirty="0"/>
              <a:t>Click to edit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411907"/>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6" name="Picture Placeholder 20"/>
          <p:cNvSpPr>
            <a:spLocks noGrp="1"/>
          </p:cNvSpPr>
          <p:nvPr>
            <p:ph type="pic" sz="quarter" idx="13"/>
          </p:nvPr>
        </p:nvSpPr>
        <p:spPr>
          <a:xfrm>
            <a:off x="6186988" y="1702989"/>
            <a:ext cx="2346786" cy="4088212"/>
          </a:xfrm>
          <a:prstGeom prst="round2DiagRect">
            <a:avLst>
              <a:gd name="adj1" fmla="val 0"/>
              <a:gd name="adj2" fmla="val 0"/>
            </a:avLst>
          </a:prstGeom>
        </p:spPr>
        <p:txBody>
          <a:bodyPr/>
          <a:lstStyle/>
          <a:p>
            <a:endParaRPr lang="en-US"/>
          </a:p>
        </p:txBody>
      </p:sp>
    </p:spTree>
    <p:extLst>
      <p:ext uri="{BB962C8B-B14F-4D97-AF65-F5344CB8AC3E}">
        <p14:creationId xmlns:p14="http://schemas.microsoft.com/office/powerpoint/2010/main" val="902286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pact Stat">
    <p:spTree>
      <p:nvGrpSpPr>
        <p:cNvPr id="1" name=""/>
        <p:cNvGrpSpPr/>
        <p:nvPr/>
      </p:nvGrpSpPr>
      <p:grpSpPr>
        <a:xfrm>
          <a:off x="0" y="0"/>
          <a:ext cx="0" cy="0"/>
          <a:chOff x="0" y="0"/>
          <a:chExt cx="0" cy="0"/>
        </a:xfrm>
      </p:grpSpPr>
      <p:sp>
        <p:nvSpPr>
          <p:cNvPr id="16" name="Picture Placeholder 20"/>
          <p:cNvSpPr>
            <a:spLocks noGrp="1"/>
          </p:cNvSpPr>
          <p:nvPr>
            <p:ph type="pic" sz="quarter" idx="14"/>
          </p:nvPr>
        </p:nvSpPr>
        <p:spPr>
          <a:xfrm>
            <a:off x="417085" y="491558"/>
            <a:ext cx="8317881" cy="5878287"/>
          </a:xfrm>
          <a:prstGeom prst="round2DiagRect">
            <a:avLst>
              <a:gd name="adj1" fmla="val 0"/>
              <a:gd name="adj2" fmla="val 0"/>
            </a:avLst>
          </a:prstGeom>
        </p:spPr>
        <p:txBody>
          <a:bodyPr/>
          <a:lstStyle/>
          <a:p>
            <a:endParaRPr lang="en-US"/>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6" name="Round Diagonal Corner Rectangle 5"/>
          <p:cNvSpPr/>
          <p:nvPr userDrawn="1"/>
        </p:nvSpPr>
        <p:spPr>
          <a:xfrm>
            <a:off x="871200" y="1529615"/>
            <a:ext cx="2989041" cy="3828041"/>
          </a:xfrm>
          <a:prstGeom prst="round2DiagRect">
            <a:avLst>
              <a:gd name="adj1" fmla="val 0"/>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10" name="Text Placeholder 9"/>
          <p:cNvSpPr>
            <a:spLocks noGrp="1"/>
          </p:cNvSpPr>
          <p:nvPr>
            <p:ph type="body" sz="quarter" idx="12" hasCustomPrompt="1"/>
          </p:nvPr>
        </p:nvSpPr>
        <p:spPr>
          <a:xfrm>
            <a:off x="871410" y="2088698"/>
            <a:ext cx="2988830" cy="1370012"/>
          </a:xfrm>
        </p:spPr>
        <p:txBody>
          <a:bodyPr/>
          <a:lstStyle>
            <a:lvl1pPr marL="0" indent="0" algn="ctr">
              <a:buNone/>
              <a:defRPr lang="en-US" sz="3200" b="1" kern="1200" cap="all" spc="-71" dirty="0" smtClean="0">
                <a:solidFill>
                  <a:schemeClr val="accent2"/>
                </a:solidFill>
                <a:latin typeface="Arial" pitchFamily="34" charset="0"/>
                <a:ea typeface="+mj-ea"/>
                <a:cs typeface="Arial" pitchFamily="34" charset="0"/>
              </a:defRPr>
            </a:lvl1pPr>
          </a:lstStyle>
          <a:p>
            <a:pPr lvl="0"/>
            <a:r>
              <a:rPr lang="en-US" dirty="0"/>
              <a:t>Click to edit headline</a:t>
            </a:r>
          </a:p>
        </p:txBody>
      </p:sp>
      <p:sp>
        <p:nvSpPr>
          <p:cNvPr id="12" name="Text Placeholder 11"/>
          <p:cNvSpPr>
            <a:spLocks noGrp="1"/>
          </p:cNvSpPr>
          <p:nvPr>
            <p:ph type="body" sz="quarter" idx="13" hasCustomPrompt="1"/>
          </p:nvPr>
        </p:nvSpPr>
        <p:spPr>
          <a:xfrm>
            <a:off x="871410" y="3457975"/>
            <a:ext cx="2988830" cy="346983"/>
          </a:xfrm>
        </p:spPr>
        <p:txBody>
          <a:bodyPr/>
          <a:lstStyle>
            <a:lvl1pPr marL="0" indent="0" algn="ctr">
              <a:buNone/>
              <a:defRPr lang="en-US" sz="1800" b="1" kern="1200" spc="-51" dirty="0" smtClean="0">
                <a:solidFill>
                  <a:schemeClr val="accent6"/>
                </a:solidFill>
                <a:latin typeface="Arial"/>
                <a:ea typeface="+mn-ea"/>
                <a:cs typeface="Arial"/>
              </a:defRPr>
            </a:lvl1pPr>
          </a:lstStyle>
          <a:p>
            <a:pPr lvl="0"/>
            <a:r>
              <a:rPr lang="en-US" dirty="0"/>
              <a:t>click to edit subhead</a:t>
            </a:r>
          </a:p>
        </p:txBody>
      </p:sp>
    </p:spTree>
    <p:extLst>
      <p:ext uri="{BB962C8B-B14F-4D97-AF65-F5344CB8AC3E}">
        <p14:creationId xmlns:p14="http://schemas.microsoft.com/office/powerpoint/2010/main" val="1151344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Date Placeholder 1"/>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7" name="Title 1"/>
          <p:cNvSpPr>
            <a:spLocks noGrp="1"/>
          </p:cNvSpPr>
          <p:nvPr>
            <p:ph type="title"/>
          </p:nvPr>
        </p:nvSpPr>
        <p:spPr>
          <a:xfrm>
            <a:off x="524219" y="775473"/>
            <a:ext cx="8162592" cy="871467"/>
          </a:xfrm>
        </p:spPr>
        <p:txBody>
          <a:bodyPr anchor="t" anchorCtr="0">
            <a:normAutofit/>
          </a:bodyPr>
          <a:lstStyle>
            <a:lvl1pPr algn="l">
              <a:lnSpc>
                <a:spcPct val="90000"/>
              </a:lnSpc>
              <a:defRPr sz="2800" b="1" spc="-7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681372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ontent #1C_ORANGE">
    <p:spTree>
      <p:nvGrpSpPr>
        <p:cNvPr id="1" name=""/>
        <p:cNvGrpSpPr/>
        <p:nvPr/>
      </p:nvGrpSpPr>
      <p:grpSpPr>
        <a:xfrm>
          <a:off x="0" y="0"/>
          <a:ext cx="0" cy="0"/>
          <a:chOff x="0" y="0"/>
          <a:chExt cx="0" cy="0"/>
        </a:xfrm>
      </p:grpSpPr>
      <p:sp>
        <p:nvSpPr>
          <p:cNvPr id="6" name="Round Diagonal Corner Rectangle 5"/>
          <p:cNvSpPr/>
          <p:nvPr userDrawn="1"/>
        </p:nvSpPr>
        <p:spPr>
          <a:xfrm>
            <a:off x="411341" y="491558"/>
            <a:ext cx="5625024" cy="5878287"/>
          </a:xfrm>
          <a:prstGeom prst="round2DiagRect">
            <a:avLst>
              <a:gd name="adj1" fmla="val 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6" rtl="0" eaLnBrk="1" fontAlgn="auto" latinLnBrk="0" hangingPunct="1">
              <a:lnSpc>
                <a:spcPct val="100000"/>
              </a:lnSpc>
              <a:spcBef>
                <a:spcPts val="0"/>
              </a:spcBef>
              <a:spcAft>
                <a:spcPts val="0"/>
              </a:spcAft>
              <a:buClrTx/>
              <a:buSzTx/>
              <a:buFontTx/>
              <a:buNone/>
              <a:tabLst/>
              <a:defRPr/>
            </a:pPr>
            <a:endParaRPr kumimoji="0" lang="en-US" sz="152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 Placeholder 3"/>
          <p:cNvSpPr>
            <a:spLocks noGrp="1"/>
          </p:cNvSpPr>
          <p:nvPr>
            <p:ph type="body" sz="quarter" idx="14" hasCustomPrompt="1"/>
          </p:nvPr>
        </p:nvSpPr>
        <p:spPr>
          <a:xfrm>
            <a:off x="527627" y="769905"/>
            <a:ext cx="5267585" cy="876339"/>
          </a:xfrm>
        </p:spPr>
        <p:txBody>
          <a:bodyPr>
            <a:normAutofit/>
          </a:bodyPr>
          <a:lstStyle>
            <a:lvl1pPr marL="0" indent="0">
              <a:buNone/>
              <a:defRPr lang="en-US" sz="2800" b="1" kern="1200" spc="-71" dirty="0" smtClean="0">
                <a:solidFill>
                  <a:srgbClr val="FFFFFF"/>
                </a:solidFill>
                <a:latin typeface="Arial"/>
                <a:ea typeface="+mj-ea"/>
                <a:cs typeface="Arial"/>
              </a:defRPr>
            </a:lvl1pPr>
          </a:lstStyle>
          <a:p>
            <a:pPr lvl="0"/>
            <a:r>
              <a:rPr lang="en-US" dirty="0"/>
              <a:t>Click to edit headline</a:t>
            </a:r>
          </a:p>
        </p:txBody>
      </p:sp>
      <p:sp>
        <p:nvSpPr>
          <p:cNvPr id="21" name="Text Placeholder 4"/>
          <p:cNvSpPr>
            <a:spLocks noGrp="1"/>
          </p:cNvSpPr>
          <p:nvPr>
            <p:ph type="body" sz="quarter" idx="15" hasCustomPrompt="1"/>
          </p:nvPr>
        </p:nvSpPr>
        <p:spPr>
          <a:xfrm>
            <a:off x="527376" y="1655785"/>
            <a:ext cx="5267835" cy="2981665"/>
          </a:xfrm>
        </p:spPr>
        <p:txBody>
          <a:bodyPr>
            <a:normAutofit/>
          </a:bodyPr>
          <a:lstStyle>
            <a:lvl1pPr marL="396865" indent="-396865">
              <a:buFont typeface="+mj-lt"/>
              <a:buAutoNum type="arabicPeriod"/>
              <a:defRPr sz="2400" baseline="0">
                <a:solidFill>
                  <a:schemeClr val="bg1"/>
                </a:solidFill>
              </a:defRPr>
            </a:lvl1pPr>
          </a:lstStyle>
          <a:p>
            <a:pPr lvl="0"/>
            <a:r>
              <a:rPr lang="en-US" dirty="0"/>
              <a:t>	</a:t>
            </a:r>
          </a:p>
        </p:txBody>
      </p:sp>
      <p:pic>
        <p:nvPicPr>
          <p:cNvPr id="7" name="Picture 6"/>
          <p:cNvPicPr>
            <a:picLocks noChangeAspect="1"/>
          </p:cNvPicPr>
          <p:nvPr userDrawn="1"/>
        </p:nvPicPr>
        <p:blipFill>
          <a:blip r:embed="rId2">
            <a:alphaModFix amt="56000"/>
            <a:biLevel thresh="25000"/>
          </a:blip>
          <a:stretch>
            <a:fillRect/>
          </a:stretch>
        </p:blipFill>
        <p:spPr>
          <a:xfrm>
            <a:off x="3317453" y="5020582"/>
            <a:ext cx="255829" cy="1349271"/>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4225277" y="4790157"/>
            <a:ext cx="299517" cy="1579688"/>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4696055" y="5020582"/>
            <a:ext cx="255829" cy="1349271"/>
          </a:xfrm>
          <a:prstGeom prst="rect">
            <a:avLst/>
          </a:prstGeom>
        </p:spPr>
      </p:pic>
      <p:pic>
        <p:nvPicPr>
          <p:cNvPr id="11" name="Picture 10"/>
          <p:cNvPicPr>
            <a:picLocks noChangeAspect="1"/>
          </p:cNvPicPr>
          <p:nvPr userDrawn="1"/>
        </p:nvPicPr>
        <p:blipFill>
          <a:blip r:embed="rId2">
            <a:alphaModFix amt="56000"/>
            <a:biLevel thresh="25000"/>
          </a:blip>
          <a:stretch>
            <a:fillRect/>
          </a:stretch>
        </p:blipFill>
        <p:spPr>
          <a:xfrm>
            <a:off x="5115376" y="4637450"/>
            <a:ext cx="328473" cy="1732401"/>
          </a:xfrm>
          <a:prstGeom prst="rect">
            <a:avLst/>
          </a:prstGeom>
        </p:spPr>
      </p:pic>
      <p:pic>
        <p:nvPicPr>
          <p:cNvPr id="13" name="Picture 12"/>
          <p:cNvPicPr>
            <a:picLocks noChangeAspect="1"/>
          </p:cNvPicPr>
          <p:nvPr userDrawn="1"/>
        </p:nvPicPr>
        <p:blipFill>
          <a:blip r:embed="rId2">
            <a:alphaModFix amt="56000"/>
            <a:biLevel thresh="25000"/>
          </a:blip>
          <a:stretch>
            <a:fillRect/>
          </a:stretch>
        </p:blipFill>
        <p:spPr>
          <a:xfrm>
            <a:off x="3771835" y="4637450"/>
            <a:ext cx="328473" cy="1732401"/>
          </a:xfrm>
          <a:prstGeom prst="rect">
            <a:avLst/>
          </a:prstGeom>
        </p:spPr>
      </p:pic>
    </p:spTree>
    <p:extLst>
      <p:ext uri="{BB962C8B-B14F-4D97-AF65-F5344CB8AC3E}">
        <p14:creationId xmlns:p14="http://schemas.microsoft.com/office/powerpoint/2010/main" val="67664920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Content #3B">
    <p:spTree>
      <p:nvGrpSpPr>
        <p:cNvPr id="1" name=""/>
        <p:cNvGrpSpPr/>
        <p:nvPr/>
      </p:nvGrpSpPr>
      <p:grpSpPr>
        <a:xfrm>
          <a:off x="0" y="0"/>
          <a:ext cx="0" cy="0"/>
          <a:chOff x="0" y="0"/>
          <a:chExt cx="0" cy="0"/>
        </a:xfrm>
      </p:grpSpPr>
      <p:sp>
        <p:nvSpPr>
          <p:cNvPr id="6" name="Round Diagonal Corner Rectangle 5"/>
          <p:cNvSpPr/>
          <p:nvPr userDrawn="1"/>
        </p:nvSpPr>
        <p:spPr>
          <a:xfrm>
            <a:off x="422235" y="491558"/>
            <a:ext cx="8312727" cy="5878287"/>
          </a:xfrm>
          <a:prstGeom prst="round2DiagRect">
            <a:avLst>
              <a:gd name="adj1" fmla="val 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14794" rtl="0" eaLnBrk="1" fontAlgn="auto" latinLnBrk="0" hangingPunct="1">
              <a:lnSpc>
                <a:spcPct val="100000"/>
              </a:lnSpc>
              <a:spcBef>
                <a:spcPts val="0"/>
              </a:spcBef>
              <a:spcAft>
                <a:spcPts val="0"/>
              </a:spcAft>
              <a:buClrTx/>
              <a:buSzTx/>
              <a:buFontTx/>
              <a:buNone/>
              <a:tabLst/>
              <a:defRPr/>
            </a:pPr>
            <a:endParaRPr kumimoji="0" lang="en-US" sz="152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24219" y="775473"/>
            <a:ext cx="8162592" cy="871467"/>
          </a:xfrm>
        </p:spPr>
        <p:txBody>
          <a:bodyPr anchor="t" anchorCtr="0">
            <a:normAutofit/>
          </a:bodyPr>
          <a:lstStyle>
            <a:lvl1pPr algn="l">
              <a:lnSpc>
                <a:spcPct val="90000"/>
              </a:lnSpc>
              <a:defRPr sz="2800" b="1" spc="-71">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24208" y="1646945"/>
            <a:ext cx="8162593" cy="4582009"/>
          </a:xfrm>
        </p:spPr>
        <p:txBody>
          <a:bodyPr>
            <a:normAutofit/>
          </a:bodyPr>
          <a:lstStyle>
            <a:lvl1pPr>
              <a:buClr>
                <a:schemeClr val="accent1"/>
              </a:buClr>
              <a:defRPr sz="2400">
                <a:solidFill>
                  <a:schemeClr val="accent6"/>
                </a:solidFill>
              </a:defRPr>
            </a:lvl1pPr>
            <a:lvl2pPr>
              <a:buClr>
                <a:schemeClr val="accent1"/>
              </a:buClr>
              <a:defRPr sz="2000">
                <a:solidFill>
                  <a:schemeClr val="accent6"/>
                </a:solidFill>
              </a:defRPr>
            </a:lvl2pPr>
            <a:lvl3pPr>
              <a:buClr>
                <a:schemeClr val="accent1"/>
              </a:buClr>
              <a:defRPr sz="2000">
                <a:solidFill>
                  <a:schemeClr val="accent6"/>
                </a:solidFill>
              </a:defRPr>
            </a:lvl3pPr>
            <a:lvl4pPr>
              <a:buClr>
                <a:schemeClr val="accent1"/>
              </a:buClr>
              <a:defRPr sz="2000">
                <a:solidFill>
                  <a:schemeClr val="accent6"/>
                </a:solidFill>
              </a:defRPr>
            </a:lvl4pPr>
            <a:lvl5pPr>
              <a:buClr>
                <a:schemeClr val="accent1"/>
              </a:buClr>
              <a:defRPr sz="2000">
                <a:solidFill>
                  <a:schemeClr val="accent6"/>
                </a:solidFill>
              </a:defRPr>
            </a:lvl5pPr>
          </a:lstStyle>
          <a:p>
            <a:pPr lvl="0"/>
            <a:r>
              <a:rPr lang="en-US" dirty="0"/>
              <a:t>Click to edit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411924"/>
            <a:ext cx="2133600" cy="365125"/>
          </a:xfrm>
        </p:spPr>
        <p:txBody>
          <a:bodyPr/>
          <a:lstStyle/>
          <a:p>
            <a:pPr defTabSz="514794">
              <a:defRPr/>
            </a:pPr>
            <a:fld id="{BDBBFB63-3A6C-1041-AACF-ED77AB489A42}" type="datetimeFigureOut">
              <a:rPr lang="en-US" smtClean="0">
                <a:solidFill>
                  <a:srgbClr val="000000">
                    <a:tint val="75000"/>
                  </a:srgbClr>
                </a:solidFill>
              </a:rPr>
              <a:pPr defTabSz="514794">
                <a:defRPr/>
              </a:pPr>
              <a:t>7/21/2021</a:t>
            </a:fld>
            <a:endParaRPr lang="en-US">
              <a:solidFill>
                <a:srgbClr val="000000">
                  <a:tint val="75000"/>
                </a:srgbClr>
              </a:solidFill>
            </a:endParaRPr>
          </a:p>
        </p:txBody>
      </p:sp>
    </p:spTree>
    <p:extLst>
      <p:ext uri="{BB962C8B-B14F-4D97-AF65-F5344CB8AC3E}">
        <p14:creationId xmlns:p14="http://schemas.microsoft.com/office/powerpoint/2010/main" val="2540347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dirty="0">
              <a:solidFill>
                <a:srgbClr val="000000">
                  <a:tint val="75000"/>
                </a:srgbClr>
              </a:solidFill>
            </a:endParaRPr>
          </a:p>
        </p:txBody>
      </p:sp>
    </p:spTree>
    <p:extLst>
      <p:ext uri="{BB962C8B-B14F-4D97-AF65-F5344CB8AC3E}">
        <p14:creationId xmlns:p14="http://schemas.microsoft.com/office/powerpoint/2010/main" val="2969591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3B">
    <p:spTree>
      <p:nvGrpSpPr>
        <p:cNvPr id="1" name=""/>
        <p:cNvGrpSpPr/>
        <p:nvPr/>
      </p:nvGrpSpPr>
      <p:grpSpPr>
        <a:xfrm>
          <a:off x="0" y="0"/>
          <a:ext cx="0" cy="0"/>
          <a:chOff x="0" y="0"/>
          <a:chExt cx="0" cy="0"/>
        </a:xfrm>
      </p:grpSpPr>
      <p:sp>
        <p:nvSpPr>
          <p:cNvPr id="8" name="Round Diagonal Corner Rectangle 7"/>
          <p:cNvSpPr/>
          <p:nvPr userDrawn="1"/>
        </p:nvSpPr>
        <p:spPr>
          <a:xfrm>
            <a:off x="422235" y="491558"/>
            <a:ext cx="8312727" cy="5878287"/>
          </a:xfrm>
          <a:prstGeom prst="round2DiagRect">
            <a:avLst>
              <a:gd name="adj1" fmla="val 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2" name="Title 1"/>
          <p:cNvSpPr>
            <a:spLocks noGrp="1"/>
          </p:cNvSpPr>
          <p:nvPr>
            <p:ph type="title"/>
          </p:nvPr>
        </p:nvSpPr>
        <p:spPr>
          <a:xfrm>
            <a:off x="524219" y="775473"/>
            <a:ext cx="8162592" cy="871467"/>
          </a:xfrm>
        </p:spPr>
        <p:txBody>
          <a:bodyPr anchor="t" anchorCtr="0">
            <a:normAutofit/>
          </a:bodyPr>
          <a:lstStyle>
            <a:lvl1pPr algn="l">
              <a:lnSpc>
                <a:spcPct val="90000"/>
              </a:lnSpc>
              <a:defRPr sz="2100" b="1" spc="-71">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24211" y="1646240"/>
            <a:ext cx="5342761" cy="4144961"/>
          </a:xfrm>
        </p:spPr>
        <p:txBody>
          <a:bodyPr>
            <a:normAutofit/>
          </a:bodyPr>
          <a:lstStyle>
            <a:lvl1pPr>
              <a:buClr>
                <a:schemeClr val="accent1"/>
              </a:buClr>
              <a:defRPr sz="2000">
                <a:solidFill>
                  <a:schemeClr val="accent6"/>
                </a:solidFill>
              </a:defRPr>
            </a:lvl1pPr>
            <a:lvl2pPr>
              <a:buClr>
                <a:schemeClr val="accent1"/>
              </a:buClr>
              <a:defRPr sz="1800">
                <a:solidFill>
                  <a:schemeClr val="accent6"/>
                </a:solidFill>
              </a:defRPr>
            </a:lvl2pPr>
            <a:lvl3pPr>
              <a:buClr>
                <a:schemeClr val="accent1"/>
              </a:buClr>
              <a:defRPr sz="1800">
                <a:solidFill>
                  <a:schemeClr val="accent6"/>
                </a:solidFill>
              </a:defRPr>
            </a:lvl3pPr>
            <a:lvl4pPr>
              <a:buClr>
                <a:schemeClr val="accent1"/>
              </a:buClr>
              <a:defRPr sz="1800">
                <a:solidFill>
                  <a:schemeClr val="accent6"/>
                </a:solidFill>
              </a:defRPr>
            </a:lvl4pPr>
            <a:lvl5pPr>
              <a:buClr>
                <a:schemeClr val="accent1"/>
              </a:buClr>
              <a:defRPr sz="1800">
                <a:solidFill>
                  <a:schemeClr val="accent6"/>
                </a:solidFill>
              </a:defRPr>
            </a:lvl5pPr>
          </a:lstStyle>
          <a:p>
            <a:pPr lvl="0"/>
            <a:r>
              <a:rPr lang="en-US" dirty="0"/>
              <a:t>Click to edit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411907"/>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6" name="Picture Placeholder 20"/>
          <p:cNvSpPr>
            <a:spLocks noGrp="1"/>
          </p:cNvSpPr>
          <p:nvPr>
            <p:ph type="pic" sz="quarter" idx="13"/>
          </p:nvPr>
        </p:nvSpPr>
        <p:spPr>
          <a:xfrm>
            <a:off x="6186988" y="1702989"/>
            <a:ext cx="2346786" cy="4088212"/>
          </a:xfrm>
          <a:prstGeom prst="round2DiagRect">
            <a:avLst>
              <a:gd name="adj1" fmla="val 0"/>
              <a:gd name="adj2" fmla="val 0"/>
            </a:avLst>
          </a:prstGeom>
        </p:spPr>
        <p:txBody>
          <a:bodyPr/>
          <a:lstStyle/>
          <a:p>
            <a:endParaRPr lang="en-US"/>
          </a:p>
        </p:txBody>
      </p:sp>
    </p:spTree>
    <p:extLst>
      <p:ext uri="{BB962C8B-B14F-4D97-AF65-F5344CB8AC3E}">
        <p14:creationId xmlns:p14="http://schemas.microsoft.com/office/powerpoint/2010/main" val="2848264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Title 2">
    <p:spTree>
      <p:nvGrpSpPr>
        <p:cNvPr id="1" name=""/>
        <p:cNvGrpSpPr/>
        <p:nvPr/>
      </p:nvGrpSpPr>
      <p:grpSpPr>
        <a:xfrm>
          <a:off x="0" y="0"/>
          <a:ext cx="0" cy="0"/>
          <a:chOff x="0" y="0"/>
          <a:chExt cx="0" cy="0"/>
        </a:xfrm>
      </p:grpSpPr>
      <p:sp>
        <p:nvSpPr>
          <p:cNvPr id="11" name="Round Diagonal Corner Rectangle 10"/>
          <p:cNvSpPr/>
          <p:nvPr userDrawn="1"/>
        </p:nvSpPr>
        <p:spPr>
          <a:xfrm>
            <a:off x="5748338" y="1057002"/>
            <a:ext cx="2601348" cy="4834193"/>
          </a:xfrm>
          <a:prstGeom prst="round2DiagRect">
            <a:avLst>
              <a:gd name="adj1" fmla="val 0"/>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defTabSz="457186"/>
            <a:endParaRPr lang="en-US" sz="1520" dirty="0">
              <a:solidFill>
                <a:prstClr val="white"/>
              </a:solidFill>
              <a:latin typeface="Calibri"/>
            </a:endParaRPr>
          </a:p>
        </p:txBody>
      </p:sp>
      <p:sp>
        <p:nvSpPr>
          <p:cNvPr id="12" name="Picture Placeholder 2"/>
          <p:cNvSpPr>
            <a:spLocks noGrp="1"/>
          </p:cNvSpPr>
          <p:nvPr>
            <p:ph type="pic" sz="quarter" idx="10" hasCustomPrompt="1"/>
          </p:nvPr>
        </p:nvSpPr>
        <p:spPr>
          <a:xfrm>
            <a:off x="7223634" y="4780690"/>
            <a:ext cx="925830" cy="730893"/>
          </a:xfrm>
        </p:spPr>
        <p:txBody>
          <a:bodyPr>
            <a:normAutofit/>
          </a:bodyPr>
          <a:lstStyle>
            <a:lvl1pPr marL="0" indent="0" algn="ctr">
              <a:buNone/>
              <a:defRPr sz="1800" baseline="0"/>
            </a:lvl1pPr>
          </a:lstStyle>
          <a:p>
            <a:r>
              <a:rPr lang="en-US" dirty="0"/>
              <a:t>Drop logo here</a:t>
            </a:r>
          </a:p>
        </p:txBody>
      </p:sp>
      <p:sp>
        <p:nvSpPr>
          <p:cNvPr id="4" name="TextBox 3"/>
          <p:cNvSpPr txBox="1"/>
          <p:nvPr userDrawn="1"/>
        </p:nvSpPr>
        <p:spPr>
          <a:xfrm>
            <a:off x="3714803" y="6472471"/>
            <a:ext cx="5061043" cy="235898"/>
          </a:xfrm>
          <a:prstGeom prst="rect">
            <a:avLst/>
          </a:prstGeom>
          <a:noFill/>
        </p:spPr>
        <p:txBody>
          <a:bodyPr wrap="square" rtlCol="0">
            <a:spAutoFit/>
          </a:bodyPr>
          <a:lstStyle/>
          <a:p>
            <a:pPr algn="r">
              <a:defRPr/>
            </a:pPr>
            <a:r>
              <a:rPr lang="en-US" sz="933" kern="0" spc="100" dirty="0">
                <a:solidFill>
                  <a:srgbClr val="404040"/>
                </a:solidFill>
                <a:latin typeface="Arial"/>
                <a:cs typeface="Arial"/>
              </a:rPr>
              <a:t>FEEDING AMERICA </a:t>
            </a:r>
            <a:r>
              <a:rPr lang="en-US" sz="933" b="1" kern="0" spc="100" dirty="0">
                <a:solidFill>
                  <a:srgbClr val="404040"/>
                </a:solidFill>
                <a:latin typeface="Arial"/>
                <a:cs typeface="Arial"/>
              </a:rPr>
              <a:t>/ </a:t>
            </a:r>
            <a:fld id="{CF1A8821-C998-834A-B51E-54D54792926D}" type="slidenum">
              <a:rPr lang="en-US" sz="933" b="1" kern="0" spc="100">
                <a:solidFill>
                  <a:srgbClr val="404040"/>
                </a:solidFill>
                <a:latin typeface="Arial"/>
                <a:cs typeface="Arial"/>
              </a:rPr>
              <a:pPr algn="r">
                <a:defRPr/>
              </a:pPr>
              <a:t>‹#›</a:t>
            </a:fld>
            <a:r>
              <a:rPr lang="en-US" sz="933" b="1" kern="0" spc="100" dirty="0">
                <a:solidFill>
                  <a:srgbClr val="404040"/>
                </a:solidFill>
                <a:latin typeface="Arial"/>
                <a:cs typeface="Arial"/>
              </a:rPr>
              <a:t> /</a:t>
            </a:r>
          </a:p>
        </p:txBody>
      </p:sp>
    </p:spTree>
    <p:extLst>
      <p:ext uri="{BB962C8B-B14F-4D97-AF65-F5344CB8AC3E}">
        <p14:creationId xmlns:p14="http://schemas.microsoft.com/office/powerpoint/2010/main" val="398575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vel 2 Divider">
    <p:spTree>
      <p:nvGrpSpPr>
        <p:cNvPr id="1" name=""/>
        <p:cNvGrpSpPr/>
        <p:nvPr/>
      </p:nvGrpSpPr>
      <p:grpSpPr>
        <a:xfrm>
          <a:off x="0" y="0"/>
          <a:ext cx="0" cy="0"/>
          <a:chOff x="0" y="0"/>
          <a:chExt cx="0" cy="0"/>
        </a:xfrm>
      </p:grpSpPr>
      <p:sp>
        <p:nvSpPr>
          <p:cNvPr id="4" name="Round Diagonal Corner Rectangle 3"/>
          <p:cNvSpPr/>
          <p:nvPr userDrawn="1"/>
        </p:nvSpPr>
        <p:spPr>
          <a:xfrm>
            <a:off x="422235" y="491558"/>
            <a:ext cx="8312727" cy="5878287"/>
          </a:xfrm>
          <a:prstGeom prst="round2DiagRect">
            <a:avLst>
              <a:gd name="adj1" fmla="val 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dirty="0">
              <a:solidFill>
                <a:srgbClr val="000000">
                  <a:tint val="75000"/>
                </a:srgbClr>
              </a:solidFill>
            </a:endParaRPr>
          </a:p>
        </p:txBody>
      </p:sp>
      <p:pic>
        <p:nvPicPr>
          <p:cNvPr id="6" name="Picture 5"/>
          <p:cNvPicPr>
            <a:picLocks noChangeAspect="1"/>
          </p:cNvPicPr>
          <p:nvPr userDrawn="1"/>
        </p:nvPicPr>
        <p:blipFill>
          <a:blip r:embed="rId2">
            <a:biLevel thresh="25000"/>
            <a:alphaModFix amt="25000"/>
          </a:blip>
          <a:stretch>
            <a:fillRect/>
          </a:stretch>
        </p:blipFill>
        <p:spPr>
          <a:xfrm>
            <a:off x="6016459" y="5020582"/>
            <a:ext cx="255829" cy="1349271"/>
          </a:xfrm>
          <a:prstGeom prst="rect">
            <a:avLst/>
          </a:prstGeom>
        </p:spPr>
      </p:pic>
      <p:pic>
        <p:nvPicPr>
          <p:cNvPr id="7" name="Picture 6"/>
          <p:cNvPicPr>
            <a:picLocks noChangeAspect="1"/>
          </p:cNvPicPr>
          <p:nvPr userDrawn="1"/>
        </p:nvPicPr>
        <p:blipFill>
          <a:blip r:embed="rId2">
            <a:biLevel thresh="25000"/>
            <a:alphaModFix amt="25000"/>
          </a:blip>
          <a:stretch>
            <a:fillRect/>
          </a:stretch>
        </p:blipFill>
        <p:spPr>
          <a:xfrm>
            <a:off x="6361122" y="3914591"/>
            <a:ext cx="465530" cy="2455256"/>
          </a:xfrm>
          <a:prstGeom prst="rect">
            <a:avLst/>
          </a:prstGeom>
        </p:spPr>
      </p:pic>
      <p:pic>
        <p:nvPicPr>
          <p:cNvPr id="8" name="Picture 7"/>
          <p:cNvPicPr>
            <a:picLocks noChangeAspect="1"/>
          </p:cNvPicPr>
          <p:nvPr userDrawn="1"/>
        </p:nvPicPr>
        <p:blipFill>
          <a:blip r:embed="rId2">
            <a:biLevel thresh="25000"/>
            <a:alphaModFix amt="25000"/>
          </a:blip>
          <a:stretch>
            <a:fillRect/>
          </a:stretch>
        </p:blipFill>
        <p:spPr>
          <a:xfrm>
            <a:off x="6895316" y="4637450"/>
            <a:ext cx="328473" cy="1732401"/>
          </a:xfrm>
          <a:prstGeom prst="rect">
            <a:avLst/>
          </a:prstGeom>
        </p:spPr>
      </p:pic>
      <p:pic>
        <p:nvPicPr>
          <p:cNvPr id="9" name="Picture 8"/>
          <p:cNvPicPr>
            <a:picLocks noChangeAspect="1"/>
          </p:cNvPicPr>
          <p:nvPr userDrawn="1"/>
        </p:nvPicPr>
        <p:blipFill>
          <a:blip r:embed="rId2">
            <a:biLevel thresh="25000"/>
            <a:alphaModFix amt="25000"/>
          </a:blip>
          <a:stretch>
            <a:fillRect/>
          </a:stretch>
        </p:blipFill>
        <p:spPr>
          <a:xfrm>
            <a:off x="7395060" y="5020582"/>
            <a:ext cx="255829" cy="1349271"/>
          </a:xfrm>
          <a:prstGeom prst="rect">
            <a:avLst/>
          </a:prstGeom>
        </p:spPr>
      </p:pic>
      <p:pic>
        <p:nvPicPr>
          <p:cNvPr id="10" name="Picture 9"/>
          <p:cNvPicPr>
            <a:picLocks noChangeAspect="1"/>
          </p:cNvPicPr>
          <p:nvPr userDrawn="1"/>
        </p:nvPicPr>
        <p:blipFill>
          <a:blip r:embed="rId2">
            <a:biLevel thresh="25000"/>
            <a:alphaModFix amt="25000"/>
          </a:blip>
          <a:stretch>
            <a:fillRect/>
          </a:stretch>
        </p:blipFill>
        <p:spPr>
          <a:xfrm>
            <a:off x="7814382" y="3916884"/>
            <a:ext cx="465096" cy="2452969"/>
          </a:xfrm>
          <a:prstGeom prst="rect">
            <a:avLst/>
          </a:prstGeom>
        </p:spPr>
      </p:pic>
      <p:pic>
        <p:nvPicPr>
          <p:cNvPr id="11" name="Picture 10"/>
          <p:cNvPicPr>
            <a:picLocks noChangeAspect="1"/>
          </p:cNvPicPr>
          <p:nvPr userDrawn="1"/>
        </p:nvPicPr>
        <p:blipFill>
          <a:blip r:embed="rId2">
            <a:biLevel thresh="25000"/>
            <a:alphaModFix amt="25000"/>
          </a:blip>
          <a:stretch>
            <a:fillRect/>
          </a:stretch>
        </p:blipFill>
        <p:spPr>
          <a:xfrm>
            <a:off x="3678446" y="5020582"/>
            <a:ext cx="255829" cy="1349271"/>
          </a:xfrm>
          <a:prstGeom prst="rect">
            <a:avLst/>
          </a:prstGeom>
        </p:spPr>
      </p:pic>
      <p:pic>
        <p:nvPicPr>
          <p:cNvPr id="12" name="Picture 11"/>
          <p:cNvPicPr>
            <a:picLocks noChangeAspect="1"/>
          </p:cNvPicPr>
          <p:nvPr userDrawn="1"/>
        </p:nvPicPr>
        <p:blipFill>
          <a:blip r:embed="rId2">
            <a:biLevel thresh="25000"/>
            <a:alphaModFix amt="26000"/>
          </a:blip>
          <a:stretch>
            <a:fillRect/>
          </a:stretch>
        </p:blipFill>
        <p:spPr>
          <a:xfrm>
            <a:off x="4023106" y="4337835"/>
            <a:ext cx="385283" cy="2032023"/>
          </a:xfrm>
          <a:prstGeom prst="rect">
            <a:avLst/>
          </a:prstGeom>
        </p:spPr>
      </p:pic>
      <p:pic>
        <p:nvPicPr>
          <p:cNvPr id="13" name="Picture 12"/>
          <p:cNvPicPr>
            <a:picLocks noChangeAspect="1"/>
          </p:cNvPicPr>
          <p:nvPr userDrawn="1"/>
        </p:nvPicPr>
        <p:blipFill>
          <a:blip r:embed="rId2">
            <a:biLevel thresh="25000"/>
            <a:alphaModFix amt="25000"/>
          </a:blip>
          <a:stretch>
            <a:fillRect/>
          </a:stretch>
        </p:blipFill>
        <p:spPr>
          <a:xfrm>
            <a:off x="4557301" y="4637450"/>
            <a:ext cx="328473" cy="1732401"/>
          </a:xfrm>
          <a:prstGeom prst="rect">
            <a:avLst/>
          </a:prstGeom>
        </p:spPr>
      </p:pic>
      <p:pic>
        <p:nvPicPr>
          <p:cNvPr id="14" name="Picture 13"/>
          <p:cNvPicPr>
            <a:picLocks noChangeAspect="1"/>
          </p:cNvPicPr>
          <p:nvPr userDrawn="1"/>
        </p:nvPicPr>
        <p:blipFill>
          <a:blip r:embed="rId2">
            <a:biLevel thresh="25000"/>
            <a:alphaModFix amt="25000"/>
          </a:blip>
          <a:stretch>
            <a:fillRect/>
          </a:stretch>
        </p:blipFill>
        <p:spPr>
          <a:xfrm>
            <a:off x="5057045" y="5020582"/>
            <a:ext cx="255829" cy="1349271"/>
          </a:xfrm>
          <a:prstGeom prst="rect">
            <a:avLst/>
          </a:prstGeom>
        </p:spPr>
      </p:pic>
      <p:pic>
        <p:nvPicPr>
          <p:cNvPr id="15" name="Picture 14"/>
          <p:cNvPicPr>
            <a:picLocks noChangeAspect="1"/>
          </p:cNvPicPr>
          <p:nvPr userDrawn="1"/>
        </p:nvPicPr>
        <p:blipFill>
          <a:blip r:embed="rId2">
            <a:biLevel thresh="25000"/>
            <a:alphaModFix amt="25000"/>
          </a:blip>
          <a:stretch>
            <a:fillRect/>
          </a:stretch>
        </p:blipFill>
        <p:spPr>
          <a:xfrm>
            <a:off x="5476368" y="4337835"/>
            <a:ext cx="385283" cy="2032023"/>
          </a:xfrm>
          <a:prstGeom prst="rect">
            <a:avLst/>
          </a:prstGeom>
        </p:spPr>
      </p:pic>
      <p:pic>
        <p:nvPicPr>
          <p:cNvPr id="16" name="Picture 15"/>
          <p:cNvPicPr>
            <a:picLocks noChangeAspect="1"/>
          </p:cNvPicPr>
          <p:nvPr userDrawn="1"/>
        </p:nvPicPr>
        <p:blipFill>
          <a:blip r:embed="rId2">
            <a:biLevel thresh="25000"/>
            <a:alphaModFix amt="25000"/>
          </a:blip>
          <a:stretch>
            <a:fillRect/>
          </a:stretch>
        </p:blipFill>
        <p:spPr>
          <a:xfrm>
            <a:off x="1311566" y="5020582"/>
            <a:ext cx="255829" cy="1349271"/>
          </a:xfrm>
          <a:prstGeom prst="rect">
            <a:avLst/>
          </a:prstGeom>
        </p:spPr>
      </p:pic>
      <p:pic>
        <p:nvPicPr>
          <p:cNvPr id="17" name="Picture 16"/>
          <p:cNvPicPr>
            <a:picLocks noChangeAspect="1"/>
          </p:cNvPicPr>
          <p:nvPr userDrawn="1"/>
        </p:nvPicPr>
        <p:blipFill>
          <a:blip r:embed="rId2">
            <a:biLevel thresh="25000"/>
            <a:alphaModFix amt="25000"/>
          </a:blip>
          <a:stretch>
            <a:fillRect/>
          </a:stretch>
        </p:blipFill>
        <p:spPr>
          <a:xfrm>
            <a:off x="1656219" y="4337835"/>
            <a:ext cx="385283" cy="2032023"/>
          </a:xfrm>
          <a:prstGeom prst="rect">
            <a:avLst/>
          </a:prstGeom>
        </p:spPr>
      </p:pic>
      <p:pic>
        <p:nvPicPr>
          <p:cNvPr id="18" name="Picture 17"/>
          <p:cNvPicPr>
            <a:picLocks noChangeAspect="1"/>
          </p:cNvPicPr>
          <p:nvPr userDrawn="1"/>
        </p:nvPicPr>
        <p:blipFill>
          <a:blip r:embed="rId2">
            <a:biLevel thresh="25000"/>
            <a:alphaModFix amt="25000"/>
          </a:blip>
          <a:stretch>
            <a:fillRect/>
          </a:stretch>
        </p:blipFill>
        <p:spPr>
          <a:xfrm>
            <a:off x="2190420" y="4093347"/>
            <a:ext cx="431636" cy="2276499"/>
          </a:xfrm>
          <a:prstGeom prst="rect">
            <a:avLst/>
          </a:prstGeom>
        </p:spPr>
      </p:pic>
      <p:pic>
        <p:nvPicPr>
          <p:cNvPr id="19" name="Picture 18"/>
          <p:cNvPicPr>
            <a:picLocks noChangeAspect="1"/>
          </p:cNvPicPr>
          <p:nvPr userDrawn="1"/>
        </p:nvPicPr>
        <p:blipFill>
          <a:blip r:embed="rId2">
            <a:biLevel thresh="25000"/>
            <a:alphaModFix amt="25000"/>
          </a:blip>
          <a:stretch>
            <a:fillRect/>
          </a:stretch>
        </p:blipFill>
        <p:spPr>
          <a:xfrm>
            <a:off x="2690165" y="5020582"/>
            <a:ext cx="255829" cy="1349271"/>
          </a:xfrm>
          <a:prstGeom prst="rect">
            <a:avLst/>
          </a:prstGeom>
        </p:spPr>
      </p:pic>
      <p:pic>
        <p:nvPicPr>
          <p:cNvPr id="20" name="Picture 19"/>
          <p:cNvPicPr>
            <a:picLocks noChangeAspect="1"/>
          </p:cNvPicPr>
          <p:nvPr userDrawn="1"/>
        </p:nvPicPr>
        <p:blipFill>
          <a:blip r:embed="rId2">
            <a:biLevel thresh="25000"/>
            <a:alphaModFix amt="25000"/>
          </a:blip>
          <a:stretch>
            <a:fillRect/>
          </a:stretch>
        </p:blipFill>
        <p:spPr>
          <a:xfrm>
            <a:off x="3109500" y="4337835"/>
            <a:ext cx="385283" cy="2032023"/>
          </a:xfrm>
          <a:prstGeom prst="rect">
            <a:avLst/>
          </a:prstGeom>
        </p:spPr>
      </p:pic>
      <p:pic>
        <p:nvPicPr>
          <p:cNvPr id="21" name="Picture 20"/>
          <p:cNvPicPr>
            <a:picLocks noChangeAspect="1"/>
          </p:cNvPicPr>
          <p:nvPr userDrawn="1"/>
        </p:nvPicPr>
        <p:blipFill>
          <a:blip r:embed="rId2">
            <a:biLevel thresh="25000"/>
            <a:alphaModFix amt="25000"/>
          </a:blip>
          <a:stretch>
            <a:fillRect/>
          </a:stretch>
        </p:blipFill>
        <p:spPr>
          <a:xfrm>
            <a:off x="824174" y="4637450"/>
            <a:ext cx="328473" cy="1732401"/>
          </a:xfrm>
          <a:prstGeom prst="rect">
            <a:avLst/>
          </a:prstGeom>
        </p:spPr>
      </p:pic>
      <p:sp>
        <p:nvSpPr>
          <p:cNvPr id="23" name="Text Placeholder 22"/>
          <p:cNvSpPr>
            <a:spLocks noGrp="1"/>
          </p:cNvSpPr>
          <p:nvPr>
            <p:ph type="body" sz="quarter" idx="11" hasCustomPrompt="1"/>
          </p:nvPr>
        </p:nvSpPr>
        <p:spPr>
          <a:xfrm>
            <a:off x="422854" y="2472063"/>
            <a:ext cx="8312727" cy="1389629"/>
          </a:xfrm>
        </p:spPr>
        <p:txBody>
          <a:bodyPr>
            <a:noAutofit/>
          </a:bodyPr>
          <a:lstStyle>
            <a:lvl1pPr marL="0" indent="0" algn="ctr" defTabSz="457189" rtl="0" eaLnBrk="1" latinLnBrk="0" hangingPunct="1">
              <a:lnSpc>
                <a:spcPct val="100000"/>
              </a:lnSpc>
              <a:spcBef>
                <a:spcPts val="2400"/>
              </a:spcBef>
              <a:buNone/>
              <a:defRPr lang="en-US" sz="4000" b="1" kern="1200" spc="-71" baseline="0" dirty="0" smtClean="0">
                <a:solidFill>
                  <a:schemeClr val="bg1"/>
                </a:solidFill>
                <a:latin typeface="Arial"/>
                <a:ea typeface="+mj-ea"/>
                <a:cs typeface="Arial"/>
              </a:defRPr>
            </a:lvl1pPr>
            <a:lvl2pPr marL="457189" indent="0" algn="ctr" defTabSz="457189" rtl="0" eaLnBrk="1" latinLnBrk="0" hangingPunct="1">
              <a:lnSpc>
                <a:spcPct val="100000"/>
              </a:lnSpc>
              <a:spcBef>
                <a:spcPts val="2400"/>
              </a:spcBef>
              <a:buNone/>
              <a:defRPr lang="en-US" sz="4000" b="1" kern="1200" spc="-71" dirty="0" smtClean="0">
                <a:solidFill>
                  <a:schemeClr val="bg1"/>
                </a:solidFill>
                <a:latin typeface="Arial"/>
                <a:ea typeface="+mj-ea"/>
                <a:cs typeface="Arial"/>
              </a:defRPr>
            </a:lvl2pPr>
            <a:lvl3pPr marL="914377" indent="0" algn="ctr" defTabSz="457189" rtl="0" eaLnBrk="1" latinLnBrk="0" hangingPunct="1">
              <a:lnSpc>
                <a:spcPct val="100000"/>
              </a:lnSpc>
              <a:spcBef>
                <a:spcPts val="2400"/>
              </a:spcBef>
              <a:buNone/>
              <a:defRPr lang="en-US" sz="4000" b="1" kern="1200" spc="-71" dirty="0" smtClean="0">
                <a:solidFill>
                  <a:schemeClr val="bg1"/>
                </a:solidFill>
                <a:latin typeface="Arial"/>
                <a:ea typeface="+mj-ea"/>
                <a:cs typeface="Arial"/>
              </a:defRPr>
            </a:lvl3pPr>
            <a:lvl4pPr marL="1371566" indent="0" algn="ctr" defTabSz="457189" rtl="0" eaLnBrk="1" latinLnBrk="0" hangingPunct="1">
              <a:lnSpc>
                <a:spcPct val="100000"/>
              </a:lnSpc>
              <a:spcBef>
                <a:spcPts val="2400"/>
              </a:spcBef>
              <a:buNone/>
              <a:defRPr lang="en-US" sz="4000" b="1" kern="1200" spc="-71" dirty="0" smtClean="0">
                <a:solidFill>
                  <a:schemeClr val="bg1"/>
                </a:solidFill>
                <a:latin typeface="Arial"/>
                <a:ea typeface="+mj-ea"/>
                <a:cs typeface="Arial"/>
              </a:defRPr>
            </a:lvl4pPr>
            <a:lvl5pPr marL="1828754" indent="0" algn="ctr" defTabSz="457189" rtl="0" eaLnBrk="1" latinLnBrk="0" hangingPunct="1">
              <a:lnSpc>
                <a:spcPct val="100000"/>
              </a:lnSpc>
              <a:spcBef>
                <a:spcPts val="2400"/>
              </a:spcBef>
              <a:buNone/>
              <a:defRPr lang="en-US" sz="4000" b="1" kern="1200" spc="-71" dirty="0">
                <a:solidFill>
                  <a:schemeClr val="bg1"/>
                </a:solidFill>
                <a:latin typeface="Arial"/>
                <a:ea typeface="+mj-ea"/>
                <a:cs typeface="Arial"/>
              </a:defRPr>
            </a:lvl5pPr>
          </a:lstStyle>
          <a:p>
            <a:pPr lvl="0"/>
            <a:r>
              <a:rPr lang="en-US" dirty="0"/>
              <a:t>Click to edit headline</a:t>
            </a:r>
          </a:p>
        </p:txBody>
      </p:sp>
    </p:spTree>
    <p:extLst>
      <p:ext uri="{BB962C8B-B14F-4D97-AF65-F5344CB8AC3E}">
        <p14:creationId xmlns:p14="http://schemas.microsoft.com/office/powerpoint/2010/main" val="403661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Autofit/>
          </a:bodyPr>
          <a:lstStyle>
            <a:lvl1pPr marL="0" indent="0" algn="l">
              <a:buNone/>
              <a:defRPr lang="en-US" sz="2200" b="1" kern="1200" spc="-71" dirty="0">
                <a:solidFill>
                  <a:srgbClr val="FFFFFF"/>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EA167811-D95B-0E48-A6E8-1F92900A8AF6}"/>
              </a:ext>
            </a:extLst>
          </p:cNvPr>
          <p:cNvPicPr>
            <a:picLocks noChangeAspect="1"/>
          </p:cNvPicPr>
          <p:nvPr userDrawn="1"/>
        </p:nvPicPr>
        <p:blipFill>
          <a:blip r:embed="rId2">
            <a:alphaModFix amt="56000"/>
            <a:biLevel thresh="25000"/>
          </a:blip>
          <a:stretch>
            <a:fillRect/>
          </a:stretch>
        </p:blipFill>
        <p:spPr>
          <a:xfrm>
            <a:off x="829277" y="5356526"/>
            <a:ext cx="255829" cy="1011953"/>
          </a:xfrm>
          <a:prstGeom prst="rect">
            <a:avLst/>
          </a:prstGeom>
        </p:spPr>
      </p:pic>
      <p:pic>
        <p:nvPicPr>
          <p:cNvPr id="15" name="Picture 14">
            <a:extLst>
              <a:ext uri="{FF2B5EF4-FFF2-40B4-BE49-F238E27FC236}">
                <a16:creationId xmlns:a16="http://schemas.microsoft.com/office/drawing/2014/main" xmlns="" id="{DE60DBFF-8BF6-054E-8EEC-E201C5D412FB}"/>
              </a:ext>
            </a:extLst>
          </p:cNvPr>
          <p:cNvPicPr>
            <a:picLocks noChangeAspect="1"/>
          </p:cNvPicPr>
          <p:nvPr userDrawn="1"/>
        </p:nvPicPr>
        <p:blipFill>
          <a:blip r:embed="rId2">
            <a:alphaModFix amt="56000"/>
            <a:biLevel thresh="25000"/>
          </a:blip>
          <a:stretch>
            <a:fillRect/>
          </a:stretch>
        </p:blipFill>
        <p:spPr>
          <a:xfrm>
            <a:off x="1173940" y="4844466"/>
            <a:ext cx="385283" cy="1524017"/>
          </a:xfrm>
          <a:prstGeom prst="rect">
            <a:avLst/>
          </a:prstGeom>
        </p:spPr>
      </p:pic>
      <p:pic>
        <p:nvPicPr>
          <p:cNvPr id="17" name="Picture 16">
            <a:extLst>
              <a:ext uri="{FF2B5EF4-FFF2-40B4-BE49-F238E27FC236}">
                <a16:creationId xmlns:a16="http://schemas.microsoft.com/office/drawing/2014/main" xmlns="" id="{D1205E7E-9DBF-E94F-9199-B5AF31A9CA42}"/>
              </a:ext>
            </a:extLst>
          </p:cNvPr>
          <p:cNvPicPr>
            <a:picLocks noChangeAspect="1"/>
          </p:cNvPicPr>
          <p:nvPr userDrawn="1"/>
        </p:nvPicPr>
        <p:blipFill>
          <a:blip r:embed="rId2">
            <a:alphaModFix amt="56000"/>
            <a:biLevel thresh="25000"/>
          </a:blip>
          <a:stretch>
            <a:fillRect/>
          </a:stretch>
        </p:blipFill>
        <p:spPr>
          <a:xfrm>
            <a:off x="1708134" y="5069177"/>
            <a:ext cx="328473" cy="1299301"/>
          </a:xfrm>
          <a:prstGeom prst="rect">
            <a:avLst/>
          </a:prstGeom>
        </p:spPr>
      </p:pic>
      <p:pic>
        <p:nvPicPr>
          <p:cNvPr id="18" name="Picture 17">
            <a:extLst>
              <a:ext uri="{FF2B5EF4-FFF2-40B4-BE49-F238E27FC236}">
                <a16:creationId xmlns:a16="http://schemas.microsoft.com/office/drawing/2014/main" xmlns="" id="{4EB9F86F-BF43-E244-8C5B-4CD98B5FE043}"/>
              </a:ext>
            </a:extLst>
          </p:cNvPr>
          <p:cNvPicPr>
            <a:picLocks noChangeAspect="1"/>
          </p:cNvPicPr>
          <p:nvPr userDrawn="1"/>
        </p:nvPicPr>
        <p:blipFill>
          <a:blip r:embed="rId2">
            <a:alphaModFix amt="56000"/>
            <a:biLevel thresh="25000"/>
          </a:blip>
          <a:stretch>
            <a:fillRect/>
          </a:stretch>
        </p:blipFill>
        <p:spPr>
          <a:xfrm>
            <a:off x="2207879" y="5356526"/>
            <a:ext cx="255829" cy="1011953"/>
          </a:xfrm>
          <a:prstGeom prst="rect">
            <a:avLst/>
          </a:prstGeom>
        </p:spPr>
      </p:pic>
      <p:pic>
        <p:nvPicPr>
          <p:cNvPr id="19" name="Picture 18">
            <a:extLst>
              <a:ext uri="{FF2B5EF4-FFF2-40B4-BE49-F238E27FC236}">
                <a16:creationId xmlns:a16="http://schemas.microsoft.com/office/drawing/2014/main" xmlns="" id="{513A4C90-6DFE-9A49-BC5E-515BF55EB2EF}"/>
              </a:ext>
            </a:extLst>
          </p:cNvPr>
          <p:cNvPicPr>
            <a:picLocks noChangeAspect="1"/>
          </p:cNvPicPr>
          <p:nvPr userDrawn="1"/>
        </p:nvPicPr>
        <p:blipFill>
          <a:blip r:embed="rId2">
            <a:alphaModFix amt="56000"/>
            <a:biLevel thresh="25000"/>
          </a:blip>
          <a:stretch>
            <a:fillRect/>
          </a:stretch>
        </p:blipFill>
        <p:spPr>
          <a:xfrm>
            <a:off x="2627213" y="4844466"/>
            <a:ext cx="385283" cy="1524017"/>
          </a:xfrm>
          <a:prstGeom prst="rect">
            <a:avLst/>
          </a:prstGeom>
        </p:spPr>
      </p:pic>
    </p:spTree>
    <p:extLst>
      <p:ext uri="{BB962C8B-B14F-4D97-AF65-F5344CB8AC3E}">
        <p14:creationId xmlns:p14="http://schemas.microsoft.com/office/powerpoint/2010/main" val="870482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Autofit/>
          </a:bodyPr>
          <a:lstStyle>
            <a:lvl1pPr marL="0" indent="0">
              <a:buNone/>
              <a:defRPr lang="en-US" sz="2200" b="1" kern="1200" spc="-71" dirty="0">
                <a:solidFill>
                  <a:schemeClr val="accent3"/>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66FDB231-7A0A-2C4B-9E75-AF8E54B50711}"/>
              </a:ext>
            </a:extLst>
          </p:cNvPr>
          <p:cNvPicPr>
            <a:picLocks noChangeAspect="1"/>
          </p:cNvPicPr>
          <p:nvPr userDrawn="1"/>
        </p:nvPicPr>
        <p:blipFill>
          <a:blip r:embed="rId2">
            <a:alphaModFix amt="56000"/>
            <a:biLevel thresh="25000"/>
          </a:blip>
          <a:stretch>
            <a:fillRect/>
          </a:stretch>
        </p:blipFill>
        <p:spPr>
          <a:xfrm>
            <a:off x="829277" y="5356526"/>
            <a:ext cx="255829" cy="1011953"/>
          </a:xfrm>
          <a:prstGeom prst="rect">
            <a:avLst/>
          </a:prstGeom>
        </p:spPr>
      </p:pic>
      <p:pic>
        <p:nvPicPr>
          <p:cNvPr id="15" name="Picture 14">
            <a:extLst>
              <a:ext uri="{FF2B5EF4-FFF2-40B4-BE49-F238E27FC236}">
                <a16:creationId xmlns:a16="http://schemas.microsoft.com/office/drawing/2014/main" xmlns="" id="{F2B0EE24-E326-BC4D-87DC-A6077C90D37D}"/>
              </a:ext>
            </a:extLst>
          </p:cNvPr>
          <p:cNvPicPr>
            <a:picLocks noChangeAspect="1"/>
          </p:cNvPicPr>
          <p:nvPr userDrawn="1"/>
        </p:nvPicPr>
        <p:blipFill>
          <a:blip r:embed="rId2">
            <a:alphaModFix amt="56000"/>
            <a:biLevel thresh="25000"/>
          </a:blip>
          <a:stretch>
            <a:fillRect/>
          </a:stretch>
        </p:blipFill>
        <p:spPr>
          <a:xfrm>
            <a:off x="1173940" y="4844466"/>
            <a:ext cx="385283" cy="1524017"/>
          </a:xfrm>
          <a:prstGeom prst="rect">
            <a:avLst/>
          </a:prstGeom>
        </p:spPr>
      </p:pic>
      <p:pic>
        <p:nvPicPr>
          <p:cNvPr id="17" name="Picture 16">
            <a:extLst>
              <a:ext uri="{FF2B5EF4-FFF2-40B4-BE49-F238E27FC236}">
                <a16:creationId xmlns:a16="http://schemas.microsoft.com/office/drawing/2014/main" xmlns="" id="{58EAF0FD-9F4F-124A-8DB3-62AA3CF08E9F}"/>
              </a:ext>
            </a:extLst>
          </p:cNvPr>
          <p:cNvPicPr>
            <a:picLocks noChangeAspect="1"/>
          </p:cNvPicPr>
          <p:nvPr userDrawn="1"/>
        </p:nvPicPr>
        <p:blipFill>
          <a:blip r:embed="rId2">
            <a:alphaModFix amt="56000"/>
            <a:biLevel thresh="25000"/>
          </a:blip>
          <a:stretch>
            <a:fillRect/>
          </a:stretch>
        </p:blipFill>
        <p:spPr>
          <a:xfrm>
            <a:off x="1708134" y="5069177"/>
            <a:ext cx="328473" cy="1299301"/>
          </a:xfrm>
          <a:prstGeom prst="rect">
            <a:avLst/>
          </a:prstGeom>
        </p:spPr>
      </p:pic>
      <p:pic>
        <p:nvPicPr>
          <p:cNvPr id="18" name="Picture 17">
            <a:extLst>
              <a:ext uri="{FF2B5EF4-FFF2-40B4-BE49-F238E27FC236}">
                <a16:creationId xmlns:a16="http://schemas.microsoft.com/office/drawing/2014/main" xmlns="" id="{14F61DCC-8548-8240-B075-B48DEC7FA211}"/>
              </a:ext>
            </a:extLst>
          </p:cNvPr>
          <p:cNvPicPr>
            <a:picLocks noChangeAspect="1"/>
          </p:cNvPicPr>
          <p:nvPr userDrawn="1"/>
        </p:nvPicPr>
        <p:blipFill>
          <a:blip r:embed="rId2">
            <a:alphaModFix amt="56000"/>
            <a:biLevel thresh="25000"/>
          </a:blip>
          <a:stretch>
            <a:fillRect/>
          </a:stretch>
        </p:blipFill>
        <p:spPr>
          <a:xfrm>
            <a:off x="2207879" y="5356526"/>
            <a:ext cx="255829" cy="1011953"/>
          </a:xfrm>
          <a:prstGeom prst="rect">
            <a:avLst/>
          </a:prstGeom>
        </p:spPr>
      </p:pic>
      <p:pic>
        <p:nvPicPr>
          <p:cNvPr id="19" name="Picture 18">
            <a:extLst>
              <a:ext uri="{FF2B5EF4-FFF2-40B4-BE49-F238E27FC236}">
                <a16:creationId xmlns:a16="http://schemas.microsoft.com/office/drawing/2014/main" xmlns="" id="{6C0E6FF0-A0A0-B840-9CB3-5ABE491DCCF3}"/>
              </a:ext>
            </a:extLst>
          </p:cNvPr>
          <p:cNvPicPr>
            <a:picLocks noChangeAspect="1"/>
          </p:cNvPicPr>
          <p:nvPr userDrawn="1"/>
        </p:nvPicPr>
        <p:blipFill>
          <a:blip r:embed="rId2">
            <a:alphaModFix amt="56000"/>
            <a:biLevel thresh="25000"/>
          </a:blip>
          <a:stretch>
            <a:fillRect/>
          </a:stretch>
        </p:blipFill>
        <p:spPr>
          <a:xfrm>
            <a:off x="2627213" y="4844466"/>
            <a:ext cx="385283" cy="1524017"/>
          </a:xfrm>
          <a:prstGeom prst="rect">
            <a:avLst/>
          </a:prstGeom>
        </p:spPr>
      </p:pic>
    </p:spTree>
    <p:extLst>
      <p:ext uri="{BB962C8B-B14F-4D97-AF65-F5344CB8AC3E}">
        <p14:creationId xmlns:p14="http://schemas.microsoft.com/office/powerpoint/2010/main" val="88683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2">
    <p:spTree>
      <p:nvGrpSpPr>
        <p:cNvPr id="1" name=""/>
        <p:cNvGrpSpPr/>
        <p:nvPr/>
      </p:nvGrpSpPr>
      <p:grpSpPr>
        <a:xfrm>
          <a:off x="0" y="0"/>
          <a:ext cx="0" cy="0"/>
          <a:chOff x="0" y="0"/>
          <a:chExt cx="0" cy="0"/>
        </a:xfrm>
      </p:grpSpPr>
      <p:sp>
        <p:nvSpPr>
          <p:cNvPr id="11" name="Round Diagonal Corner Rectangle 10"/>
          <p:cNvSpPr/>
          <p:nvPr userDrawn="1"/>
        </p:nvSpPr>
        <p:spPr>
          <a:xfrm>
            <a:off x="5748338" y="1057002"/>
            <a:ext cx="2601348" cy="4834193"/>
          </a:xfrm>
          <a:prstGeom prst="round2DiagRect">
            <a:avLst>
              <a:gd name="adj1" fmla="val 0"/>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defTabSz="457186"/>
            <a:endParaRPr lang="en-US" sz="1520" dirty="0">
              <a:solidFill>
                <a:prstClr val="white"/>
              </a:solidFill>
              <a:latin typeface="Calibri"/>
            </a:endParaRPr>
          </a:p>
        </p:txBody>
      </p:sp>
      <p:sp>
        <p:nvSpPr>
          <p:cNvPr id="12" name="Picture Placeholder 2"/>
          <p:cNvSpPr>
            <a:spLocks noGrp="1"/>
          </p:cNvSpPr>
          <p:nvPr>
            <p:ph type="pic" sz="quarter" idx="10" hasCustomPrompt="1"/>
          </p:nvPr>
        </p:nvSpPr>
        <p:spPr>
          <a:xfrm>
            <a:off x="7223634" y="4780690"/>
            <a:ext cx="925830" cy="730893"/>
          </a:xfrm>
        </p:spPr>
        <p:txBody>
          <a:bodyPr>
            <a:normAutofit/>
          </a:bodyPr>
          <a:lstStyle>
            <a:lvl1pPr marL="0" indent="0" algn="ctr">
              <a:buNone/>
              <a:defRPr sz="1800" baseline="0"/>
            </a:lvl1pPr>
          </a:lstStyle>
          <a:p>
            <a:r>
              <a:rPr lang="en-US" dirty="0"/>
              <a:t>Drop logo here</a:t>
            </a:r>
          </a:p>
        </p:txBody>
      </p:sp>
      <p:sp>
        <p:nvSpPr>
          <p:cNvPr id="4" name="TextBox 3"/>
          <p:cNvSpPr txBox="1"/>
          <p:nvPr userDrawn="1"/>
        </p:nvSpPr>
        <p:spPr>
          <a:xfrm>
            <a:off x="3714803" y="6472471"/>
            <a:ext cx="5061043" cy="235898"/>
          </a:xfrm>
          <a:prstGeom prst="rect">
            <a:avLst/>
          </a:prstGeom>
          <a:noFill/>
        </p:spPr>
        <p:txBody>
          <a:bodyPr wrap="square" rtlCol="0">
            <a:spAutoFit/>
          </a:bodyPr>
          <a:lstStyle/>
          <a:p>
            <a:pPr algn="r">
              <a:defRPr/>
            </a:pPr>
            <a:r>
              <a:rPr lang="en-US" sz="933" kern="0" spc="100" dirty="0">
                <a:solidFill>
                  <a:srgbClr val="404040"/>
                </a:solidFill>
                <a:latin typeface="Arial"/>
                <a:cs typeface="Arial"/>
              </a:rPr>
              <a:t>FEEDING AMERICA </a:t>
            </a:r>
            <a:r>
              <a:rPr lang="en-US" sz="933" b="1" kern="0" spc="100" dirty="0">
                <a:solidFill>
                  <a:srgbClr val="404040"/>
                </a:solidFill>
                <a:latin typeface="Arial"/>
                <a:cs typeface="Arial"/>
              </a:rPr>
              <a:t>/ </a:t>
            </a:r>
            <a:fld id="{CF1A8821-C998-834A-B51E-54D54792926D}" type="slidenum">
              <a:rPr lang="en-US" sz="933" b="1" kern="0" spc="100">
                <a:solidFill>
                  <a:srgbClr val="404040"/>
                </a:solidFill>
                <a:latin typeface="Arial"/>
                <a:cs typeface="Arial"/>
              </a:rPr>
              <a:pPr algn="r">
                <a:defRPr/>
              </a:pPr>
              <a:t>‹#›</a:t>
            </a:fld>
            <a:r>
              <a:rPr lang="en-US" sz="933" b="1" kern="0" spc="100" dirty="0">
                <a:solidFill>
                  <a:srgbClr val="404040"/>
                </a:solidFill>
                <a:latin typeface="Arial"/>
                <a:cs typeface="Arial"/>
              </a:rPr>
              <a:t> /</a:t>
            </a:r>
          </a:p>
        </p:txBody>
      </p:sp>
    </p:spTree>
    <p:extLst>
      <p:ext uri="{BB962C8B-B14F-4D97-AF65-F5344CB8AC3E}">
        <p14:creationId xmlns:p14="http://schemas.microsoft.com/office/powerpoint/2010/main" val="491693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1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rmAutofit/>
          </a:bodyPr>
          <a:lstStyle>
            <a:lvl1pPr marL="0" indent="0">
              <a:buNone/>
              <a:defRPr lang="en-US" sz="2200" b="1" kern="1200" spc="-71" dirty="0">
                <a:solidFill>
                  <a:schemeClr val="bg1"/>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0E0F1FDE-05DF-914C-A8C8-03462C48F0CE}"/>
              </a:ext>
            </a:extLst>
          </p:cNvPr>
          <p:cNvPicPr>
            <a:picLocks noChangeAspect="1"/>
          </p:cNvPicPr>
          <p:nvPr userDrawn="1"/>
        </p:nvPicPr>
        <p:blipFill>
          <a:blip r:embed="rId2">
            <a:alphaModFix amt="56000"/>
            <a:biLevel thresh="25000"/>
          </a:blip>
          <a:stretch>
            <a:fillRect/>
          </a:stretch>
        </p:blipFill>
        <p:spPr>
          <a:xfrm>
            <a:off x="830964" y="5357888"/>
            <a:ext cx="255829" cy="1011953"/>
          </a:xfrm>
          <a:prstGeom prst="rect">
            <a:avLst/>
          </a:prstGeom>
        </p:spPr>
      </p:pic>
      <p:pic>
        <p:nvPicPr>
          <p:cNvPr id="15" name="Picture 14">
            <a:extLst>
              <a:ext uri="{FF2B5EF4-FFF2-40B4-BE49-F238E27FC236}">
                <a16:creationId xmlns:a16="http://schemas.microsoft.com/office/drawing/2014/main" xmlns="" id="{7ABB1331-721B-2F4F-AC76-2AD8DAED1360}"/>
              </a:ext>
            </a:extLst>
          </p:cNvPr>
          <p:cNvPicPr>
            <a:picLocks noChangeAspect="1"/>
          </p:cNvPicPr>
          <p:nvPr userDrawn="1"/>
        </p:nvPicPr>
        <p:blipFill>
          <a:blip r:embed="rId2">
            <a:alphaModFix amt="56000"/>
            <a:biLevel thresh="25000"/>
          </a:blip>
          <a:stretch>
            <a:fillRect/>
          </a:stretch>
        </p:blipFill>
        <p:spPr>
          <a:xfrm>
            <a:off x="1175627" y="4845828"/>
            <a:ext cx="385283" cy="1524017"/>
          </a:xfrm>
          <a:prstGeom prst="rect">
            <a:avLst/>
          </a:prstGeom>
        </p:spPr>
      </p:pic>
      <p:pic>
        <p:nvPicPr>
          <p:cNvPr id="17" name="Picture 16">
            <a:extLst>
              <a:ext uri="{FF2B5EF4-FFF2-40B4-BE49-F238E27FC236}">
                <a16:creationId xmlns:a16="http://schemas.microsoft.com/office/drawing/2014/main" xmlns="" id="{C118FE6D-A7DB-C04B-92FB-41903B9E5DA8}"/>
              </a:ext>
            </a:extLst>
          </p:cNvPr>
          <p:cNvPicPr>
            <a:picLocks noChangeAspect="1"/>
          </p:cNvPicPr>
          <p:nvPr userDrawn="1"/>
        </p:nvPicPr>
        <p:blipFill>
          <a:blip r:embed="rId2">
            <a:alphaModFix amt="56000"/>
            <a:biLevel thresh="25000"/>
          </a:blip>
          <a:stretch>
            <a:fillRect/>
          </a:stretch>
        </p:blipFill>
        <p:spPr>
          <a:xfrm>
            <a:off x="1709821" y="5070539"/>
            <a:ext cx="328473" cy="1299301"/>
          </a:xfrm>
          <a:prstGeom prst="rect">
            <a:avLst/>
          </a:prstGeom>
        </p:spPr>
      </p:pic>
      <p:pic>
        <p:nvPicPr>
          <p:cNvPr id="18" name="Picture 17">
            <a:extLst>
              <a:ext uri="{FF2B5EF4-FFF2-40B4-BE49-F238E27FC236}">
                <a16:creationId xmlns:a16="http://schemas.microsoft.com/office/drawing/2014/main" xmlns="" id="{28D60A05-B5A1-864F-BE6B-4C218BD9BD3F}"/>
              </a:ext>
            </a:extLst>
          </p:cNvPr>
          <p:cNvPicPr>
            <a:picLocks noChangeAspect="1"/>
          </p:cNvPicPr>
          <p:nvPr userDrawn="1"/>
        </p:nvPicPr>
        <p:blipFill>
          <a:blip r:embed="rId2">
            <a:alphaModFix amt="56000"/>
            <a:biLevel thresh="25000"/>
          </a:blip>
          <a:stretch>
            <a:fillRect/>
          </a:stretch>
        </p:blipFill>
        <p:spPr>
          <a:xfrm>
            <a:off x="2209566" y="5357888"/>
            <a:ext cx="255829" cy="1011953"/>
          </a:xfrm>
          <a:prstGeom prst="rect">
            <a:avLst/>
          </a:prstGeom>
        </p:spPr>
      </p:pic>
      <p:pic>
        <p:nvPicPr>
          <p:cNvPr id="19" name="Picture 18">
            <a:extLst>
              <a:ext uri="{FF2B5EF4-FFF2-40B4-BE49-F238E27FC236}">
                <a16:creationId xmlns:a16="http://schemas.microsoft.com/office/drawing/2014/main" xmlns="" id="{D5764F57-4A54-FD4E-8550-E50E274CBF4A}"/>
              </a:ext>
            </a:extLst>
          </p:cNvPr>
          <p:cNvPicPr>
            <a:picLocks noChangeAspect="1"/>
          </p:cNvPicPr>
          <p:nvPr userDrawn="1"/>
        </p:nvPicPr>
        <p:blipFill>
          <a:blip r:embed="rId2">
            <a:alphaModFix amt="56000"/>
            <a:biLevel thresh="25000"/>
          </a:blip>
          <a:stretch>
            <a:fillRect/>
          </a:stretch>
        </p:blipFill>
        <p:spPr>
          <a:xfrm>
            <a:off x="2628900" y="4845828"/>
            <a:ext cx="385283" cy="1524017"/>
          </a:xfrm>
          <a:prstGeom prst="rect">
            <a:avLst/>
          </a:prstGeom>
        </p:spPr>
      </p:pic>
    </p:spTree>
    <p:extLst>
      <p:ext uri="{BB962C8B-B14F-4D97-AF65-F5344CB8AC3E}">
        <p14:creationId xmlns:p14="http://schemas.microsoft.com/office/powerpoint/2010/main" val="830150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 #1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rmAutofit/>
          </a:bodyPr>
          <a:lstStyle>
            <a:lvl1pPr marL="0" indent="0">
              <a:buNone/>
              <a:defRPr lang="en-US" sz="2200" b="1" kern="1200" spc="-71" dirty="0">
                <a:solidFill>
                  <a:schemeClr val="bg1"/>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DCA5CA8D-2622-3644-9480-3CA996F9CDC0}"/>
              </a:ext>
            </a:extLst>
          </p:cNvPr>
          <p:cNvPicPr>
            <a:picLocks noChangeAspect="1"/>
          </p:cNvPicPr>
          <p:nvPr userDrawn="1"/>
        </p:nvPicPr>
        <p:blipFill>
          <a:blip r:embed="rId2">
            <a:alphaModFix amt="56000"/>
            <a:biLevel thresh="25000"/>
          </a:blip>
          <a:stretch>
            <a:fillRect/>
          </a:stretch>
        </p:blipFill>
        <p:spPr>
          <a:xfrm>
            <a:off x="829277" y="5372256"/>
            <a:ext cx="255829" cy="1011953"/>
          </a:xfrm>
          <a:prstGeom prst="rect">
            <a:avLst/>
          </a:prstGeom>
        </p:spPr>
      </p:pic>
      <p:pic>
        <p:nvPicPr>
          <p:cNvPr id="15" name="Picture 14">
            <a:extLst>
              <a:ext uri="{FF2B5EF4-FFF2-40B4-BE49-F238E27FC236}">
                <a16:creationId xmlns:a16="http://schemas.microsoft.com/office/drawing/2014/main" xmlns="" id="{F7555063-EADA-6241-84F1-3A1926700276}"/>
              </a:ext>
            </a:extLst>
          </p:cNvPr>
          <p:cNvPicPr>
            <a:picLocks noChangeAspect="1"/>
          </p:cNvPicPr>
          <p:nvPr userDrawn="1"/>
        </p:nvPicPr>
        <p:blipFill>
          <a:blip r:embed="rId2">
            <a:alphaModFix amt="56000"/>
            <a:biLevel thresh="25000"/>
          </a:blip>
          <a:stretch>
            <a:fillRect/>
          </a:stretch>
        </p:blipFill>
        <p:spPr>
          <a:xfrm>
            <a:off x="1173940" y="4860196"/>
            <a:ext cx="385283" cy="1524017"/>
          </a:xfrm>
          <a:prstGeom prst="rect">
            <a:avLst/>
          </a:prstGeom>
        </p:spPr>
      </p:pic>
      <p:pic>
        <p:nvPicPr>
          <p:cNvPr id="17" name="Picture 16">
            <a:extLst>
              <a:ext uri="{FF2B5EF4-FFF2-40B4-BE49-F238E27FC236}">
                <a16:creationId xmlns:a16="http://schemas.microsoft.com/office/drawing/2014/main" xmlns="" id="{9E29759B-925E-364C-8069-D254634291FD}"/>
              </a:ext>
            </a:extLst>
          </p:cNvPr>
          <p:cNvPicPr>
            <a:picLocks noChangeAspect="1"/>
          </p:cNvPicPr>
          <p:nvPr userDrawn="1"/>
        </p:nvPicPr>
        <p:blipFill>
          <a:blip r:embed="rId2">
            <a:alphaModFix amt="56000"/>
            <a:biLevel thresh="25000"/>
          </a:blip>
          <a:stretch>
            <a:fillRect/>
          </a:stretch>
        </p:blipFill>
        <p:spPr>
          <a:xfrm>
            <a:off x="1708134" y="5084907"/>
            <a:ext cx="328473" cy="1299301"/>
          </a:xfrm>
          <a:prstGeom prst="rect">
            <a:avLst/>
          </a:prstGeom>
        </p:spPr>
      </p:pic>
      <p:pic>
        <p:nvPicPr>
          <p:cNvPr id="18" name="Picture 17">
            <a:extLst>
              <a:ext uri="{FF2B5EF4-FFF2-40B4-BE49-F238E27FC236}">
                <a16:creationId xmlns:a16="http://schemas.microsoft.com/office/drawing/2014/main" xmlns="" id="{5E8DE278-01F1-0C49-B7B2-79E2B16C17FD}"/>
              </a:ext>
            </a:extLst>
          </p:cNvPr>
          <p:cNvPicPr>
            <a:picLocks noChangeAspect="1"/>
          </p:cNvPicPr>
          <p:nvPr userDrawn="1"/>
        </p:nvPicPr>
        <p:blipFill>
          <a:blip r:embed="rId2">
            <a:alphaModFix amt="56000"/>
            <a:biLevel thresh="25000"/>
          </a:blip>
          <a:stretch>
            <a:fillRect/>
          </a:stretch>
        </p:blipFill>
        <p:spPr>
          <a:xfrm>
            <a:off x="2207879" y="5372256"/>
            <a:ext cx="255829" cy="1011953"/>
          </a:xfrm>
          <a:prstGeom prst="rect">
            <a:avLst/>
          </a:prstGeom>
        </p:spPr>
      </p:pic>
      <p:pic>
        <p:nvPicPr>
          <p:cNvPr id="19" name="Picture 18">
            <a:extLst>
              <a:ext uri="{FF2B5EF4-FFF2-40B4-BE49-F238E27FC236}">
                <a16:creationId xmlns:a16="http://schemas.microsoft.com/office/drawing/2014/main" xmlns="" id="{AF4AD3CD-45EF-EB46-A223-DA520623AFF8}"/>
              </a:ext>
            </a:extLst>
          </p:cNvPr>
          <p:cNvPicPr>
            <a:picLocks noChangeAspect="1"/>
          </p:cNvPicPr>
          <p:nvPr userDrawn="1"/>
        </p:nvPicPr>
        <p:blipFill>
          <a:blip r:embed="rId2">
            <a:alphaModFix amt="56000"/>
            <a:biLevel thresh="25000"/>
          </a:blip>
          <a:stretch>
            <a:fillRect/>
          </a:stretch>
        </p:blipFill>
        <p:spPr>
          <a:xfrm>
            <a:off x="2627213" y="4860196"/>
            <a:ext cx="385283" cy="1524017"/>
          </a:xfrm>
          <a:prstGeom prst="rect">
            <a:avLst/>
          </a:prstGeom>
        </p:spPr>
      </p:pic>
    </p:spTree>
    <p:extLst>
      <p:ext uri="{BB962C8B-B14F-4D97-AF65-F5344CB8AC3E}">
        <p14:creationId xmlns:p14="http://schemas.microsoft.com/office/powerpoint/2010/main" val="85034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ntent #1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rgbClr val="B12D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rmAutofit/>
          </a:bodyPr>
          <a:lstStyle>
            <a:lvl1pPr marL="0" indent="0">
              <a:buNone/>
              <a:defRPr lang="en-US" sz="2200" b="1" kern="1200" spc="-71" dirty="0">
                <a:solidFill>
                  <a:schemeClr val="bg1"/>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6E9CDECA-D545-DD4A-B792-F8FBB6B53341}"/>
              </a:ext>
            </a:extLst>
          </p:cNvPr>
          <p:cNvPicPr>
            <a:picLocks noChangeAspect="1"/>
          </p:cNvPicPr>
          <p:nvPr userDrawn="1"/>
        </p:nvPicPr>
        <p:blipFill>
          <a:blip r:embed="rId2">
            <a:alphaModFix amt="56000"/>
            <a:biLevel thresh="25000"/>
          </a:blip>
          <a:stretch>
            <a:fillRect/>
          </a:stretch>
        </p:blipFill>
        <p:spPr>
          <a:xfrm>
            <a:off x="829277" y="5357888"/>
            <a:ext cx="255829" cy="1011953"/>
          </a:xfrm>
          <a:prstGeom prst="rect">
            <a:avLst/>
          </a:prstGeom>
        </p:spPr>
      </p:pic>
      <p:pic>
        <p:nvPicPr>
          <p:cNvPr id="15" name="Picture 14">
            <a:extLst>
              <a:ext uri="{FF2B5EF4-FFF2-40B4-BE49-F238E27FC236}">
                <a16:creationId xmlns:a16="http://schemas.microsoft.com/office/drawing/2014/main" xmlns="" id="{B045DF3B-82E3-7C4D-B9AF-175FB1419B39}"/>
              </a:ext>
            </a:extLst>
          </p:cNvPr>
          <p:cNvPicPr>
            <a:picLocks noChangeAspect="1"/>
          </p:cNvPicPr>
          <p:nvPr userDrawn="1"/>
        </p:nvPicPr>
        <p:blipFill>
          <a:blip r:embed="rId2">
            <a:alphaModFix amt="56000"/>
            <a:biLevel thresh="25000"/>
          </a:blip>
          <a:stretch>
            <a:fillRect/>
          </a:stretch>
        </p:blipFill>
        <p:spPr>
          <a:xfrm>
            <a:off x="1173940" y="4845828"/>
            <a:ext cx="385283" cy="1524017"/>
          </a:xfrm>
          <a:prstGeom prst="rect">
            <a:avLst/>
          </a:prstGeom>
        </p:spPr>
      </p:pic>
      <p:pic>
        <p:nvPicPr>
          <p:cNvPr id="17" name="Picture 16">
            <a:extLst>
              <a:ext uri="{FF2B5EF4-FFF2-40B4-BE49-F238E27FC236}">
                <a16:creationId xmlns:a16="http://schemas.microsoft.com/office/drawing/2014/main" xmlns="" id="{7C9C960A-9785-0C4F-9FB9-A228DBC78259}"/>
              </a:ext>
            </a:extLst>
          </p:cNvPr>
          <p:cNvPicPr>
            <a:picLocks noChangeAspect="1"/>
          </p:cNvPicPr>
          <p:nvPr userDrawn="1"/>
        </p:nvPicPr>
        <p:blipFill>
          <a:blip r:embed="rId2">
            <a:alphaModFix amt="56000"/>
            <a:biLevel thresh="25000"/>
          </a:blip>
          <a:stretch>
            <a:fillRect/>
          </a:stretch>
        </p:blipFill>
        <p:spPr>
          <a:xfrm>
            <a:off x="1708134" y="5070539"/>
            <a:ext cx="328473" cy="1299301"/>
          </a:xfrm>
          <a:prstGeom prst="rect">
            <a:avLst/>
          </a:prstGeom>
        </p:spPr>
      </p:pic>
      <p:pic>
        <p:nvPicPr>
          <p:cNvPr id="18" name="Picture 17">
            <a:extLst>
              <a:ext uri="{FF2B5EF4-FFF2-40B4-BE49-F238E27FC236}">
                <a16:creationId xmlns:a16="http://schemas.microsoft.com/office/drawing/2014/main" xmlns="" id="{E14E7AA1-02A5-A04D-8630-AB4170B61435}"/>
              </a:ext>
            </a:extLst>
          </p:cNvPr>
          <p:cNvPicPr>
            <a:picLocks noChangeAspect="1"/>
          </p:cNvPicPr>
          <p:nvPr userDrawn="1"/>
        </p:nvPicPr>
        <p:blipFill>
          <a:blip r:embed="rId2">
            <a:alphaModFix amt="56000"/>
            <a:biLevel thresh="25000"/>
          </a:blip>
          <a:stretch>
            <a:fillRect/>
          </a:stretch>
        </p:blipFill>
        <p:spPr>
          <a:xfrm>
            <a:off x="2207879" y="5357888"/>
            <a:ext cx="255829" cy="1011953"/>
          </a:xfrm>
          <a:prstGeom prst="rect">
            <a:avLst/>
          </a:prstGeom>
        </p:spPr>
      </p:pic>
      <p:pic>
        <p:nvPicPr>
          <p:cNvPr id="19" name="Picture 18">
            <a:extLst>
              <a:ext uri="{FF2B5EF4-FFF2-40B4-BE49-F238E27FC236}">
                <a16:creationId xmlns:a16="http://schemas.microsoft.com/office/drawing/2014/main" xmlns="" id="{24EC0B23-24CE-3C4E-96D1-A03D4C7C5220}"/>
              </a:ext>
            </a:extLst>
          </p:cNvPr>
          <p:cNvPicPr>
            <a:picLocks noChangeAspect="1"/>
          </p:cNvPicPr>
          <p:nvPr userDrawn="1"/>
        </p:nvPicPr>
        <p:blipFill>
          <a:blip r:embed="rId2">
            <a:alphaModFix amt="56000"/>
            <a:biLevel thresh="25000"/>
          </a:blip>
          <a:stretch>
            <a:fillRect/>
          </a:stretch>
        </p:blipFill>
        <p:spPr>
          <a:xfrm>
            <a:off x="2627213" y="4845828"/>
            <a:ext cx="385283" cy="1524017"/>
          </a:xfrm>
          <a:prstGeom prst="rect">
            <a:avLst/>
          </a:prstGeom>
        </p:spPr>
      </p:pic>
    </p:spTree>
    <p:extLst>
      <p:ext uri="{BB962C8B-B14F-4D97-AF65-F5344CB8AC3E}">
        <p14:creationId xmlns:p14="http://schemas.microsoft.com/office/powerpoint/2010/main" val="435198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A">
    <p:spTree>
      <p:nvGrpSpPr>
        <p:cNvPr id="1" name=""/>
        <p:cNvGrpSpPr/>
        <p:nvPr/>
      </p:nvGrpSpPr>
      <p:grpSpPr>
        <a:xfrm>
          <a:off x="0" y="0"/>
          <a:ext cx="0" cy="0"/>
          <a:chOff x="0" y="0"/>
          <a:chExt cx="0" cy="0"/>
        </a:xfrm>
      </p:grpSpPr>
      <p:sp>
        <p:nvSpPr>
          <p:cNvPr id="27" name="Round Diagonal Corner Rectangle 26"/>
          <p:cNvSpPr/>
          <p:nvPr userDrawn="1"/>
        </p:nvSpPr>
        <p:spPr>
          <a:xfrm>
            <a:off x="411341" y="491558"/>
            <a:ext cx="5625024" cy="5878287"/>
          </a:xfrm>
          <a:prstGeom prst="round2DiagRect">
            <a:avLst>
              <a:gd name="adj1" fmla="val 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21"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a:p>
        </p:txBody>
      </p:sp>
      <p:sp>
        <p:nvSpPr>
          <p:cNvPr id="4" name="Text Placeholder 3"/>
          <p:cNvSpPr>
            <a:spLocks noGrp="1"/>
          </p:cNvSpPr>
          <p:nvPr>
            <p:ph type="body" sz="quarter" idx="14" hasCustomPrompt="1"/>
          </p:nvPr>
        </p:nvSpPr>
        <p:spPr>
          <a:xfrm>
            <a:off x="527626" y="769905"/>
            <a:ext cx="5277611" cy="876339"/>
          </a:xfrm>
        </p:spPr>
        <p:txBody>
          <a:bodyPr>
            <a:normAutofit/>
          </a:bodyPr>
          <a:lstStyle>
            <a:lvl1pPr marL="0" indent="0">
              <a:buNone/>
              <a:defRPr lang="en-US" sz="2200" b="1" kern="1200" spc="-71" dirty="0" smtClean="0">
                <a:solidFill>
                  <a:schemeClr val="bg1"/>
                </a:solidFill>
                <a:latin typeface="Arial"/>
                <a:ea typeface="+mj-ea"/>
                <a:cs typeface="Arial"/>
              </a:defRPr>
            </a:lvl1pPr>
          </a:lstStyle>
          <a:p>
            <a:pPr lvl="0"/>
            <a:r>
              <a:rPr lang="en-US" dirty="0"/>
              <a:t>Click to edit headline</a:t>
            </a:r>
          </a:p>
        </p:txBody>
      </p:sp>
      <p:sp>
        <p:nvSpPr>
          <p:cNvPr id="5" name="Text Placeholder 4"/>
          <p:cNvSpPr>
            <a:spLocks noGrp="1"/>
          </p:cNvSpPr>
          <p:nvPr>
            <p:ph type="body" sz="quarter" idx="15" hasCustomPrompt="1"/>
          </p:nvPr>
        </p:nvSpPr>
        <p:spPr>
          <a:xfrm>
            <a:off x="527375" y="1646238"/>
            <a:ext cx="5277860" cy="4481847"/>
          </a:xfrm>
        </p:spPr>
        <p:txBody>
          <a:bodyPr>
            <a:normAutofit/>
          </a:bodyPr>
          <a:lstStyle>
            <a:lvl1pPr>
              <a:defRPr sz="2000"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3548381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2B">
    <p:spTree>
      <p:nvGrpSpPr>
        <p:cNvPr id="1" name=""/>
        <p:cNvGrpSpPr/>
        <p:nvPr/>
      </p:nvGrpSpPr>
      <p:grpSpPr>
        <a:xfrm>
          <a:off x="0" y="0"/>
          <a:ext cx="0" cy="0"/>
          <a:chOff x="0" y="0"/>
          <a:chExt cx="0" cy="0"/>
        </a:xfrm>
      </p:grpSpPr>
      <p:sp>
        <p:nvSpPr>
          <p:cNvPr id="41" name="Round Diagonal Corner Rectangle 40"/>
          <p:cNvSpPr/>
          <p:nvPr userDrawn="1"/>
        </p:nvSpPr>
        <p:spPr>
          <a:xfrm>
            <a:off x="411341" y="491558"/>
            <a:ext cx="5625024" cy="5878287"/>
          </a:xfrm>
          <a:prstGeom prst="round2DiagRect">
            <a:avLst>
              <a:gd name="adj1" fmla="val 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42"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27626" y="769905"/>
            <a:ext cx="5221125" cy="876339"/>
          </a:xfrm>
        </p:spPr>
        <p:txBody>
          <a:bodyPr>
            <a:normAutofit/>
          </a:bodyPr>
          <a:lstStyle>
            <a:lvl1pPr marL="0" indent="0">
              <a:buNone/>
              <a:defRPr lang="en-US" sz="2200" b="1" kern="1200" spc="-71" dirty="0" smtClean="0">
                <a:solidFill>
                  <a:schemeClr val="accent3"/>
                </a:solidFill>
                <a:latin typeface="Arial"/>
                <a:ea typeface="+mj-ea"/>
                <a:cs typeface="Arial"/>
              </a:defRPr>
            </a:lvl1pPr>
          </a:lstStyle>
          <a:p>
            <a:pPr lvl="0"/>
            <a:r>
              <a:rPr lang="en-US" dirty="0"/>
              <a:t>Click to edit headline</a:t>
            </a:r>
          </a:p>
        </p:txBody>
      </p:sp>
      <p:sp>
        <p:nvSpPr>
          <p:cNvPr id="27" name="Text Placeholder 4"/>
          <p:cNvSpPr>
            <a:spLocks noGrp="1"/>
          </p:cNvSpPr>
          <p:nvPr>
            <p:ph type="body" sz="quarter" idx="15" hasCustomPrompt="1"/>
          </p:nvPr>
        </p:nvSpPr>
        <p:spPr>
          <a:xfrm>
            <a:off x="527376" y="1646238"/>
            <a:ext cx="5221375" cy="4481847"/>
          </a:xfrm>
        </p:spPr>
        <p:txBody>
          <a:bodyPr>
            <a:normAutofit/>
          </a:bodyPr>
          <a:lstStyle>
            <a:lvl1pPr>
              <a:defRPr sz="2000"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219464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C">
    <p:spTree>
      <p:nvGrpSpPr>
        <p:cNvPr id="1" name=""/>
        <p:cNvGrpSpPr/>
        <p:nvPr/>
      </p:nvGrpSpPr>
      <p:grpSpPr>
        <a:xfrm>
          <a:off x="0" y="0"/>
          <a:ext cx="0" cy="0"/>
          <a:chOff x="0" y="0"/>
          <a:chExt cx="0" cy="0"/>
        </a:xfrm>
      </p:grpSpPr>
      <p:sp>
        <p:nvSpPr>
          <p:cNvPr id="32" name="Round Diagonal Corner Rectangle 31"/>
          <p:cNvSpPr/>
          <p:nvPr userDrawn="1"/>
        </p:nvSpPr>
        <p:spPr>
          <a:xfrm>
            <a:off x="411341" y="491558"/>
            <a:ext cx="5625024" cy="5878287"/>
          </a:xfrm>
          <a:prstGeom prst="round2DiagRect">
            <a:avLst>
              <a:gd name="adj1" fmla="val 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33"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dirty="0"/>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27628" y="769905"/>
            <a:ext cx="5238133" cy="876339"/>
          </a:xfrm>
        </p:spPr>
        <p:txBody>
          <a:bodyPr>
            <a:normAutofit/>
          </a:bodyPr>
          <a:lstStyle>
            <a:lvl1pPr marL="0" indent="0">
              <a:buNone/>
              <a:defRPr lang="en-US" sz="2200" b="1" kern="1200" spc="-71" dirty="0" smtClean="0">
                <a:solidFill>
                  <a:schemeClr val="bg1"/>
                </a:solidFill>
                <a:latin typeface="Arial"/>
                <a:ea typeface="+mj-ea"/>
                <a:cs typeface="Arial"/>
              </a:defRPr>
            </a:lvl1pPr>
          </a:lstStyle>
          <a:p>
            <a:pPr lvl="0"/>
            <a:r>
              <a:rPr lang="en-US" dirty="0"/>
              <a:t>Click to edit headline</a:t>
            </a:r>
          </a:p>
        </p:txBody>
      </p:sp>
      <p:sp>
        <p:nvSpPr>
          <p:cNvPr id="27" name="Text Placeholder 4"/>
          <p:cNvSpPr>
            <a:spLocks noGrp="1"/>
          </p:cNvSpPr>
          <p:nvPr>
            <p:ph type="body" sz="quarter" idx="15" hasCustomPrompt="1"/>
          </p:nvPr>
        </p:nvSpPr>
        <p:spPr>
          <a:xfrm>
            <a:off x="527377" y="1646238"/>
            <a:ext cx="5238383" cy="4481847"/>
          </a:xfrm>
        </p:spPr>
        <p:txBody>
          <a:bodyPr/>
          <a:lstStyle>
            <a:lvl1pPr>
              <a:defRPr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3857875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2C">
    <p:spTree>
      <p:nvGrpSpPr>
        <p:cNvPr id="1" name=""/>
        <p:cNvGrpSpPr/>
        <p:nvPr/>
      </p:nvGrpSpPr>
      <p:grpSpPr>
        <a:xfrm>
          <a:off x="0" y="0"/>
          <a:ext cx="0" cy="0"/>
          <a:chOff x="0" y="0"/>
          <a:chExt cx="0" cy="0"/>
        </a:xfrm>
      </p:grpSpPr>
      <p:sp>
        <p:nvSpPr>
          <p:cNvPr id="38" name="Round Diagonal Corner Rectangle 37"/>
          <p:cNvSpPr/>
          <p:nvPr userDrawn="1"/>
        </p:nvSpPr>
        <p:spPr>
          <a:xfrm>
            <a:off x="411341" y="491558"/>
            <a:ext cx="5625024" cy="5878287"/>
          </a:xfrm>
          <a:prstGeom prst="round2DiagRect">
            <a:avLst>
              <a:gd name="adj1" fmla="val 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39"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27629" y="769905"/>
            <a:ext cx="5263645" cy="876339"/>
          </a:xfrm>
        </p:spPr>
        <p:txBody>
          <a:bodyPr>
            <a:normAutofit/>
          </a:bodyPr>
          <a:lstStyle>
            <a:lvl1pPr marL="0" indent="0">
              <a:buNone/>
              <a:defRPr lang="en-US" sz="2200" b="1" kern="1200" spc="-71" dirty="0" smtClean="0">
                <a:solidFill>
                  <a:srgbClr val="FFFFFF"/>
                </a:solidFill>
                <a:latin typeface="Arial"/>
                <a:ea typeface="+mj-ea"/>
                <a:cs typeface="Arial"/>
              </a:defRPr>
            </a:lvl1pPr>
          </a:lstStyle>
          <a:p>
            <a:pPr lvl="0"/>
            <a:r>
              <a:rPr lang="en-US" dirty="0"/>
              <a:t>Click to edit headline</a:t>
            </a:r>
          </a:p>
        </p:txBody>
      </p:sp>
      <p:sp>
        <p:nvSpPr>
          <p:cNvPr id="27" name="Text Placeholder 4"/>
          <p:cNvSpPr>
            <a:spLocks noGrp="1"/>
          </p:cNvSpPr>
          <p:nvPr>
            <p:ph type="body" sz="quarter" idx="15" hasCustomPrompt="1"/>
          </p:nvPr>
        </p:nvSpPr>
        <p:spPr>
          <a:xfrm>
            <a:off x="527377" y="1646239"/>
            <a:ext cx="5263895" cy="4433720"/>
          </a:xfrm>
        </p:spPr>
        <p:txBody>
          <a:bodyPr/>
          <a:lstStyle>
            <a:lvl1pPr>
              <a:defRPr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3278994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2C">
    <p:spTree>
      <p:nvGrpSpPr>
        <p:cNvPr id="1" name=""/>
        <p:cNvGrpSpPr/>
        <p:nvPr/>
      </p:nvGrpSpPr>
      <p:grpSpPr>
        <a:xfrm>
          <a:off x="0" y="0"/>
          <a:ext cx="0" cy="0"/>
          <a:chOff x="0" y="0"/>
          <a:chExt cx="0" cy="0"/>
        </a:xfrm>
      </p:grpSpPr>
      <p:sp>
        <p:nvSpPr>
          <p:cNvPr id="38" name="Round Diagonal Corner Rectangle 37"/>
          <p:cNvSpPr/>
          <p:nvPr userDrawn="1"/>
        </p:nvSpPr>
        <p:spPr>
          <a:xfrm>
            <a:off x="411341" y="491558"/>
            <a:ext cx="5625024" cy="5878287"/>
          </a:xfrm>
          <a:prstGeom prst="round2DiagRect">
            <a:avLst>
              <a:gd name="adj1" fmla="val 0"/>
              <a:gd name="adj2" fmla="val 0"/>
            </a:avLst>
          </a:prstGeom>
          <a:solidFill>
            <a:srgbClr val="B12D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6"/>
            <a:endParaRPr lang="en-US" sz="1520" dirty="0">
              <a:solidFill>
                <a:prstClr val="white"/>
              </a:solidFill>
              <a:latin typeface="Calibri"/>
            </a:endParaRPr>
          </a:p>
        </p:txBody>
      </p:sp>
      <p:sp>
        <p:nvSpPr>
          <p:cNvPr id="39" name="Picture Placeholder 20"/>
          <p:cNvSpPr>
            <a:spLocks noGrp="1"/>
          </p:cNvSpPr>
          <p:nvPr>
            <p:ph type="pic" sz="quarter" idx="13"/>
          </p:nvPr>
        </p:nvSpPr>
        <p:spPr>
          <a:xfrm>
            <a:off x="6091242" y="491572"/>
            <a:ext cx="2643735" cy="5878285"/>
          </a:xfrm>
          <a:prstGeom prst="round2DiagRect">
            <a:avLst>
              <a:gd name="adj1" fmla="val 0"/>
              <a:gd name="adj2" fmla="val 0"/>
            </a:avLst>
          </a:prstGeom>
        </p:spPr>
        <p:txBody>
          <a:bodyPr/>
          <a:lstStyle/>
          <a:p>
            <a:endParaRPr lang="en-US"/>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4" name="Text Placeholder 3"/>
          <p:cNvSpPr>
            <a:spLocks noGrp="1"/>
          </p:cNvSpPr>
          <p:nvPr>
            <p:ph type="body" sz="quarter" idx="14" hasCustomPrompt="1"/>
          </p:nvPr>
        </p:nvSpPr>
        <p:spPr>
          <a:xfrm>
            <a:off x="527629" y="769905"/>
            <a:ext cx="5263645" cy="876339"/>
          </a:xfrm>
        </p:spPr>
        <p:txBody>
          <a:bodyPr>
            <a:normAutofit/>
          </a:bodyPr>
          <a:lstStyle>
            <a:lvl1pPr marL="0" indent="0">
              <a:buNone/>
              <a:defRPr lang="en-US" sz="2200" b="1" kern="1200" spc="-71" dirty="0" smtClean="0">
                <a:solidFill>
                  <a:srgbClr val="FFFFFF"/>
                </a:solidFill>
                <a:latin typeface="Arial"/>
                <a:ea typeface="+mj-ea"/>
                <a:cs typeface="Arial"/>
              </a:defRPr>
            </a:lvl1pPr>
          </a:lstStyle>
          <a:p>
            <a:pPr lvl="0"/>
            <a:r>
              <a:rPr lang="en-US" dirty="0"/>
              <a:t>Click to edit headline</a:t>
            </a:r>
          </a:p>
        </p:txBody>
      </p:sp>
      <p:sp>
        <p:nvSpPr>
          <p:cNvPr id="27" name="Text Placeholder 4"/>
          <p:cNvSpPr>
            <a:spLocks noGrp="1"/>
          </p:cNvSpPr>
          <p:nvPr>
            <p:ph type="body" sz="quarter" idx="15" hasCustomPrompt="1"/>
          </p:nvPr>
        </p:nvSpPr>
        <p:spPr>
          <a:xfrm>
            <a:off x="527377" y="1646239"/>
            <a:ext cx="5263895" cy="4433720"/>
          </a:xfrm>
        </p:spPr>
        <p:txBody>
          <a:bodyPr/>
          <a:lstStyle>
            <a:lvl1pPr>
              <a:defRPr baseline="0">
                <a:solidFill>
                  <a:schemeClr val="bg1"/>
                </a:solidFill>
              </a:defRPr>
            </a:lvl1pPr>
          </a:lstStyle>
          <a:p>
            <a:pPr lvl="0"/>
            <a:r>
              <a:rPr lang="en-US" dirty="0"/>
              <a:t>Body copy goes here</a:t>
            </a:r>
          </a:p>
        </p:txBody>
      </p:sp>
    </p:spTree>
    <p:extLst>
      <p:ext uri="{BB962C8B-B14F-4D97-AF65-F5344CB8AC3E}">
        <p14:creationId xmlns:p14="http://schemas.microsoft.com/office/powerpoint/2010/main" val="3765767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Round Diagonal Corner Rectangle 10"/>
          <p:cNvSpPr/>
          <p:nvPr userDrawn="1"/>
        </p:nvSpPr>
        <p:spPr>
          <a:xfrm>
            <a:off x="422235" y="491558"/>
            <a:ext cx="8312727" cy="5878287"/>
          </a:xfrm>
          <a:prstGeom prst="round2DiagRect">
            <a:avLst>
              <a:gd name="adj1" fmla="val 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rgbClr val="FFFFFF"/>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2665674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Round Diagonal Corner Rectangle 11"/>
          <p:cNvSpPr/>
          <p:nvPr userDrawn="1"/>
        </p:nvSpPr>
        <p:spPr>
          <a:xfrm>
            <a:off x="422235" y="491558"/>
            <a:ext cx="8312727" cy="5878287"/>
          </a:xfrm>
          <a:prstGeom prst="round2DiagRect">
            <a:avLst>
              <a:gd name="adj1" fmla="val 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chemeClr val="accent3"/>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217200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vel 2 Divider">
    <p:spTree>
      <p:nvGrpSpPr>
        <p:cNvPr id="1" name=""/>
        <p:cNvGrpSpPr/>
        <p:nvPr/>
      </p:nvGrpSpPr>
      <p:grpSpPr>
        <a:xfrm>
          <a:off x="0" y="0"/>
          <a:ext cx="0" cy="0"/>
          <a:chOff x="0" y="0"/>
          <a:chExt cx="0" cy="0"/>
        </a:xfrm>
      </p:grpSpPr>
      <p:sp>
        <p:nvSpPr>
          <p:cNvPr id="4" name="Round Diagonal Corner Rectangle 3"/>
          <p:cNvSpPr/>
          <p:nvPr userDrawn="1"/>
        </p:nvSpPr>
        <p:spPr>
          <a:xfrm>
            <a:off x="422235" y="491558"/>
            <a:ext cx="8312727" cy="5878287"/>
          </a:xfrm>
          <a:prstGeom prst="round2DiagRect">
            <a:avLst>
              <a:gd name="adj1" fmla="val 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dirty="0">
              <a:solidFill>
                <a:srgbClr val="000000">
                  <a:tint val="75000"/>
                </a:srgbClr>
              </a:solidFill>
            </a:endParaRPr>
          </a:p>
        </p:txBody>
      </p:sp>
      <p:pic>
        <p:nvPicPr>
          <p:cNvPr id="6" name="Picture 5"/>
          <p:cNvPicPr>
            <a:picLocks noChangeAspect="1"/>
          </p:cNvPicPr>
          <p:nvPr userDrawn="1"/>
        </p:nvPicPr>
        <p:blipFill>
          <a:blip r:embed="rId2">
            <a:biLevel thresh="25000"/>
            <a:alphaModFix amt="25000"/>
          </a:blip>
          <a:stretch>
            <a:fillRect/>
          </a:stretch>
        </p:blipFill>
        <p:spPr>
          <a:xfrm>
            <a:off x="6016459" y="5020582"/>
            <a:ext cx="255829" cy="1349271"/>
          </a:xfrm>
          <a:prstGeom prst="rect">
            <a:avLst/>
          </a:prstGeom>
        </p:spPr>
      </p:pic>
      <p:pic>
        <p:nvPicPr>
          <p:cNvPr id="7" name="Picture 6"/>
          <p:cNvPicPr>
            <a:picLocks noChangeAspect="1"/>
          </p:cNvPicPr>
          <p:nvPr userDrawn="1"/>
        </p:nvPicPr>
        <p:blipFill>
          <a:blip r:embed="rId2">
            <a:biLevel thresh="25000"/>
            <a:alphaModFix amt="25000"/>
          </a:blip>
          <a:stretch>
            <a:fillRect/>
          </a:stretch>
        </p:blipFill>
        <p:spPr>
          <a:xfrm>
            <a:off x="6361122" y="3914591"/>
            <a:ext cx="465530" cy="2455256"/>
          </a:xfrm>
          <a:prstGeom prst="rect">
            <a:avLst/>
          </a:prstGeom>
        </p:spPr>
      </p:pic>
      <p:pic>
        <p:nvPicPr>
          <p:cNvPr id="8" name="Picture 7"/>
          <p:cNvPicPr>
            <a:picLocks noChangeAspect="1"/>
          </p:cNvPicPr>
          <p:nvPr userDrawn="1"/>
        </p:nvPicPr>
        <p:blipFill>
          <a:blip r:embed="rId2">
            <a:biLevel thresh="25000"/>
            <a:alphaModFix amt="25000"/>
          </a:blip>
          <a:stretch>
            <a:fillRect/>
          </a:stretch>
        </p:blipFill>
        <p:spPr>
          <a:xfrm>
            <a:off x="6895316" y="4637450"/>
            <a:ext cx="328473" cy="1732401"/>
          </a:xfrm>
          <a:prstGeom prst="rect">
            <a:avLst/>
          </a:prstGeom>
        </p:spPr>
      </p:pic>
      <p:pic>
        <p:nvPicPr>
          <p:cNvPr id="9" name="Picture 8"/>
          <p:cNvPicPr>
            <a:picLocks noChangeAspect="1"/>
          </p:cNvPicPr>
          <p:nvPr userDrawn="1"/>
        </p:nvPicPr>
        <p:blipFill>
          <a:blip r:embed="rId2">
            <a:biLevel thresh="25000"/>
            <a:alphaModFix amt="25000"/>
          </a:blip>
          <a:stretch>
            <a:fillRect/>
          </a:stretch>
        </p:blipFill>
        <p:spPr>
          <a:xfrm>
            <a:off x="7395060" y="5020582"/>
            <a:ext cx="255829" cy="1349271"/>
          </a:xfrm>
          <a:prstGeom prst="rect">
            <a:avLst/>
          </a:prstGeom>
        </p:spPr>
      </p:pic>
      <p:pic>
        <p:nvPicPr>
          <p:cNvPr id="10" name="Picture 9"/>
          <p:cNvPicPr>
            <a:picLocks noChangeAspect="1"/>
          </p:cNvPicPr>
          <p:nvPr userDrawn="1"/>
        </p:nvPicPr>
        <p:blipFill>
          <a:blip r:embed="rId2">
            <a:biLevel thresh="25000"/>
            <a:alphaModFix amt="25000"/>
          </a:blip>
          <a:stretch>
            <a:fillRect/>
          </a:stretch>
        </p:blipFill>
        <p:spPr>
          <a:xfrm>
            <a:off x="7814382" y="3916884"/>
            <a:ext cx="465096" cy="2452969"/>
          </a:xfrm>
          <a:prstGeom prst="rect">
            <a:avLst/>
          </a:prstGeom>
        </p:spPr>
      </p:pic>
      <p:pic>
        <p:nvPicPr>
          <p:cNvPr id="11" name="Picture 10"/>
          <p:cNvPicPr>
            <a:picLocks noChangeAspect="1"/>
          </p:cNvPicPr>
          <p:nvPr userDrawn="1"/>
        </p:nvPicPr>
        <p:blipFill>
          <a:blip r:embed="rId2">
            <a:biLevel thresh="25000"/>
            <a:alphaModFix amt="25000"/>
          </a:blip>
          <a:stretch>
            <a:fillRect/>
          </a:stretch>
        </p:blipFill>
        <p:spPr>
          <a:xfrm>
            <a:off x="3678446" y="5020582"/>
            <a:ext cx="255829" cy="1349271"/>
          </a:xfrm>
          <a:prstGeom prst="rect">
            <a:avLst/>
          </a:prstGeom>
        </p:spPr>
      </p:pic>
      <p:pic>
        <p:nvPicPr>
          <p:cNvPr id="12" name="Picture 11"/>
          <p:cNvPicPr>
            <a:picLocks noChangeAspect="1"/>
          </p:cNvPicPr>
          <p:nvPr userDrawn="1"/>
        </p:nvPicPr>
        <p:blipFill>
          <a:blip r:embed="rId2">
            <a:biLevel thresh="25000"/>
            <a:alphaModFix amt="26000"/>
          </a:blip>
          <a:stretch>
            <a:fillRect/>
          </a:stretch>
        </p:blipFill>
        <p:spPr>
          <a:xfrm>
            <a:off x="4023106" y="4337835"/>
            <a:ext cx="385283" cy="2032023"/>
          </a:xfrm>
          <a:prstGeom prst="rect">
            <a:avLst/>
          </a:prstGeom>
        </p:spPr>
      </p:pic>
      <p:pic>
        <p:nvPicPr>
          <p:cNvPr id="13" name="Picture 12"/>
          <p:cNvPicPr>
            <a:picLocks noChangeAspect="1"/>
          </p:cNvPicPr>
          <p:nvPr userDrawn="1"/>
        </p:nvPicPr>
        <p:blipFill>
          <a:blip r:embed="rId2">
            <a:biLevel thresh="25000"/>
            <a:alphaModFix amt="25000"/>
          </a:blip>
          <a:stretch>
            <a:fillRect/>
          </a:stretch>
        </p:blipFill>
        <p:spPr>
          <a:xfrm>
            <a:off x="4557301" y="4637450"/>
            <a:ext cx="328473" cy="1732401"/>
          </a:xfrm>
          <a:prstGeom prst="rect">
            <a:avLst/>
          </a:prstGeom>
        </p:spPr>
      </p:pic>
      <p:pic>
        <p:nvPicPr>
          <p:cNvPr id="14" name="Picture 13"/>
          <p:cNvPicPr>
            <a:picLocks noChangeAspect="1"/>
          </p:cNvPicPr>
          <p:nvPr userDrawn="1"/>
        </p:nvPicPr>
        <p:blipFill>
          <a:blip r:embed="rId2">
            <a:biLevel thresh="25000"/>
            <a:alphaModFix amt="25000"/>
          </a:blip>
          <a:stretch>
            <a:fillRect/>
          </a:stretch>
        </p:blipFill>
        <p:spPr>
          <a:xfrm>
            <a:off x="5057045" y="5020582"/>
            <a:ext cx="255829" cy="1349271"/>
          </a:xfrm>
          <a:prstGeom prst="rect">
            <a:avLst/>
          </a:prstGeom>
        </p:spPr>
      </p:pic>
      <p:pic>
        <p:nvPicPr>
          <p:cNvPr id="15" name="Picture 14"/>
          <p:cNvPicPr>
            <a:picLocks noChangeAspect="1"/>
          </p:cNvPicPr>
          <p:nvPr userDrawn="1"/>
        </p:nvPicPr>
        <p:blipFill>
          <a:blip r:embed="rId2">
            <a:biLevel thresh="25000"/>
            <a:alphaModFix amt="25000"/>
          </a:blip>
          <a:stretch>
            <a:fillRect/>
          </a:stretch>
        </p:blipFill>
        <p:spPr>
          <a:xfrm>
            <a:off x="5476368" y="4337835"/>
            <a:ext cx="385283" cy="2032023"/>
          </a:xfrm>
          <a:prstGeom prst="rect">
            <a:avLst/>
          </a:prstGeom>
        </p:spPr>
      </p:pic>
      <p:pic>
        <p:nvPicPr>
          <p:cNvPr id="16" name="Picture 15"/>
          <p:cNvPicPr>
            <a:picLocks noChangeAspect="1"/>
          </p:cNvPicPr>
          <p:nvPr userDrawn="1"/>
        </p:nvPicPr>
        <p:blipFill>
          <a:blip r:embed="rId2">
            <a:biLevel thresh="25000"/>
            <a:alphaModFix amt="25000"/>
          </a:blip>
          <a:stretch>
            <a:fillRect/>
          </a:stretch>
        </p:blipFill>
        <p:spPr>
          <a:xfrm>
            <a:off x="1311566" y="5020582"/>
            <a:ext cx="255829" cy="1349271"/>
          </a:xfrm>
          <a:prstGeom prst="rect">
            <a:avLst/>
          </a:prstGeom>
        </p:spPr>
      </p:pic>
      <p:pic>
        <p:nvPicPr>
          <p:cNvPr id="17" name="Picture 16"/>
          <p:cNvPicPr>
            <a:picLocks noChangeAspect="1"/>
          </p:cNvPicPr>
          <p:nvPr userDrawn="1"/>
        </p:nvPicPr>
        <p:blipFill>
          <a:blip r:embed="rId2">
            <a:biLevel thresh="25000"/>
            <a:alphaModFix amt="25000"/>
          </a:blip>
          <a:stretch>
            <a:fillRect/>
          </a:stretch>
        </p:blipFill>
        <p:spPr>
          <a:xfrm>
            <a:off x="1656219" y="4337835"/>
            <a:ext cx="385283" cy="2032023"/>
          </a:xfrm>
          <a:prstGeom prst="rect">
            <a:avLst/>
          </a:prstGeom>
        </p:spPr>
      </p:pic>
      <p:pic>
        <p:nvPicPr>
          <p:cNvPr id="18" name="Picture 17"/>
          <p:cNvPicPr>
            <a:picLocks noChangeAspect="1"/>
          </p:cNvPicPr>
          <p:nvPr userDrawn="1"/>
        </p:nvPicPr>
        <p:blipFill>
          <a:blip r:embed="rId2">
            <a:biLevel thresh="25000"/>
            <a:alphaModFix amt="25000"/>
          </a:blip>
          <a:stretch>
            <a:fillRect/>
          </a:stretch>
        </p:blipFill>
        <p:spPr>
          <a:xfrm>
            <a:off x="2190420" y="4093347"/>
            <a:ext cx="431636" cy="2276499"/>
          </a:xfrm>
          <a:prstGeom prst="rect">
            <a:avLst/>
          </a:prstGeom>
        </p:spPr>
      </p:pic>
      <p:pic>
        <p:nvPicPr>
          <p:cNvPr id="19" name="Picture 18"/>
          <p:cNvPicPr>
            <a:picLocks noChangeAspect="1"/>
          </p:cNvPicPr>
          <p:nvPr userDrawn="1"/>
        </p:nvPicPr>
        <p:blipFill>
          <a:blip r:embed="rId2">
            <a:biLevel thresh="25000"/>
            <a:alphaModFix amt="25000"/>
          </a:blip>
          <a:stretch>
            <a:fillRect/>
          </a:stretch>
        </p:blipFill>
        <p:spPr>
          <a:xfrm>
            <a:off x="2690165" y="5020582"/>
            <a:ext cx="255829" cy="1349271"/>
          </a:xfrm>
          <a:prstGeom prst="rect">
            <a:avLst/>
          </a:prstGeom>
        </p:spPr>
      </p:pic>
      <p:pic>
        <p:nvPicPr>
          <p:cNvPr id="20" name="Picture 19"/>
          <p:cNvPicPr>
            <a:picLocks noChangeAspect="1"/>
          </p:cNvPicPr>
          <p:nvPr userDrawn="1"/>
        </p:nvPicPr>
        <p:blipFill>
          <a:blip r:embed="rId2">
            <a:biLevel thresh="25000"/>
            <a:alphaModFix amt="25000"/>
          </a:blip>
          <a:stretch>
            <a:fillRect/>
          </a:stretch>
        </p:blipFill>
        <p:spPr>
          <a:xfrm>
            <a:off x="3109500" y="4337835"/>
            <a:ext cx="385283" cy="2032023"/>
          </a:xfrm>
          <a:prstGeom prst="rect">
            <a:avLst/>
          </a:prstGeom>
        </p:spPr>
      </p:pic>
      <p:pic>
        <p:nvPicPr>
          <p:cNvPr id="21" name="Picture 20"/>
          <p:cNvPicPr>
            <a:picLocks noChangeAspect="1"/>
          </p:cNvPicPr>
          <p:nvPr userDrawn="1"/>
        </p:nvPicPr>
        <p:blipFill>
          <a:blip r:embed="rId2">
            <a:biLevel thresh="25000"/>
            <a:alphaModFix amt="25000"/>
          </a:blip>
          <a:stretch>
            <a:fillRect/>
          </a:stretch>
        </p:blipFill>
        <p:spPr>
          <a:xfrm>
            <a:off x="824174" y="4637450"/>
            <a:ext cx="328473" cy="1732401"/>
          </a:xfrm>
          <a:prstGeom prst="rect">
            <a:avLst/>
          </a:prstGeom>
        </p:spPr>
      </p:pic>
      <p:sp>
        <p:nvSpPr>
          <p:cNvPr id="23" name="Text Placeholder 22"/>
          <p:cNvSpPr>
            <a:spLocks noGrp="1"/>
          </p:cNvSpPr>
          <p:nvPr>
            <p:ph type="body" sz="quarter" idx="11" hasCustomPrompt="1"/>
          </p:nvPr>
        </p:nvSpPr>
        <p:spPr>
          <a:xfrm>
            <a:off x="422854" y="2472063"/>
            <a:ext cx="8312727" cy="1389629"/>
          </a:xfrm>
        </p:spPr>
        <p:txBody>
          <a:bodyPr>
            <a:noAutofit/>
          </a:bodyPr>
          <a:lstStyle>
            <a:lvl1pPr marL="0" indent="0" algn="ctr" defTabSz="457189" rtl="0" eaLnBrk="1" latinLnBrk="0" hangingPunct="1">
              <a:lnSpc>
                <a:spcPct val="100000"/>
              </a:lnSpc>
              <a:spcBef>
                <a:spcPts val="2400"/>
              </a:spcBef>
              <a:buNone/>
              <a:defRPr lang="en-US" sz="4000" b="1" kern="1200" spc="-71" baseline="0" dirty="0" smtClean="0">
                <a:solidFill>
                  <a:schemeClr val="bg1"/>
                </a:solidFill>
                <a:latin typeface="Arial"/>
                <a:ea typeface="+mj-ea"/>
                <a:cs typeface="Arial"/>
              </a:defRPr>
            </a:lvl1pPr>
            <a:lvl2pPr marL="457189" indent="0" algn="ctr" defTabSz="457189" rtl="0" eaLnBrk="1" latinLnBrk="0" hangingPunct="1">
              <a:lnSpc>
                <a:spcPct val="100000"/>
              </a:lnSpc>
              <a:spcBef>
                <a:spcPts val="2400"/>
              </a:spcBef>
              <a:buNone/>
              <a:defRPr lang="en-US" sz="4000" b="1" kern="1200" spc="-71" dirty="0" smtClean="0">
                <a:solidFill>
                  <a:schemeClr val="bg1"/>
                </a:solidFill>
                <a:latin typeface="Arial"/>
                <a:ea typeface="+mj-ea"/>
                <a:cs typeface="Arial"/>
              </a:defRPr>
            </a:lvl2pPr>
            <a:lvl3pPr marL="914377" indent="0" algn="ctr" defTabSz="457189" rtl="0" eaLnBrk="1" latinLnBrk="0" hangingPunct="1">
              <a:lnSpc>
                <a:spcPct val="100000"/>
              </a:lnSpc>
              <a:spcBef>
                <a:spcPts val="2400"/>
              </a:spcBef>
              <a:buNone/>
              <a:defRPr lang="en-US" sz="4000" b="1" kern="1200" spc="-71" dirty="0" smtClean="0">
                <a:solidFill>
                  <a:schemeClr val="bg1"/>
                </a:solidFill>
                <a:latin typeface="Arial"/>
                <a:ea typeface="+mj-ea"/>
                <a:cs typeface="Arial"/>
              </a:defRPr>
            </a:lvl3pPr>
            <a:lvl4pPr marL="1371566" indent="0" algn="ctr" defTabSz="457189" rtl="0" eaLnBrk="1" latinLnBrk="0" hangingPunct="1">
              <a:lnSpc>
                <a:spcPct val="100000"/>
              </a:lnSpc>
              <a:spcBef>
                <a:spcPts val="2400"/>
              </a:spcBef>
              <a:buNone/>
              <a:defRPr lang="en-US" sz="4000" b="1" kern="1200" spc="-71" dirty="0" smtClean="0">
                <a:solidFill>
                  <a:schemeClr val="bg1"/>
                </a:solidFill>
                <a:latin typeface="Arial"/>
                <a:ea typeface="+mj-ea"/>
                <a:cs typeface="Arial"/>
              </a:defRPr>
            </a:lvl4pPr>
            <a:lvl5pPr marL="1828754" indent="0" algn="ctr" defTabSz="457189" rtl="0" eaLnBrk="1" latinLnBrk="0" hangingPunct="1">
              <a:lnSpc>
                <a:spcPct val="100000"/>
              </a:lnSpc>
              <a:spcBef>
                <a:spcPts val="2400"/>
              </a:spcBef>
              <a:buNone/>
              <a:defRPr lang="en-US" sz="4000" b="1" kern="1200" spc="-71" dirty="0">
                <a:solidFill>
                  <a:schemeClr val="bg1"/>
                </a:solidFill>
                <a:latin typeface="Arial"/>
                <a:ea typeface="+mj-ea"/>
                <a:cs typeface="Arial"/>
              </a:defRPr>
            </a:lvl5pPr>
          </a:lstStyle>
          <a:p>
            <a:pPr lvl="0"/>
            <a:r>
              <a:rPr lang="en-US" dirty="0"/>
              <a:t>Click to edit headline</a:t>
            </a:r>
          </a:p>
        </p:txBody>
      </p:sp>
    </p:spTree>
    <p:extLst>
      <p:ext uri="{BB962C8B-B14F-4D97-AF65-F5344CB8AC3E}">
        <p14:creationId xmlns:p14="http://schemas.microsoft.com/office/powerpoint/2010/main" val="25908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Round Diagonal Corner Rectangle 10"/>
          <p:cNvSpPr/>
          <p:nvPr userDrawn="1"/>
        </p:nvSpPr>
        <p:spPr>
          <a:xfrm>
            <a:off x="422235" y="491558"/>
            <a:ext cx="8312727" cy="5878287"/>
          </a:xfrm>
          <a:prstGeom prst="round2DiagRect">
            <a:avLst>
              <a:gd name="adj1" fmla="val 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chemeClr val="bg1"/>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3018043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Round Diagonal Corner Rectangle 10"/>
          <p:cNvSpPr/>
          <p:nvPr userDrawn="1"/>
        </p:nvSpPr>
        <p:spPr>
          <a:xfrm>
            <a:off x="422235" y="491558"/>
            <a:ext cx="8312727" cy="5878287"/>
          </a:xfrm>
          <a:prstGeom prst="round2DiagRect">
            <a:avLst>
              <a:gd name="adj1" fmla="val 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chemeClr val="bg1"/>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995130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Round Diagonal Corner Rectangle 10"/>
          <p:cNvSpPr/>
          <p:nvPr userDrawn="1"/>
        </p:nvSpPr>
        <p:spPr>
          <a:xfrm>
            <a:off x="422235" y="491558"/>
            <a:ext cx="8312727" cy="5878287"/>
          </a:xfrm>
          <a:prstGeom prst="round2DiagRect">
            <a:avLst>
              <a:gd name="adj1" fmla="val 0"/>
              <a:gd name="adj2" fmla="val 0"/>
            </a:avLst>
          </a:prstGeom>
          <a:solidFill>
            <a:srgbClr val="B12D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pic>
        <p:nvPicPr>
          <p:cNvPr id="6" name="Picture 5"/>
          <p:cNvPicPr>
            <a:picLocks noChangeAspect="1"/>
          </p:cNvPicPr>
          <p:nvPr userDrawn="1"/>
        </p:nvPicPr>
        <p:blipFill>
          <a:blip r:embed="rId2">
            <a:alphaModFix amt="56000"/>
            <a:biLevel thresh="25000"/>
          </a:blip>
          <a:stretch>
            <a:fillRect/>
          </a:stretch>
        </p:blipFill>
        <p:spPr>
          <a:xfrm>
            <a:off x="6165386" y="5020582"/>
            <a:ext cx="255829" cy="1349271"/>
          </a:xfrm>
          <a:prstGeom prst="rect">
            <a:avLst/>
          </a:prstGeom>
        </p:spPr>
      </p:pic>
      <p:pic>
        <p:nvPicPr>
          <p:cNvPr id="7" name="Picture 6"/>
          <p:cNvPicPr>
            <a:picLocks noChangeAspect="1"/>
          </p:cNvPicPr>
          <p:nvPr userDrawn="1"/>
        </p:nvPicPr>
        <p:blipFill>
          <a:blip r:embed="rId2">
            <a:alphaModFix amt="56000"/>
            <a:biLevel thresh="25000"/>
          </a:blip>
          <a:stretch>
            <a:fillRect/>
          </a:stretch>
        </p:blipFill>
        <p:spPr>
          <a:xfrm>
            <a:off x="6510046" y="4337835"/>
            <a:ext cx="385283" cy="2032023"/>
          </a:xfrm>
          <a:prstGeom prst="rect">
            <a:avLst/>
          </a:prstGeom>
        </p:spPr>
      </p:pic>
      <p:pic>
        <p:nvPicPr>
          <p:cNvPr id="8" name="Picture 7"/>
          <p:cNvPicPr>
            <a:picLocks noChangeAspect="1"/>
          </p:cNvPicPr>
          <p:nvPr userDrawn="1"/>
        </p:nvPicPr>
        <p:blipFill>
          <a:blip r:embed="rId2">
            <a:alphaModFix amt="56000"/>
            <a:biLevel thresh="25000"/>
          </a:blip>
          <a:stretch>
            <a:fillRect/>
          </a:stretch>
        </p:blipFill>
        <p:spPr>
          <a:xfrm>
            <a:off x="7044242" y="4637450"/>
            <a:ext cx="328473" cy="1732401"/>
          </a:xfrm>
          <a:prstGeom prst="rect">
            <a:avLst/>
          </a:prstGeom>
        </p:spPr>
      </p:pic>
      <p:pic>
        <p:nvPicPr>
          <p:cNvPr id="9" name="Picture 8"/>
          <p:cNvPicPr>
            <a:picLocks noChangeAspect="1"/>
          </p:cNvPicPr>
          <p:nvPr userDrawn="1"/>
        </p:nvPicPr>
        <p:blipFill>
          <a:blip r:embed="rId2">
            <a:alphaModFix amt="56000"/>
            <a:biLevel thresh="25000"/>
          </a:blip>
          <a:stretch>
            <a:fillRect/>
          </a:stretch>
        </p:blipFill>
        <p:spPr>
          <a:xfrm>
            <a:off x="7543986" y="5020582"/>
            <a:ext cx="255829" cy="1349271"/>
          </a:xfrm>
          <a:prstGeom prst="rect">
            <a:avLst/>
          </a:prstGeom>
        </p:spPr>
      </p:pic>
      <p:pic>
        <p:nvPicPr>
          <p:cNvPr id="10" name="Picture 9"/>
          <p:cNvPicPr>
            <a:picLocks noChangeAspect="1"/>
          </p:cNvPicPr>
          <p:nvPr userDrawn="1"/>
        </p:nvPicPr>
        <p:blipFill>
          <a:blip r:embed="rId2">
            <a:alphaModFix amt="56000"/>
            <a:biLevel thresh="25000"/>
          </a:blip>
          <a:stretch>
            <a:fillRect/>
          </a:stretch>
        </p:blipFill>
        <p:spPr>
          <a:xfrm>
            <a:off x="7963323" y="4337835"/>
            <a:ext cx="385283" cy="2032023"/>
          </a:xfrm>
          <a:prstGeom prst="rect">
            <a:avLst/>
          </a:prstGeom>
        </p:spPr>
      </p:pic>
      <p:sp>
        <p:nvSpPr>
          <p:cNvPr id="15" name="Text Placeholder 14"/>
          <p:cNvSpPr>
            <a:spLocks noGrp="1"/>
          </p:cNvSpPr>
          <p:nvPr>
            <p:ph type="body" sz="quarter" idx="13" hasCustomPrompt="1"/>
          </p:nvPr>
        </p:nvSpPr>
        <p:spPr>
          <a:xfrm>
            <a:off x="876674" y="1663473"/>
            <a:ext cx="7381875" cy="2564947"/>
          </a:xfrm>
        </p:spPr>
        <p:txBody>
          <a:bodyPr/>
          <a:lstStyle>
            <a:lvl1pPr marL="342891" marR="0" indent="-342891" algn="l" defTabSz="457189" rtl="0" eaLnBrk="1" fontAlgn="auto" latinLnBrk="0" hangingPunct="1">
              <a:lnSpc>
                <a:spcPct val="100000"/>
              </a:lnSpc>
              <a:spcBef>
                <a:spcPct val="20000"/>
              </a:spcBef>
              <a:spcAft>
                <a:spcPts val="0"/>
              </a:spcAft>
              <a:buClrTx/>
              <a:buSzTx/>
              <a:buFont typeface="Arial"/>
              <a:buChar char="•"/>
              <a:tabLst/>
              <a:defRPr lang="en-US" sz="4000" b="1" kern="1200" spc="-71" dirty="0" smtClean="0">
                <a:solidFill>
                  <a:schemeClr val="bg1"/>
                </a:solidFill>
                <a:latin typeface="Arial"/>
                <a:ea typeface="+mj-ea"/>
                <a:cs typeface="Aria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dirty="0"/>
              <a:t>Click to add text</a:t>
            </a:r>
          </a:p>
          <a:p>
            <a:pPr lvl="0"/>
            <a:endParaRPr lang="en-US" dirty="0"/>
          </a:p>
        </p:txBody>
      </p:sp>
    </p:spTree>
    <p:extLst>
      <p:ext uri="{BB962C8B-B14F-4D97-AF65-F5344CB8AC3E}">
        <p14:creationId xmlns:p14="http://schemas.microsoft.com/office/powerpoint/2010/main" val="3151576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pact Stat">
    <p:spTree>
      <p:nvGrpSpPr>
        <p:cNvPr id="1" name=""/>
        <p:cNvGrpSpPr/>
        <p:nvPr/>
      </p:nvGrpSpPr>
      <p:grpSpPr>
        <a:xfrm>
          <a:off x="0" y="0"/>
          <a:ext cx="0" cy="0"/>
          <a:chOff x="0" y="0"/>
          <a:chExt cx="0" cy="0"/>
        </a:xfrm>
      </p:grpSpPr>
      <p:sp>
        <p:nvSpPr>
          <p:cNvPr id="16" name="Picture Placeholder 20"/>
          <p:cNvSpPr>
            <a:spLocks noGrp="1"/>
          </p:cNvSpPr>
          <p:nvPr>
            <p:ph type="pic" sz="quarter" idx="14"/>
          </p:nvPr>
        </p:nvSpPr>
        <p:spPr>
          <a:xfrm>
            <a:off x="417085" y="491558"/>
            <a:ext cx="8317881" cy="5878287"/>
          </a:xfrm>
          <a:prstGeom prst="round2DiagRect">
            <a:avLst>
              <a:gd name="adj1" fmla="val 0"/>
              <a:gd name="adj2" fmla="val 0"/>
            </a:avLst>
          </a:prstGeom>
        </p:spPr>
        <p:txBody>
          <a:bodyPr/>
          <a:lstStyle/>
          <a:p>
            <a:endParaRPr lang="en-US"/>
          </a:p>
        </p:txBody>
      </p:sp>
      <p:sp>
        <p:nvSpPr>
          <p:cNvPr id="3" name="Date Placeholder 2"/>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6" name="Round Diagonal Corner Rectangle 5"/>
          <p:cNvSpPr/>
          <p:nvPr userDrawn="1"/>
        </p:nvSpPr>
        <p:spPr>
          <a:xfrm>
            <a:off x="871200" y="1529615"/>
            <a:ext cx="2989041" cy="3828041"/>
          </a:xfrm>
          <a:prstGeom prst="round2DiagRect">
            <a:avLst>
              <a:gd name="adj1" fmla="val 0"/>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solidFill>
                <a:prstClr val="white"/>
              </a:solidFill>
              <a:latin typeface="Calibri"/>
            </a:endParaRPr>
          </a:p>
        </p:txBody>
      </p:sp>
      <p:sp>
        <p:nvSpPr>
          <p:cNvPr id="10" name="Text Placeholder 9"/>
          <p:cNvSpPr>
            <a:spLocks noGrp="1"/>
          </p:cNvSpPr>
          <p:nvPr>
            <p:ph type="body" sz="quarter" idx="12" hasCustomPrompt="1"/>
          </p:nvPr>
        </p:nvSpPr>
        <p:spPr>
          <a:xfrm>
            <a:off x="871410" y="2088698"/>
            <a:ext cx="2988830" cy="1370012"/>
          </a:xfrm>
        </p:spPr>
        <p:txBody>
          <a:bodyPr/>
          <a:lstStyle>
            <a:lvl1pPr marL="0" indent="0" algn="ctr">
              <a:buNone/>
              <a:defRPr lang="en-US" sz="3200" b="1" kern="1200" cap="all" spc="-71" dirty="0" smtClean="0">
                <a:solidFill>
                  <a:schemeClr val="accent2"/>
                </a:solidFill>
                <a:latin typeface="Arial" pitchFamily="34" charset="0"/>
                <a:ea typeface="+mj-ea"/>
                <a:cs typeface="Arial" pitchFamily="34" charset="0"/>
              </a:defRPr>
            </a:lvl1pPr>
          </a:lstStyle>
          <a:p>
            <a:pPr lvl="0"/>
            <a:r>
              <a:rPr lang="en-US" dirty="0"/>
              <a:t>Click to edit headline</a:t>
            </a:r>
          </a:p>
        </p:txBody>
      </p:sp>
      <p:sp>
        <p:nvSpPr>
          <p:cNvPr id="12" name="Text Placeholder 11"/>
          <p:cNvSpPr>
            <a:spLocks noGrp="1"/>
          </p:cNvSpPr>
          <p:nvPr>
            <p:ph type="body" sz="quarter" idx="13" hasCustomPrompt="1"/>
          </p:nvPr>
        </p:nvSpPr>
        <p:spPr>
          <a:xfrm>
            <a:off x="871410" y="3457975"/>
            <a:ext cx="2988830" cy="346983"/>
          </a:xfrm>
        </p:spPr>
        <p:txBody>
          <a:bodyPr/>
          <a:lstStyle>
            <a:lvl1pPr marL="0" indent="0" algn="ctr">
              <a:buNone/>
              <a:defRPr lang="en-US" sz="1800" b="1" kern="1200" spc="-51" dirty="0" smtClean="0">
                <a:solidFill>
                  <a:schemeClr val="accent6"/>
                </a:solidFill>
                <a:latin typeface="Arial"/>
                <a:ea typeface="+mn-ea"/>
                <a:cs typeface="Arial"/>
              </a:defRPr>
            </a:lvl1pPr>
          </a:lstStyle>
          <a:p>
            <a:pPr lvl="0"/>
            <a:r>
              <a:rPr lang="en-US" dirty="0"/>
              <a:t>click to edit subhead</a:t>
            </a:r>
          </a:p>
        </p:txBody>
      </p:sp>
    </p:spTree>
    <p:extLst>
      <p:ext uri="{BB962C8B-B14F-4D97-AF65-F5344CB8AC3E}">
        <p14:creationId xmlns:p14="http://schemas.microsoft.com/office/powerpoint/2010/main" val="3307253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Date Placeholder 1"/>
          <p:cNvSpPr>
            <a:spLocks noGrp="1"/>
          </p:cNvSpPr>
          <p:nvPr>
            <p:ph type="dt" sz="half" idx="10"/>
          </p:nvPr>
        </p:nvSpPr>
        <p:spPr>
          <a:xfrm>
            <a:off x="457200" y="6384136"/>
            <a:ext cx="2133600" cy="365125"/>
          </a:xfrm>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7" name="Title 1"/>
          <p:cNvSpPr>
            <a:spLocks noGrp="1"/>
          </p:cNvSpPr>
          <p:nvPr>
            <p:ph type="title"/>
          </p:nvPr>
        </p:nvSpPr>
        <p:spPr>
          <a:xfrm>
            <a:off x="524219" y="775473"/>
            <a:ext cx="8162592" cy="871467"/>
          </a:xfrm>
        </p:spPr>
        <p:txBody>
          <a:bodyPr anchor="t" anchorCtr="0">
            <a:normAutofit/>
          </a:bodyPr>
          <a:lstStyle>
            <a:lvl1pPr algn="l">
              <a:lnSpc>
                <a:spcPct val="90000"/>
              </a:lnSpc>
              <a:defRPr sz="2800" b="1" spc="-7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55103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Autofit/>
          </a:bodyPr>
          <a:lstStyle>
            <a:lvl1pPr marL="0" indent="0" algn="l">
              <a:buNone/>
              <a:defRPr lang="en-US" sz="2200" b="1" kern="1200" spc="-71" dirty="0">
                <a:solidFill>
                  <a:srgbClr val="FFFFFF"/>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EA167811-D95B-0E48-A6E8-1F92900A8AF6}"/>
              </a:ext>
            </a:extLst>
          </p:cNvPr>
          <p:cNvPicPr>
            <a:picLocks noChangeAspect="1"/>
          </p:cNvPicPr>
          <p:nvPr userDrawn="1"/>
        </p:nvPicPr>
        <p:blipFill>
          <a:blip r:embed="rId2">
            <a:alphaModFix amt="56000"/>
            <a:biLevel thresh="25000"/>
          </a:blip>
          <a:stretch>
            <a:fillRect/>
          </a:stretch>
        </p:blipFill>
        <p:spPr>
          <a:xfrm>
            <a:off x="829277" y="5356526"/>
            <a:ext cx="255829" cy="1011953"/>
          </a:xfrm>
          <a:prstGeom prst="rect">
            <a:avLst/>
          </a:prstGeom>
        </p:spPr>
      </p:pic>
      <p:pic>
        <p:nvPicPr>
          <p:cNvPr id="15" name="Picture 14">
            <a:extLst>
              <a:ext uri="{FF2B5EF4-FFF2-40B4-BE49-F238E27FC236}">
                <a16:creationId xmlns:a16="http://schemas.microsoft.com/office/drawing/2014/main" xmlns="" id="{DE60DBFF-8BF6-054E-8EEC-E201C5D412FB}"/>
              </a:ext>
            </a:extLst>
          </p:cNvPr>
          <p:cNvPicPr>
            <a:picLocks noChangeAspect="1"/>
          </p:cNvPicPr>
          <p:nvPr userDrawn="1"/>
        </p:nvPicPr>
        <p:blipFill>
          <a:blip r:embed="rId2">
            <a:alphaModFix amt="56000"/>
            <a:biLevel thresh="25000"/>
          </a:blip>
          <a:stretch>
            <a:fillRect/>
          </a:stretch>
        </p:blipFill>
        <p:spPr>
          <a:xfrm>
            <a:off x="1173940" y="4844466"/>
            <a:ext cx="385283" cy="1524017"/>
          </a:xfrm>
          <a:prstGeom prst="rect">
            <a:avLst/>
          </a:prstGeom>
        </p:spPr>
      </p:pic>
      <p:pic>
        <p:nvPicPr>
          <p:cNvPr id="17" name="Picture 16">
            <a:extLst>
              <a:ext uri="{FF2B5EF4-FFF2-40B4-BE49-F238E27FC236}">
                <a16:creationId xmlns:a16="http://schemas.microsoft.com/office/drawing/2014/main" xmlns="" id="{D1205E7E-9DBF-E94F-9199-B5AF31A9CA42}"/>
              </a:ext>
            </a:extLst>
          </p:cNvPr>
          <p:cNvPicPr>
            <a:picLocks noChangeAspect="1"/>
          </p:cNvPicPr>
          <p:nvPr userDrawn="1"/>
        </p:nvPicPr>
        <p:blipFill>
          <a:blip r:embed="rId2">
            <a:alphaModFix amt="56000"/>
            <a:biLevel thresh="25000"/>
          </a:blip>
          <a:stretch>
            <a:fillRect/>
          </a:stretch>
        </p:blipFill>
        <p:spPr>
          <a:xfrm>
            <a:off x="1708134" y="5069177"/>
            <a:ext cx="328473" cy="1299301"/>
          </a:xfrm>
          <a:prstGeom prst="rect">
            <a:avLst/>
          </a:prstGeom>
        </p:spPr>
      </p:pic>
      <p:pic>
        <p:nvPicPr>
          <p:cNvPr id="18" name="Picture 17">
            <a:extLst>
              <a:ext uri="{FF2B5EF4-FFF2-40B4-BE49-F238E27FC236}">
                <a16:creationId xmlns:a16="http://schemas.microsoft.com/office/drawing/2014/main" xmlns="" id="{4EB9F86F-BF43-E244-8C5B-4CD98B5FE043}"/>
              </a:ext>
            </a:extLst>
          </p:cNvPr>
          <p:cNvPicPr>
            <a:picLocks noChangeAspect="1"/>
          </p:cNvPicPr>
          <p:nvPr userDrawn="1"/>
        </p:nvPicPr>
        <p:blipFill>
          <a:blip r:embed="rId2">
            <a:alphaModFix amt="56000"/>
            <a:biLevel thresh="25000"/>
          </a:blip>
          <a:stretch>
            <a:fillRect/>
          </a:stretch>
        </p:blipFill>
        <p:spPr>
          <a:xfrm>
            <a:off x="2207879" y="5356526"/>
            <a:ext cx="255829" cy="1011953"/>
          </a:xfrm>
          <a:prstGeom prst="rect">
            <a:avLst/>
          </a:prstGeom>
        </p:spPr>
      </p:pic>
      <p:pic>
        <p:nvPicPr>
          <p:cNvPr id="19" name="Picture 18">
            <a:extLst>
              <a:ext uri="{FF2B5EF4-FFF2-40B4-BE49-F238E27FC236}">
                <a16:creationId xmlns:a16="http://schemas.microsoft.com/office/drawing/2014/main" xmlns="" id="{513A4C90-6DFE-9A49-BC5E-515BF55EB2EF}"/>
              </a:ext>
            </a:extLst>
          </p:cNvPr>
          <p:cNvPicPr>
            <a:picLocks noChangeAspect="1"/>
          </p:cNvPicPr>
          <p:nvPr userDrawn="1"/>
        </p:nvPicPr>
        <p:blipFill>
          <a:blip r:embed="rId2">
            <a:alphaModFix amt="56000"/>
            <a:biLevel thresh="25000"/>
          </a:blip>
          <a:stretch>
            <a:fillRect/>
          </a:stretch>
        </p:blipFill>
        <p:spPr>
          <a:xfrm>
            <a:off x="2627213" y="4844466"/>
            <a:ext cx="385283" cy="1524017"/>
          </a:xfrm>
          <a:prstGeom prst="rect">
            <a:avLst/>
          </a:prstGeom>
        </p:spPr>
      </p:pic>
    </p:spTree>
    <p:extLst>
      <p:ext uri="{BB962C8B-B14F-4D97-AF65-F5344CB8AC3E}">
        <p14:creationId xmlns:p14="http://schemas.microsoft.com/office/powerpoint/2010/main" val="326450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1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Autofit/>
          </a:bodyPr>
          <a:lstStyle>
            <a:lvl1pPr marL="0" indent="0">
              <a:buNone/>
              <a:defRPr lang="en-US" sz="2200" b="1" kern="1200" spc="-71" dirty="0">
                <a:solidFill>
                  <a:schemeClr val="accent3"/>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66FDB231-7A0A-2C4B-9E75-AF8E54B50711}"/>
              </a:ext>
            </a:extLst>
          </p:cNvPr>
          <p:cNvPicPr>
            <a:picLocks noChangeAspect="1"/>
          </p:cNvPicPr>
          <p:nvPr userDrawn="1"/>
        </p:nvPicPr>
        <p:blipFill>
          <a:blip r:embed="rId2">
            <a:alphaModFix amt="56000"/>
            <a:biLevel thresh="25000"/>
          </a:blip>
          <a:stretch>
            <a:fillRect/>
          </a:stretch>
        </p:blipFill>
        <p:spPr>
          <a:xfrm>
            <a:off x="829277" y="5356526"/>
            <a:ext cx="255829" cy="1011953"/>
          </a:xfrm>
          <a:prstGeom prst="rect">
            <a:avLst/>
          </a:prstGeom>
        </p:spPr>
      </p:pic>
      <p:pic>
        <p:nvPicPr>
          <p:cNvPr id="15" name="Picture 14">
            <a:extLst>
              <a:ext uri="{FF2B5EF4-FFF2-40B4-BE49-F238E27FC236}">
                <a16:creationId xmlns:a16="http://schemas.microsoft.com/office/drawing/2014/main" xmlns="" id="{F2B0EE24-E326-BC4D-87DC-A6077C90D37D}"/>
              </a:ext>
            </a:extLst>
          </p:cNvPr>
          <p:cNvPicPr>
            <a:picLocks noChangeAspect="1"/>
          </p:cNvPicPr>
          <p:nvPr userDrawn="1"/>
        </p:nvPicPr>
        <p:blipFill>
          <a:blip r:embed="rId2">
            <a:alphaModFix amt="56000"/>
            <a:biLevel thresh="25000"/>
          </a:blip>
          <a:stretch>
            <a:fillRect/>
          </a:stretch>
        </p:blipFill>
        <p:spPr>
          <a:xfrm>
            <a:off x="1173940" y="4844466"/>
            <a:ext cx="385283" cy="1524017"/>
          </a:xfrm>
          <a:prstGeom prst="rect">
            <a:avLst/>
          </a:prstGeom>
        </p:spPr>
      </p:pic>
      <p:pic>
        <p:nvPicPr>
          <p:cNvPr id="17" name="Picture 16">
            <a:extLst>
              <a:ext uri="{FF2B5EF4-FFF2-40B4-BE49-F238E27FC236}">
                <a16:creationId xmlns:a16="http://schemas.microsoft.com/office/drawing/2014/main" xmlns="" id="{58EAF0FD-9F4F-124A-8DB3-62AA3CF08E9F}"/>
              </a:ext>
            </a:extLst>
          </p:cNvPr>
          <p:cNvPicPr>
            <a:picLocks noChangeAspect="1"/>
          </p:cNvPicPr>
          <p:nvPr userDrawn="1"/>
        </p:nvPicPr>
        <p:blipFill>
          <a:blip r:embed="rId2">
            <a:alphaModFix amt="56000"/>
            <a:biLevel thresh="25000"/>
          </a:blip>
          <a:stretch>
            <a:fillRect/>
          </a:stretch>
        </p:blipFill>
        <p:spPr>
          <a:xfrm>
            <a:off x="1708134" y="5069177"/>
            <a:ext cx="328473" cy="1299301"/>
          </a:xfrm>
          <a:prstGeom prst="rect">
            <a:avLst/>
          </a:prstGeom>
        </p:spPr>
      </p:pic>
      <p:pic>
        <p:nvPicPr>
          <p:cNvPr id="18" name="Picture 17">
            <a:extLst>
              <a:ext uri="{FF2B5EF4-FFF2-40B4-BE49-F238E27FC236}">
                <a16:creationId xmlns:a16="http://schemas.microsoft.com/office/drawing/2014/main" xmlns="" id="{14F61DCC-8548-8240-B075-B48DEC7FA211}"/>
              </a:ext>
            </a:extLst>
          </p:cNvPr>
          <p:cNvPicPr>
            <a:picLocks noChangeAspect="1"/>
          </p:cNvPicPr>
          <p:nvPr userDrawn="1"/>
        </p:nvPicPr>
        <p:blipFill>
          <a:blip r:embed="rId2">
            <a:alphaModFix amt="56000"/>
            <a:biLevel thresh="25000"/>
          </a:blip>
          <a:stretch>
            <a:fillRect/>
          </a:stretch>
        </p:blipFill>
        <p:spPr>
          <a:xfrm>
            <a:off x="2207879" y="5356526"/>
            <a:ext cx="255829" cy="1011953"/>
          </a:xfrm>
          <a:prstGeom prst="rect">
            <a:avLst/>
          </a:prstGeom>
        </p:spPr>
      </p:pic>
      <p:pic>
        <p:nvPicPr>
          <p:cNvPr id="19" name="Picture 18">
            <a:extLst>
              <a:ext uri="{FF2B5EF4-FFF2-40B4-BE49-F238E27FC236}">
                <a16:creationId xmlns:a16="http://schemas.microsoft.com/office/drawing/2014/main" xmlns="" id="{6C0E6FF0-A0A0-B840-9CB3-5ABE491DCCF3}"/>
              </a:ext>
            </a:extLst>
          </p:cNvPr>
          <p:cNvPicPr>
            <a:picLocks noChangeAspect="1"/>
          </p:cNvPicPr>
          <p:nvPr userDrawn="1"/>
        </p:nvPicPr>
        <p:blipFill>
          <a:blip r:embed="rId2">
            <a:alphaModFix amt="56000"/>
            <a:biLevel thresh="25000"/>
          </a:blip>
          <a:stretch>
            <a:fillRect/>
          </a:stretch>
        </p:blipFill>
        <p:spPr>
          <a:xfrm>
            <a:off x="2627213" y="4844466"/>
            <a:ext cx="385283" cy="1524017"/>
          </a:xfrm>
          <a:prstGeom prst="rect">
            <a:avLst/>
          </a:prstGeom>
        </p:spPr>
      </p:pic>
    </p:spTree>
    <p:extLst>
      <p:ext uri="{BB962C8B-B14F-4D97-AF65-F5344CB8AC3E}">
        <p14:creationId xmlns:p14="http://schemas.microsoft.com/office/powerpoint/2010/main" val="1085245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1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rmAutofit/>
          </a:bodyPr>
          <a:lstStyle>
            <a:lvl1pPr marL="0" indent="0">
              <a:buNone/>
              <a:defRPr lang="en-US" sz="2200" b="1" kern="1200" spc="-71" dirty="0">
                <a:solidFill>
                  <a:schemeClr val="bg1"/>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0E0F1FDE-05DF-914C-A8C8-03462C48F0CE}"/>
              </a:ext>
            </a:extLst>
          </p:cNvPr>
          <p:cNvPicPr>
            <a:picLocks noChangeAspect="1"/>
          </p:cNvPicPr>
          <p:nvPr userDrawn="1"/>
        </p:nvPicPr>
        <p:blipFill>
          <a:blip r:embed="rId2">
            <a:alphaModFix amt="56000"/>
            <a:biLevel thresh="25000"/>
          </a:blip>
          <a:stretch>
            <a:fillRect/>
          </a:stretch>
        </p:blipFill>
        <p:spPr>
          <a:xfrm>
            <a:off x="830964" y="5357888"/>
            <a:ext cx="255829" cy="1011953"/>
          </a:xfrm>
          <a:prstGeom prst="rect">
            <a:avLst/>
          </a:prstGeom>
        </p:spPr>
      </p:pic>
      <p:pic>
        <p:nvPicPr>
          <p:cNvPr id="15" name="Picture 14">
            <a:extLst>
              <a:ext uri="{FF2B5EF4-FFF2-40B4-BE49-F238E27FC236}">
                <a16:creationId xmlns:a16="http://schemas.microsoft.com/office/drawing/2014/main" xmlns="" id="{7ABB1331-721B-2F4F-AC76-2AD8DAED1360}"/>
              </a:ext>
            </a:extLst>
          </p:cNvPr>
          <p:cNvPicPr>
            <a:picLocks noChangeAspect="1"/>
          </p:cNvPicPr>
          <p:nvPr userDrawn="1"/>
        </p:nvPicPr>
        <p:blipFill>
          <a:blip r:embed="rId2">
            <a:alphaModFix amt="56000"/>
            <a:biLevel thresh="25000"/>
          </a:blip>
          <a:stretch>
            <a:fillRect/>
          </a:stretch>
        </p:blipFill>
        <p:spPr>
          <a:xfrm>
            <a:off x="1175627" y="4845828"/>
            <a:ext cx="385283" cy="1524017"/>
          </a:xfrm>
          <a:prstGeom prst="rect">
            <a:avLst/>
          </a:prstGeom>
        </p:spPr>
      </p:pic>
      <p:pic>
        <p:nvPicPr>
          <p:cNvPr id="17" name="Picture 16">
            <a:extLst>
              <a:ext uri="{FF2B5EF4-FFF2-40B4-BE49-F238E27FC236}">
                <a16:creationId xmlns:a16="http://schemas.microsoft.com/office/drawing/2014/main" xmlns="" id="{C118FE6D-A7DB-C04B-92FB-41903B9E5DA8}"/>
              </a:ext>
            </a:extLst>
          </p:cNvPr>
          <p:cNvPicPr>
            <a:picLocks noChangeAspect="1"/>
          </p:cNvPicPr>
          <p:nvPr userDrawn="1"/>
        </p:nvPicPr>
        <p:blipFill>
          <a:blip r:embed="rId2">
            <a:alphaModFix amt="56000"/>
            <a:biLevel thresh="25000"/>
          </a:blip>
          <a:stretch>
            <a:fillRect/>
          </a:stretch>
        </p:blipFill>
        <p:spPr>
          <a:xfrm>
            <a:off x="1709821" y="5070539"/>
            <a:ext cx="328473" cy="1299301"/>
          </a:xfrm>
          <a:prstGeom prst="rect">
            <a:avLst/>
          </a:prstGeom>
        </p:spPr>
      </p:pic>
      <p:pic>
        <p:nvPicPr>
          <p:cNvPr id="18" name="Picture 17">
            <a:extLst>
              <a:ext uri="{FF2B5EF4-FFF2-40B4-BE49-F238E27FC236}">
                <a16:creationId xmlns:a16="http://schemas.microsoft.com/office/drawing/2014/main" xmlns="" id="{28D60A05-B5A1-864F-BE6B-4C218BD9BD3F}"/>
              </a:ext>
            </a:extLst>
          </p:cNvPr>
          <p:cNvPicPr>
            <a:picLocks noChangeAspect="1"/>
          </p:cNvPicPr>
          <p:nvPr userDrawn="1"/>
        </p:nvPicPr>
        <p:blipFill>
          <a:blip r:embed="rId2">
            <a:alphaModFix amt="56000"/>
            <a:biLevel thresh="25000"/>
          </a:blip>
          <a:stretch>
            <a:fillRect/>
          </a:stretch>
        </p:blipFill>
        <p:spPr>
          <a:xfrm>
            <a:off x="2209566" y="5357888"/>
            <a:ext cx="255829" cy="1011953"/>
          </a:xfrm>
          <a:prstGeom prst="rect">
            <a:avLst/>
          </a:prstGeom>
        </p:spPr>
      </p:pic>
      <p:pic>
        <p:nvPicPr>
          <p:cNvPr id="19" name="Picture 18">
            <a:extLst>
              <a:ext uri="{FF2B5EF4-FFF2-40B4-BE49-F238E27FC236}">
                <a16:creationId xmlns:a16="http://schemas.microsoft.com/office/drawing/2014/main" xmlns="" id="{D5764F57-4A54-FD4E-8550-E50E274CBF4A}"/>
              </a:ext>
            </a:extLst>
          </p:cNvPr>
          <p:cNvPicPr>
            <a:picLocks noChangeAspect="1"/>
          </p:cNvPicPr>
          <p:nvPr userDrawn="1"/>
        </p:nvPicPr>
        <p:blipFill>
          <a:blip r:embed="rId2">
            <a:alphaModFix amt="56000"/>
            <a:biLevel thresh="25000"/>
          </a:blip>
          <a:stretch>
            <a:fillRect/>
          </a:stretch>
        </p:blipFill>
        <p:spPr>
          <a:xfrm>
            <a:off x="2628900" y="4845828"/>
            <a:ext cx="385283" cy="1524017"/>
          </a:xfrm>
          <a:prstGeom prst="rect">
            <a:avLst/>
          </a:prstGeom>
        </p:spPr>
      </p:pic>
    </p:spTree>
    <p:extLst>
      <p:ext uri="{BB962C8B-B14F-4D97-AF65-F5344CB8AC3E}">
        <p14:creationId xmlns:p14="http://schemas.microsoft.com/office/powerpoint/2010/main" val="513984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 #1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rmAutofit/>
          </a:bodyPr>
          <a:lstStyle>
            <a:lvl1pPr marL="0" indent="0">
              <a:buNone/>
              <a:defRPr lang="en-US" sz="2200" b="1" kern="1200" spc="-71" dirty="0">
                <a:solidFill>
                  <a:schemeClr val="bg1"/>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DCA5CA8D-2622-3644-9480-3CA996F9CDC0}"/>
              </a:ext>
            </a:extLst>
          </p:cNvPr>
          <p:cNvPicPr>
            <a:picLocks noChangeAspect="1"/>
          </p:cNvPicPr>
          <p:nvPr userDrawn="1"/>
        </p:nvPicPr>
        <p:blipFill>
          <a:blip r:embed="rId2">
            <a:alphaModFix amt="56000"/>
            <a:biLevel thresh="25000"/>
          </a:blip>
          <a:stretch>
            <a:fillRect/>
          </a:stretch>
        </p:blipFill>
        <p:spPr>
          <a:xfrm>
            <a:off x="829277" y="5372256"/>
            <a:ext cx="255829" cy="1011953"/>
          </a:xfrm>
          <a:prstGeom prst="rect">
            <a:avLst/>
          </a:prstGeom>
        </p:spPr>
      </p:pic>
      <p:pic>
        <p:nvPicPr>
          <p:cNvPr id="15" name="Picture 14">
            <a:extLst>
              <a:ext uri="{FF2B5EF4-FFF2-40B4-BE49-F238E27FC236}">
                <a16:creationId xmlns:a16="http://schemas.microsoft.com/office/drawing/2014/main" xmlns="" id="{F7555063-EADA-6241-84F1-3A1926700276}"/>
              </a:ext>
            </a:extLst>
          </p:cNvPr>
          <p:cNvPicPr>
            <a:picLocks noChangeAspect="1"/>
          </p:cNvPicPr>
          <p:nvPr userDrawn="1"/>
        </p:nvPicPr>
        <p:blipFill>
          <a:blip r:embed="rId2">
            <a:alphaModFix amt="56000"/>
            <a:biLevel thresh="25000"/>
          </a:blip>
          <a:stretch>
            <a:fillRect/>
          </a:stretch>
        </p:blipFill>
        <p:spPr>
          <a:xfrm>
            <a:off x="1173940" y="4860196"/>
            <a:ext cx="385283" cy="1524017"/>
          </a:xfrm>
          <a:prstGeom prst="rect">
            <a:avLst/>
          </a:prstGeom>
        </p:spPr>
      </p:pic>
      <p:pic>
        <p:nvPicPr>
          <p:cNvPr id="17" name="Picture 16">
            <a:extLst>
              <a:ext uri="{FF2B5EF4-FFF2-40B4-BE49-F238E27FC236}">
                <a16:creationId xmlns:a16="http://schemas.microsoft.com/office/drawing/2014/main" xmlns="" id="{9E29759B-925E-364C-8069-D254634291FD}"/>
              </a:ext>
            </a:extLst>
          </p:cNvPr>
          <p:cNvPicPr>
            <a:picLocks noChangeAspect="1"/>
          </p:cNvPicPr>
          <p:nvPr userDrawn="1"/>
        </p:nvPicPr>
        <p:blipFill>
          <a:blip r:embed="rId2">
            <a:alphaModFix amt="56000"/>
            <a:biLevel thresh="25000"/>
          </a:blip>
          <a:stretch>
            <a:fillRect/>
          </a:stretch>
        </p:blipFill>
        <p:spPr>
          <a:xfrm>
            <a:off x="1708134" y="5084907"/>
            <a:ext cx="328473" cy="1299301"/>
          </a:xfrm>
          <a:prstGeom prst="rect">
            <a:avLst/>
          </a:prstGeom>
        </p:spPr>
      </p:pic>
      <p:pic>
        <p:nvPicPr>
          <p:cNvPr id="18" name="Picture 17">
            <a:extLst>
              <a:ext uri="{FF2B5EF4-FFF2-40B4-BE49-F238E27FC236}">
                <a16:creationId xmlns:a16="http://schemas.microsoft.com/office/drawing/2014/main" xmlns="" id="{5E8DE278-01F1-0C49-B7B2-79E2B16C17FD}"/>
              </a:ext>
            </a:extLst>
          </p:cNvPr>
          <p:cNvPicPr>
            <a:picLocks noChangeAspect="1"/>
          </p:cNvPicPr>
          <p:nvPr userDrawn="1"/>
        </p:nvPicPr>
        <p:blipFill>
          <a:blip r:embed="rId2">
            <a:alphaModFix amt="56000"/>
            <a:biLevel thresh="25000"/>
          </a:blip>
          <a:stretch>
            <a:fillRect/>
          </a:stretch>
        </p:blipFill>
        <p:spPr>
          <a:xfrm>
            <a:off x="2207879" y="5372256"/>
            <a:ext cx="255829" cy="1011953"/>
          </a:xfrm>
          <a:prstGeom prst="rect">
            <a:avLst/>
          </a:prstGeom>
        </p:spPr>
      </p:pic>
      <p:pic>
        <p:nvPicPr>
          <p:cNvPr id="19" name="Picture 18">
            <a:extLst>
              <a:ext uri="{FF2B5EF4-FFF2-40B4-BE49-F238E27FC236}">
                <a16:creationId xmlns:a16="http://schemas.microsoft.com/office/drawing/2014/main" xmlns="" id="{AF4AD3CD-45EF-EB46-A223-DA520623AFF8}"/>
              </a:ext>
            </a:extLst>
          </p:cNvPr>
          <p:cNvPicPr>
            <a:picLocks noChangeAspect="1"/>
          </p:cNvPicPr>
          <p:nvPr userDrawn="1"/>
        </p:nvPicPr>
        <p:blipFill>
          <a:blip r:embed="rId2">
            <a:alphaModFix amt="56000"/>
            <a:biLevel thresh="25000"/>
          </a:blip>
          <a:stretch>
            <a:fillRect/>
          </a:stretch>
        </p:blipFill>
        <p:spPr>
          <a:xfrm>
            <a:off x="2627213" y="4860196"/>
            <a:ext cx="385283" cy="1524017"/>
          </a:xfrm>
          <a:prstGeom prst="rect">
            <a:avLst/>
          </a:prstGeom>
        </p:spPr>
      </p:pic>
    </p:spTree>
    <p:extLst>
      <p:ext uri="{BB962C8B-B14F-4D97-AF65-F5344CB8AC3E}">
        <p14:creationId xmlns:p14="http://schemas.microsoft.com/office/powerpoint/2010/main" val="1238126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 #1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solidFill>
                  <a:srgbClr val="000000">
                    <a:tint val="75000"/>
                  </a:srgbClr>
                </a:solidFill>
              </a:rPr>
              <a:pPr/>
              <a:t>7/21/2021</a:t>
            </a:fld>
            <a:endParaRPr lang="en-US">
              <a:solidFill>
                <a:srgbClr val="000000">
                  <a:tint val="75000"/>
                </a:srgbClr>
              </a:solidFill>
            </a:endParaRPr>
          </a:p>
        </p:txBody>
      </p:sp>
      <p:sp>
        <p:nvSpPr>
          <p:cNvPr id="14" name="Picture Placeholder 20"/>
          <p:cNvSpPr>
            <a:spLocks noGrp="1"/>
          </p:cNvSpPr>
          <p:nvPr>
            <p:ph type="pic" sz="quarter" idx="13"/>
          </p:nvPr>
        </p:nvSpPr>
        <p:spPr>
          <a:xfrm>
            <a:off x="3662665" y="491558"/>
            <a:ext cx="5072308" cy="5878287"/>
          </a:xfrm>
          <a:prstGeom prst="round2DiagRect">
            <a:avLst>
              <a:gd name="adj1" fmla="val 0"/>
              <a:gd name="adj2" fmla="val 0"/>
            </a:avLst>
          </a:prstGeom>
        </p:spPr>
        <p:txBody>
          <a:bodyPr/>
          <a:lstStyle/>
          <a:p>
            <a:endParaRPr lang="en-US" dirty="0"/>
          </a:p>
        </p:txBody>
      </p:sp>
      <p:sp>
        <p:nvSpPr>
          <p:cNvPr id="4" name="Round Diagonal Corner Rectangle 3"/>
          <p:cNvSpPr/>
          <p:nvPr userDrawn="1"/>
        </p:nvSpPr>
        <p:spPr>
          <a:xfrm>
            <a:off x="411322" y="491558"/>
            <a:ext cx="3194923" cy="5878287"/>
          </a:xfrm>
          <a:prstGeom prst="round2DiagRect">
            <a:avLst>
              <a:gd name="adj1" fmla="val 0"/>
              <a:gd name="adj2" fmla="val 0"/>
            </a:avLst>
          </a:prstGeom>
          <a:solidFill>
            <a:srgbClr val="B12D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dirty="0">
              <a:solidFill>
                <a:prstClr val="white"/>
              </a:solidFill>
              <a:latin typeface="Calibri"/>
            </a:endParaRPr>
          </a:p>
        </p:txBody>
      </p:sp>
      <p:sp>
        <p:nvSpPr>
          <p:cNvPr id="13" name="Text Placeholder 12"/>
          <p:cNvSpPr>
            <a:spLocks noGrp="1"/>
          </p:cNvSpPr>
          <p:nvPr>
            <p:ph type="body" sz="quarter" idx="14" hasCustomPrompt="1"/>
          </p:nvPr>
        </p:nvSpPr>
        <p:spPr>
          <a:xfrm>
            <a:off x="512438" y="785818"/>
            <a:ext cx="2943681" cy="861681"/>
          </a:xfrm>
        </p:spPr>
        <p:txBody>
          <a:bodyPr anchor="ctr" anchorCtr="0">
            <a:normAutofit/>
          </a:bodyPr>
          <a:lstStyle>
            <a:lvl1pPr marL="0" indent="0">
              <a:buNone/>
              <a:defRPr lang="en-US" sz="2200" b="1" kern="1200" spc="-71" dirty="0">
                <a:solidFill>
                  <a:schemeClr val="bg1"/>
                </a:solidFill>
                <a:latin typeface="Arial"/>
                <a:ea typeface="+mj-ea"/>
                <a:cs typeface="Arial"/>
              </a:defRPr>
            </a:lvl1pPr>
          </a:lstStyle>
          <a:p>
            <a:pPr lvl="0"/>
            <a:r>
              <a:rPr lang="en-US" dirty="0"/>
              <a:t>Click to edit headline</a:t>
            </a:r>
          </a:p>
        </p:txBody>
      </p:sp>
      <p:sp>
        <p:nvSpPr>
          <p:cNvPr id="16" name="Text Placeholder 15"/>
          <p:cNvSpPr>
            <a:spLocks noGrp="1"/>
          </p:cNvSpPr>
          <p:nvPr>
            <p:ph type="body" sz="quarter" idx="15" hasCustomPrompt="1"/>
          </p:nvPr>
        </p:nvSpPr>
        <p:spPr>
          <a:xfrm>
            <a:off x="512438" y="1647499"/>
            <a:ext cx="2943694" cy="2559997"/>
          </a:xfrm>
        </p:spPr>
        <p:txBody>
          <a:bodyPr>
            <a:normAutofit/>
          </a:bodyPr>
          <a:lstStyle>
            <a:lvl1pPr marL="0" indent="0">
              <a:buNone/>
              <a:defRPr sz="1800" b="1">
                <a:solidFill>
                  <a:srgbClr val="FFFFFF"/>
                </a:solidFill>
              </a:defRPr>
            </a:lvl1pPr>
          </a:lstStyle>
          <a:p>
            <a:pPr lvl="0"/>
            <a:r>
              <a:rPr lang="en-US" dirty="0"/>
              <a:t>Click to edit text</a:t>
            </a:r>
          </a:p>
        </p:txBody>
      </p:sp>
      <p:pic>
        <p:nvPicPr>
          <p:cNvPr id="12" name="Picture 11">
            <a:extLst>
              <a:ext uri="{FF2B5EF4-FFF2-40B4-BE49-F238E27FC236}">
                <a16:creationId xmlns:a16="http://schemas.microsoft.com/office/drawing/2014/main" xmlns="" id="{6E9CDECA-D545-DD4A-B792-F8FBB6B53341}"/>
              </a:ext>
            </a:extLst>
          </p:cNvPr>
          <p:cNvPicPr>
            <a:picLocks noChangeAspect="1"/>
          </p:cNvPicPr>
          <p:nvPr userDrawn="1"/>
        </p:nvPicPr>
        <p:blipFill>
          <a:blip r:embed="rId2">
            <a:alphaModFix amt="56000"/>
            <a:biLevel thresh="25000"/>
          </a:blip>
          <a:stretch>
            <a:fillRect/>
          </a:stretch>
        </p:blipFill>
        <p:spPr>
          <a:xfrm>
            <a:off x="829277" y="5357888"/>
            <a:ext cx="255829" cy="1011953"/>
          </a:xfrm>
          <a:prstGeom prst="rect">
            <a:avLst/>
          </a:prstGeom>
        </p:spPr>
      </p:pic>
      <p:pic>
        <p:nvPicPr>
          <p:cNvPr id="15" name="Picture 14">
            <a:extLst>
              <a:ext uri="{FF2B5EF4-FFF2-40B4-BE49-F238E27FC236}">
                <a16:creationId xmlns:a16="http://schemas.microsoft.com/office/drawing/2014/main" xmlns="" id="{B045DF3B-82E3-7C4D-B9AF-175FB1419B39}"/>
              </a:ext>
            </a:extLst>
          </p:cNvPr>
          <p:cNvPicPr>
            <a:picLocks noChangeAspect="1"/>
          </p:cNvPicPr>
          <p:nvPr userDrawn="1"/>
        </p:nvPicPr>
        <p:blipFill>
          <a:blip r:embed="rId2">
            <a:alphaModFix amt="56000"/>
            <a:biLevel thresh="25000"/>
          </a:blip>
          <a:stretch>
            <a:fillRect/>
          </a:stretch>
        </p:blipFill>
        <p:spPr>
          <a:xfrm>
            <a:off x="1173940" y="4845828"/>
            <a:ext cx="385283" cy="1524017"/>
          </a:xfrm>
          <a:prstGeom prst="rect">
            <a:avLst/>
          </a:prstGeom>
        </p:spPr>
      </p:pic>
      <p:pic>
        <p:nvPicPr>
          <p:cNvPr id="17" name="Picture 16">
            <a:extLst>
              <a:ext uri="{FF2B5EF4-FFF2-40B4-BE49-F238E27FC236}">
                <a16:creationId xmlns:a16="http://schemas.microsoft.com/office/drawing/2014/main" xmlns="" id="{7C9C960A-9785-0C4F-9FB9-A228DBC78259}"/>
              </a:ext>
            </a:extLst>
          </p:cNvPr>
          <p:cNvPicPr>
            <a:picLocks noChangeAspect="1"/>
          </p:cNvPicPr>
          <p:nvPr userDrawn="1"/>
        </p:nvPicPr>
        <p:blipFill>
          <a:blip r:embed="rId2">
            <a:alphaModFix amt="56000"/>
            <a:biLevel thresh="25000"/>
          </a:blip>
          <a:stretch>
            <a:fillRect/>
          </a:stretch>
        </p:blipFill>
        <p:spPr>
          <a:xfrm>
            <a:off x="1708134" y="5070539"/>
            <a:ext cx="328473" cy="1299301"/>
          </a:xfrm>
          <a:prstGeom prst="rect">
            <a:avLst/>
          </a:prstGeom>
        </p:spPr>
      </p:pic>
      <p:pic>
        <p:nvPicPr>
          <p:cNvPr id="18" name="Picture 17">
            <a:extLst>
              <a:ext uri="{FF2B5EF4-FFF2-40B4-BE49-F238E27FC236}">
                <a16:creationId xmlns:a16="http://schemas.microsoft.com/office/drawing/2014/main" xmlns="" id="{E14E7AA1-02A5-A04D-8630-AB4170B61435}"/>
              </a:ext>
            </a:extLst>
          </p:cNvPr>
          <p:cNvPicPr>
            <a:picLocks noChangeAspect="1"/>
          </p:cNvPicPr>
          <p:nvPr userDrawn="1"/>
        </p:nvPicPr>
        <p:blipFill>
          <a:blip r:embed="rId2">
            <a:alphaModFix amt="56000"/>
            <a:biLevel thresh="25000"/>
          </a:blip>
          <a:stretch>
            <a:fillRect/>
          </a:stretch>
        </p:blipFill>
        <p:spPr>
          <a:xfrm>
            <a:off x="2207879" y="5357888"/>
            <a:ext cx="255829" cy="1011953"/>
          </a:xfrm>
          <a:prstGeom prst="rect">
            <a:avLst/>
          </a:prstGeom>
        </p:spPr>
      </p:pic>
      <p:pic>
        <p:nvPicPr>
          <p:cNvPr id="19" name="Picture 18">
            <a:extLst>
              <a:ext uri="{FF2B5EF4-FFF2-40B4-BE49-F238E27FC236}">
                <a16:creationId xmlns:a16="http://schemas.microsoft.com/office/drawing/2014/main" xmlns="" id="{24EC0B23-24CE-3C4E-96D1-A03D4C7C5220}"/>
              </a:ext>
            </a:extLst>
          </p:cNvPr>
          <p:cNvPicPr>
            <a:picLocks noChangeAspect="1"/>
          </p:cNvPicPr>
          <p:nvPr userDrawn="1"/>
        </p:nvPicPr>
        <p:blipFill>
          <a:blip r:embed="rId2">
            <a:alphaModFix amt="56000"/>
            <a:biLevel thresh="25000"/>
          </a:blip>
          <a:stretch>
            <a:fillRect/>
          </a:stretch>
        </p:blipFill>
        <p:spPr>
          <a:xfrm>
            <a:off x="2627213" y="4845828"/>
            <a:ext cx="385283" cy="1524017"/>
          </a:xfrm>
          <a:prstGeom prst="rect">
            <a:avLst/>
          </a:prstGeom>
        </p:spPr>
      </p:pic>
    </p:spTree>
    <p:extLst>
      <p:ext uri="{BB962C8B-B14F-4D97-AF65-F5344CB8AC3E}">
        <p14:creationId xmlns:p14="http://schemas.microsoft.com/office/powerpoint/2010/main" val="80824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3703" y="774005"/>
            <a:ext cx="8163096" cy="865753"/>
          </a:xfrm>
          <a:prstGeom prst="rect">
            <a:avLst/>
          </a:prstGeom>
        </p:spPr>
        <p:txBody>
          <a:bodyPr vert="horz" lIns="91440" tIns="45719" rIns="91440" bIns="45719" rtlCol="0" anchor="t" anchorCtr="0">
            <a:normAutofit/>
          </a:bodyPr>
          <a:lstStyle/>
          <a:p>
            <a:r>
              <a:rPr lang="en-US" dirty="0"/>
              <a:t>Click to edit Master title style</a:t>
            </a:r>
          </a:p>
        </p:txBody>
      </p:sp>
      <p:sp>
        <p:nvSpPr>
          <p:cNvPr id="3" name="Text Placeholder 2"/>
          <p:cNvSpPr>
            <a:spLocks noGrp="1"/>
          </p:cNvSpPr>
          <p:nvPr>
            <p:ph type="body" idx="1"/>
          </p:nvPr>
        </p:nvSpPr>
        <p:spPr>
          <a:xfrm>
            <a:off x="523702" y="1704710"/>
            <a:ext cx="8163098" cy="4525963"/>
          </a:xfrm>
          <a:prstGeom prst="rect">
            <a:avLst/>
          </a:prstGeom>
        </p:spPr>
        <p:txBody>
          <a:bodyPr vert="horz" lIns="91440" tIns="45719" rIns="91440"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84208"/>
            <a:ext cx="2133600" cy="365125"/>
          </a:xfrm>
          <a:prstGeom prst="rect">
            <a:avLst/>
          </a:prstGeom>
        </p:spPr>
        <p:txBody>
          <a:bodyPr vert="horz" lIns="91440" tIns="45719" rIns="91440" bIns="45719" rtlCol="0" anchor="ctr"/>
          <a:lstStyle>
            <a:lvl1pPr algn="l">
              <a:defRPr sz="1000">
                <a:solidFill>
                  <a:schemeClr val="tx1">
                    <a:tint val="75000"/>
                  </a:schemeClr>
                </a:solidFill>
                <a:latin typeface="Arial"/>
                <a:cs typeface="Arial"/>
              </a:defRPr>
            </a:lvl1pPr>
          </a:lstStyle>
          <a:p>
            <a:pPr defTabSz="457186"/>
            <a:fld id="{BDBBFB63-3A6C-1041-AACF-ED77AB489A42}" type="datetimeFigureOut">
              <a:rPr lang="en-US" smtClean="0">
                <a:solidFill>
                  <a:srgbClr val="000000">
                    <a:tint val="75000"/>
                  </a:srgbClr>
                </a:solidFill>
              </a:rPr>
              <a:pPr defTabSz="457186"/>
              <a:t>7/21/2021</a:t>
            </a:fld>
            <a:endParaRPr lang="en-US" dirty="0">
              <a:solidFill>
                <a:srgbClr val="000000">
                  <a:tint val="75000"/>
                </a:srgbClr>
              </a:solidFill>
            </a:endParaRPr>
          </a:p>
        </p:txBody>
      </p:sp>
      <p:sp>
        <p:nvSpPr>
          <p:cNvPr id="7" name="TextBox 6"/>
          <p:cNvSpPr txBox="1"/>
          <p:nvPr/>
        </p:nvSpPr>
        <p:spPr>
          <a:xfrm>
            <a:off x="3714848" y="6472514"/>
            <a:ext cx="5061043" cy="235896"/>
          </a:xfrm>
          <a:prstGeom prst="rect">
            <a:avLst/>
          </a:prstGeom>
          <a:noFill/>
        </p:spPr>
        <p:txBody>
          <a:bodyPr wrap="square" lIns="91440" tIns="45719" rIns="91440" bIns="45719" rtlCol="0">
            <a:spAutoFit/>
          </a:bodyPr>
          <a:lstStyle/>
          <a:p>
            <a:pPr algn="r" defTabSz="457186">
              <a:defRPr/>
            </a:pPr>
            <a:r>
              <a:rPr lang="en-US" sz="933" kern="0" spc="100" dirty="0">
                <a:solidFill>
                  <a:srgbClr val="404040"/>
                </a:solidFill>
                <a:latin typeface="Arial"/>
                <a:cs typeface="Arial"/>
              </a:rPr>
              <a:t>FEEDING KENTUCKY </a:t>
            </a:r>
            <a:r>
              <a:rPr lang="en-US" sz="933" b="1" kern="0" spc="100" dirty="0">
                <a:solidFill>
                  <a:srgbClr val="404040"/>
                </a:solidFill>
                <a:latin typeface="Arial"/>
                <a:cs typeface="Arial"/>
              </a:rPr>
              <a:t>/ </a:t>
            </a:r>
            <a:fld id="{CF1A8821-C998-834A-B51E-54D54792926D}" type="slidenum">
              <a:rPr lang="en-US" sz="933" b="1" kern="0" spc="100">
                <a:solidFill>
                  <a:srgbClr val="404040"/>
                </a:solidFill>
                <a:latin typeface="Arial"/>
                <a:cs typeface="Arial"/>
              </a:rPr>
              <a:pPr algn="r" defTabSz="457186">
                <a:defRPr/>
              </a:pPr>
              <a:t>‹#›</a:t>
            </a:fld>
            <a:r>
              <a:rPr lang="en-US" sz="933" b="1" kern="0" spc="100" dirty="0">
                <a:solidFill>
                  <a:srgbClr val="404040"/>
                </a:solidFill>
                <a:latin typeface="Arial"/>
                <a:cs typeface="Arial"/>
              </a:rPr>
              <a:t> /</a:t>
            </a:r>
          </a:p>
        </p:txBody>
      </p:sp>
    </p:spTree>
    <p:extLst>
      <p:ext uri="{BB962C8B-B14F-4D97-AF65-F5344CB8AC3E}">
        <p14:creationId xmlns:p14="http://schemas.microsoft.com/office/powerpoint/2010/main" val="1601635317"/>
      </p:ext>
    </p:extLst>
  </p:cSld>
  <p:clrMap bg1="lt1" tx1="dk1" bg2="lt2" tx2="dk2" accent1="accent1" accent2="accent2" accent3="accent3" accent4="accent4" accent5="accent5" accent6="accent6" hlink="hlink" folHlink="folHlink"/>
  <p:sldLayoutIdLst>
    <p:sldLayoutId id="2147483664" r:id="rId1"/>
    <p:sldLayoutId id="2147483730" r:id="rId2"/>
    <p:sldLayoutId id="2147483731" r:id="rId3"/>
    <p:sldLayoutId id="2147483732" r:id="rId4"/>
    <p:sldLayoutId id="2147483733" r:id="rId5"/>
    <p:sldLayoutId id="2147483734" r:id="rId6"/>
    <p:sldLayoutId id="2147483736" r:id="rId7"/>
    <p:sldLayoutId id="2147483737" r:id="rId8"/>
    <p:sldLayoutId id="2147483755" r:id="rId9"/>
    <p:sldLayoutId id="2147483738" r:id="rId10"/>
    <p:sldLayoutId id="2147483739" r:id="rId11"/>
    <p:sldLayoutId id="2147483741" r:id="rId12"/>
    <p:sldLayoutId id="2147483742" r:id="rId13"/>
    <p:sldLayoutId id="2147483756" r:id="rId14"/>
    <p:sldLayoutId id="2147483743" r:id="rId15"/>
    <p:sldLayoutId id="2147483744" r:id="rId16"/>
    <p:sldLayoutId id="2147483746" r:id="rId17"/>
    <p:sldLayoutId id="2147483747" r:id="rId18"/>
    <p:sldLayoutId id="2147483757" r:id="rId19"/>
    <p:sldLayoutId id="2147483748" r:id="rId20"/>
    <p:sldLayoutId id="2147483749" r:id="rId21"/>
    <p:sldLayoutId id="2147483758" r:id="rId22"/>
    <p:sldLayoutId id="2147483759" r:id="rId23"/>
  </p:sldLayoutIdLst>
  <p:txStyles>
    <p:titleStyle>
      <a:lvl1pPr algn="l" defTabSz="457186" rtl="0" eaLnBrk="1" latinLnBrk="0" hangingPunct="1">
        <a:spcBef>
          <a:spcPct val="0"/>
        </a:spcBef>
        <a:buNone/>
        <a:defRPr sz="2200" b="1" kern="1200" spc="-71">
          <a:solidFill>
            <a:srgbClr val="F7941D"/>
          </a:solidFill>
          <a:latin typeface="Arial"/>
          <a:ea typeface="+mj-ea"/>
          <a:cs typeface="Arial"/>
        </a:defRPr>
      </a:lvl1pPr>
    </p:titleStyle>
    <p:bodyStyle>
      <a:lvl1pPr marL="342889" indent="-342889" algn="l" defTabSz="457186" rtl="0" eaLnBrk="1" latinLnBrk="0" hangingPunct="1">
        <a:spcBef>
          <a:spcPct val="20000"/>
        </a:spcBef>
        <a:buFont typeface="Arial"/>
        <a:buChar char="•"/>
        <a:defRPr sz="2000" kern="1200">
          <a:solidFill>
            <a:schemeClr val="tx1"/>
          </a:solidFill>
          <a:latin typeface="Arial"/>
          <a:ea typeface="+mn-ea"/>
          <a:cs typeface="Arial"/>
        </a:defRPr>
      </a:lvl1pPr>
      <a:lvl2pPr marL="742927" indent="-285741" algn="l" defTabSz="457186" rtl="0" eaLnBrk="1" latinLnBrk="0" hangingPunct="1">
        <a:spcBef>
          <a:spcPct val="20000"/>
        </a:spcBef>
        <a:buFont typeface="Arial"/>
        <a:buChar char="–"/>
        <a:defRPr sz="1800" kern="1200">
          <a:solidFill>
            <a:schemeClr val="tx1"/>
          </a:solidFill>
          <a:latin typeface="Arial"/>
          <a:ea typeface="+mn-ea"/>
          <a:cs typeface="Arial"/>
        </a:defRPr>
      </a:lvl2pPr>
      <a:lvl3pPr marL="1142965" indent="-228593" algn="l" defTabSz="457186" rtl="0" eaLnBrk="1" latinLnBrk="0" hangingPunct="1">
        <a:spcBef>
          <a:spcPct val="20000"/>
        </a:spcBef>
        <a:buFont typeface="Arial"/>
        <a:buChar char="•"/>
        <a:defRPr sz="1800" kern="1200">
          <a:solidFill>
            <a:schemeClr val="tx1"/>
          </a:solidFill>
          <a:latin typeface="Arial"/>
          <a:ea typeface="+mn-ea"/>
          <a:cs typeface="Arial"/>
        </a:defRPr>
      </a:lvl3pPr>
      <a:lvl4pPr marL="1600149" indent="-228593" algn="l" defTabSz="457186" rtl="0" eaLnBrk="1" latinLnBrk="0" hangingPunct="1">
        <a:spcBef>
          <a:spcPct val="20000"/>
        </a:spcBef>
        <a:buFont typeface="Arial"/>
        <a:buChar char="–"/>
        <a:defRPr sz="1800" kern="1200">
          <a:solidFill>
            <a:schemeClr val="tx1"/>
          </a:solidFill>
          <a:latin typeface="Arial"/>
          <a:ea typeface="+mn-ea"/>
          <a:cs typeface="Arial"/>
        </a:defRPr>
      </a:lvl4pPr>
      <a:lvl5pPr marL="2057335" indent="-228593" algn="l" defTabSz="457186" rtl="0" eaLnBrk="1" latinLnBrk="0" hangingPunct="1">
        <a:spcBef>
          <a:spcPct val="20000"/>
        </a:spcBef>
        <a:buFont typeface="Arial"/>
        <a:buChar char="»"/>
        <a:defRPr sz="1800" kern="1200">
          <a:solidFill>
            <a:schemeClr val="tx1"/>
          </a:solidFill>
          <a:latin typeface="Arial"/>
          <a:ea typeface="+mn-ea"/>
          <a:cs typeface="Arial"/>
        </a:defRPr>
      </a:lvl5pPr>
      <a:lvl6pPr marL="2514521" indent="-228593" algn="l" defTabSz="457186" rtl="0" eaLnBrk="1" latinLnBrk="0" hangingPunct="1">
        <a:spcBef>
          <a:spcPct val="20000"/>
        </a:spcBef>
        <a:buFont typeface="Arial"/>
        <a:buChar char="•"/>
        <a:defRPr sz="2000" kern="1200">
          <a:solidFill>
            <a:schemeClr val="tx1"/>
          </a:solidFill>
          <a:latin typeface="+mn-lt"/>
          <a:ea typeface="+mn-ea"/>
          <a:cs typeface="+mn-cs"/>
        </a:defRPr>
      </a:lvl6pPr>
      <a:lvl7pPr marL="2971707" indent="-228593" algn="l" defTabSz="457186" rtl="0" eaLnBrk="1" latinLnBrk="0" hangingPunct="1">
        <a:spcBef>
          <a:spcPct val="20000"/>
        </a:spcBef>
        <a:buFont typeface="Arial"/>
        <a:buChar char="•"/>
        <a:defRPr sz="2000" kern="1200">
          <a:solidFill>
            <a:schemeClr val="tx1"/>
          </a:solidFill>
          <a:latin typeface="+mn-lt"/>
          <a:ea typeface="+mn-ea"/>
          <a:cs typeface="+mn-cs"/>
        </a:defRPr>
      </a:lvl7pPr>
      <a:lvl8pPr marL="3428893" indent="-228593" algn="l" defTabSz="457186" rtl="0" eaLnBrk="1" latinLnBrk="0" hangingPunct="1">
        <a:spcBef>
          <a:spcPct val="20000"/>
        </a:spcBef>
        <a:buFont typeface="Arial"/>
        <a:buChar char="•"/>
        <a:defRPr sz="2000" kern="1200">
          <a:solidFill>
            <a:schemeClr val="tx1"/>
          </a:solidFill>
          <a:latin typeface="+mn-lt"/>
          <a:ea typeface="+mn-ea"/>
          <a:cs typeface="+mn-cs"/>
        </a:defRPr>
      </a:lvl8pPr>
      <a:lvl9pPr marL="3886078" indent="-228593" algn="l" defTabSz="4571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6" rtl="0" eaLnBrk="1" latinLnBrk="0" hangingPunct="1">
        <a:defRPr sz="1800" kern="1200">
          <a:solidFill>
            <a:schemeClr val="tx1"/>
          </a:solidFill>
          <a:latin typeface="+mn-lt"/>
          <a:ea typeface="+mn-ea"/>
          <a:cs typeface="+mn-cs"/>
        </a:defRPr>
      </a:lvl1pPr>
      <a:lvl2pPr marL="457186" algn="l" defTabSz="457186" rtl="0" eaLnBrk="1" latinLnBrk="0" hangingPunct="1">
        <a:defRPr sz="1800" kern="1200">
          <a:solidFill>
            <a:schemeClr val="tx1"/>
          </a:solidFill>
          <a:latin typeface="+mn-lt"/>
          <a:ea typeface="+mn-ea"/>
          <a:cs typeface="+mn-cs"/>
        </a:defRPr>
      </a:lvl2pPr>
      <a:lvl3pPr marL="914372" algn="l" defTabSz="457186" rtl="0" eaLnBrk="1" latinLnBrk="0" hangingPunct="1">
        <a:defRPr sz="1800" kern="1200">
          <a:solidFill>
            <a:schemeClr val="tx1"/>
          </a:solidFill>
          <a:latin typeface="+mn-lt"/>
          <a:ea typeface="+mn-ea"/>
          <a:cs typeface="+mn-cs"/>
        </a:defRPr>
      </a:lvl3pPr>
      <a:lvl4pPr marL="1371556" algn="l" defTabSz="457186" rtl="0" eaLnBrk="1" latinLnBrk="0" hangingPunct="1">
        <a:defRPr sz="1800" kern="1200">
          <a:solidFill>
            <a:schemeClr val="tx1"/>
          </a:solidFill>
          <a:latin typeface="+mn-lt"/>
          <a:ea typeface="+mn-ea"/>
          <a:cs typeface="+mn-cs"/>
        </a:defRPr>
      </a:lvl4pPr>
      <a:lvl5pPr marL="1828742" algn="l" defTabSz="457186" rtl="0" eaLnBrk="1" latinLnBrk="0" hangingPunct="1">
        <a:defRPr sz="1800" kern="1200">
          <a:solidFill>
            <a:schemeClr val="tx1"/>
          </a:solidFill>
          <a:latin typeface="+mn-lt"/>
          <a:ea typeface="+mn-ea"/>
          <a:cs typeface="+mn-cs"/>
        </a:defRPr>
      </a:lvl5pPr>
      <a:lvl6pPr marL="2285928" algn="l" defTabSz="457186" rtl="0" eaLnBrk="1" latinLnBrk="0" hangingPunct="1">
        <a:defRPr sz="1800" kern="1200">
          <a:solidFill>
            <a:schemeClr val="tx1"/>
          </a:solidFill>
          <a:latin typeface="+mn-lt"/>
          <a:ea typeface="+mn-ea"/>
          <a:cs typeface="+mn-cs"/>
        </a:defRPr>
      </a:lvl6pPr>
      <a:lvl7pPr marL="2743114" algn="l" defTabSz="457186" rtl="0" eaLnBrk="1" latinLnBrk="0" hangingPunct="1">
        <a:defRPr sz="1800" kern="1200">
          <a:solidFill>
            <a:schemeClr val="tx1"/>
          </a:solidFill>
          <a:latin typeface="+mn-lt"/>
          <a:ea typeface="+mn-ea"/>
          <a:cs typeface="+mn-cs"/>
        </a:defRPr>
      </a:lvl7pPr>
      <a:lvl8pPr marL="3200300" algn="l" defTabSz="457186" rtl="0" eaLnBrk="1" latinLnBrk="0" hangingPunct="1">
        <a:defRPr sz="1800" kern="1200">
          <a:solidFill>
            <a:schemeClr val="tx1"/>
          </a:solidFill>
          <a:latin typeface="+mn-lt"/>
          <a:ea typeface="+mn-ea"/>
          <a:cs typeface="+mn-cs"/>
        </a:defRPr>
      </a:lvl8pPr>
      <a:lvl9pPr marL="3657485" algn="l" defTabSz="4571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3703" y="774005"/>
            <a:ext cx="8163096" cy="865753"/>
          </a:xfrm>
          <a:prstGeom prst="rect">
            <a:avLst/>
          </a:prstGeom>
        </p:spPr>
        <p:txBody>
          <a:bodyPr vert="horz" lIns="91440" tIns="45719" rIns="91440" bIns="45719" rtlCol="0" anchor="t" anchorCtr="0">
            <a:normAutofit/>
          </a:bodyPr>
          <a:lstStyle/>
          <a:p>
            <a:r>
              <a:rPr lang="en-US" dirty="0"/>
              <a:t>Click to edit Master title style</a:t>
            </a:r>
          </a:p>
        </p:txBody>
      </p:sp>
      <p:sp>
        <p:nvSpPr>
          <p:cNvPr id="3" name="Text Placeholder 2"/>
          <p:cNvSpPr>
            <a:spLocks noGrp="1"/>
          </p:cNvSpPr>
          <p:nvPr>
            <p:ph type="body" idx="1"/>
          </p:nvPr>
        </p:nvSpPr>
        <p:spPr>
          <a:xfrm>
            <a:off x="523702" y="1704710"/>
            <a:ext cx="8163098" cy="4525963"/>
          </a:xfrm>
          <a:prstGeom prst="rect">
            <a:avLst/>
          </a:prstGeom>
        </p:spPr>
        <p:txBody>
          <a:bodyPr vert="horz" lIns="91440" tIns="45719" rIns="91440"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84208"/>
            <a:ext cx="2133600" cy="365125"/>
          </a:xfrm>
          <a:prstGeom prst="rect">
            <a:avLst/>
          </a:prstGeom>
        </p:spPr>
        <p:txBody>
          <a:bodyPr vert="horz" lIns="91440" tIns="45719" rIns="91440" bIns="45719" rtlCol="0" anchor="ctr"/>
          <a:lstStyle>
            <a:lvl1pPr algn="l">
              <a:defRPr sz="1000">
                <a:solidFill>
                  <a:schemeClr val="tx1">
                    <a:tint val="75000"/>
                  </a:schemeClr>
                </a:solidFill>
                <a:latin typeface="Arial"/>
                <a:cs typeface="Arial"/>
              </a:defRPr>
            </a:lvl1pPr>
          </a:lstStyle>
          <a:p>
            <a:pPr defTabSz="457186"/>
            <a:fld id="{BDBBFB63-3A6C-1041-AACF-ED77AB489A42}" type="datetimeFigureOut">
              <a:rPr lang="en-US" smtClean="0">
                <a:solidFill>
                  <a:srgbClr val="000000">
                    <a:tint val="75000"/>
                  </a:srgbClr>
                </a:solidFill>
              </a:rPr>
              <a:pPr defTabSz="457186"/>
              <a:t>7/21/2021</a:t>
            </a:fld>
            <a:endParaRPr lang="en-US" dirty="0">
              <a:solidFill>
                <a:srgbClr val="000000">
                  <a:tint val="75000"/>
                </a:srgbClr>
              </a:solidFill>
            </a:endParaRPr>
          </a:p>
        </p:txBody>
      </p:sp>
      <p:sp>
        <p:nvSpPr>
          <p:cNvPr id="7" name="TextBox 6"/>
          <p:cNvSpPr txBox="1"/>
          <p:nvPr/>
        </p:nvSpPr>
        <p:spPr>
          <a:xfrm>
            <a:off x="3714848" y="6472514"/>
            <a:ext cx="5061043" cy="235896"/>
          </a:xfrm>
          <a:prstGeom prst="rect">
            <a:avLst/>
          </a:prstGeom>
          <a:noFill/>
        </p:spPr>
        <p:txBody>
          <a:bodyPr wrap="square" lIns="91440" tIns="45719" rIns="91440" bIns="45719" rtlCol="0">
            <a:spAutoFit/>
          </a:bodyPr>
          <a:lstStyle/>
          <a:p>
            <a:pPr algn="r" defTabSz="457186">
              <a:defRPr/>
            </a:pPr>
            <a:r>
              <a:rPr lang="en-US" sz="933" kern="0" spc="100">
                <a:solidFill>
                  <a:srgbClr val="404040"/>
                </a:solidFill>
                <a:latin typeface="Arial"/>
                <a:cs typeface="Arial"/>
              </a:rPr>
              <a:t>FEEDING AMERICA </a:t>
            </a:r>
            <a:r>
              <a:rPr lang="en-US" sz="933" b="1" kern="0" spc="100">
                <a:solidFill>
                  <a:srgbClr val="404040"/>
                </a:solidFill>
                <a:latin typeface="Arial"/>
                <a:cs typeface="Arial"/>
              </a:rPr>
              <a:t>/ </a:t>
            </a:r>
            <a:fld id="{CF1A8821-C998-834A-B51E-54D54792926D}" type="slidenum">
              <a:rPr lang="en-US" sz="933" b="1" kern="0" spc="100">
                <a:solidFill>
                  <a:srgbClr val="404040"/>
                </a:solidFill>
                <a:latin typeface="Arial"/>
                <a:cs typeface="Arial"/>
              </a:rPr>
              <a:pPr algn="r" defTabSz="457186">
                <a:defRPr/>
              </a:pPr>
              <a:t>‹#›</a:t>
            </a:fld>
            <a:r>
              <a:rPr lang="en-US" sz="933" b="1" kern="0" spc="100" dirty="0">
                <a:solidFill>
                  <a:srgbClr val="404040"/>
                </a:solidFill>
                <a:latin typeface="Arial"/>
                <a:cs typeface="Arial"/>
              </a:rPr>
              <a:t> /</a:t>
            </a:r>
          </a:p>
        </p:txBody>
      </p:sp>
    </p:spTree>
    <p:extLst>
      <p:ext uri="{BB962C8B-B14F-4D97-AF65-F5344CB8AC3E}">
        <p14:creationId xmlns:p14="http://schemas.microsoft.com/office/powerpoint/2010/main" val="41698597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Lst>
  <p:txStyles>
    <p:titleStyle>
      <a:lvl1pPr algn="l" defTabSz="457186" rtl="0" eaLnBrk="1" latinLnBrk="0" hangingPunct="1">
        <a:spcBef>
          <a:spcPct val="0"/>
        </a:spcBef>
        <a:buNone/>
        <a:defRPr sz="2200" b="1" kern="1200" spc="-71">
          <a:solidFill>
            <a:srgbClr val="F7941D"/>
          </a:solidFill>
          <a:latin typeface="Arial"/>
          <a:ea typeface="+mj-ea"/>
          <a:cs typeface="Arial"/>
        </a:defRPr>
      </a:lvl1pPr>
    </p:titleStyle>
    <p:bodyStyle>
      <a:lvl1pPr marL="342889" indent="-342889" algn="l" defTabSz="457186" rtl="0" eaLnBrk="1" latinLnBrk="0" hangingPunct="1">
        <a:spcBef>
          <a:spcPct val="20000"/>
        </a:spcBef>
        <a:buFont typeface="Arial"/>
        <a:buChar char="•"/>
        <a:defRPr sz="2000" kern="1200">
          <a:solidFill>
            <a:schemeClr val="tx1"/>
          </a:solidFill>
          <a:latin typeface="Arial"/>
          <a:ea typeface="+mn-ea"/>
          <a:cs typeface="Arial"/>
        </a:defRPr>
      </a:lvl1pPr>
      <a:lvl2pPr marL="742927" indent="-285741" algn="l" defTabSz="457186" rtl="0" eaLnBrk="1" latinLnBrk="0" hangingPunct="1">
        <a:spcBef>
          <a:spcPct val="20000"/>
        </a:spcBef>
        <a:buFont typeface="Arial"/>
        <a:buChar char="–"/>
        <a:defRPr sz="1800" kern="1200">
          <a:solidFill>
            <a:schemeClr val="tx1"/>
          </a:solidFill>
          <a:latin typeface="Arial"/>
          <a:ea typeface="+mn-ea"/>
          <a:cs typeface="Arial"/>
        </a:defRPr>
      </a:lvl2pPr>
      <a:lvl3pPr marL="1142965" indent="-228593" algn="l" defTabSz="457186" rtl="0" eaLnBrk="1" latinLnBrk="0" hangingPunct="1">
        <a:spcBef>
          <a:spcPct val="20000"/>
        </a:spcBef>
        <a:buFont typeface="Arial"/>
        <a:buChar char="•"/>
        <a:defRPr sz="1800" kern="1200">
          <a:solidFill>
            <a:schemeClr val="tx1"/>
          </a:solidFill>
          <a:latin typeface="Arial"/>
          <a:ea typeface="+mn-ea"/>
          <a:cs typeface="Arial"/>
        </a:defRPr>
      </a:lvl3pPr>
      <a:lvl4pPr marL="1600149" indent="-228593" algn="l" defTabSz="457186" rtl="0" eaLnBrk="1" latinLnBrk="0" hangingPunct="1">
        <a:spcBef>
          <a:spcPct val="20000"/>
        </a:spcBef>
        <a:buFont typeface="Arial"/>
        <a:buChar char="–"/>
        <a:defRPr sz="1800" kern="1200">
          <a:solidFill>
            <a:schemeClr val="tx1"/>
          </a:solidFill>
          <a:latin typeface="Arial"/>
          <a:ea typeface="+mn-ea"/>
          <a:cs typeface="Arial"/>
        </a:defRPr>
      </a:lvl4pPr>
      <a:lvl5pPr marL="2057335" indent="-228593" algn="l" defTabSz="457186" rtl="0" eaLnBrk="1" latinLnBrk="0" hangingPunct="1">
        <a:spcBef>
          <a:spcPct val="20000"/>
        </a:spcBef>
        <a:buFont typeface="Arial"/>
        <a:buChar char="»"/>
        <a:defRPr sz="1800" kern="1200">
          <a:solidFill>
            <a:schemeClr val="tx1"/>
          </a:solidFill>
          <a:latin typeface="Arial"/>
          <a:ea typeface="+mn-ea"/>
          <a:cs typeface="Arial"/>
        </a:defRPr>
      </a:lvl5pPr>
      <a:lvl6pPr marL="2514521" indent="-228593" algn="l" defTabSz="457186" rtl="0" eaLnBrk="1" latinLnBrk="0" hangingPunct="1">
        <a:spcBef>
          <a:spcPct val="20000"/>
        </a:spcBef>
        <a:buFont typeface="Arial"/>
        <a:buChar char="•"/>
        <a:defRPr sz="2000" kern="1200">
          <a:solidFill>
            <a:schemeClr val="tx1"/>
          </a:solidFill>
          <a:latin typeface="+mn-lt"/>
          <a:ea typeface="+mn-ea"/>
          <a:cs typeface="+mn-cs"/>
        </a:defRPr>
      </a:lvl6pPr>
      <a:lvl7pPr marL="2971707" indent="-228593" algn="l" defTabSz="457186" rtl="0" eaLnBrk="1" latinLnBrk="0" hangingPunct="1">
        <a:spcBef>
          <a:spcPct val="20000"/>
        </a:spcBef>
        <a:buFont typeface="Arial"/>
        <a:buChar char="•"/>
        <a:defRPr sz="2000" kern="1200">
          <a:solidFill>
            <a:schemeClr val="tx1"/>
          </a:solidFill>
          <a:latin typeface="+mn-lt"/>
          <a:ea typeface="+mn-ea"/>
          <a:cs typeface="+mn-cs"/>
        </a:defRPr>
      </a:lvl7pPr>
      <a:lvl8pPr marL="3428893" indent="-228593" algn="l" defTabSz="457186" rtl="0" eaLnBrk="1" latinLnBrk="0" hangingPunct="1">
        <a:spcBef>
          <a:spcPct val="20000"/>
        </a:spcBef>
        <a:buFont typeface="Arial"/>
        <a:buChar char="•"/>
        <a:defRPr sz="2000" kern="1200">
          <a:solidFill>
            <a:schemeClr val="tx1"/>
          </a:solidFill>
          <a:latin typeface="+mn-lt"/>
          <a:ea typeface="+mn-ea"/>
          <a:cs typeface="+mn-cs"/>
        </a:defRPr>
      </a:lvl8pPr>
      <a:lvl9pPr marL="3886078" indent="-228593" algn="l" defTabSz="4571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6" rtl="0" eaLnBrk="1" latinLnBrk="0" hangingPunct="1">
        <a:defRPr sz="1800" kern="1200">
          <a:solidFill>
            <a:schemeClr val="tx1"/>
          </a:solidFill>
          <a:latin typeface="+mn-lt"/>
          <a:ea typeface="+mn-ea"/>
          <a:cs typeface="+mn-cs"/>
        </a:defRPr>
      </a:lvl1pPr>
      <a:lvl2pPr marL="457186" algn="l" defTabSz="457186" rtl="0" eaLnBrk="1" latinLnBrk="0" hangingPunct="1">
        <a:defRPr sz="1800" kern="1200">
          <a:solidFill>
            <a:schemeClr val="tx1"/>
          </a:solidFill>
          <a:latin typeface="+mn-lt"/>
          <a:ea typeface="+mn-ea"/>
          <a:cs typeface="+mn-cs"/>
        </a:defRPr>
      </a:lvl2pPr>
      <a:lvl3pPr marL="914372" algn="l" defTabSz="457186" rtl="0" eaLnBrk="1" latinLnBrk="0" hangingPunct="1">
        <a:defRPr sz="1800" kern="1200">
          <a:solidFill>
            <a:schemeClr val="tx1"/>
          </a:solidFill>
          <a:latin typeface="+mn-lt"/>
          <a:ea typeface="+mn-ea"/>
          <a:cs typeface="+mn-cs"/>
        </a:defRPr>
      </a:lvl3pPr>
      <a:lvl4pPr marL="1371556" algn="l" defTabSz="457186" rtl="0" eaLnBrk="1" latinLnBrk="0" hangingPunct="1">
        <a:defRPr sz="1800" kern="1200">
          <a:solidFill>
            <a:schemeClr val="tx1"/>
          </a:solidFill>
          <a:latin typeface="+mn-lt"/>
          <a:ea typeface="+mn-ea"/>
          <a:cs typeface="+mn-cs"/>
        </a:defRPr>
      </a:lvl4pPr>
      <a:lvl5pPr marL="1828742" algn="l" defTabSz="457186" rtl="0" eaLnBrk="1" latinLnBrk="0" hangingPunct="1">
        <a:defRPr sz="1800" kern="1200">
          <a:solidFill>
            <a:schemeClr val="tx1"/>
          </a:solidFill>
          <a:latin typeface="+mn-lt"/>
          <a:ea typeface="+mn-ea"/>
          <a:cs typeface="+mn-cs"/>
        </a:defRPr>
      </a:lvl5pPr>
      <a:lvl6pPr marL="2285928" algn="l" defTabSz="457186" rtl="0" eaLnBrk="1" latinLnBrk="0" hangingPunct="1">
        <a:defRPr sz="1800" kern="1200">
          <a:solidFill>
            <a:schemeClr val="tx1"/>
          </a:solidFill>
          <a:latin typeface="+mn-lt"/>
          <a:ea typeface="+mn-ea"/>
          <a:cs typeface="+mn-cs"/>
        </a:defRPr>
      </a:lvl6pPr>
      <a:lvl7pPr marL="2743114" algn="l" defTabSz="457186" rtl="0" eaLnBrk="1" latinLnBrk="0" hangingPunct="1">
        <a:defRPr sz="1800" kern="1200">
          <a:solidFill>
            <a:schemeClr val="tx1"/>
          </a:solidFill>
          <a:latin typeface="+mn-lt"/>
          <a:ea typeface="+mn-ea"/>
          <a:cs typeface="+mn-cs"/>
        </a:defRPr>
      </a:lvl7pPr>
      <a:lvl8pPr marL="3200300" algn="l" defTabSz="457186" rtl="0" eaLnBrk="1" latinLnBrk="0" hangingPunct="1">
        <a:defRPr sz="1800" kern="1200">
          <a:solidFill>
            <a:schemeClr val="tx1"/>
          </a:solidFill>
          <a:latin typeface="+mn-lt"/>
          <a:ea typeface="+mn-ea"/>
          <a:cs typeface="+mn-cs"/>
        </a:defRPr>
      </a:lvl8pPr>
      <a:lvl9pPr marL="3657485" algn="l" defTabSz="4571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726" t="-100" r="13191"/>
          <a:stretch/>
        </p:blipFill>
        <p:spPr>
          <a:xfrm>
            <a:off x="26126" y="802771"/>
            <a:ext cx="9117874" cy="4900284"/>
          </a:xfrm>
          <a:prstGeom prst="rect">
            <a:avLst/>
          </a:prstGeom>
        </p:spPr>
      </p:pic>
      <p:sp>
        <p:nvSpPr>
          <p:cNvPr id="6" name="Rectangle 5"/>
          <p:cNvSpPr/>
          <p:nvPr/>
        </p:nvSpPr>
        <p:spPr>
          <a:xfrm>
            <a:off x="0" y="775592"/>
            <a:ext cx="3916679" cy="4927463"/>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blipFill>
                <a:blip r:embed="rId4"/>
                <a:tile tx="0" ty="0" sx="100000" sy="100000" flip="none" algn="tl"/>
              </a:blipFill>
            </a:endParaRPr>
          </a:p>
        </p:txBody>
      </p:sp>
      <p:sp>
        <p:nvSpPr>
          <p:cNvPr id="2" name="Title 1"/>
          <p:cNvSpPr>
            <a:spLocks noGrp="1"/>
          </p:cNvSpPr>
          <p:nvPr>
            <p:ph type="title"/>
          </p:nvPr>
        </p:nvSpPr>
        <p:spPr>
          <a:xfrm>
            <a:off x="290795" y="1705232"/>
            <a:ext cx="3625884" cy="2879125"/>
          </a:xfrm>
        </p:spPr>
        <p:txBody>
          <a:bodyPr>
            <a:normAutofit/>
          </a:bodyPr>
          <a:lstStyle/>
          <a:p>
            <a:pPr marL="0" indent="0"/>
            <a:r>
              <a:rPr lang="en-US" dirty="0"/>
              <a:t>Partnering in the Fight Against Hunger</a:t>
            </a:r>
            <a:br>
              <a:rPr lang="en-US" dirty="0"/>
            </a:br>
            <a:r>
              <a:rPr lang="en-US" sz="1800" b="0" dirty="0"/>
              <a:t>Report to the Tobacco Settlement Oversight Committee</a:t>
            </a:r>
            <a:r>
              <a:rPr lang="en-US" dirty="0"/>
              <a:t/>
            </a:r>
            <a:br>
              <a:rPr lang="en-US" dirty="0"/>
            </a:b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0675" y="5095103"/>
            <a:ext cx="1762897" cy="1762897"/>
          </a:xfrm>
          <a:prstGeom prst="rect">
            <a:avLst/>
          </a:prstGeom>
        </p:spPr>
      </p:pic>
      <p:sp>
        <p:nvSpPr>
          <p:cNvPr id="7" name="TextBox 6"/>
          <p:cNvSpPr txBox="1"/>
          <p:nvPr/>
        </p:nvSpPr>
        <p:spPr>
          <a:xfrm>
            <a:off x="83201" y="4471609"/>
            <a:ext cx="3750275" cy="400110"/>
          </a:xfrm>
          <a:prstGeom prst="rect">
            <a:avLst/>
          </a:prstGeom>
          <a:noFill/>
        </p:spPr>
        <p:txBody>
          <a:bodyPr wrap="square" rtlCol="0">
            <a:spAutoFit/>
          </a:bodyPr>
          <a:lstStyle/>
          <a:p>
            <a:pPr algn="ctr"/>
            <a:r>
              <a:rPr lang="en-US" sz="2000" dirty="0">
                <a:solidFill>
                  <a:srgbClr val="404040"/>
                </a:solidFill>
              </a:rPr>
              <a:t>July 2021</a:t>
            </a:r>
          </a:p>
        </p:txBody>
      </p:sp>
    </p:spTree>
    <p:extLst>
      <p:ext uri="{BB962C8B-B14F-4D97-AF65-F5344CB8AC3E}">
        <p14:creationId xmlns:p14="http://schemas.microsoft.com/office/powerpoint/2010/main" val="3805054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29A60AB-81A9-3547-93FC-C1EA46ADF69E}"/>
              </a:ext>
            </a:extLst>
          </p:cNvPr>
          <p:cNvPicPr>
            <a:picLocks noChangeAspect="1"/>
          </p:cNvPicPr>
          <p:nvPr/>
        </p:nvPicPr>
        <p:blipFill rotWithShape="1">
          <a:blip r:embed="rId3">
            <a:extLst>
              <a:ext uri="{28A0092B-C50C-407E-A947-70E740481C1C}">
                <a14:useLocalDpi xmlns:a14="http://schemas.microsoft.com/office/drawing/2010/main" val="0"/>
              </a:ext>
            </a:extLst>
          </a:blip>
          <a:srcRect l="8068"/>
          <a:stretch/>
        </p:blipFill>
        <p:spPr>
          <a:xfrm>
            <a:off x="-311500" y="12902"/>
            <a:ext cx="9455499" cy="6845098"/>
          </a:xfrm>
          <a:prstGeom prst="rect">
            <a:avLst/>
          </a:prstGeom>
        </p:spPr>
      </p:pic>
      <p:sp>
        <p:nvSpPr>
          <p:cNvPr id="13" name="Rectangle 12">
            <a:extLst>
              <a:ext uri="{FF2B5EF4-FFF2-40B4-BE49-F238E27FC236}">
                <a16:creationId xmlns:a16="http://schemas.microsoft.com/office/drawing/2014/main" xmlns="" id="{139ADBBB-09BE-0442-914E-191ACDC1ACFF}"/>
              </a:ext>
            </a:extLst>
          </p:cNvPr>
          <p:cNvSpPr/>
          <p:nvPr/>
        </p:nvSpPr>
        <p:spPr>
          <a:xfrm>
            <a:off x="-311500" y="12902"/>
            <a:ext cx="8161867" cy="6858000"/>
          </a:xfrm>
          <a:prstGeom prst="rect">
            <a:avLst/>
          </a:prstGeom>
          <a:gradFill>
            <a:gsLst>
              <a:gs pos="0">
                <a:schemeClr val="tx1">
                  <a:alpha val="0"/>
                </a:schemeClr>
              </a:gs>
              <a:gs pos="100000">
                <a:schemeClr val="tx1">
                  <a:alpha val="44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7" name="Rectangle 6"/>
          <p:cNvSpPr/>
          <p:nvPr/>
        </p:nvSpPr>
        <p:spPr>
          <a:xfrm>
            <a:off x="1672623" y="4168418"/>
            <a:ext cx="2441990" cy="1597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a:solidFill>
                <a:srgbClr val="FFFFFF"/>
              </a:solidFill>
              <a:latin typeface="Calibri"/>
            </a:endParaRPr>
          </a:p>
        </p:txBody>
      </p:sp>
      <p:sp>
        <p:nvSpPr>
          <p:cNvPr id="9" name="Title 1"/>
          <p:cNvSpPr txBox="1">
            <a:spLocks/>
          </p:cNvSpPr>
          <p:nvPr/>
        </p:nvSpPr>
        <p:spPr>
          <a:xfrm>
            <a:off x="1567302" y="3255335"/>
            <a:ext cx="4109615" cy="871467"/>
          </a:xfrm>
          <a:prstGeom prst="rect">
            <a:avLst/>
          </a:prstGeom>
        </p:spPr>
        <p:txBody>
          <a:bodyPr/>
          <a:lstStyle>
            <a:lvl1pPr algn="l" defTabSz="457197" rtl="0" eaLnBrk="1" latinLnBrk="0" hangingPunct="1">
              <a:spcBef>
                <a:spcPct val="0"/>
              </a:spcBef>
              <a:buNone/>
              <a:defRPr sz="2200" b="1" kern="1200" spc="-70">
                <a:solidFill>
                  <a:srgbClr val="F7941D"/>
                </a:solidFill>
                <a:latin typeface="Arial"/>
                <a:ea typeface="+mj-ea"/>
                <a:cs typeface="Arial"/>
              </a:defRPr>
            </a:lvl1pPr>
          </a:lstStyle>
          <a:p>
            <a:pPr lvl="0">
              <a:defRPr/>
            </a:pPr>
            <a:r>
              <a:rPr lang="en-US" sz="3200" dirty="0">
                <a:solidFill>
                  <a:srgbClr val="FFFFFF"/>
                </a:solidFill>
              </a:rPr>
              <a:t>Our Response</a:t>
            </a:r>
          </a:p>
        </p:txBody>
      </p:sp>
      <p:sp>
        <p:nvSpPr>
          <p:cNvPr id="11" name="TextBox 10"/>
          <p:cNvSpPr txBox="1"/>
          <p:nvPr/>
        </p:nvSpPr>
        <p:spPr>
          <a:xfrm>
            <a:off x="425850" y="2934072"/>
            <a:ext cx="2712771" cy="1015663"/>
          </a:xfrm>
          <a:prstGeom prst="rect">
            <a:avLst/>
          </a:prstGeom>
          <a:noFill/>
        </p:spPr>
        <p:txBody>
          <a:bodyPr wrap="square" rtlCol="0">
            <a:spAutoFit/>
          </a:bodyPr>
          <a:lstStyle/>
          <a:p>
            <a:pPr defTabSz="457186">
              <a:defRPr/>
            </a:pPr>
            <a:r>
              <a:rPr lang="en-US" sz="6000" b="1" dirty="0">
                <a:solidFill>
                  <a:srgbClr val="FFFFFF"/>
                </a:solidFill>
                <a:latin typeface="Arial"/>
                <a:cs typeface="Arial"/>
              </a:rPr>
              <a:t>2</a:t>
            </a:r>
          </a:p>
        </p:txBody>
      </p:sp>
      <p:cxnSp>
        <p:nvCxnSpPr>
          <p:cNvPr id="16" name="Straight Connector 15"/>
          <p:cNvCxnSpPr/>
          <p:nvPr/>
        </p:nvCxnSpPr>
        <p:spPr>
          <a:xfrm flipV="1">
            <a:off x="1272287" y="3048753"/>
            <a:ext cx="0" cy="78629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613" y="3927328"/>
            <a:ext cx="2080009" cy="2080009"/>
          </a:xfrm>
          <a:prstGeom prst="rect">
            <a:avLst/>
          </a:prstGeom>
        </p:spPr>
      </p:pic>
    </p:spTree>
    <p:extLst>
      <p:ext uri="{BB962C8B-B14F-4D97-AF65-F5344CB8AC3E}">
        <p14:creationId xmlns:p14="http://schemas.microsoft.com/office/powerpoint/2010/main" val="3971472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266" y="506737"/>
            <a:ext cx="8841094" cy="5894063"/>
          </a:xfrm>
        </p:spPr>
      </p:pic>
    </p:spTree>
    <p:extLst>
      <p:ext uri="{BB962C8B-B14F-4D97-AF65-F5344CB8AC3E}">
        <p14:creationId xmlns:p14="http://schemas.microsoft.com/office/powerpoint/2010/main" val="691530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1C960F-3AA2-2D4A-9FCB-8CA8628B86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2236" y="482598"/>
            <a:ext cx="8312726" cy="5884337"/>
          </a:xfrm>
          <a:prstGeom prst="rect">
            <a:avLst/>
          </a:prstGeom>
        </p:spPr>
      </p:pic>
      <p:sp>
        <p:nvSpPr>
          <p:cNvPr id="9" name="Rectangle 8">
            <a:extLst>
              <a:ext uri="{FF2B5EF4-FFF2-40B4-BE49-F238E27FC236}">
                <a16:creationId xmlns:a16="http://schemas.microsoft.com/office/drawing/2014/main" xmlns="" id="{6C08D761-FD44-AA45-86BD-631BB8D1AC65}"/>
              </a:ext>
            </a:extLst>
          </p:cNvPr>
          <p:cNvSpPr/>
          <p:nvPr/>
        </p:nvSpPr>
        <p:spPr>
          <a:xfrm>
            <a:off x="422236" y="482600"/>
            <a:ext cx="7956552" cy="5884335"/>
          </a:xfrm>
          <a:prstGeom prst="rect">
            <a:avLst/>
          </a:prstGeom>
          <a:gradFill>
            <a:gsLst>
              <a:gs pos="0">
                <a:schemeClr val="tx1">
                  <a:alpha val="0"/>
                </a:schemeClr>
              </a:gs>
              <a:gs pos="100000">
                <a:schemeClr val="tx1">
                  <a:alpha val="61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14" name="TextBox 13">
            <a:extLst>
              <a:ext uri="{FF2B5EF4-FFF2-40B4-BE49-F238E27FC236}">
                <a16:creationId xmlns:a16="http://schemas.microsoft.com/office/drawing/2014/main" xmlns="" id="{4AAA9044-0061-814C-9696-9C37AF4745EC}"/>
              </a:ext>
            </a:extLst>
          </p:cNvPr>
          <p:cNvSpPr txBox="1"/>
          <p:nvPr/>
        </p:nvSpPr>
        <p:spPr>
          <a:xfrm>
            <a:off x="722824" y="1815587"/>
            <a:ext cx="3232269" cy="1231104"/>
          </a:xfrm>
          <a:prstGeom prst="rect">
            <a:avLst/>
          </a:prstGeom>
          <a:noFill/>
        </p:spPr>
        <p:txBody>
          <a:bodyPr wrap="square" lIns="121920" tIns="60959" rIns="121920" bIns="60959" rtlCol="0">
            <a:spAutoFit/>
          </a:bodyPr>
          <a:lstStyle/>
          <a:p>
            <a:pPr algn="ctr" defTabSz="609581"/>
            <a:r>
              <a:rPr lang="en-US" sz="7200" b="1" spc="-400" dirty="0">
                <a:solidFill>
                  <a:srgbClr val="F7941D"/>
                </a:solidFill>
                <a:latin typeface="Arial"/>
                <a:cs typeface="Arial"/>
              </a:rPr>
              <a:t>50,000</a:t>
            </a:r>
          </a:p>
        </p:txBody>
      </p:sp>
      <p:sp>
        <p:nvSpPr>
          <p:cNvPr id="15" name="TextBox 14">
            <a:extLst>
              <a:ext uri="{FF2B5EF4-FFF2-40B4-BE49-F238E27FC236}">
                <a16:creationId xmlns:a16="http://schemas.microsoft.com/office/drawing/2014/main" xmlns="" id="{114999B5-0A35-1E45-B78F-69AC53A3F2CF}"/>
              </a:ext>
            </a:extLst>
          </p:cNvPr>
          <p:cNvSpPr txBox="1"/>
          <p:nvPr/>
        </p:nvSpPr>
        <p:spPr>
          <a:xfrm>
            <a:off x="722823" y="3224052"/>
            <a:ext cx="3232269" cy="746934"/>
          </a:xfrm>
          <a:prstGeom prst="rect">
            <a:avLst/>
          </a:prstGeom>
          <a:noFill/>
        </p:spPr>
        <p:txBody>
          <a:bodyPr wrap="square" lIns="121920" tIns="60959" rIns="121920" bIns="60959" rtlCol="0">
            <a:spAutoFit/>
          </a:bodyPr>
          <a:lstStyle/>
          <a:p>
            <a:pPr algn="ctr" defTabSz="609581">
              <a:lnSpc>
                <a:spcPct val="80000"/>
              </a:lnSpc>
            </a:pPr>
            <a:r>
              <a:rPr lang="en-US" sz="3200" b="1" spc="-267" dirty="0">
                <a:solidFill>
                  <a:schemeClr val="bg1"/>
                </a:solidFill>
                <a:latin typeface="Arial"/>
                <a:cs typeface="Arial"/>
              </a:rPr>
              <a:t>KENTUCKIANS</a:t>
            </a:r>
          </a:p>
          <a:p>
            <a:pPr algn="ctr" defTabSz="609581">
              <a:lnSpc>
                <a:spcPct val="80000"/>
              </a:lnSpc>
            </a:pPr>
            <a:r>
              <a:rPr lang="en-US" sz="1867" b="1" spc="-80" dirty="0">
                <a:solidFill>
                  <a:schemeClr val="bg1"/>
                </a:solidFill>
                <a:latin typeface="Arial"/>
                <a:cs typeface="Arial"/>
              </a:rPr>
              <a:t>SERVED EACH WEEK</a:t>
            </a:r>
          </a:p>
        </p:txBody>
      </p:sp>
      <p:pic>
        <p:nvPicPr>
          <p:cNvPr id="16" name="Picture 15" descr="GrayPeople.png">
            <a:extLst>
              <a:ext uri="{FF2B5EF4-FFF2-40B4-BE49-F238E27FC236}">
                <a16:creationId xmlns:a16="http://schemas.microsoft.com/office/drawing/2014/main" xmlns="" id="{B5511FD7-D290-DA42-801F-101E5164183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954723" y="4148348"/>
            <a:ext cx="2768472" cy="968820"/>
          </a:xfrm>
          <a:prstGeom prst="rect">
            <a:avLst/>
          </a:prstGeom>
        </p:spPr>
      </p:pic>
    </p:spTree>
    <p:extLst>
      <p:ext uri="{BB962C8B-B14F-4D97-AF65-F5344CB8AC3E}">
        <p14:creationId xmlns:p14="http://schemas.microsoft.com/office/powerpoint/2010/main" val="1033708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little, dessert&#10;&#10;Description automatically generated">
            <a:extLst>
              <a:ext uri="{FF2B5EF4-FFF2-40B4-BE49-F238E27FC236}">
                <a16:creationId xmlns:a16="http://schemas.microsoft.com/office/drawing/2014/main" xmlns="" id="{0C1C960F-3AA2-2D4A-9FCB-8CA8628B8603}"/>
              </a:ext>
            </a:extLst>
          </p:cNvPr>
          <p:cNvPicPr>
            <a:picLocks noChangeAspect="1"/>
          </p:cNvPicPr>
          <p:nvPr/>
        </p:nvPicPr>
        <p:blipFill rotWithShape="1">
          <a:blip r:embed="rId3"/>
          <a:srcRect/>
          <a:stretch/>
        </p:blipFill>
        <p:spPr>
          <a:xfrm>
            <a:off x="422236" y="653858"/>
            <a:ext cx="8312726" cy="5541817"/>
          </a:xfrm>
          <a:prstGeom prst="rect">
            <a:avLst/>
          </a:prstGeom>
        </p:spPr>
      </p:pic>
      <p:sp>
        <p:nvSpPr>
          <p:cNvPr id="9" name="Rectangle 8">
            <a:extLst>
              <a:ext uri="{FF2B5EF4-FFF2-40B4-BE49-F238E27FC236}">
                <a16:creationId xmlns:a16="http://schemas.microsoft.com/office/drawing/2014/main" xmlns="" id="{6C08D761-FD44-AA45-86BD-631BB8D1AC65}"/>
              </a:ext>
            </a:extLst>
          </p:cNvPr>
          <p:cNvSpPr/>
          <p:nvPr/>
        </p:nvSpPr>
        <p:spPr>
          <a:xfrm rot="10800000">
            <a:off x="782131" y="489265"/>
            <a:ext cx="7956552" cy="5884335"/>
          </a:xfrm>
          <a:prstGeom prst="rect">
            <a:avLst/>
          </a:prstGeom>
          <a:gradFill>
            <a:gsLst>
              <a:gs pos="0">
                <a:schemeClr val="tx1">
                  <a:alpha val="0"/>
                </a:schemeClr>
              </a:gs>
              <a:gs pos="100000">
                <a:schemeClr val="tx1">
                  <a:alpha val="61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14" name="TextBox 13">
            <a:extLst>
              <a:ext uri="{FF2B5EF4-FFF2-40B4-BE49-F238E27FC236}">
                <a16:creationId xmlns:a16="http://schemas.microsoft.com/office/drawing/2014/main" xmlns="" id="{4AAA9044-0061-814C-9696-9C37AF4745EC}"/>
              </a:ext>
            </a:extLst>
          </p:cNvPr>
          <p:cNvSpPr txBox="1"/>
          <p:nvPr/>
        </p:nvSpPr>
        <p:spPr>
          <a:xfrm>
            <a:off x="5368136" y="1715617"/>
            <a:ext cx="3232269" cy="2339100"/>
          </a:xfrm>
          <a:prstGeom prst="rect">
            <a:avLst/>
          </a:prstGeom>
          <a:noFill/>
        </p:spPr>
        <p:txBody>
          <a:bodyPr wrap="square" lIns="121920" tIns="60959" rIns="121920" bIns="60959" rtlCol="0" anchor="t">
            <a:spAutoFit/>
          </a:bodyPr>
          <a:lstStyle/>
          <a:p>
            <a:pPr algn="ctr" defTabSz="609581"/>
            <a:r>
              <a:rPr lang="en-US" sz="7200" b="1" spc="-400" dirty="0">
                <a:solidFill>
                  <a:srgbClr val="F7941D"/>
                </a:solidFill>
                <a:latin typeface="Arial"/>
                <a:cs typeface="Arial"/>
              </a:rPr>
              <a:t>79 million</a:t>
            </a:r>
          </a:p>
        </p:txBody>
      </p:sp>
      <p:sp>
        <p:nvSpPr>
          <p:cNvPr id="15" name="TextBox 14">
            <a:extLst>
              <a:ext uri="{FF2B5EF4-FFF2-40B4-BE49-F238E27FC236}">
                <a16:creationId xmlns:a16="http://schemas.microsoft.com/office/drawing/2014/main" xmlns="" id="{114999B5-0A35-1E45-B78F-69AC53A3F2CF}"/>
              </a:ext>
            </a:extLst>
          </p:cNvPr>
          <p:cNvSpPr txBox="1"/>
          <p:nvPr/>
        </p:nvSpPr>
        <p:spPr>
          <a:xfrm>
            <a:off x="5401458" y="3837207"/>
            <a:ext cx="3232269" cy="812528"/>
          </a:xfrm>
          <a:prstGeom prst="rect">
            <a:avLst/>
          </a:prstGeom>
          <a:noFill/>
        </p:spPr>
        <p:txBody>
          <a:bodyPr wrap="square" lIns="121920" tIns="60959" rIns="121920" bIns="60959" rtlCol="0" anchor="t">
            <a:spAutoFit/>
          </a:bodyPr>
          <a:lstStyle/>
          <a:p>
            <a:pPr algn="ctr" defTabSz="609581">
              <a:lnSpc>
                <a:spcPct val="80000"/>
              </a:lnSpc>
            </a:pPr>
            <a:r>
              <a:rPr lang="en-US" sz="2800" spc="-267" dirty="0">
                <a:solidFill>
                  <a:schemeClr val="bg1"/>
                </a:solidFill>
                <a:latin typeface="Arial"/>
                <a:cs typeface="Arial"/>
              </a:rPr>
              <a:t>meals served </a:t>
            </a:r>
            <a:r>
              <a:rPr lang="en-US" sz="2800" spc="-267" dirty="0" smtClean="0">
                <a:solidFill>
                  <a:schemeClr val="bg1"/>
                </a:solidFill>
                <a:latin typeface="Arial"/>
                <a:cs typeface="Arial"/>
              </a:rPr>
              <a:t>to Kentuckians in need</a:t>
            </a:r>
            <a:endParaRPr lang="en-US" sz="2800" spc="-267" dirty="0">
              <a:solidFill>
                <a:schemeClr val="bg1"/>
              </a:solidFill>
              <a:latin typeface="Arial"/>
              <a:cs typeface="Arial"/>
            </a:endParaRPr>
          </a:p>
        </p:txBody>
      </p:sp>
    </p:spTree>
    <p:extLst>
      <p:ext uri="{BB962C8B-B14F-4D97-AF65-F5344CB8AC3E}">
        <p14:creationId xmlns:p14="http://schemas.microsoft.com/office/powerpoint/2010/main" val="814652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27627" y="769905"/>
            <a:ext cx="5562622" cy="876339"/>
          </a:xfrm>
        </p:spPr>
        <p:txBody>
          <a:bodyPr vert="horz" lIns="91440" tIns="45719" rIns="91440" bIns="45719" rtlCol="0" anchor="t">
            <a:normAutofit/>
          </a:bodyPr>
          <a:lstStyle/>
          <a:p>
            <a:r>
              <a:rPr lang="en-US"/>
              <a:t>Our Needs</a:t>
            </a:r>
          </a:p>
        </p:txBody>
      </p:sp>
      <p:sp>
        <p:nvSpPr>
          <p:cNvPr id="3" name="Text Placeholder 2"/>
          <p:cNvSpPr>
            <a:spLocks noGrp="1"/>
          </p:cNvSpPr>
          <p:nvPr>
            <p:ph type="body" sz="quarter" idx="15"/>
          </p:nvPr>
        </p:nvSpPr>
        <p:spPr>
          <a:xfrm>
            <a:off x="527627" y="1558257"/>
            <a:ext cx="5063691" cy="2704755"/>
          </a:xfrm>
        </p:spPr>
        <p:txBody>
          <a:bodyPr vert="horz" lIns="91440" tIns="45719" rIns="91440" bIns="45719" rtlCol="0" anchor="t">
            <a:normAutofit lnSpcReduction="10000"/>
          </a:bodyPr>
          <a:lstStyle/>
          <a:p>
            <a:pPr marL="285750" indent="-285750">
              <a:buFont typeface="Arial" panose="020B0604020202020204" pitchFamily="34" charset="0"/>
              <a:buChar char="•"/>
            </a:pPr>
            <a:r>
              <a:rPr lang="en-US" sz="2800" b="1" dirty="0"/>
              <a:t>Brick and mortar infrastructure </a:t>
            </a:r>
          </a:p>
          <a:p>
            <a:pPr marL="285750" indent="-285750">
              <a:buFont typeface="Arial" panose="020B0604020202020204" pitchFamily="34" charset="0"/>
              <a:buChar char="•"/>
            </a:pPr>
            <a:r>
              <a:rPr lang="en-US" sz="2800" b="1" dirty="0"/>
              <a:t>Cold storage</a:t>
            </a:r>
          </a:p>
          <a:p>
            <a:pPr marL="285750" indent="-285750">
              <a:buFont typeface="Arial" panose="020B0604020202020204" pitchFamily="34" charset="0"/>
              <a:buChar char="•"/>
            </a:pPr>
            <a:r>
              <a:rPr lang="en-US" sz="2800" b="1" dirty="0"/>
              <a:t>Continued </a:t>
            </a:r>
            <a:r>
              <a:rPr lang="en-US" sz="2800" b="1" dirty="0" smtClean="0"/>
              <a:t>flexibility </a:t>
            </a:r>
            <a:r>
              <a:rPr lang="en-US" sz="2800" b="1" dirty="0"/>
              <a:t>in school and federal nutrition programs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4112"/>
          <a:stretch/>
        </p:blipFill>
        <p:spPr>
          <a:xfrm>
            <a:off x="5795210" y="504587"/>
            <a:ext cx="3338742" cy="5866068"/>
          </a:xfrm>
          <a:prstGeom prst="rect">
            <a:avLst/>
          </a:prstGeom>
        </p:spPr>
      </p:pic>
    </p:spTree>
    <p:extLst>
      <p:ext uri="{BB962C8B-B14F-4D97-AF65-F5344CB8AC3E}">
        <p14:creationId xmlns:p14="http://schemas.microsoft.com/office/powerpoint/2010/main" val="225094899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C445100-D30D-EB47-8B8F-CA9B496F27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99" y="-23268"/>
            <a:ext cx="9132501" cy="6858000"/>
          </a:xfrm>
          <a:prstGeom prst="rect">
            <a:avLst/>
          </a:prstGeom>
        </p:spPr>
      </p:pic>
      <p:sp>
        <p:nvSpPr>
          <p:cNvPr id="13" name="Rectangle 12">
            <a:extLst>
              <a:ext uri="{FF2B5EF4-FFF2-40B4-BE49-F238E27FC236}">
                <a16:creationId xmlns:a16="http://schemas.microsoft.com/office/drawing/2014/main" xmlns="" id="{139ADBBB-09BE-0442-914E-191ACDC1ACFF}"/>
              </a:ext>
            </a:extLst>
          </p:cNvPr>
          <p:cNvSpPr/>
          <p:nvPr/>
        </p:nvSpPr>
        <p:spPr>
          <a:xfrm>
            <a:off x="11499" y="0"/>
            <a:ext cx="8161867" cy="6858000"/>
          </a:xfrm>
          <a:prstGeom prst="rect">
            <a:avLst/>
          </a:prstGeom>
          <a:gradFill>
            <a:gsLst>
              <a:gs pos="0">
                <a:schemeClr val="tx1">
                  <a:alpha val="0"/>
                </a:schemeClr>
              </a:gs>
              <a:gs pos="100000">
                <a:schemeClr val="tx1">
                  <a:alpha val="44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7" name="Rectangle 6"/>
          <p:cNvSpPr/>
          <p:nvPr/>
        </p:nvSpPr>
        <p:spPr>
          <a:xfrm>
            <a:off x="-5754" y="5314147"/>
            <a:ext cx="1654083" cy="882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dirty="0">
              <a:solidFill>
                <a:srgbClr val="FFFFFF"/>
              </a:solidFill>
              <a:latin typeface="Calibri"/>
            </a:endParaRPr>
          </a:p>
        </p:txBody>
      </p:sp>
      <p:sp>
        <p:nvSpPr>
          <p:cNvPr id="9" name="Title 1"/>
          <p:cNvSpPr txBox="1">
            <a:spLocks/>
          </p:cNvSpPr>
          <p:nvPr/>
        </p:nvSpPr>
        <p:spPr>
          <a:xfrm>
            <a:off x="1567304" y="3255335"/>
            <a:ext cx="4109615" cy="871467"/>
          </a:xfrm>
          <a:prstGeom prst="rect">
            <a:avLst/>
          </a:prstGeom>
        </p:spPr>
        <p:txBody>
          <a:bodyPr/>
          <a:lstStyle>
            <a:lvl1pPr algn="l" defTabSz="457197" rtl="0" eaLnBrk="1" latinLnBrk="0" hangingPunct="1">
              <a:spcBef>
                <a:spcPct val="0"/>
              </a:spcBef>
              <a:buNone/>
              <a:defRPr sz="2200" b="1" kern="1200" spc="-70">
                <a:solidFill>
                  <a:srgbClr val="F7941D"/>
                </a:solidFill>
                <a:latin typeface="Arial"/>
                <a:ea typeface="+mj-ea"/>
                <a:cs typeface="Arial"/>
              </a:defRPr>
            </a:lvl1pPr>
          </a:lstStyle>
          <a:p>
            <a:pPr defTabSz="609581">
              <a:defRPr/>
            </a:pPr>
            <a:r>
              <a:rPr lang="en-US" sz="3200" spc="-93" dirty="0">
                <a:solidFill>
                  <a:srgbClr val="FFFFFF"/>
                </a:solidFill>
              </a:rPr>
              <a:t>Farms to Food Banks</a:t>
            </a:r>
          </a:p>
        </p:txBody>
      </p:sp>
      <p:sp>
        <p:nvSpPr>
          <p:cNvPr id="11" name="TextBox 10"/>
          <p:cNvSpPr txBox="1"/>
          <p:nvPr/>
        </p:nvSpPr>
        <p:spPr>
          <a:xfrm>
            <a:off x="425852" y="2934072"/>
            <a:ext cx="2712771" cy="1015663"/>
          </a:xfrm>
          <a:prstGeom prst="rect">
            <a:avLst/>
          </a:prstGeom>
          <a:noFill/>
        </p:spPr>
        <p:txBody>
          <a:bodyPr wrap="square" rtlCol="0">
            <a:spAutoFit/>
          </a:bodyPr>
          <a:lstStyle/>
          <a:p>
            <a:pPr defTabSz="457186">
              <a:defRPr/>
            </a:pPr>
            <a:r>
              <a:rPr lang="en-US" sz="6000" b="1" dirty="0">
                <a:solidFill>
                  <a:srgbClr val="FFFFFF"/>
                </a:solidFill>
                <a:latin typeface="Arial"/>
                <a:cs typeface="Arial"/>
              </a:rPr>
              <a:t>3</a:t>
            </a:r>
          </a:p>
        </p:txBody>
      </p:sp>
      <p:cxnSp>
        <p:nvCxnSpPr>
          <p:cNvPr id="16" name="Straight Connector 15"/>
          <p:cNvCxnSpPr/>
          <p:nvPr/>
        </p:nvCxnSpPr>
        <p:spPr>
          <a:xfrm flipV="1">
            <a:off x="1272289" y="3048753"/>
            <a:ext cx="0" cy="78629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18" y="5135161"/>
            <a:ext cx="1240937" cy="1240937"/>
          </a:xfrm>
          <a:prstGeom prst="rect">
            <a:avLst/>
          </a:prstGeom>
        </p:spPr>
      </p:pic>
    </p:spTree>
    <p:extLst>
      <p:ext uri="{BB962C8B-B14F-4D97-AF65-F5344CB8AC3E}">
        <p14:creationId xmlns:p14="http://schemas.microsoft.com/office/powerpoint/2010/main" val="2106413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0D6EF53-652D-D943-B645-34ED67B15898}"/>
              </a:ext>
            </a:extLst>
          </p:cNvPr>
          <p:cNvSpPr>
            <a:spLocks noGrp="1"/>
          </p:cNvSpPr>
          <p:nvPr>
            <p:ph type="body" sz="quarter" idx="14"/>
          </p:nvPr>
        </p:nvSpPr>
        <p:spPr/>
        <p:txBody>
          <a:bodyPr/>
          <a:lstStyle/>
          <a:p>
            <a:r>
              <a:rPr lang="en-US" dirty="0"/>
              <a:t>Farms to Food Banks</a:t>
            </a:r>
          </a:p>
        </p:txBody>
      </p:sp>
      <p:sp>
        <p:nvSpPr>
          <p:cNvPr id="2" name="Text Placeholder 1"/>
          <p:cNvSpPr>
            <a:spLocks noGrp="1"/>
          </p:cNvSpPr>
          <p:nvPr>
            <p:ph type="body" sz="quarter" idx="15"/>
          </p:nvPr>
        </p:nvSpPr>
        <p:spPr>
          <a:xfrm>
            <a:off x="512425" y="1662739"/>
            <a:ext cx="2943694" cy="2559997"/>
          </a:xfrm>
        </p:spPr>
        <p:txBody>
          <a:bodyPr>
            <a:normAutofit/>
          </a:bodyPr>
          <a:lstStyle/>
          <a:p>
            <a:r>
              <a:rPr lang="en-US" sz="3200" dirty="0"/>
              <a:t>Agricultural products from farmers needing a market</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8" b="1708"/>
          <a:stretch>
            <a:fillRect/>
          </a:stretch>
        </p:blipFill>
        <p:spPr/>
      </p:pic>
    </p:spTree>
    <p:extLst>
      <p:ext uri="{BB962C8B-B14F-4D97-AF65-F5344CB8AC3E}">
        <p14:creationId xmlns:p14="http://schemas.microsoft.com/office/powerpoint/2010/main" val="2619220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0D6EF53-652D-D943-B645-34ED67B15898}"/>
              </a:ext>
            </a:extLst>
          </p:cNvPr>
          <p:cNvSpPr>
            <a:spLocks noGrp="1"/>
          </p:cNvSpPr>
          <p:nvPr>
            <p:ph type="body" sz="quarter" idx="14"/>
          </p:nvPr>
        </p:nvSpPr>
        <p:spPr/>
        <p:txBody>
          <a:bodyPr/>
          <a:lstStyle/>
          <a:p>
            <a:r>
              <a:rPr lang="en-US" dirty="0"/>
              <a:t>Farms to Food Banks</a:t>
            </a:r>
          </a:p>
        </p:txBody>
      </p:sp>
      <p:sp>
        <p:nvSpPr>
          <p:cNvPr id="2" name="Text Placeholder 1"/>
          <p:cNvSpPr>
            <a:spLocks noGrp="1"/>
          </p:cNvSpPr>
          <p:nvPr>
            <p:ph type="body" sz="quarter" idx="15"/>
          </p:nvPr>
        </p:nvSpPr>
        <p:spPr/>
        <p:txBody>
          <a:bodyPr>
            <a:normAutofit/>
          </a:bodyPr>
          <a:lstStyle/>
          <a:p>
            <a:r>
              <a:rPr lang="en-US" sz="3200" dirty="0"/>
              <a:t>…to Kentuckians in need.</a:t>
            </a:r>
          </a:p>
        </p:txBody>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859" r="6859"/>
          <a:stretch>
            <a:fillRect/>
          </a:stretch>
        </p:blipFill>
        <p:spPr/>
      </p:pic>
    </p:spTree>
    <p:extLst>
      <p:ext uri="{BB962C8B-B14F-4D97-AF65-F5344CB8AC3E}">
        <p14:creationId xmlns:p14="http://schemas.microsoft.com/office/powerpoint/2010/main" val="3992070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 y="589895"/>
            <a:ext cx="3840480" cy="923330"/>
          </a:xfrm>
          <a:prstGeom prst="rect">
            <a:avLst/>
          </a:prstGeom>
          <a:noFill/>
        </p:spPr>
        <p:txBody>
          <a:bodyPr wrap="square" rtlCol="0">
            <a:spAutoFit/>
          </a:bodyPr>
          <a:lstStyle/>
          <a:p>
            <a:r>
              <a:rPr lang="en-US" sz="5400" dirty="0">
                <a:solidFill>
                  <a:schemeClr val="bg1"/>
                </a:solidFill>
              </a:rPr>
              <a:t>Goals</a:t>
            </a:r>
          </a:p>
        </p:txBody>
      </p:sp>
      <p:graphicFrame>
        <p:nvGraphicFramePr>
          <p:cNvPr id="4" name="Diagram 3"/>
          <p:cNvGraphicFramePr/>
          <p:nvPr>
            <p:extLst>
              <p:ext uri="{D42A27DB-BD31-4B8C-83A1-F6EECF244321}">
                <p14:modId xmlns:p14="http://schemas.microsoft.com/office/powerpoint/2010/main" val="307519312"/>
              </p:ext>
            </p:extLst>
          </p:nvPr>
        </p:nvGraphicFramePr>
        <p:xfrm>
          <a:off x="548640" y="1661160"/>
          <a:ext cx="8001000" cy="4282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4530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74" y="801406"/>
            <a:ext cx="7731252" cy="3739896"/>
          </a:xfrm>
          <a:prstGeom prst="rect">
            <a:avLst/>
          </a:prstGeom>
        </p:spPr>
      </p:pic>
    </p:spTree>
    <p:extLst>
      <p:ext uri="{BB962C8B-B14F-4D97-AF65-F5344CB8AC3E}">
        <p14:creationId xmlns:p14="http://schemas.microsoft.com/office/powerpoint/2010/main" val="3345093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089"/>
          <a:stretch/>
        </p:blipFill>
        <p:spPr>
          <a:xfrm>
            <a:off x="0" y="0"/>
            <a:ext cx="4652387" cy="7849972"/>
          </a:xfrm>
          <a:prstGeom prst="rect">
            <a:avLst/>
          </a:prstGeom>
        </p:spPr>
      </p:pic>
      <p:sp>
        <p:nvSpPr>
          <p:cNvPr id="9" name="Title 1"/>
          <p:cNvSpPr txBox="1">
            <a:spLocks/>
          </p:cNvSpPr>
          <p:nvPr/>
        </p:nvSpPr>
        <p:spPr>
          <a:xfrm>
            <a:off x="5111775" y="703773"/>
            <a:ext cx="4109615" cy="871467"/>
          </a:xfrm>
          <a:prstGeom prst="rect">
            <a:avLst/>
          </a:prstGeom>
        </p:spPr>
        <p:txBody>
          <a:bodyPr/>
          <a:lstStyle>
            <a:lvl1pPr algn="l" defTabSz="457197" rtl="0" eaLnBrk="1" latinLnBrk="0" hangingPunct="1">
              <a:spcBef>
                <a:spcPct val="0"/>
              </a:spcBef>
              <a:buNone/>
              <a:defRPr sz="2200" b="1" kern="1200" spc="-70">
                <a:solidFill>
                  <a:srgbClr val="F7941D"/>
                </a:solidFill>
                <a:latin typeface="Arial"/>
                <a:ea typeface="+mj-ea"/>
                <a:cs typeface="Arial"/>
              </a:defRPr>
            </a:lvl1pPr>
          </a:lstStyle>
          <a:p>
            <a:pPr defTabSz="609581">
              <a:defRPr/>
            </a:pPr>
            <a:r>
              <a:rPr lang="en-US" sz="2800" spc="-93" dirty="0">
                <a:solidFill>
                  <a:srgbClr val="E97900"/>
                </a:solidFill>
              </a:rPr>
              <a:t>Contents</a:t>
            </a:r>
          </a:p>
        </p:txBody>
      </p:sp>
      <p:sp>
        <p:nvSpPr>
          <p:cNvPr id="24" name="Content Placeholder 4"/>
          <p:cNvSpPr txBox="1">
            <a:spLocks/>
          </p:cNvSpPr>
          <p:nvPr/>
        </p:nvSpPr>
        <p:spPr>
          <a:xfrm>
            <a:off x="5111774" y="2003105"/>
            <a:ext cx="3747487" cy="3477652"/>
          </a:xfrm>
          <a:prstGeom prst="rect">
            <a:avLst/>
          </a:prstGeom>
        </p:spPr>
        <p:txBody>
          <a:bodyPr vert="horz" lIns="91440" tIns="45719" rIns="91440" bIns="45719" numCol="1" spcCol="457197" rtlCol="0">
            <a:noAutofit/>
          </a:bodyPr>
          <a:lstStyle>
            <a:lvl1pPr marL="342900" indent="-342900" algn="l" defTabSz="457200" rtl="0" eaLnBrk="1" latinLnBrk="0" hangingPunct="1">
              <a:spcBef>
                <a:spcPct val="20000"/>
              </a:spcBef>
              <a:buFont typeface="Arial"/>
              <a:buChar char="•"/>
              <a:defRPr sz="3200" b="0" i="0" kern="1200">
                <a:solidFill>
                  <a:schemeClr val="bg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b="0" i="0" kern="1200">
                <a:solidFill>
                  <a:schemeClr val="bg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b="0" i="0" kern="1200">
                <a:solidFill>
                  <a:schemeClr val="bg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b="0" i="0" kern="1200">
                <a:solidFill>
                  <a:schemeClr val="bg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b="0" i="0" kern="1200">
                <a:solidFill>
                  <a:schemeClr val="bg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457179">
              <a:spcBef>
                <a:spcPts val="0"/>
              </a:spcBef>
              <a:spcAft>
                <a:spcPts val="2800"/>
              </a:spcAft>
              <a:buClr>
                <a:srgbClr val="E97900"/>
              </a:buClr>
              <a:buFont typeface="+mj-lt"/>
              <a:buAutoNum type="arabicPeriod"/>
              <a:defRPr/>
            </a:pPr>
            <a:r>
              <a:rPr lang="en-US" sz="1600" b="1" spc="-31" dirty="0">
                <a:solidFill>
                  <a:srgbClr val="464C4F"/>
                </a:solidFill>
              </a:rPr>
              <a:t>Hunger in Kentucky</a:t>
            </a:r>
          </a:p>
          <a:p>
            <a:pPr marL="457189" indent="-457189" defTabSz="457179">
              <a:spcBef>
                <a:spcPts val="0"/>
              </a:spcBef>
              <a:spcAft>
                <a:spcPts val="2800"/>
              </a:spcAft>
              <a:buClr>
                <a:srgbClr val="E97900"/>
              </a:buClr>
              <a:buFont typeface="+mj-lt"/>
              <a:buAutoNum type="arabicPeriod"/>
              <a:defRPr/>
            </a:pPr>
            <a:r>
              <a:rPr lang="en-US" sz="1600" b="1" spc="-31" dirty="0">
                <a:solidFill>
                  <a:srgbClr val="464C4F"/>
                </a:solidFill>
              </a:rPr>
              <a:t>Our response</a:t>
            </a:r>
          </a:p>
          <a:p>
            <a:pPr marL="457189" indent="-457189" defTabSz="457179">
              <a:spcBef>
                <a:spcPts val="0"/>
              </a:spcBef>
              <a:spcAft>
                <a:spcPts val="2800"/>
              </a:spcAft>
              <a:buClr>
                <a:srgbClr val="E97900"/>
              </a:buClr>
              <a:buFont typeface="+mj-lt"/>
              <a:buAutoNum type="arabicPeriod"/>
              <a:defRPr/>
            </a:pPr>
            <a:r>
              <a:rPr lang="en-US" sz="1600" b="1" dirty="0">
                <a:solidFill>
                  <a:srgbClr val="464C4F"/>
                </a:solidFill>
              </a:rPr>
              <a:t>Farms to Food Banks</a:t>
            </a:r>
          </a:p>
          <a:p>
            <a:pPr marL="457189" indent="-457189" defTabSz="457179">
              <a:spcBef>
                <a:spcPts val="0"/>
              </a:spcBef>
              <a:spcAft>
                <a:spcPts val="2800"/>
              </a:spcAft>
              <a:buClr>
                <a:srgbClr val="E97900"/>
              </a:buClr>
              <a:buFont typeface="+mj-lt"/>
              <a:buAutoNum type="arabicPeriod"/>
              <a:defRPr/>
            </a:pPr>
            <a:r>
              <a:rPr lang="en-US" sz="1600" b="1" dirty="0">
                <a:solidFill>
                  <a:srgbClr val="464C4F"/>
                </a:solidFill>
              </a:rPr>
              <a:t>Kentucky Kids Eat</a:t>
            </a:r>
          </a:p>
        </p:txBody>
      </p:sp>
      <p:grpSp>
        <p:nvGrpSpPr>
          <p:cNvPr id="4" name="Group 3"/>
          <p:cNvGrpSpPr/>
          <p:nvPr/>
        </p:nvGrpSpPr>
        <p:grpSpPr>
          <a:xfrm>
            <a:off x="5059288" y="2315613"/>
            <a:ext cx="3514642" cy="1998174"/>
            <a:chOff x="4976830" y="1844490"/>
            <a:chExt cx="2040430" cy="1498630"/>
          </a:xfrm>
        </p:grpSpPr>
        <p:cxnSp>
          <p:nvCxnSpPr>
            <p:cNvPr id="5" name="Straight Connector 4"/>
            <p:cNvCxnSpPr>
              <a:cxnSpLocks/>
            </p:cNvCxnSpPr>
            <p:nvPr/>
          </p:nvCxnSpPr>
          <p:spPr>
            <a:xfrm>
              <a:off x="4976830" y="1844490"/>
              <a:ext cx="2040430"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p:nvCxnSpPr>
          <p:spPr>
            <a:xfrm>
              <a:off x="4976830" y="2308084"/>
              <a:ext cx="2040430"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4976830" y="2893668"/>
              <a:ext cx="2038488"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4976830" y="3343120"/>
              <a:ext cx="2038487"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388" y="5480757"/>
            <a:ext cx="1653359" cy="1653359"/>
          </a:xfrm>
          <a:prstGeom prst="rect">
            <a:avLst/>
          </a:prstGeom>
        </p:spPr>
      </p:pic>
    </p:spTree>
    <p:extLst>
      <p:ext uri="{BB962C8B-B14F-4D97-AF65-F5344CB8AC3E}">
        <p14:creationId xmlns:p14="http://schemas.microsoft.com/office/powerpoint/2010/main" val="286665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85" y="1426760"/>
            <a:ext cx="7771429" cy="2409143"/>
          </a:xfrm>
          <a:prstGeom prst="rect">
            <a:avLst/>
          </a:prstGeom>
        </p:spPr>
      </p:pic>
    </p:spTree>
    <p:extLst>
      <p:ext uri="{BB962C8B-B14F-4D97-AF65-F5344CB8AC3E}">
        <p14:creationId xmlns:p14="http://schemas.microsoft.com/office/powerpoint/2010/main" val="2053483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705" t="7517" r="22432" b="7827"/>
          <a:stretch/>
        </p:blipFill>
        <p:spPr>
          <a:xfrm>
            <a:off x="5733534" y="507333"/>
            <a:ext cx="3410465" cy="5844746"/>
          </a:xfrm>
          <a:prstGeom prst="round2DiagRect">
            <a:avLst>
              <a:gd name="adj1" fmla="val 0"/>
              <a:gd name="adj2" fmla="val 0"/>
            </a:avLst>
          </a:prstGeom>
        </p:spPr>
      </p:pic>
      <p:sp>
        <p:nvSpPr>
          <p:cNvPr id="4" name="Text Placeholder 3"/>
          <p:cNvSpPr>
            <a:spLocks noGrp="1"/>
          </p:cNvSpPr>
          <p:nvPr>
            <p:ph type="body" sz="quarter" idx="14"/>
          </p:nvPr>
        </p:nvSpPr>
        <p:spPr/>
        <p:txBody>
          <a:bodyPr>
            <a:normAutofit/>
          </a:bodyPr>
          <a:lstStyle/>
          <a:p>
            <a:r>
              <a:rPr lang="en-US" sz="3200" dirty="0"/>
              <a:t>Impact since 2011</a:t>
            </a:r>
          </a:p>
        </p:txBody>
      </p:sp>
      <p:sp>
        <p:nvSpPr>
          <p:cNvPr id="6" name="Text Placeholder 5"/>
          <p:cNvSpPr>
            <a:spLocks noGrp="1"/>
          </p:cNvSpPr>
          <p:nvPr>
            <p:ph type="body" sz="quarter" idx="15"/>
          </p:nvPr>
        </p:nvSpPr>
        <p:spPr/>
        <p:txBody>
          <a:bodyPr>
            <a:normAutofit/>
          </a:bodyPr>
          <a:lstStyle/>
          <a:p>
            <a:r>
              <a:rPr lang="en-US" sz="3600" dirty="0"/>
              <a:t>21M pounds rescued</a:t>
            </a:r>
          </a:p>
          <a:p>
            <a:r>
              <a:rPr lang="en-US" sz="3600" dirty="0"/>
              <a:t>35 million meals</a:t>
            </a:r>
          </a:p>
          <a:p>
            <a:r>
              <a:rPr lang="en-US" sz="3600" dirty="0"/>
              <a:t>1,000 KY farmers</a:t>
            </a:r>
          </a:p>
          <a:p>
            <a:r>
              <a:rPr lang="en-US" sz="3600" dirty="0"/>
              <a:t>$4.2M paid to farmers</a:t>
            </a:r>
          </a:p>
        </p:txBody>
      </p:sp>
      <p:sp>
        <p:nvSpPr>
          <p:cNvPr id="5" name="Text Placeholder 4"/>
          <p:cNvSpPr>
            <a:spLocks noGrp="1"/>
          </p:cNvSpPr>
          <p:nvPr>
            <p:ph type="body" sz="quarter" idx="4294967295"/>
          </p:nvPr>
        </p:nvSpPr>
        <p:spPr>
          <a:xfrm>
            <a:off x="830263" y="593725"/>
            <a:ext cx="8313737" cy="946150"/>
          </a:xfrm>
        </p:spPr>
        <p:txBody>
          <a:bodyPr/>
          <a:lstStyle/>
          <a:p>
            <a:pPr marL="0" indent="0">
              <a:buNone/>
            </a:pPr>
            <a:r>
              <a:rPr lang="en-US" dirty="0"/>
              <a:t> </a:t>
            </a:r>
          </a:p>
        </p:txBody>
      </p:sp>
    </p:spTree>
    <p:extLst>
      <p:ext uri="{BB962C8B-B14F-4D97-AF65-F5344CB8AC3E}">
        <p14:creationId xmlns:p14="http://schemas.microsoft.com/office/powerpoint/2010/main" val="702386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fontScale="70000" lnSpcReduction="20000"/>
          </a:bodyPr>
          <a:lstStyle/>
          <a:p>
            <a:pPr marL="0" indent="0">
              <a:buNone/>
            </a:pPr>
            <a:r>
              <a:rPr lang="en-US" dirty="0"/>
              <a:t>Good for the Economy</a:t>
            </a:r>
          </a:p>
          <a:p>
            <a:pPr marL="0" indent="0">
              <a:buNone/>
            </a:pPr>
            <a:endParaRPr lang="en-US" dirty="0"/>
          </a:p>
          <a:p>
            <a:pPr marL="0" indent="0">
              <a:buNone/>
            </a:pPr>
            <a:r>
              <a:rPr lang="en-US" dirty="0">
                <a:solidFill>
                  <a:srgbClr val="404040"/>
                </a:solidFill>
              </a:rPr>
              <a:t>$4,700,000 </a:t>
            </a:r>
            <a:r>
              <a:rPr lang="en-US" b="0" dirty="0"/>
              <a:t>total additional annual economic benefit for the Commonwealth.</a:t>
            </a:r>
          </a:p>
          <a:p>
            <a:pPr marL="0" indent="0">
              <a:buNone/>
            </a:pPr>
            <a:endParaRPr lang="en-US" dirty="0"/>
          </a:p>
          <a:p>
            <a:pPr marL="0" indent="0">
              <a:buNone/>
            </a:pPr>
            <a:r>
              <a:rPr lang="en-US" dirty="0">
                <a:solidFill>
                  <a:srgbClr val="404040"/>
                </a:solidFill>
              </a:rPr>
              <a:t>$8,900,000 </a:t>
            </a:r>
            <a:r>
              <a:rPr lang="en-US" b="0" dirty="0"/>
              <a:t>return on investment.</a:t>
            </a:r>
          </a:p>
          <a:p>
            <a:pPr marL="0" indent="0">
              <a:buNone/>
            </a:pPr>
            <a:endParaRPr lang="en-US" b="0" dirty="0"/>
          </a:p>
        </p:txBody>
      </p:sp>
    </p:spTree>
    <p:extLst>
      <p:ext uri="{BB962C8B-B14F-4D97-AF65-F5344CB8AC3E}">
        <p14:creationId xmlns:p14="http://schemas.microsoft.com/office/powerpoint/2010/main" val="3787552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76674" y="1663474"/>
            <a:ext cx="7381875" cy="868712"/>
          </a:xfrm>
        </p:spPr>
        <p:txBody>
          <a:bodyPr/>
          <a:lstStyle/>
          <a:p>
            <a:r>
              <a:rPr lang="en-US" dirty="0"/>
              <a:t>Supporters</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674" y="2750769"/>
            <a:ext cx="1602216" cy="12710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295" y="2714979"/>
            <a:ext cx="2659815" cy="11993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13" y="4374076"/>
            <a:ext cx="2804560" cy="110079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454" y="4374076"/>
            <a:ext cx="2200589" cy="110079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790" y="2714979"/>
            <a:ext cx="3079412" cy="1118853"/>
          </a:xfrm>
          <a:prstGeom prst="rect">
            <a:avLst/>
          </a:prstGeom>
        </p:spPr>
      </p:pic>
    </p:spTree>
    <p:extLst>
      <p:ext uri="{BB962C8B-B14F-4D97-AF65-F5344CB8AC3E}">
        <p14:creationId xmlns:p14="http://schemas.microsoft.com/office/powerpoint/2010/main" val="801182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39ADBBB-09BE-0442-914E-191ACDC1ACFF}"/>
              </a:ext>
            </a:extLst>
          </p:cNvPr>
          <p:cNvSpPr/>
          <p:nvPr/>
        </p:nvSpPr>
        <p:spPr>
          <a:xfrm>
            <a:off x="0" y="-985919"/>
            <a:ext cx="7981230" cy="6858000"/>
          </a:xfrm>
          <a:prstGeom prst="rect">
            <a:avLst/>
          </a:prstGeom>
          <a:gradFill>
            <a:gsLst>
              <a:gs pos="0">
                <a:schemeClr val="tx1">
                  <a:alpha val="0"/>
                </a:schemeClr>
              </a:gs>
              <a:gs pos="100000">
                <a:schemeClr val="tx1">
                  <a:alpha val="44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7" name="Rectangle 6"/>
          <p:cNvSpPr/>
          <p:nvPr/>
        </p:nvSpPr>
        <p:spPr>
          <a:xfrm>
            <a:off x="-5754" y="5314147"/>
            <a:ext cx="1654083" cy="882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dirty="0">
              <a:solidFill>
                <a:srgbClr val="FFFFFF"/>
              </a:solidFill>
              <a:latin typeface="Calibri"/>
            </a:endParaRPr>
          </a:p>
        </p:txBody>
      </p:sp>
      <p:sp>
        <p:nvSpPr>
          <p:cNvPr id="9" name="Title 1"/>
          <p:cNvSpPr txBox="1">
            <a:spLocks/>
          </p:cNvSpPr>
          <p:nvPr/>
        </p:nvSpPr>
        <p:spPr>
          <a:xfrm>
            <a:off x="1567304" y="3255335"/>
            <a:ext cx="4109615" cy="871467"/>
          </a:xfrm>
          <a:prstGeom prst="rect">
            <a:avLst/>
          </a:prstGeom>
        </p:spPr>
        <p:txBody>
          <a:bodyPr/>
          <a:lstStyle>
            <a:lvl1pPr algn="l" defTabSz="457197" rtl="0" eaLnBrk="1" latinLnBrk="0" hangingPunct="1">
              <a:spcBef>
                <a:spcPct val="0"/>
              </a:spcBef>
              <a:buNone/>
              <a:defRPr sz="2200" b="1" kern="1200" spc="-70">
                <a:solidFill>
                  <a:srgbClr val="F7941D"/>
                </a:solidFill>
                <a:latin typeface="Arial"/>
                <a:ea typeface="+mj-ea"/>
                <a:cs typeface="Arial"/>
              </a:defRPr>
            </a:lvl1pPr>
          </a:lstStyle>
          <a:p>
            <a:pPr defTabSz="609581">
              <a:defRPr/>
            </a:pPr>
            <a:r>
              <a:rPr lang="en-US" sz="3200" spc="-93" dirty="0">
                <a:solidFill>
                  <a:srgbClr val="FFFFFF"/>
                </a:solidFill>
              </a:rPr>
              <a:t>Kentucky Kids Eat</a:t>
            </a:r>
          </a:p>
        </p:txBody>
      </p:sp>
      <p:sp>
        <p:nvSpPr>
          <p:cNvPr id="11" name="TextBox 10"/>
          <p:cNvSpPr txBox="1"/>
          <p:nvPr/>
        </p:nvSpPr>
        <p:spPr>
          <a:xfrm>
            <a:off x="425852" y="2934072"/>
            <a:ext cx="2712771" cy="1015663"/>
          </a:xfrm>
          <a:prstGeom prst="rect">
            <a:avLst/>
          </a:prstGeom>
          <a:noFill/>
        </p:spPr>
        <p:txBody>
          <a:bodyPr wrap="square" rtlCol="0">
            <a:spAutoFit/>
          </a:bodyPr>
          <a:lstStyle/>
          <a:p>
            <a:pPr defTabSz="457186">
              <a:defRPr/>
            </a:pPr>
            <a:r>
              <a:rPr lang="en-US" sz="6000" b="1" dirty="0">
                <a:solidFill>
                  <a:srgbClr val="FFFFFF"/>
                </a:solidFill>
                <a:latin typeface="Arial"/>
                <a:cs typeface="Arial"/>
              </a:rPr>
              <a:t>4</a:t>
            </a:r>
          </a:p>
        </p:txBody>
      </p:sp>
      <p:cxnSp>
        <p:nvCxnSpPr>
          <p:cNvPr id="16" name="Straight Connector 15"/>
          <p:cNvCxnSpPr/>
          <p:nvPr/>
        </p:nvCxnSpPr>
        <p:spPr>
          <a:xfrm flipV="1">
            <a:off x="1272289" y="3048753"/>
            <a:ext cx="0" cy="78629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77" y="5123620"/>
            <a:ext cx="1264019" cy="1264019"/>
          </a:xfrm>
          <a:prstGeom prst="rect">
            <a:avLst/>
          </a:prstGeom>
        </p:spPr>
      </p:pic>
    </p:spTree>
    <p:extLst>
      <p:ext uri="{BB962C8B-B14F-4D97-AF65-F5344CB8AC3E}">
        <p14:creationId xmlns:p14="http://schemas.microsoft.com/office/powerpoint/2010/main" val="170045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3CFB9796-B581-7849-A68D-1AE99E462A4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3" r="3"/>
          <a:stretch>
            <a:fillRect/>
          </a:stretch>
        </p:blipFill>
        <p:spPr/>
      </p:pic>
      <p:sp>
        <p:nvSpPr>
          <p:cNvPr id="2" name="Text Placeholder 1"/>
          <p:cNvSpPr>
            <a:spLocks noGrp="1"/>
          </p:cNvSpPr>
          <p:nvPr>
            <p:ph type="body" sz="quarter" idx="14"/>
          </p:nvPr>
        </p:nvSpPr>
        <p:spPr/>
        <p:txBody>
          <a:bodyPr>
            <a:normAutofit/>
          </a:bodyPr>
          <a:lstStyle/>
          <a:p>
            <a:r>
              <a:rPr lang="en-US" sz="2800" dirty="0"/>
              <a:t>Kentucky Kids Eat</a:t>
            </a:r>
          </a:p>
        </p:txBody>
      </p:sp>
      <p:sp>
        <p:nvSpPr>
          <p:cNvPr id="5" name="Text Placeholder 4"/>
          <p:cNvSpPr>
            <a:spLocks noGrp="1"/>
          </p:cNvSpPr>
          <p:nvPr>
            <p:ph type="body" sz="quarter" idx="15"/>
          </p:nvPr>
        </p:nvSpPr>
        <p:spPr>
          <a:xfrm>
            <a:off x="527626" y="1606248"/>
            <a:ext cx="5277860" cy="4481847"/>
          </a:xfrm>
        </p:spPr>
        <p:txBody>
          <a:bodyPr>
            <a:normAutofit fontScale="92500" lnSpcReduction="20000"/>
          </a:bodyPr>
          <a:lstStyle/>
          <a:p>
            <a:r>
              <a:rPr lang="en-US" sz="2400" dirty="0"/>
              <a:t>End childhood hunger in Kentucky by connecting kids to healthy food 365 days a year.</a:t>
            </a:r>
          </a:p>
          <a:p>
            <a:endParaRPr lang="en-US" sz="2400" dirty="0"/>
          </a:p>
          <a:p>
            <a:r>
              <a:rPr lang="en-US" sz="2400" dirty="0"/>
              <a:t>The No Kid Hungry Kentucky campaign, a partnership between Share Our Strength and Feeding Kentucky, is the key strategy to ensuring kids get the food they need by increasing access to school breakfast and lunch, summer meals, and afterschool meals.</a:t>
            </a:r>
          </a:p>
          <a:p>
            <a:pPr lvl="1">
              <a:buFont typeface="Courier New" panose="02070309020205020404" pitchFamily="49" charset="0"/>
              <a:buChar char="o"/>
            </a:pPr>
            <a:r>
              <a:rPr lang="en-US" sz="2200" dirty="0">
                <a:solidFill>
                  <a:schemeClr val="bg1"/>
                </a:solidFill>
              </a:rPr>
              <a:t>Training</a:t>
            </a:r>
          </a:p>
          <a:p>
            <a:pPr lvl="1">
              <a:buFont typeface="Courier New" panose="02070309020205020404" pitchFamily="49" charset="0"/>
              <a:buChar char="o"/>
            </a:pPr>
            <a:r>
              <a:rPr lang="en-US" sz="2200" dirty="0">
                <a:solidFill>
                  <a:schemeClr val="bg1"/>
                </a:solidFill>
              </a:rPr>
              <a:t>Resources </a:t>
            </a:r>
          </a:p>
          <a:p>
            <a:pPr lvl="1">
              <a:buFont typeface="Courier New" panose="02070309020205020404" pitchFamily="49" charset="0"/>
              <a:buChar char="o"/>
            </a:pPr>
            <a:r>
              <a:rPr lang="en-US" sz="2200" dirty="0">
                <a:solidFill>
                  <a:schemeClr val="bg1"/>
                </a:solidFill>
              </a:rPr>
              <a:t>Advocacy</a:t>
            </a:r>
          </a:p>
          <a:p>
            <a:endParaRPr lang="en-US" sz="2400" dirty="0"/>
          </a:p>
        </p:txBody>
      </p:sp>
    </p:spTree>
    <p:extLst>
      <p:ext uri="{BB962C8B-B14F-4D97-AF65-F5344CB8AC3E}">
        <p14:creationId xmlns:p14="http://schemas.microsoft.com/office/powerpoint/2010/main" val="3267902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19E54C7-44B4-3849-BD33-729254AC41FE}"/>
              </a:ext>
            </a:extLst>
          </p:cNvPr>
          <p:cNvSpPr>
            <a:spLocks noGrp="1"/>
          </p:cNvSpPr>
          <p:nvPr>
            <p:ph type="body" sz="quarter" idx="14"/>
          </p:nvPr>
        </p:nvSpPr>
        <p:spPr/>
        <p:txBody>
          <a:bodyPr/>
          <a:lstStyle/>
          <a:p>
            <a:r>
              <a:rPr lang="en-US" sz="2300" dirty="0"/>
              <a:t>COVID-19 Response</a:t>
            </a:r>
          </a:p>
        </p:txBody>
      </p:sp>
      <p:sp>
        <p:nvSpPr>
          <p:cNvPr id="4" name="Text Placeholder 3">
            <a:extLst>
              <a:ext uri="{FF2B5EF4-FFF2-40B4-BE49-F238E27FC236}">
                <a16:creationId xmlns:a16="http://schemas.microsoft.com/office/drawing/2014/main" xmlns="" id="{FF04B908-4142-7F46-B56A-5B723A58042B}"/>
              </a:ext>
            </a:extLst>
          </p:cNvPr>
          <p:cNvSpPr>
            <a:spLocks noGrp="1"/>
          </p:cNvSpPr>
          <p:nvPr>
            <p:ph type="body" sz="quarter" idx="15"/>
          </p:nvPr>
        </p:nvSpPr>
        <p:spPr>
          <a:xfrm>
            <a:off x="409027" y="1647499"/>
            <a:ext cx="3253637" cy="3153101"/>
          </a:xfrm>
        </p:spPr>
        <p:txBody>
          <a:bodyPr>
            <a:normAutofit/>
          </a:bodyPr>
          <a:lstStyle/>
          <a:p>
            <a:pPr marL="285750" indent="-285750">
              <a:buFont typeface="Arial" panose="020B0604020202020204" pitchFamily="34" charset="0"/>
              <a:buChar char="•"/>
            </a:pPr>
            <a:r>
              <a:rPr lang="en-US" b="0" dirty="0"/>
              <a:t>68 No Kid Hungry grants to schools and community organizations to support meal programs. </a:t>
            </a:r>
          </a:p>
          <a:p>
            <a:pPr marL="285750" indent="-285750">
              <a:buFont typeface="Arial" panose="020B0604020202020204" pitchFamily="34" charset="0"/>
              <a:buChar char="•"/>
            </a:pPr>
            <a:r>
              <a:rPr lang="en-US" b="0" dirty="0"/>
              <a:t>$1.1 million in grant funds distributed since March 2020.</a:t>
            </a:r>
          </a:p>
          <a:p>
            <a:pPr marL="285750" indent="-285750">
              <a:buFont typeface="Arial" panose="020B0604020202020204" pitchFamily="34" charset="0"/>
              <a:buChar char="•"/>
            </a:pPr>
            <a:r>
              <a:rPr lang="en-US" b="0" dirty="0"/>
              <a:t>Alternative meal model training, toolkits, technical assistance for schools. </a:t>
            </a:r>
            <a:endParaRPr lang="en-US" dirty="0"/>
          </a:p>
          <a:p>
            <a:endParaRPr lang="en-US" dirty="0"/>
          </a:p>
          <a:p>
            <a:endParaRPr lang="en-US" dirty="0"/>
          </a:p>
        </p:txBody>
      </p:sp>
      <p:pic>
        <p:nvPicPr>
          <p:cNvPr id="14" name="Picture Placeholder 13">
            <a:extLst>
              <a:ext uri="{FF2B5EF4-FFF2-40B4-BE49-F238E27FC236}">
                <a16:creationId xmlns:a16="http://schemas.microsoft.com/office/drawing/2014/main" xmlns="" id="{D0724608-19CC-8142-92AA-459E0044351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3662665" y="491558"/>
            <a:ext cx="5072308" cy="5878287"/>
          </a:xfrm>
        </p:spPr>
      </p:pic>
    </p:spTree>
    <p:extLst>
      <p:ext uri="{BB962C8B-B14F-4D97-AF65-F5344CB8AC3E}">
        <p14:creationId xmlns:p14="http://schemas.microsoft.com/office/powerpoint/2010/main" val="2486516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685" y="1371223"/>
            <a:ext cx="2996459" cy="2554545"/>
          </a:xfrm>
          <a:prstGeom prst="rect">
            <a:avLst/>
          </a:prstGeom>
          <a:noFill/>
        </p:spPr>
        <p:txBody>
          <a:bodyPr wrap="square" rtlCol="0">
            <a:spAutoFit/>
          </a:bodyPr>
          <a:lstStyle/>
          <a:p>
            <a:pPr algn="ctr"/>
            <a:r>
              <a:rPr lang="en-US" sz="2000" b="1" dirty="0">
                <a:solidFill>
                  <a:srgbClr val="FFFFFF"/>
                </a:solidFill>
                <a:latin typeface="Arial" panose="020B0604020202020204" pitchFamily="34" charset="0"/>
                <a:cs typeface="Arial" panose="020B0604020202020204" pitchFamily="34" charset="0"/>
              </a:rPr>
              <a:t>Katrina Thompson</a:t>
            </a:r>
          </a:p>
          <a:p>
            <a:pPr algn="ctr"/>
            <a:r>
              <a:rPr lang="en-US" sz="2000" b="1" dirty="0">
                <a:solidFill>
                  <a:srgbClr val="FFFFFF"/>
                </a:solidFill>
                <a:latin typeface="Arial" panose="020B0604020202020204" pitchFamily="34" charset="0"/>
                <a:cs typeface="Arial" panose="020B0604020202020204" pitchFamily="34" charset="0"/>
              </a:rPr>
              <a:t>Executive Director</a:t>
            </a:r>
          </a:p>
          <a:p>
            <a:pPr algn="ctr"/>
            <a:r>
              <a:rPr lang="en-US" sz="2000" dirty="0" smtClean="0">
                <a:solidFill>
                  <a:srgbClr val="FFFFFF"/>
                </a:solidFill>
                <a:latin typeface="Arial" panose="020B0604020202020204" pitchFamily="34" charset="0"/>
                <a:cs typeface="Arial" panose="020B0604020202020204" pitchFamily="34" charset="0"/>
              </a:rPr>
              <a:t>katrina@feedingky.org</a:t>
            </a:r>
          </a:p>
          <a:p>
            <a:pPr algn="ctr"/>
            <a:endParaRPr lang="en-US" sz="2000" b="1" dirty="0" smtClean="0">
              <a:solidFill>
                <a:srgbClr val="FFFFFF"/>
              </a:solidFill>
              <a:latin typeface="Arial" panose="020B0604020202020204" pitchFamily="34" charset="0"/>
              <a:cs typeface="Arial" panose="020B0604020202020204" pitchFamily="34" charset="0"/>
            </a:endParaRPr>
          </a:p>
          <a:p>
            <a:pPr algn="ctr"/>
            <a:endParaRPr lang="en-US" sz="2000" b="1" dirty="0">
              <a:solidFill>
                <a:srgbClr val="FFFFFF"/>
              </a:solidFill>
              <a:latin typeface="Arial" panose="020B0604020202020204" pitchFamily="34" charset="0"/>
              <a:cs typeface="Arial" panose="020B0604020202020204" pitchFamily="34" charset="0"/>
            </a:endParaRPr>
          </a:p>
          <a:p>
            <a:pPr algn="ctr"/>
            <a:r>
              <a:rPr lang="en-US" sz="2000" b="1" dirty="0" smtClean="0">
                <a:solidFill>
                  <a:srgbClr val="FFFFFF"/>
                </a:solidFill>
                <a:latin typeface="Arial" panose="020B0604020202020204" pitchFamily="34" charset="0"/>
                <a:cs typeface="Arial" panose="020B0604020202020204" pitchFamily="34" charset="0"/>
              </a:rPr>
              <a:t>Sarah Vaughn</a:t>
            </a:r>
          </a:p>
          <a:p>
            <a:pPr algn="ctr"/>
            <a:r>
              <a:rPr lang="en-US" sz="2000" b="1" dirty="0" smtClean="0">
                <a:solidFill>
                  <a:srgbClr val="FFFFFF"/>
                </a:solidFill>
                <a:latin typeface="Arial" panose="020B0604020202020204" pitchFamily="34" charset="0"/>
                <a:cs typeface="Arial" panose="020B0604020202020204" pitchFamily="34" charset="0"/>
              </a:rPr>
              <a:t>Programs Director</a:t>
            </a:r>
          </a:p>
          <a:p>
            <a:pPr algn="ctr"/>
            <a:r>
              <a:rPr lang="en-US" sz="2000" dirty="0" smtClean="0">
                <a:solidFill>
                  <a:srgbClr val="FFFFFF"/>
                </a:solidFill>
                <a:latin typeface="Arial" panose="020B0604020202020204" pitchFamily="34" charset="0"/>
                <a:cs typeface="Arial" panose="020B0604020202020204" pitchFamily="34" charset="0"/>
              </a:rPr>
              <a:t>sarah@feedingky.org</a:t>
            </a:r>
            <a:endParaRPr lang="en-US" sz="2000" dirty="0">
              <a:solidFill>
                <a:srgbClr val="FFFFFF"/>
              </a:solidFill>
              <a:latin typeface="Arial" panose="020B0604020202020204" pitchFamily="34" charset="0"/>
              <a:cs typeface="Arial" panose="020B0604020202020204" pitchFamily="34" charset="0"/>
            </a:endParaRPr>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859" r="6859"/>
          <a:stretch>
            <a:fillRect/>
          </a:stretch>
        </p:blipFill>
        <p:spPr/>
      </p:pic>
    </p:spTree>
    <p:extLst>
      <p:ext uri="{BB962C8B-B14F-4D97-AF65-F5344CB8AC3E}">
        <p14:creationId xmlns:p14="http://schemas.microsoft.com/office/powerpoint/2010/main" val="3308168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7214"/>
            <a:ext cx="9132500" cy="6849375"/>
          </a:xfrm>
          <a:prstGeom prst="rect">
            <a:avLst/>
          </a:prstGeom>
        </p:spPr>
      </p:pic>
      <p:sp>
        <p:nvSpPr>
          <p:cNvPr id="10" name="Rectangle 9">
            <a:extLst>
              <a:ext uri="{FF2B5EF4-FFF2-40B4-BE49-F238E27FC236}">
                <a16:creationId xmlns:a16="http://schemas.microsoft.com/office/drawing/2014/main" xmlns="" id="{425E7903-459C-1341-B50B-F91BF6C269B9}"/>
              </a:ext>
            </a:extLst>
          </p:cNvPr>
          <p:cNvSpPr/>
          <p:nvPr/>
        </p:nvSpPr>
        <p:spPr>
          <a:xfrm>
            <a:off x="11500" y="0"/>
            <a:ext cx="8161867" cy="6858000"/>
          </a:xfrm>
          <a:prstGeom prst="rect">
            <a:avLst/>
          </a:prstGeom>
          <a:gradFill>
            <a:gsLst>
              <a:gs pos="0">
                <a:schemeClr val="tx1">
                  <a:alpha val="0"/>
                </a:schemeClr>
              </a:gs>
              <a:gs pos="100000">
                <a:schemeClr val="tx1">
                  <a:alpha val="44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7" name="Rectangle 6"/>
          <p:cNvSpPr/>
          <p:nvPr/>
        </p:nvSpPr>
        <p:spPr>
          <a:xfrm>
            <a:off x="11500" y="5314147"/>
            <a:ext cx="1654083" cy="882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a:solidFill>
                <a:srgbClr val="FFFFFF"/>
              </a:solidFill>
              <a:latin typeface="Calibri"/>
            </a:endParaRPr>
          </a:p>
        </p:txBody>
      </p:sp>
      <p:sp>
        <p:nvSpPr>
          <p:cNvPr id="9" name="Title 1"/>
          <p:cNvSpPr txBox="1">
            <a:spLocks/>
          </p:cNvSpPr>
          <p:nvPr/>
        </p:nvSpPr>
        <p:spPr>
          <a:xfrm>
            <a:off x="1584558" y="3255335"/>
            <a:ext cx="4109615" cy="871467"/>
          </a:xfrm>
          <a:prstGeom prst="rect">
            <a:avLst/>
          </a:prstGeom>
        </p:spPr>
        <p:txBody>
          <a:bodyPr/>
          <a:lstStyle>
            <a:lvl1pPr algn="l" defTabSz="457197" rtl="0" eaLnBrk="1" latinLnBrk="0" hangingPunct="1">
              <a:spcBef>
                <a:spcPct val="0"/>
              </a:spcBef>
              <a:buNone/>
              <a:defRPr sz="2200" b="1" kern="1200" spc="-70">
                <a:solidFill>
                  <a:srgbClr val="F7941D"/>
                </a:solidFill>
                <a:latin typeface="Arial"/>
                <a:ea typeface="+mj-ea"/>
                <a:cs typeface="Arial"/>
              </a:defRPr>
            </a:lvl1pPr>
          </a:lstStyle>
          <a:p>
            <a:pPr lvl="0">
              <a:defRPr/>
            </a:pPr>
            <a:r>
              <a:rPr lang="en-US" sz="3200" dirty="0">
                <a:solidFill>
                  <a:srgbClr val="FFFFFF"/>
                </a:solidFill>
              </a:rPr>
              <a:t>Hunger in Kentucky</a:t>
            </a:r>
          </a:p>
        </p:txBody>
      </p:sp>
      <p:sp>
        <p:nvSpPr>
          <p:cNvPr id="11" name="TextBox 10"/>
          <p:cNvSpPr txBox="1"/>
          <p:nvPr/>
        </p:nvSpPr>
        <p:spPr>
          <a:xfrm>
            <a:off x="443106" y="2934072"/>
            <a:ext cx="2712771" cy="1015663"/>
          </a:xfrm>
          <a:prstGeom prst="rect">
            <a:avLst/>
          </a:prstGeom>
          <a:noFill/>
        </p:spPr>
        <p:txBody>
          <a:bodyPr wrap="square" rtlCol="0">
            <a:spAutoFit/>
          </a:bodyPr>
          <a:lstStyle/>
          <a:p>
            <a:pPr defTabSz="457186">
              <a:defRPr/>
            </a:pPr>
            <a:r>
              <a:rPr lang="en-US" sz="6000" b="1" dirty="0">
                <a:solidFill>
                  <a:srgbClr val="FFFFFF"/>
                </a:solidFill>
                <a:latin typeface="Arial"/>
                <a:cs typeface="Arial"/>
              </a:rPr>
              <a:t>1</a:t>
            </a:r>
          </a:p>
        </p:txBody>
      </p:sp>
      <p:cxnSp>
        <p:nvCxnSpPr>
          <p:cNvPr id="16" name="Straight Connector 15"/>
          <p:cNvCxnSpPr/>
          <p:nvPr/>
        </p:nvCxnSpPr>
        <p:spPr>
          <a:xfrm flipV="1">
            <a:off x="1289543" y="3048753"/>
            <a:ext cx="0" cy="78629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01" y="5129734"/>
            <a:ext cx="1402080" cy="1402080"/>
          </a:xfrm>
          <a:prstGeom prst="rect">
            <a:avLst/>
          </a:prstGeom>
        </p:spPr>
      </p:pic>
    </p:spTree>
    <p:extLst>
      <p:ext uri="{BB962C8B-B14F-4D97-AF65-F5344CB8AC3E}">
        <p14:creationId xmlns:p14="http://schemas.microsoft.com/office/powerpoint/2010/main" val="810865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people, arthropod&#10;&#10;Description automatically generated">
            <a:extLst>
              <a:ext uri="{FF2B5EF4-FFF2-40B4-BE49-F238E27FC236}">
                <a16:creationId xmlns:a16="http://schemas.microsoft.com/office/drawing/2014/main" xmlns="" id="{2C8AB803-13E1-7F46-9DB2-218EC0B4FC5F}"/>
              </a:ext>
            </a:extLst>
          </p:cNvPr>
          <p:cNvPicPr>
            <a:picLocks noChangeAspect="1"/>
          </p:cNvPicPr>
          <p:nvPr/>
        </p:nvPicPr>
        <p:blipFill>
          <a:blip r:embed="rId3"/>
          <a:stretch>
            <a:fillRect/>
          </a:stretch>
        </p:blipFill>
        <p:spPr>
          <a:xfrm>
            <a:off x="169673" y="379148"/>
            <a:ext cx="8825609" cy="5884335"/>
          </a:xfrm>
          <a:prstGeom prst="rect">
            <a:avLst/>
          </a:prstGeom>
        </p:spPr>
      </p:pic>
      <p:sp>
        <p:nvSpPr>
          <p:cNvPr id="11" name="Rectangle 10"/>
          <p:cNvSpPr/>
          <p:nvPr/>
        </p:nvSpPr>
        <p:spPr>
          <a:xfrm rot="10800000">
            <a:off x="920693" y="379149"/>
            <a:ext cx="8077914" cy="5884335"/>
          </a:xfrm>
          <a:prstGeom prst="rect">
            <a:avLst/>
          </a:prstGeom>
          <a:gradFill>
            <a:gsLst>
              <a:gs pos="0">
                <a:schemeClr val="tx1">
                  <a:alpha val="0"/>
                </a:schemeClr>
              </a:gs>
              <a:gs pos="100000">
                <a:schemeClr val="tx1">
                  <a:alpha val="44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9" name="TextBox 8">
            <a:extLst>
              <a:ext uri="{FF2B5EF4-FFF2-40B4-BE49-F238E27FC236}">
                <a16:creationId xmlns:a16="http://schemas.microsoft.com/office/drawing/2014/main" xmlns="" id="{406378F1-8A9F-9148-A0E8-2E9E15FCCBB5}"/>
              </a:ext>
            </a:extLst>
          </p:cNvPr>
          <p:cNvSpPr txBox="1"/>
          <p:nvPr/>
        </p:nvSpPr>
        <p:spPr>
          <a:xfrm>
            <a:off x="5103785" y="3041732"/>
            <a:ext cx="3287944" cy="633569"/>
          </a:xfrm>
          <a:prstGeom prst="rect">
            <a:avLst/>
          </a:prstGeom>
          <a:noFill/>
        </p:spPr>
        <p:txBody>
          <a:bodyPr wrap="square" lIns="91440" tIns="45719" rIns="91440" bIns="45719" rtlCol="0" anchor="t">
            <a:spAutoFit/>
          </a:bodyPr>
          <a:lstStyle/>
          <a:p>
            <a:pPr algn="ctr" defTabSz="457186">
              <a:lnSpc>
                <a:spcPct val="60000"/>
              </a:lnSpc>
            </a:pPr>
            <a:r>
              <a:rPr lang="en-US" sz="5300" b="1" spc="-151" dirty="0">
                <a:solidFill>
                  <a:srgbClr val="F7941D"/>
                </a:solidFill>
                <a:latin typeface="Arial"/>
                <a:cs typeface="Arial"/>
              </a:rPr>
              <a:t>1 in 6</a:t>
            </a:r>
            <a:endParaRPr lang="en-US" dirty="0"/>
          </a:p>
        </p:txBody>
      </p:sp>
      <p:sp>
        <p:nvSpPr>
          <p:cNvPr id="10" name="TextBox 9">
            <a:extLst>
              <a:ext uri="{FF2B5EF4-FFF2-40B4-BE49-F238E27FC236}">
                <a16:creationId xmlns:a16="http://schemas.microsoft.com/office/drawing/2014/main" xmlns="" id="{1A3F51CD-23CC-9D43-BB91-20D790FAD769}"/>
              </a:ext>
            </a:extLst>
          </p:cNvPr>
          <p:cNvSpPr txBox="1"/>
          <p:nvPr/>
        </p:nvSpPr>
        <p:spPr>
          <a:xfrm>
            <a:off x="5223799" y="3525500"/>
            <a:ext cx="3287945" cy="646329"/>
          </a:xfrm>
          <a:prstGeom prst="rect">
            <a:avLst/>
          </a:prstGeom>
          <a:noFill/>
        </p:spPr>
        <p:txBody>
          <a:bodyPr wrap="square" lIns="91440" tIns="45719" rIns="91440" bIns="45719" rtlCol="0" anchor="t">
            <a:spAutoFit/>
          </a:bodyPr>
          <a:lstStyle/>
          <a:p>
            <a:pPr algn="ctr" defTabSz="457186">
              <a:lnSpc>
                <a:spcPct val="90000"/>
              </a:lnSpc>
            </a:pPr>
            <a:r>
              <a:rPr lang="en-US" sz="2000" b="1" spc="-71" dirty="0">
                <a:solidFill>
                  <a:srgbClr val="FFFFFF"/>
                </a:solidFill>
                <a:latin typeface="Arial"/>
                <a:cs typeface="Arial"/>
              </a:rPr>
              <a:t>KENTUCKIANS ARE </a:t>
            </a:r>
            <a:br>
              <a:rPr lang="en-US" sz="2000" b="1" spc="-71" dirty="0">
                <a:solidFill>
                  <a:srgbClr val="FFFFFF"/>
                </a:solidFill>
                <a:latin typeface="Arial"/>
                <a:cs typeface="Arial"/>
              </a:rPr>
            </a:br>
            <a:r>
              <a:rPr lang="en-US" sz="2000" b="1" spc="-71" dirty="0">
                <a:solidFill>
                  <a:srgbClr val="FFFFFF"/>
                </a:solidFill>
                <a:latin typeface="Arial"/>
                <a:cs typeface="Arial"/>
              </a:rPr>
              <a:t>FOOD INSECURE</a:t>
            </a:r>
          </a:p>
        </p:txBody>
      </p:sp>
      <p:pic>
        <p:nvPicPr>
          <p:cNvPr id="13" name="Picture 12">
            <a:extLst>
              <a:ext uri="{FF2B5EF4-FFF2-40B4-BE49-F238E27FC236}">
                <a16:creationId xmlns:a16="http://schemas.microsoft.com/office/drawing/2014/main" xmlns="" id="{FBF5C382-2CB9-1C42-BB8C-1C1455A5D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78" y="1777421"/>
            <a:ext cx="2190024" cy="1092168"/>
          </a:xfrm>
          <a:prstGeom prst="rect">
            <a:avLst/>
          </a:prstGeom>
        </p:spPr>
      </p:pic>
    </p:spTree>
    <p:extLst>
      <p:ext uri="{BB962C8B-B14F-4D97-AF65-F5344CB8AC3E}">
        <p14:creationId xmlns:p14="http://schemas.microsoft.com/office/powerpoint/2010/main" val="4046675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C8AB803-13E1-7F46-9DB2-218EC0B4F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15" y="379148"/>
            <a:ext cx="8843126" cy="5884335"/>
          </a:xfrm>
          <a:prstGeom prst="rect">
            <a:avLst/>
          </a:prstGeom>
        </p:spPr>
      </p:pic>
      <p:sp>
        <p:nvSpPr>
          <p:cNvPr id="11" name="Rectangle 10"/>
          <p:cNvSpPr/>
          <p:nvPr/>
        </p:nvSpPr>
        <p:spPr>
          <a:xfrm>
            <a:off x="160915" y="385814"/>
            <a:ext cx="8077914" cy="5884335"/>
          </a:xfrm>
          <a:prstGeom prst="rect">
            <a:avLst/>
          </a:prstGeom>
          <a:gradFill>
            <a:gsLst>
              <a:gs pos="0">
                <a:schemeClr val="tx1">
                  <a:alpha val="0"/>
                </a:schemeClr>
              </a:gs>
              <a:gs pos="100000">
                <a:schemeClr val="tx1">
                  <a:alpha val="44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9" name="TextBox 8">
            <a:extLst>
              <a:ext uri="{FF2B5EF4-FFF2-40B4-BE49-F238E27FC236}">
                <a16:creationId xmlns:a16="http://schemas.microsoft.com/office/drawing/2014/main" xmlns="" id="{406378F1-8A9F-9148-A0E8-2E9E15FCCBB5}"/>
              </a:ext>
            </a:extLst>
          </p:cNvPr>
          <p:cNvSpPr txBox="1"/>
          <p:nvPr/>
        </p:nvSpPr>
        <p:spPr>
          <a:xfrm>
            <a:off x="505126" y="3328315"/>
            <a:ext cx="3287944" cy="633569"/>
          </a:xfrm>
          <a:prstGeom prst="rect">
            <a:avLst/>
          </a:prstGeom>
          <a:noFill/>
        </p:spPr>
        <p:txBody>
          <a:bodyPr wrap="square" lIns="91440" tIns="45719" rIns="91440" bIns="45719" rtlCol="0" anchor="t">
            <a:spAutoFit/>
          </a:bodyPr>
          <a:lstStyle/>
          <a:p>
            <a:pPr algn="ctr" defTabSz="457186">
              <a:lnSpc>
                <a:spcPct val="60000"/>
              </a:lnSpc>
            </a:pPr>
            <a:r>
              <a:rPr lang="en-US" sz="5300" b="1" spc="-151" dirty="0">
                <a:solidFill>
                  <a:srgbClr val="F7941D"/>
                </a:solidFill>
                <a:latin typeface="Arial"/>
                <a:cs typeface="Arial"/>
              </a:rPr>
              <a:t>1 in 5</a:t>
            </a:r>
            <a:endParaRPr lang="en-US" dirty="0"/>
          </a:p>
        </p:txBody>
      </p:sp>
      <p:sp>
        <p:nvSpPr>
          <p:cNvPr id="10" name="TextBox 9">
            <a:extLst>
              <a:ext uri="{FF2B5EF4-FFF2-40B4-BE49-F238E27FC236}">
                <a16:creationId xmlns:a16="http://schemas.microsoft.com/office/drawing/2014/main" xmlns="" id="{1A3F51CD-23CC-9D43-BB91-20D790FAD769}"/>
              </a:ext>
            </a:extLst>
          </p:cNvPr>
          <p:cNvSpPr txBox="1"/>
          <p:nvPr/>
        </p:nvSpPr>
        <p:spPr>
          <a:xfrm>
            <a:off x="505175" y="3865401"/>
            <a:ext cx="3287945" cy="646329"/>
          </a:xfrm>
          <a:prstGeom prst="rect">
            <a:avLst/>
          </a:prstGeom>
          <a:noFill/>
        </p:spPr>
        <p:txBody>
          <a:bodyPr wrap="square" lIns="91440" tIns="45719" rIns="91440" bIns="45719" rtlCol="0">
            <a:spAutoFit/>
          </a:bodyPr>
          <a:lstStyle/>
          <a:p>
            <a:pPr algn="ctr" defTabSz="457186">
              <a:lnSpc>
                <a:spcPct val="90000"/>
              </a:lnSpc>
            </a:pPr>
            <a:r>
              <a:rPr lang="en-US" sz="2000" b="1" spc="-71" dirty="0">
                <a:solidFill>
                  <a:srgbClr val="FFFFFF"/>
                </a:solidFill>
                <a:latin typeface="Arial"/>
                <a:cs typeface="Arial"/>
              </a:rPr>
              <a:t>KY CHILDREN ARE </a:t>
            </a:r>
            <a:br>
              <a:rPr lang="en-US" sz="2000" b="1" spc="-71" dirty="0">
                <a:solidFill>
                  <a:srgbClr val="FFFFFF"/>
                </a:solidFill>
                <a:latin typeface="Arial"/>
                <a:cs typeface="Arial"/>
              </a:rPr>
            </a:br>
            <a:r>
              <a:rPr lang="en-US" sz="2000" b="1" spc="-71" dirty="0">
                <a:solidFill>
                  <a:srgbClr val="FFFFFF"/>
                </a:solidFill>
                <a:latin typeface="Arial"/>
                <a:cs typeface="Arial"/>
              </a:rPr>
              <a:t>FOOD INSECURE</a:t>
            </a:r>
          </a:p>
        </p:txBody>
      </p:sp>
      <p:pic>
        <p:nvPicPr>
          <p:cNvPr id="13" name="Picture 12">
            <a:extLst>
              <a:ext uri="{FF2B5EF4-FFF2-40B4-BE49-F238E27FC236}">
                <a16:creationId xmlns:a16="http://schemas.microsoft.com/office/drawing/2014/main" xmlns="" id="{FBF5C382-2CB9-1C42-BB8C-1C1455A5D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196" y="1990692"/>
            <a:ext cx="2190024" cy="1092168"/>
          </a:xfrm>
          <a:prstGeom prst="rect">
            <a:avLst/>
          </a:prstGeom>
        </p:spPr>
      </p:pic>
    </p:spTree>
    <p:extLst>
      <p:ext uri="{BB962C8B-B14F-4D97-AF65-F5344CB8AC3E}">
        <p14:creationId xmlns:p14="http://schemas.microsoft.com/office/powerpoint/2010/main" val="822335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67992" y="769905"/>
            <a:ext cx="5562622" cy="876339"/>
          </a:xfrm>
        </p:spPr>
        <p:txBody>
          <a:bodyPr vert="horz" lIns="91440" tIns="45719" rIns="91440" bIns="45719" rtlCol="0" anchor="t">
            <a:normAutofit lnSpcReduction="10000"/>
          </a:bodyPr>
          <a:lstStyle/>
          <a:p>
            <a:r>
              <a:rPr lang="en-US"/>
              <a:t>Counties with the highest estimated </a:t>
            </a:r>
            <a:r>
              <a:rPr lang="en-US" dirty="0"/>
              <a:t>food insecurity rates: </a:t>
            </a:r>
          </a:p>
        </p:txBody>
      </p:sp>
      <p:sp>
        <p:nvSpPr>
          <p:cNvPr id="3" name="Text Placeholder 2"/>
          <p:cNvSpPr>
            <a:spLocks noGrp="1"/>
          </p:cNvSpPr>
          <p:nvPr>
            <p:ph type="body" sz="quarter" idx="15"/>
          </p:nvPr>
        </p:nvSpPr>
        <p:spPr>
          <a:xfrm>
            <a:off x="731519" y="1932695"/>
            <a:ext cx="5063691" cy="2704755"/>
          </a:xfrm>
        </p:spPr>
        <p:txBody>
          <a:bodyPr vert="horz" lIns="91440" tIns="45719" rIns="91440" bIns="45719" rtlCol="0" anchor="t">
            <a:normAutofit fontScale="85000" lnSpcReduction="20000"/>
          </a:bodyPr>
          <a:lstStyle/>
          <a:p>
            <a:pPr marL="285750" indent="-285750">
              <a:buFont typeface="Arial" panose="020B0604020202020204" pitchFamily="34" charset="0"/>
              <a:buChar char="•"/>
            </a:pPr>
            <a:r>
              <a:rPr lang="en-US" sz="2800" b="1"/>
              <a:t>Harlan </a:t>
            </a:r>
            <a:endParaRPr lang="en-US"/>
          </a:p>
          <a:p>
            <a:pPr marL="285750" indent="-285750">
              <a:buFont typeface="Arial" panose="020B0604020202020204" pitchFamily="34" charset="0"/>
              <a:buChar char="•"/>
            </a:pPr>
            <a:r>
              <a:rPr lang="en-US" sz="2800" b="1"/>
              <a:t>Leslie </a:t>
            </a:r>
            <a:endParaRPr lang="en-US" sz="2800" b="1" dirty="0"/>
          </a:p>
          <a:p>
            <a:pPr marL="285750" indent="-285750">
              <a:buFont typeface="Arial" panose="020B0604020202020204" pitchFamily="34" charset="0"/>
              <a:buChar char="•"/>
            </a:pPr>
            <a:r>
              <a:rPr lang="en-US" sz="2800" b="1"/>
              <a:t>Magoffin </a:t>
            </a:r>
            <a:endParaRPr lang="en-US" sz="2800" b="1" dirty="0"/>
          </a:p>
          <a:p>
            <a:pPr marL="285750" indent="-285750">
              <a:buFont typeface="Arial" panose="020B0604020202020204" pitchFamily="34" charset="0"/>
              <a:buChar char="•"/>
            </a:pPr>
            <a:r>
              <a:rPr lang="en-US" sz="2800" b="1"/>
              <a:t>Breathitt </a:t>
            </a:r>
            <a:endParaRPr lang="en-US" sz="2800" b="1" dirty="0"/>
          </a:p>
          <a:p>
            <a:pPr marL="285750" indent="-285750">
              <a:buFont typeface="Arial" panose="020B0604020202020204" pitchFamily="34" charset="0"/>
              <a:buChar char="•"/>
            </a:pPr>
            <a:r>
              <a:rPr lang="en-US" sz="2800" b="1"/>
              <a:t>Clay </a:t>
            </a:r>
            <a:endParaRPr lang="en-US" sz="2800" b="1" dirty="0"/>
          </a:p>
          <a:p>
            <a:pPr marL="285750" indent="-285750">
              <a:buFont typeface="Arial" panose="020B0604020202020204" pitchFamily="34" charset="0"/>
              <a:buChar char="•"/>
            </a:pPr>
            <a:r>
              <a:rPr lang="en-US" sz="2800" b="1"/>
              <a:t>Bell </a:t>
            </a:r>
            <a:endParaRPr lang="en-US" sz="2800" b="1" dirty="0"/>
          </a:p>
          <a:p>
            <a:pPr marL="285750" indent="-285750">
              <a:buFont typeface="Arial" panose="020B0604020202020204" pitchFamily="34" charset="0"/>
              <a:buChar char="•"/>
            </a:pPr>
            <a:r>
              <a:rPr lang="en-US" sz="2800" b="1"/>
              <a:t>Letcher</a:t>
            </a:r>
            <a:endParaRPr lang="en-US" sz="28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76" t="30821" r="40997" b="46055"/>
          <a:stretch/>
        </p:blipFill>
        <p:spPr>
          <a:xfrm>
            <a:off x="2895728" y="2282939"/>
            <a:ext cx="3047001" cy="17293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30614" y="509451"/>
            <a:ext cx="2931741" cy="5863479"/>
          </a:xfrm>
          <a:prstGeom prst="rect">
            <a:avLst/>
          </a:prstGeom>
        </p:spPr>
      </p:pic>
    </p:spTree>
    <p:extLst>
      <p:ext uri="{BB962C8B-B14F-4D97-AF65-F5344CB8AC3E}">
        <p14:creationId xmlns:p14="http://schemas.microsoft.com/office/powerpoint/2010/main" val="11026855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003" y="574900"/>
            <a:ext cx="4001346" cy="5884333"/>
          </a:xfrm>
          <a:prstGeom prst="round2DiagRect">
            <a:avLst>
              <a:gd name="adj1" fmla="val 0"/>
              <a:gd name="adj2" fmla="val 0"/>
            </a:avLst>
          </a:prstGeom>
        </p:spPr>
      </p:pic>
      <p:sp>
        <p:nvSpPr>
          <p:cNvPr id="11" name="Rectangle 10"/>
          <p:cNvSpPr/>
          <p:nvPr/>
        </p:nvSpPr>
        <p:spPr>
          <a:xfrm>
            <a:off x="422234" y="574900"/>
            <a:ext cx="7956552" cy="5884335"/>
          </a:xfrm>
          <a:prstGeom prst="rect">
            <a:avLst/>
          </a:prstGeom>
          <a:gradFill>
            <a:gsLst>
              <a:gs pos="0">
                <a:schemeClr val="tx1">
                  <a:alpha val="0"/>
                </a:schemeClr>
              </a:gs>
              <a:gs pos="100000">
                <a:schemeClr val="tx1">
                  <a:alpha val="44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794">
              <a:defRPr/>
            </a:pPr>
            <a:endParaRPr lang="en-US" sz="2027" dirty="0">
              <a:solidFill>
                <a:srgbClr val="FFFFFF"/>
              </a:solidFill>
              <a:latin typeface="Calibri"/>
            </a:endParaRPr>
          </a:p>
        </p:txBody>
      </p:sp>
      <p:sp>
        <p:nvSpPr>
          <p:cNvPr id="18" name="TextBox 17"/>
          <p:cNvSpPr txBox="1"/>
          <p:nvPr/>
        </p:nvSpPr>
        <p:spPr>
          <a:xfrm>
            <a:off x="422234" y="1292857"/>
            <a:ext cx="3605153" cy="1111521"/>
          </a:xfrm>
          <a:prstGeom prst="rect">
            <a:avLst/>
          </a:prstGeom>
          <a:noFill/>
        </p:spPr>
        <p:txBody>
          <a:bodyPr wrap="square" lIns="91440" tIns="45719" rIns="91440" bIns="45719" rtlCol="0" anchor="t">
            <a:spAutoFit/>
          </a:bodyPr>
          <a:lstStyle/>
          <a:p>
            <a:pPr algn="ctr" defTabSz="457186">
              <a:lnSpc>
                <a:spcPct val="60000"/>
              </a:lnSpc>
              <a:defRPr/>
            </a:pPr>
            <a:r>
              <a:rPr lang="en-US" sz="3600" b="1" spc="-151" dirty="0" smtClean="0">
                <a:solidFill>
                  <a:schemeClr val="bg1"/>
                </a:solidFill>
                <a:latin typeface="Arial"/>
                <a:cs typeface="Arial"/>
              </a:rPr>
              <a:t>KENTUCKY </a:t>
            </a:r>
          </a:p>
          <a:p>
            <a:pPr algn="ctr" defTabSz="457186">
              <a:lnSpc>
                <a:spcPct val="60000"/>
              </a:lnSpc>
              <a:defRPr/>
            </a:pPr>
            <a:endParaRPr lang="en-US" sz="3600" b="1" spc="-151" dirty="0">
              <a:solidFill>
                <a:schemeClr val="bg1"/>
              </a:solidFill>
              <a:latin typeface="Arial"/>
              <a:cs typeface="Arial"/>
            </a:endParaRPr>
          </a:p>
          <a:p>
            <a:pPr algn="ctr" defTabSz="457186">
              <a:lnSpc>
                <a:spcPct val="60000"/>
              </a:lnSpc>
              <a:defRPr/>
            </a:pPr>
            <a:r>
              <a:rPr lang="en-US" sz="3600" b="1" spc="-151" dirty="0" smtClean="0">
                <a:solidFill>
                  <a:schemeClr val="bg1"/>
                </a:solidFill>
                <a:latin typeface="Arial"/>
                <a:cs typeface="Arial"/>
              </a:rPr>
              <a:t>IS #1</a:t>
            </a:r>
            <a:endParaRPr lang="en-US" sz="3600" b="1" spc="-151" dirty="0">
              <a:solidFill>
                <a:schemeClr val="bg1"/>
              </a:solidFill>
              <a:latin typeface="Arial"/>
              <a:cs typeface="Arial"/>
            </a:endParaRPr>
          </a:p>
        </p:txBody>
      </p:sp>
      <p:sp>
        <p:nvSpPr>
          <p:cNvPr id="19" name="TextBox 18"/>
          <p:cNvSpPr txBox="1"/>
          <p:nvPr/>
        </p:nvSpPr>
        <p:spPr>
          <a:xfrm>
            <a:off x="682690" y="4389549"/>
            <a:ext cx="3287945" cy="646329"/>
          </a:xfrm>
          <a:prstGeom prst="rect">
            <a:avLst/>
          </a:prstGeom>
          <a:noFill/>
        </p:spPr>
        <p:txBody>
          <a:bodyPr wrap="square" lIns="91440" tIns="45719" rIns="91440" bIns="45719" rtlCol="0" anchor="t">
            <a:spAutoFit/>
          </a:bodyPr>
          <a:lstStyle/>
          <a:p>
            <a:pPr algn="ctr" defTabSz="457186">
              <a:lnSpc>
                <a:spcPct val="90000"/>
              </a:lnSpc>
              <a:defRPr/>
            </a:pPr>
            <a:r>
              <a:rPr lang="en-US" sz="2000" b="1" spc="-71" dirty="0">
                <a:solidFill>
                  <a:srgbClr val="FFFFFF"/>
                </a:solidFill>
                <a:latin typeface="Arial"/>
                <a:cs typeface="Arial"/>
              </a:rPr>
              <a:t>IN FOOD </a:t>
            </a:r>
            <a:r>
              <a:rPr lang="en-US" sz="2000" b="1" spc="-71" dirty="0" smtClean="0">
                <a:solidFill>
                  <a:srgbClr val="FFFFFF"/>
                </a:solidFill>
                <a:latin typeface="Arial"/>
                <a:cs typeface="Arial"/>
              </a:rPr>
              <a:t>INSECURITY </a:t>
            </a:r>
            <a:r>
              <a:rPr lang="en-US" sz="2000" b="1" spc="-71" dirty="0">
                <a:solidFill>
                  <a:srgbClr val="FFFFFF"/>
                </a:solidFill>
                <a:latin typeface="Arial"/>
                <a:cs typeface="Arial"/>
              </a:rPr>
              <a:t>AMONG OLDER ADULTS </a:t>
            </a:r>
            <a:endParaRPr lang="en-US" sz="2000" b="1" spc="-71" dirty="0">
              <a:latin typeface="Arial"/>
              <a:cs typeface="Arial"/>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171" y="2841203"/>
            <a:ext cx="2170981" cy="1038874"/>
          </a:xfrm>
          <a:prstGeom prst="rect">
            <a:avLst/>
          </a:prstGeom>
        </p:spPr>
      </p:pic>
    </p:spTree>
    <p:extLst>
      <p:ext uri="{BB962C8B-B14F-4D97-AF65-F5344CB8AC3E}">
        <p14:creationId xmlns:p14="http://schemas.microsoft.com/office/powerpoint/2010/main" val="1419568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8B3AD-321B-FA4A-B1C1-323C50AD410B}"/>
              </a:ext>
            </a:extLst>
          </p:cNvPr>
          <p:cNvSpPr>
            <a:spLocks noGrp="1"/>
          </p:cNvSpPr>
          <p:nvPr>
            <p:ph type="title" idx="4294967295"/>
          </p:nvPr>
        </p:nvSpPr>
        <p:spPr>
          <a:xfrm>
            <a:off x="981075" y="774700"/>
            <a:ext cx="8162925" cy="871538"/>
          </a:xfrm>
        </p:spPr>
        <p:txBody>
          <a:bodyPr/>
          <a:lstStyle/>
          <a:p>
            <a:r>
              <a:rPr lang="en-US" dirty="0">
                <a:solidFill>
                  <a:schemeClr val="bg1"/>
                </a:solidFill>
              </a:rPr>
              <a:t>Meal Gap</a:t>
            </a:r>
          </a:p>
        </p:txBody>
      </p:sp>
      <p:sp>
        <p:nvSpPr>
          <p:cNvPr id="8" name="TextBox 7"/>
          <p:cNvSpPr txBox="1"/>
          <p:nvPr/>
        </p:nvSpPr>
        <p:spPr>
          <a:xfrm>
            <a:off x="981075" y="5196841"/>
            <a:ext cx="4124325" cy="326243"/>
          </a:xfrm>
          <a:prstGeom prst="rect">
            <a:avLst/>
          </a:prstGeom>
          <a:noFill/>
        </p:spPr>
        <p:txBody>
          <a:bodyPr wrap="square" rtlCol="0">
            <a:spAutoFit/>
          </a:bodyPr>
          <a:lstStyle/>
          <a:p>
            <a:r>
              <a:rPr lang="en-US" dirty="0">
                <a:solidFill>
                  <a:schemeClr val="bg1"/>
                </a:solidFill>
              </a:rPr>
              <a:t>Source: Map the Meal Gap 2020</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0501"/>
          <a:stretch/>
        </p:blipFill>
        <p:spPr>
          <a:xfrm>
            <a:off x="3043236" y="962104"/>
            <a:ext cx="2947794" cy="182905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313" y="2791158"/>
            <a:ext cx="5839640" cy="1810003"/>
          </a:xfrm>
          <a:prstGeom prst="rect">
            <a:avLst/>
          </a:prstGeom>
        </p:spPr>
      </p:pic>
    </p:spTree>
    <p:extLst>
      <p:ext uri="{BB962C8B-B14F-4D97-AF65-F5344CB8AC3E}">
        <p14:creationId xmlns:p14="http://schemas.microsoft.com/office/powerpoint/2010/main" val="1873770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481" t="-160" r="26435" b="474"/>
          <a:stretch/>
        </p:blipFill>
        <p:spPr>
          <a:xfrm>
            <a:off x="6090249" y="475861"/>
            <a:ext cx="2572915" cy="5887617"/>
          </a:xfrm>
          <a:prstGeom prst="rect">
            <a:avLst/>
          </a:prstGeom>
        </p:spPr>
      </p:pic>
      <p:sp>
        <p:nvSpPr>
          <p:cNvPr id="2" name="Text Placeholder 1"/>
          <p:cNvSpPr>
            <a:spLocks noGrp="1"/>
          </p:cNvSpPr>
          <p:nvPr>
            <p:ph type="body" sz="quarter" idx="14"/>
          </p:nvPr>
        </p:nvSpPr>
        <p:spPr>
          <a:xfrm>
            <a:off x="527627" y="769905"/>
            <a:ext cx="5562622" cy="876339"/>
          </a:xfrm>
        </p:spPr>
        <p:txBody>
          <a:bodyPr>
            <a:normAutofit/>
          </a:bodyPr>
          <a:lstStyle/>
          <a:p>
            <a:r>
              <a:rPr lang="en-US" dirty="0"/>
              <a:t>Pandemic </a:t>
            </a:r>
          </a:p>
        </p:txBody>
      </p:sp>
      <p:sp>
        <p:nvSpPr>
          <p:cNvPr id="3" name="Text Placeholder 2"/>
          <p:cNvSpPr>
            <a:spLocks noGrp="1"/>
          </p:cNvSpPr>
          <p:nvPr>
            <p:ph type="body" sz="quarter" idx="15"/>
          </p:nvPr>
        </p:nvSpPr>
        <p:spPr>
          <a:xfrm>
            <a:off x="527627" y="1558257"/>
            <a:ext cx="5063691" cy="2704755"/>
          </a:xfrm>
        </p:spPr>
        <p:txBody>
          <a:bodyPr vert="horz" lIns="91440" tIns="45719" rIns="91440" bIns="45719" rtlCol="0" anchor="t">
            <a:normAutofit fontScale="92500" lnSpcReduction="10000"/>
          </a:bodyPr>
          <a:lstStyle/>
          <a:p>
            <a:pPr marL="285750" indent="-285750">
              <a:buFont typeface="Arial" panose="020B0604020202020204" pitchFamily="34" charset="0"/>
              <a:buChar char="•"/>
            </a:pPr>
            <a:r>
              <a:rPr lang="en-US" sz="2800" b="1" dirty="0"/>
              <a:t>Feeding America estimates that food insecurity increased by 18% during the pandemic </a:t>
            </a:r>
          </a:p>
          <a:p>
            <a:pPr marL="285750" indent="-285750">
              <a:buFont typeface="Arial" panose="020B0604020202020204" pitchFamily="34" charset="0"/>
              <a:buChar char="•"/>
            </a:pPr>
            <a:r>
              <a:rPr lang="en-US" sz="2800" b="1" dirty="0"/>
              <a:t>Kentucky food banks experienced a 30% average increase in demand</a:t>
            </a:r>
          </a:p>
        </p:txBody>
      </p:sp>
    </p:spTree>
    <p:extLst>
      <p:ext uri="{BB962C8B-B14F-4D97-AF65-F5344CB8AC3E}">
        <p14:creationId xmlns:p14="http://schemas.microsoft.com/office/powerpoint/2010/main" val="24151576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Custom 58">
      <a:dk1>
        <a:srgbClr val="000000"/>
      </a:dk1>
      <a:lt1>
        <a:srgbClr val="FFFFFF"/>
      </a:lt1>
      <a:dk2>
        <a:srgbClr val="E97900"/>
      </a:dk2>
      <a:lt2>
        <a:srgbClr val="F1F1F1"/>
      </a:lt2>
      <a:accent1>
        <a:srgbClr val="E97900"/>
      </a:accent1>
      <a:accent2>
        <a:srgbClr val="53682B"/>
      </a:accent2>
      <a:accent3>
        <a:srgbClr val="CFCA50"/>
      </a:accent3>
      <a:accent4>
        <a:srgbClr val="533347"/>
      </a:accent4>
      <a:accent5>
        <a:srgbClr val="8EC1CD"/>
      </a:accent5>
      <a:accent6>
        <a:srgbClr val="464C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58">
      <a:dk1>
        <a:srgbClr val="000000"/>
      </a:dk1>
      <a:lt1>
        <a:srgbClr val="FFFFFF"/>
      </a:lt1>
      <a:dk2>
        <a:srgbClr val="E97900"/>
      </a:dk2>
      <a:lt2>
        <a:srgbClr val="F1F1F1"/>
      </a:lt2>
      <a:accent1>
        <a:srgbClr val="E97900"/>
      </a:accent1>
      <a:accent2>
        <a:srgbClr val="53682B"/>
      </a:accent2>
      <a:accent3>
        <a:srgbClr val="CFCA50"/>
      </a:accent3>
      <a:accent4>
        <a:srgbClr val="533347"/>
      </a:accent4>
      <a:accent5>
        <a:srgbClr val="8EC1CD"/>
      </a:accent5>
      <a:accent6>
        <a:srgbClr val="464C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Group xmlns="b6319f10-509c-4360-bf2e-4a7ee3235c83">PowerPoint Template</Group>
    <SharedWithUsers xmlns="311fc192-be65-48d5-be46-8f33751a7980">
      <UserInfo>
        <DisplayName>Matt Hayes</DisplayName>
        <AccountId>1128</AccountId>
        <AccountType/>
      </UserInfo>
      <UserInfo>
        <DisplayName>Cathy Nestlen</DisplayName>
        <AccountId>12299</AccountId>
        <AccountType/>
      </UserInfo>
      <UserInfo>
        <DisplayName>Ronnie Kidd</DisplayName>
        <AccountId>15152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14D40C70502346BD5DD10EAC03D064" ma:contentTypeVersion="16" ma:contentTypeDescription="Create a new document." ma:contentTypeScope="" ma:versionID="08e554caa8889904df035339de15ca9e">
  <xsd:schema xmlns:xsd="http://www.w3.org/2001/XMLSchema" xmlns:xs="http://www.w3.org/2001/XMLSchema" xmlns:p="http://schemas.microsoft.com/office/2006/metadata/properties" xmlns:ns2="b6319f10-509c-4360-bf2e-4a7ee3235c83" xmlns:ns3="6c68b53d-f3ef-4dbd-9732-d4189e1386b5" xmlns:ns4="311fc192-be65-48d5-be46-8f33751a7980" targetNamespace="http://schemas.microsoft.com/office/2006/metadata/properties" ma:root="true" ma:fieldsID="9ade5bf19d2ef0890b1fa7284dc8d476" ns2:_="" ns3:_="" ns4:_="">
    <xsd:import namespace="b6319f10-509c-4360-bf2e-4a7ee3235c83"/>
    <xsd:import namespace="6c68b53d-f3ef-4dbd-9732-d4189e1386b5"/>
    <xsd:import namespace="311fc192-be65-48d5-be46-8f33751a7980"/>
    <xsd:element name="properties">
      <xsd:complexType>
        <xsd:sequence>
          <xsd:element name="documentManagement">
            <xsd:complexType>
              <xsd:all>
                <xsd:element ref="ns2:Group" minOccurs="0"/>
                <xsd:element ref="ns3:MediaServiceMetadata" minOccurs="0"/>
                <xsd:element ref="ns3:MediaServiceFastMetadata"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19f10-509c-4360-bf2e-4a7ee3235c83" elementFormDefault="qualified">
    <xsd:import namespace="http://schemas.microsoft.com/office/2006/documentManagement/types"/>
    <xsd:import namespace="http://schemas.microsoft.com/office/infopath/2007/PartnerControls"/>
    <xsd:element name="Group" ma:index="8" nillable="true" ma:displayName="Type" ma:internalName="Group">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68b53d-f3ef-4dbd-9732-d4189e1386b5"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1fc192-be65-48d5-be46-8f33751a798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B014F5-7584-4664-B30F-F773E3EC0492}">
  <ds:schemaRefs>
    <ds:schemaRef ds:uri="http://schemas.microsoft.com/sharepoint/v3/contenttype/forms"/>
  </ds:schemaRefs>
</ds:datastoreItem>
</file>

<file path=customXml/itemProps2.xml><?xml version="1.0" encoding="utf-8"?>
<ds:datastoreItem xmlns:ds="http://schemas.openxmlformats.org/officeDocument/2006/customXml" ds:itemID="{12099FA2-D470-46CD-BBA4-7737C4C07B97}">
  <ds:schemaRefs>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 ds:uri="http://purl.org/dc/terms/"/>
    <ds:schemaRef ds:uri="b6319f10-509c-4360-bf2e-4a7ee3235c83"/>
    <ds:schemaRef ds:uri="http://schemas.openxmlformats.org/package/2006/metadata/core-properties"/>
    <ds:schemaRef ds:uri="311fc192-be65-48d5-be46-8f33751a7980"/>
    <ds:schemaRef ds:uri="6c68b53d-f3ef-4dbd-9732-d4189e1386b5"/>
    <ds:schemaRef ds:uri="http://purl.org/dc/dcmitype/"/>
  </ds:schemaRefs>
</ds:datastoreItem>
</file>

<file path=customXml/itemProps3.xml><?xml version="1.0" encoding="utf-8"?>
<ds:datastoreItem xmlns:ds="http://schemas.openxmlformats.org/officeDocument/2006/customXml" ds:itemID="{BAB034FA-F06F-44A3-84D0-DD85269E53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319f10-509c-4360-bf2e-4a7ee3235c83"/>
    <ds:schemaRef ds:uri="6c68b53d-f3ef-4dbd-9732-d4189e1386b5"/>
    <ds:schemaRef ds:uri="311fc192-be65-48d5-be46-8f33751a79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47372</TotalTime>
  <Words>701</Words>
  <Application>Microsoft Office PowerPoint</Application>
  <PresentationFormat>On-screen Show (4:3)</PresentationFormat>
  <Paragraphs>160</Paragraphs>
  <Slides>27</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Courier New</vt:lpstr>
      <vt:lpstr>1_Office Theme</vt:lpstr>
      <vt:lpstr>2_Office Theme</vt:lpstr>
      <vt:lpstr>Partnering in the Fight Against Hunger Report to the Tobacco Settlement Oversight Committee </vt:lpstr>
      <vt:lpstr>PowerPoint Presentation</vt:lpstr>
      <vt:lpstr>PowerPoint Presentation</vt:lpstr>
      <vt:lpstr>PowerPoint Presentation</vt:lpstr>
      <vt:lpstr>PowerPoint Presentation</vt:lpstr>
      <vt:lpstr>PowerPoint Presentation</vt:lpstr>
      <vt:lpstr>PowerPoint Presentation</vt:lpstr>
      <vt:lpstr>Meal Gap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Social Capital Partnerships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Feeding America PowerPoint Template - Standard</dc:title>
  <dc:creator>Laura DesGranges</dc:creator>
  <cp:lastModifiedBy>Hartley, Rachel (LRC)</cp:lastModifiedBy>
  <cp:revision>1976</cp:revision>
  <cp:lastPrinted>2016-09-22T13:24:04Z</cp:lastPrinted>
  <dcterms:created xsi:type="dcterms:W3CDTF">2015-08-15T11:33:58Z</dcterms:created>
  <dcterms:modified xsi:type="dcterms:W3CDTF">2021-07-21T12:13:19Z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0x010100C614D40C70502346BD5DD10EAC03D064</vt:lpwstr>
  </property>
  <property fmtid="{D5CDD505-2E9C-101B-9397-08002B2CF9AE}" pid="3" name="TaxKeyword">
    <vt:lpwstr/>
  </property>
</Properties>
</file>