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Lst>
  <p:notesMasterIdLst>
    <p:notesMasterId r:id="rId19"/>
  </p:notesMasterIdLst>
  <p:sldIdLst>
    <p:sldId id="264" r:id="rId2"/>
    <p:sldId id="330" r:id="rId3"/>
    <p:sldId id="339" r:id="rId4"/>
    <p:sldId id="316" r:id="rId5"/>
    <p:sldId id="295" r:id="rId6"/>
    <p:sldId id="322" r:id="rId7"/>
    <p:sldId id="314" r:id="rId8"/>
    <p:sldId id="317" r:id="rId9"/>
    <p:sldId id="320" r:id="rId10"/>
    <p:sldId id="303" r:id="rId11"/>
    <p:sldId id="309" r:id="rId12"/>
    <p:sldId id="337" r:id="rId13"/>
    <p:sldId id="332" r:id="rId14"/>
    <p:sldId id="328" r:id="rId15"/>
    <p:sldId id="338" r:id="rId16"/>
    <p:sldId id="336" r:id="rId17"/>
    <p:sldId id="26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17" autoAdjust="0"/>
    <p:restoredTop sz="43662" autoAdjust="0"/>
  </p:normalViewPr>
  <p:slideViewPr>
    <p:cSldViewPr snapToGrid="0">
      <p:cViewPr varScale="1">
        <p:scale>
          <a:sx n="34" d="100"/>
          <a:sy n="34" d="100"/>
        </p:scale>
        <p:origin x="2160" y="48"/>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https://reachoflou-my.sharepoint.com/personal/teresa_reacheval_com/Documents/Teresa%20REACH%20Files/DBHDID/Suicide%20Prevention/988%20Grant/2020%20NSPL%20Kentucky%20Call%20Data.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dPt>
            <c:idx val="5"/>
            <c:marker>
              <c:symbol val="none"/>
            </c:marker>
            <c:bubble3D val="0"/>
            <c:spPr>
              <a:ln w="28575" cap="rnd">
                <a:solidFill>
                  <a:schemeClr val="accent1"/>
                </a:solidFill>
                <a:prstDash val="sysDot"/>
                <a:round/>
              </a:ln>
              <a:effectLst/>
            </c:spPr>
            <c:extLst xmlns:c16r2="http://schemas.microsoft.com/office/drawing/2015/06/chart">
              <c:ext xmlns:c16="http://schemas.microsoft.com/office/drawing/2014/chart" uri="{C3380CC4-5D6E-409C-BE32-E72D297353CC}">
                <c16:uniqueId val="{00000001-DD90-5F4F-97FA-905656237C7B}"/>
              </c:ext>
            </c:extLst>
          </c:dPt>
          <c:dPt>
            <c:idx val="6"/>
            <c:marker>
              <c:symbol val="none"/>
            </c:marker>
            <c:bubble3D val="0"/>
            <c:spPr>
              <a:ln w="28575" cap="rnd">
                <a:solidFill>
                  <a:schemeClr val="accent1"/>
                </a:solidFill>
                <a:prstDash val="sysDot"/>
                <a:round/>
              </a:ln>
              <a:effectLst/>
            </c:spPr>
            <c:extLst xmlns:c16r2="http://schemas.microsoft.com/office/drawing/2015/06/chart">
              <c:ext xmlns:c16="http://schemas.microsoft.com/office/drawing/2014/chart" uri="{C3380CC4-5D6E-409C-BE32-E72D297353CC}">
                <c16:uniqueId val="{00000003-DD90-5F4F-97FA-905656237C7B}"/>
              </c:ext>
            </c:extLst>
          </c:dPt>
          <c:cat>
            <c:numRef>
              <c:f>'2016-2019 County Level Call Vol'!$B$127:$H$127</c:f>
              <c:numCache>
                <c:formatCode>General</c:formatCode>
                <c:ptCount val="7"/>
                <c:pt idx="0">
                  <c:v>2016</c:v>
                </c:pt>
                <c:pt idx="1">
                  <c:v>2017</c:v>
                </c:pt>
                <c:pt idx="2">
                  <c:v>2018</c:v>
                </c:pt>
                <c:pt idx="3">
                  <c:v>2019</c:v>
                </c:pt>
                <c:pt idx="4">
                  <c:v>2020</c:v>
                </c:pt>
                <c:pt idx="5">
                  <c:v>2021</c:v>
                </c:pt>
                <c:pt idx="6">
                  <c:v>2022</c:v>
                </c:pt>
              </c:numCache>
            </c:numRef>
          </c:cat>
          <c:val>
            <c:numRef>
              <c:f>'2016-2019 County Level Call Vol'!$B$126:$H$126</c:f>
              <c:numCache>
                <c:formatCode>#,##0</c:formatCode>
                <c:ptCount val="7"/>
                <c:pt idx="0">
                  <c:v>13117</c:v>
                </c:pt>
                <c:pt idx="1">
                  <c:v>16290</c:v>
                </c:pt>
                <c:pt idx="2">
                  <c:v>18496</c:v>
                </c:pt>
                <c:pt idx="3" formatCode="General">
                  <c:v>18072</c:v>
                </c:pt>
                <c:pt idx="4">
                  <c:v>19442</c:v>
                </c:pt>
                <c:pt idx="5" formatCode="General">
                  <c:v>20662.338745174999</c:v>
                </c:pt>
                <c:pt idx="6">
                  <c:v>32279.63795958132</c:v>
                </c:pt>
              </c:numCache>
            </c:numRef>
          </c:val>
          <c:smooth val="0"/>
          <c:extLst xmlns:c16r2="http://schemas.microsoft.com/office/drawing/2015/06/chart">
            <c:ext xmlns:c16="http://schemas.microsoft.com/office/drawing/2014/chart" uri="{C3380CC4-5D6E-409C-BE32-E72D297353CC}">
              <c16:uniqueId val="{00000004-DD90-5F4F-97FA-905656237C7B}"/>
            </c:ext>
          </c:extLst>
        </c:ser>
        <c:dLbls>
          <c:showLegendKey val="0"/>
          <c:showVal val="0"/>
          <c:showCatName val="0"/>
          <c:showSerName val="0"/>
          <c:showPercent val="0"/>
          <c:showBubbleSize val="0"/>
        </c:dLbls>
        <c:smooth val="0"/>
        <c:axId val="412681960"/>
        <c:axId val="412679216"/>
      </c:lineChart>
      <c:catAx>
        <c:axId val="412681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412679216"/>
        <c:crosses val="autoZero"/>
        <c:auto val="1"/>
        <c:lblAlgn val="ctr"/>
        <c:lblOffset val="100"/>
        <c:noMultiLvlLbl val="0"/>
      </c:catAx>
      <c:valAx>
        <c:axId val="412679216"/>
        <c:scaling>
          <c:orientation val="minMax"/>
          <c:min val="1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41268196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E6B8FA-BDD1-45B6-B2EB-8D364A9548F1}"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en-US"/>
        </a:p>
      </dgm:t>
    </dgm:pt>
    <dgm:pt modelId="{5B945B1B-B3C9-4E18-A131-1110108E426D}">
      <dgm:prSet phldrT="[Text]" custT="1"/>
      <dgm:spPr>
        <a:solidFill>
          <a:schemeClr val="accent2"/>
        </a:solidFill>
      </dgm:spPr>
      <dgm:t>
        <a:bodyPr/>
        <a:lstStyle/>
        <a:p>
          <a:pPr algn="ctr"/>
          <a:r>
            <a:rPr lang="en-US" sz="2000" b="1" dirty="0">
              <a:solidFill>
                <a:schemeClr val="bg1"/>
              </a:solidFill>
              <a:latin typeface="Arial" panose="020B0604020202020204" pitchFamily="34" charset="0"/>
              <a:cs typeface="Arial" panose="020B0604020202020204" pitchFamily="34" charset="0"/>
            </a:rPr>
            <a:t>Develop community-based support systems informed by local voices to address </a:t>
          </a:r>
        </a:p>
        <a:p>
          <a:pPr algn="ctr"/>
          <a:r>
            <a:rPr lang="en-US" sz="2000" b="1" dirty="0">
              <a:solidFill>
                <a:schemeClr val="bg1"/>
              </a:solidFill>
              <a:latin typeface="Arial" panose="020B0604020202020204" pitchFamily="34" charset="0"/>
              <a:cs typeface="Arial" panose="020B0604020202020204" pitchFamily="34" charset="0"/>
            </a:rPr>
            <a:t>mental illness and suicide among farmers and farm families.</a:t>
          </a:r>
        </a:p>
      </dgm:t>
    </dgm:pt>
    <dgm:pt modelId="{903A837B-4713-49CC-B5EE-94A71AE8DACB}" type="parTrans" cxnId="{DE65E140-28A7-4251-B83D-014E4A04FF1C}">
      <dgm:prSet/>
      <dgm:spPr/>
      <dgm:t>
        <a:bodyPr/>
        <a:lstStyle/>
        <a:p>
          <a:endParaRPr lang="en-US"/>
        </a:p>
      </dgm:t>
    </dgm:pt>
    <dgm:pt modelId="{6945C408-BA6C-4D33-AFEA-F1995AAD3BB9}" type="sibTrans" cxnId="{DE65E140-28A7-4251-B83D-014E4A04FF1C}">
      <dgm:prSet/>
      <dgm:spPr/>
      <dgm:t>
        <a:bodyPr/>
        <a:lstStyle/>
        <a:p>
          <a:endParaRPr lang="en-US"/>
        </a:p>
      </dgm:t>
    </dgm:pt>
    <dgm:pt modelId="{58D32C65-F00D-4FA6-AA14-2ABAD16C43A6}">
      <dgm:prSet phldrT="[Text]"/>
      <dgm:spPr>
        <a:solidFill>
          <a:schemeClr val="accent3"/>
        </a:solidFill>
      </dgm:spPr>
      <dgm:t>
        <a:bodyPr/>
        <a:lstStyle/>
        <a:p>
          <a:r>
            <a:rPr lang="en-US" dirty="0">
              <a:solidFill>
                <a:schemeClr val="bg1"/>
              </a:solidFill>
              <a:latin typeface="Arial" panose="020B0604020202020204" pitchFamily="34" charset="0"/>
              <a:cs typeface="Arial" panose="020B0604020202020204" pitchFamily="34" charset="0"/>
            </a:rPr>
            <a:t>Prevention</a:t>
          </a:r>
        </a:p>
      </dgm:t>
    </dgm:pt>
    <dgm:pt modelId="{FAB86F7F-D1F7-458B-963B-FCFF0F8DD731}" type="parTrans" cxnId="{EE7AA609-40B0-45BC-B644-B333B9CCBCD2}">
      <dgm:prSet/>
      <dgm:spPr/>
      <dgm:t>
        <a:bodyPr/>
        <a:lstStyle/>
        <a:p>
          <a:endParaRPr lang="en-US">
            <a:solidFill>
              <a:schemeClr val="bg1"/>
            </a:solidFill>
          </a:endParaRPr>
        </a:p>
      </dgm:t>
    </dgm:pt>
    <dgm:pt modelId="{F561B66D-0E93-4155-A026-370390DCBE2A}" type="sibTrans" cxnId="{EE7AA609-40B0-45BC-B644-B333B9CCBCD2}">
      <dgm:prSet/>
      <dgm:spPr/>
      <dgm:t>
        <a:bodyPr/>
        <a:lstStyle/>
        <a:p>
          <a:endParaRPr lang="en-US"/>
        </a:p>
      </dgm:t>
    </dgm:pt>
    <dgm:pt modelId="{7D48F559-2F1E-43C9-B785-019C818118FB}">
      <dgm:prSet phldrT="[Text]"/>
      <dgm:spPr>
        <a:solidFill>
          <a:schemeClr val="accent3"/>
        </a:solidFill>
      </dgm:spPr>
      <dgm:t>
        <a:bodyPr/>
        <a:lstStyle/>
        <a:p>
          <a:r>
            <a:rPr lang="en-US" dirty="0">
              <a:solidFill>
                <a:schemeClr val="bg1"/>
              </a:solidFill>
              <a:latin typeface="Arial" panose="020B0604020202020204" pitchFamily="34" charset="0"/>
              <a:cs typeface="Arial" panose="020B0604020202020204" pitchFamily="34" charset="0"/>
            </a:rPr>
            <a:t>Intervention</a:t>
          </a:r>
        </a:p>
      </dgm:t>
    </dgm:pt>
    <dgm:pt modelId="{99B61382-A3F9-4502-85D2-D1C8584031D6}" type="parTrans" cxnId="{113BB523-BEDC-48B5-8691-9CF74BD2C2CB}">
      <dgm:prSet/>
      <dgm:spPr/>
      <dgm:t>
        <a:bodyPr/>
        <a:lstStyle/>
        <a:p>
          <a:endParaRPr lang="en-US">
            <a:solidFill>
              <a:schemeClr val="bg1"/>
            </a:solidFill>
          </a:endParaRPr>
        </a:p>
      </dgm:t>
    </dgm:pt>
    <dgm:pt modelId="{F5AB77A2-A34A-4317-B398-D28CBC6BF384}" type="sibTrans" cxnId="{113BB523-BEDC-48B5-8691-9CF74BD2C2CB}">
      <dgm:prSet/>
      <dgm:spPr/>
      <dgm:t>
        <a:bodyPr/>
        <a:lstStyle/>
        <a:p>
          <a:endParaRPr lang="en-US"/>
        </a:p>
      </dgm:t>
    </dgm:pt>
    <dgm:pt modelId="{514C78EF-A53F-4EEE-A5F8-728D890E7D0F}">
      <dgm:prSet phldrT="[Text]"/>
      <dgm:spPr>
        <a:solidFill>
          <a:schemeClr val="accent3"/>
        </a:solidFill>
      </dgm:spPr>
      <dgm:t>
        <a:bodyPr/>
        <a:lstStyle/>
        <a:p>
          <a:r>
            <a:rPr lang="en-US" dirty="0">
              <a:solidFill>
                <a:schemeClr val="bg1"/>
              </a:solidFill>
              <a:latin typeface="Arial" panose="020B0604020202020204" pitchFamily="34" charset="0"/>
              <a:cs typeface="Arial" panose="020B0604020202020204" pitchFamily="34" charset="0"/>
            </a:rPr>
            <a:t>Postvention</a:t>
          </a:r>
        </a:p>
      </dgm:t>
    </dgm:pt>
    <dgm:pt modelId="{555C15E3-4E91-4F90-A295-EAFC8A2ED312}" type="parTrans" cxnId="{E2F9159A-6BC8-444F-90AB-A392523DB95D}">
      <dgm:prSet/>
      <dgm:spPr/>
      <dgm:t>
        <a:bodyPr/>
        <a:lstStyle/>
        <a:p>
          <a:endParaRPr lang="en-US">
            <a:solidFill>
              <a:schemeClr val="bg1"/>
            </a:solidFill>
          </a:endParaRPr>
        </a:p>
      </dgm:t>
    </dgm:pt>
    <dgm:pt modelId="{ED9C47A7-23BD-4CC0-AC58-86A3EF8AD264}" type="sibTrans" cxnId="{E2F9159A-6BC8-444F-90AB-A392523DB95D}">
      <dgm:prSet/>
      <dgm:spPr/>
      <dgm:t>
        <a:bodyPr/>
        <a:lstStyle/>
        <a:p>
          <a:endParaRPr lang="en-US"/>
        </a:p>
      </dgm:t>
    </dgm:pt>
    <dgm:pt modelId="{890CCA20-C8E8-4949-9268-1FC30A8E44FB}">
      <dgm:prSet phldrT="[Text]"/>
      <dgm:spPr>
        <a:solidFill>
          <a:schemeClr val="accent3"/>
        </a:solidFill>
      </dgm:spPr>
      <dgm:t>
        <a:bodyPr/>
        <a:lstStyle/>
        <a:p>
          <a:r>
            <a:rPr lang="en-US" dirty="0">
              <a:solidFill>
                <a:schemeClr val="bg1"/>
              </a:solidFill>
              <a:latin typeface="Arial" panose="020B0604020202020204" pitchFamily="34" charset="0"/>
              <a:cs typeface="Arial" panose="020B0604020202020204" pitchFamily="34" charset="0"/>
            </a:rPr>
            <a:t>Data/Surveillance</a:t>
          </a:r>
          <a:r>
            <a:rPr lang="en-US" dirty="0">
              <a:solidFill>
                <a:schemeClr val="bg1"/>
              </a:solidFill>
            </a:rPr>
            <a:t> </a:t>
          </a:r>
        </a:p>
      </dgm:t>
    </dgm:pt>
    <dgm:pt modelId="{3696C2FF-6589-41F7-9634-A5CCF004DC4E}" type="parTrans" cxnId="{0304B31F-9734-4CC0-90A8-B4D88C26D70B}">
      <dgm:prSet/>
      <dgm:spPr/>
      <dgm:t>
        <a:bodyPr/>
        <a:lstStyle/>
        <a:p>
          <a:endParaRPr lang="en-US">
            <a:solidFill>
              <a:schemeClr val="bg1"/>
            </a:solidFill>
          </a:endParaRPr>
        </a:p>
      </dgm:t>
    </dgm:pt>
    <dgm:pt modelId="{F17E8970-1E7F-4C5E-8D17-BC17B996D2F5}" type="sibTrans" cxnId="{0304B31F-9734-4CC0-90A8-B4D88C26D70B}">
      <dgm:prSet/>
      <dgm:spPr/>
      <dgm:t>
        <a:bodyPr/>
        <a:lstStyle/>
        <a:p>
          <a:endParaRPr lang="en-US"/>
        </a:p>
      </dgm:t>
    </dgm:pt>
    <dgm:pt modelId="{27287A5F-3313-4D2E-80DF-A7585E339DB0}">
      <dgm:prSet/>
      <dgm:spPr>
        <a:solidFill>
          <a:schemeClr val="accent6"/>
        </a:solidFill>
      </dgm:spPr>
      <dgm:t>
        <a:bodyPr/>
        <a:lstStyle/>
        <a:p>
          <a:r>
            <a:rPr lang="en-US" dirty="0">
              <a:solidFill>
                <a:schemeClr val="bg1"/>
              </a:solidFill>
              <a:latin typeface="Arial" panose="020B0604020202020204" pitchFamily="34" charset="0"/>
              <a:cs typeface="Arial" panose="020B0604020202020204" pitchFamily="34" charset="0"/>
            </a:rPr>
            <a:t>QPR</a:t>
          </a:r>
        </a:p>
      </dgm:t>
    </dgm:pt>
    <dgm:pt modelId="{76E43EDA-C11F-4E67-A2B7-F75711EBEC2C}" type="parTrans" cxnId="{19FE0631-036B-4266-86D7-E281ABE9BD0F}">
      <dgm:prSet/>
      <dgm:spPr/>
      <dgm:t>
        <a:bodyPr/>
        <a:lstStyle/>
        <a:p>
          <a:endParaRPr lang="en-US">
            <a:solidFill>
              <a:schemeClr val="bg1"/>
            </a:solidFill>
          </a:endParaRPr>
        </a:p>
      </dgm:t>
    </dgm:pt>
    <dgm:pt modelId="{792C3328-4FA4-4DFB-8D52-1DF53F8F3B65}" type="sibTrans" cxnId="{19FE0631-036B-4266-86D7-E281ABE9BD0F}">
      <dgm:prSet/>
      <dgm:spPr/>
      <dgm:t>
        <a:bodyPr/>
        <a:lstStyle/>
        <a:p>
          <a:endParaRPr lang="en-US"/>
        </a:p>
      </dgm:t>
    </dgm:pt>
    <dgm:pt modelId="{C364BB76-10F2-4879-BD98-A1B5FFC7B9EF}">
      <dgm:prSet/>
      <dgm:spPr>
        <a:solidFill>
          <a:schemeClr val="accent6"/>
        </a:solidFill>
      </dgm:spPr>
      <dgm:t>
        <a:bodyPr/>
        <a:lstStyle/>
        <a:p>
          <a:r>
            <a:rPr lang="en-US" dirty="0">
              <a:solidFill>
                <a:schemeClr val="bg1"/>
              </a:solidFill>
              <a:latin typeface="Arial" panose="020B0604020202020204" pitchFamily="34" charset="0"/>
              <a:cs typeface="Arial" panose="020B0604020202020204" pitchFamily="34" charset="0"/>
            </a:rPr>
            <a:t>CRUSH Training</a:t>
          </a:r>
        </a:p>
      </dgm:t>
    </dgm:pt>
    <dgm:pt modelId="{F250B264-D96A-4C53-A72B-A19B64221439}" type="parTrans" cxnId="{CF45C571-DD64-4CF4-AFE9-E6F896518F9E}">
      <dgm:prSet/>
      <dgm:spPr/>
      <dgm:t>
        <a:bodyPr/>
        <a:lstStyle/>
        <a:p>
          <a:endParaRPr lang="en-US">
            <a:solidFill>
              <a:schemeClr val="bg1"/>
            </a:solidFill>
          </a:endParaRPr>
        </a:p>
      </dgm:t>
    </dgm:pt>
    <dgm:pt modelId="{09948BCB-BEB1-44B2-9B1D-E79C91979E7B}" type="sibTrans" cxnId="{CF45C571-DD64-4CF4-AFE9-E6F896518F9E}">
      <dgm:prSet/>
      <dgm:spPr/>
      <dgm:t>
        <a:bodyPr/>
        <a:lstStyle/>
        <a:p>
          <a:endParaRPr lang="en-US"/>
        </a:p>
      </dgm:t>
    </dgm:pt>
    <dgm:pt modelId="{B318FCBF-B7FD-4DCB-87C6-F0A6BFF7E1ED}">
      <dgm:prSet/>
      <dgm:spPr>
        <a:solidFill>
          <a:schemeClr val="accent6"/>
        </a:solidFill>
      </dgm:spPr>
      <dgm:t>
        <a:bodyPr/>
        <a:lstStyle/>
        <a:p>
          <a:r>
            <a:rPr lang="en-US" dirty="0">
              <a:solidFill>
                <a:schemeClr val="bg1"/>
              </a:solidFill>
              <a:latin typeface="Arial" panose="020B0604020202020204" pitchFamily="34" charset="0"/>
              <a:cs typeface="Arial" panose="020B0604020202020204" pitchFamily="34" charset="0"/>
            </a:rPr>
            <a:t>Crisis Call Center</a:t>
          </a:r>
        </a:p>
      </dgm:t>
    </dgm:pt>
    <dgm:pt modelId="{AB68F954-E128-40D0-9EB7-AB0955369ECA}" type="parTrans" cxnId="{87C5908F-B99B-4143-90D1-9BB90E0CE86B}">
      <dgm:prSet/>
      <dgm:spPr/>
      <dgm:t>
        <a:bodyPr/>
        <a:lstStyle/>
        <a:p>
          <a:endParaRPr lang="en-US">
            <a:solidFill>
              <a:schemeClr val="bg1"/>
            </a:solidFill>
          </a:endParaRPr>
        </a:p>
      </dgm:t>
    </dgm:pt>
    <dgm:pt modelId="{9BF808FB-1965-4177-9D3C-6BDC09778B2C}" type="sibTrans" cxnId="{87C5908F-B99B-4143-90D1-9BB90E0CE86B}">
      <dgm:prSet/>
      <dgm:spPr/>
      <dgm:t>
        <a:bodyPr/>
        <a:lstStyle/>
        <a:p>
          <a:endParaRPr lang="en-US"/>
        </a:p>
      </dgm:t>
    </dgm:pt>
    <dgm:pt modelId="{15876046-9F93-417D-9A28-50485CF9DC0D}">
      <dgm:prSet/>
      <dgm:spPr>
        <a:solidFill>
          <a:schemeClr val="accent6"/>
        </a:solidFill>
      </dgm:spPr>
      <dgm:t>
        <a:bodyPr/>
        <a:lstStyle/>
        <a:p>
          <a:r>
            <a:rPr lang="en-US" dirty="0">
              <a:solidFill>
                <a:schemeClr val="bg1"/>
              </a:solidFill>
              <a:latin typeface="Arial" panose="020B0604020202020204" pitchFamily="34" charset="0"/>
              <a:cs typeface="Arial" panose="020B0604020202020204" pitchFamily="34" charset="0"/>
            </a:rPr>
            <a:t>Assessing and Managing Suicide Risk (AMSR) Training</a:t>
          </a:r>
        </a:p>
      </dgm:t>
    </dgm:pt>
    <dgm:pt modelId="{336EEE23-A422-4F0D-A211-AF41FEE3195B}" type="parTrans" cxnId="{DDB3E9FB-5615-49F5-8D29-8D3733CDA4D5}">
      <dgm:prSet/>
      <dgm:spPr/>
      <dgm:t>
        <a:bodyPr/>
        <a:lstStyle/>
        <a:p>
          <a:endParaRPr lang="en-US">
            <a:solidFill>
              <a:schemeClr val="bg1"/>
            </a:solidFill>
          </a:endParaRPr>
        </a:p>
      </dgm:t>
    </dgm:pt>
    <dgm:pt modelId="{A399496F-D86E-4ACF-A819-8CE26E47E8CA}" type="sibTrans" cxnId="{DDB3E9FB-5615-49F5-8D29-8D3733CDA4D5}">
      <dgm:prSet/>
      <dgm:spPr/>
      <dgm:t>
        <a:bodyPr/>
        <a:lstStyle/>
        <a:p>
          <a:endParaRPr lang="en-US"/>
        </a:p>
      </dgm:t>
    </dgm:pt>
    <dgm:pt modelId="{A76C1288-45B5-47AC-8FF5-DF430BD71AE7}">
      <dgm:prSet/>
      <dgm:spPr>
        <a:solidFill>
          <a:schemeClr val="accent6"/>
        </a:solidFill>
      </dgm:spPr>
      <dgm:t>
        <a:bodyPr/>
        <a:lstStyle/>
        <a:p>
          <a:r>
            <a:rPr lang="en-US" dirty="0">
              <a:solidFill>
                <a:schemeClr val="bg1"/>
              </a:solidFill>
              <a:latin typeface="Arial" panose="020B0604020202020204" pitchFamily="34" charset="0"/>
              <a:cs typeface="Arial" panose="020B0604020202020204" pitchFamily="34" charset="0"/>
            </a:rPr>
            <a:t>ESSENCE</a:t>
          </a:r>
        </a:p>
      </dgm:t>
    </dgm:pt>
    <dgm:pt modelId="{EC5BB4DF-E878-4622-9CA2-17E4C71B12A2}" type="parTrans" cxnId="{02424286-0576-4FEA-85C1-9C5EEF736597}">
      <dgm:prSet/>
      <dgm:spPr/>
      <dgm:t>
        <a:bodyPr/>
        <a:lstStyle/>
        <a:p>
          <a:endParaRPr lang="en-US">
            <a:solidFill>
              <a:schemeClr val="bg1"/>
            </a:solidFill>
          </a:endParaRPr>
        </a:p>
      </dgm:t>
    </dgm:pt>
    <dgm:pt modelId="{EE7CF549-0060-41A0-B5B3-E71DDE3CA98D}" type="sibTrans" cxnId="{02424286-0576-4FEA-85C1-9C5EEF736597}">
      <dgm:prSet/>
      <dgm:spPr/>
      <dgm:t>
        <a:bodyPr/>
        <a:lstStyle/>
        <a:p>
          <a:endParaRPr lang="en-US"/>
        </a:p>
      </dgm:t>
    </dgm:pt>
    <dgm:pt modelId="{8608F3A9-7C6C-4211-80E8-23C882FE3C09}">
      <dgm:prSet/>
      <dgm:spPr>
        <a:solidFill>
          <a:schemeClr val="accent6"/>
        </a:solidFill>
      </dgm:spPr>
      <dgm:t>
        <a:bodyPr/>
        <a:lstStyle/>
        <a:p>
          <a:r>
            <a:rPr lang="en-US" dirty="0">
              <a:solidFill>
                <a:schemeClr val="bg1"/>
              </a:solidFill>
              <a:latin typeface="Arial" panose="020B0604020202020204" pitchFamily="34" charset="0"/>
              <a:cs typeface="Arial" panose="020B0604020202020204" pitchFamily="34" charset="0"/>
            </a:rPr>
            <a:t>Mortality and Morbidity </a:t>
          </a:r>
        </a:p>
      </dgm:t>
    </dgm:pt>
    <dgm:pt modelId="{CA2FEC87-7D66-49B1-976E-2663EBEDE4FF}" type="parTrans" cxnId="{191C6847-BFA2-47C3-AE45-DF3F38322C9A}">
      <dgm:prSet/>
      <dgm:spPr/>
      <dgm:t>
        <a:bodyPr/>
        <a:lstStyle/>
        <a:p>
          <a:endParaRPr lang="en-US">
            <a:solidFill>
              <a:schemeClr val="bg1"/>
            </a:solidFill>
          </a:endParaRPr>
        </a:p>
      </dgm:t>
    </dgm:pt>
    <dgm:pt modelId="{1D2056AF-A5C7-424C-AD13-149DE6EA0278}" type="sibTrans" cxnId="{191C6847-BFA2-47C3-AE45-DF3F38322C9A}">
      <dgm:prSet/>
      <dgm:spPr/>
      <dgm:t>
        <a:bodyPr/>
        <a:lstStyle/>
        <a:p>
          <a:endParaRPr lang="en-US"/>
        </a:p>
      </dgm:t>
    </dgm:pt>
    <dgm:pt modelId="{3D8BD22D-8B49-4E4A-91B3-3D33181A1667}">
      <dgm:prSet/>
      <dgm:spPr>
        <a:solidFill>
          <a:schemeClr val="accent6"/>
        </a:solidFill>
      </dgm:spPr>
      <dgm:t>
        <a:bodyPr/>
        <a:lstStyle/>
        <a:p>
          <a:r>
            <a:rPr lang="en-US" dirty="0">
              <a:solidFill>
                <a:schemeClr val="bg1"/>
              </a:solidFill>
              <a:latin typeface="Arial" panose="020B0604020202020204" pitchFamily="34" charset="0"/>
              <a:cs typeface="Arial" panose="020B0604020202020204" pitchFamily="34" charset="0"/>
            </a:rPr>
            <a:t>Rural Suicide Prevention Project Visual Identity</a:t>
          </a:r>
        </a:p>
      </dgm:t>
    </dgm:pt>
    <dgm:pt modelId="{ADE203F1-E649-4118-B035-DBAA778FAFF1}" type="parTrans" cxnId="{3424E2EB-0B97-40C1-9026-9E5A7E0619AD}">
      <dgm:prSet/>
      <dgm:spPr/>
      <dgm:t>
        <a:bodyPr/>
        <a:lstStyle/>
        <a:p>
          <a:endParaRPr lang="en-US">
            <a:solidFill>
              <a:schemeClr val="bg1"/>
            </a:solidFill>
          </a:endParaRPr>
        </a:p>
      </dgm:t>
    </dgm:pt>
    <dgm:pt modelId="{FBA3CED1-56C5-476E-A18A-631DF0EF5ACB}" type="sibTrans" cxnId="{3424E2EB-0B97-40C1-9026-9E5A7E0619AD}">
      <dgm:prSet/>
      <dgm:spPr/>
      <dgm:t>
        <a:bodyPr/>
        <a:lstStyle/>
        <a:p>
          <a:endParaRPr lang="en-US"/>
        </a:p>
      </dgm:t>
    </dgm:pt>
    <dgm:pt modelId="{E4AED842-A59A-4A09-937C-575EEF85148D}">
      <dgm:prSet/>
      <dgm:spPr>
        <a:solidFill>
          <a:schemeClr val="accent6"/>
        </a:solidFill>
      </dgm:spPr>
      <dgm:t>
        <a:bodyPr/>
        <a:lstStyle/>
        <a:p>
          <a:r>
            <a:rPr lang="en-US" dirty="0">
              <a:solidFill>
                <a:schemeClr val="bg1"/>
              </a:solidFill>
              <a:latin typeface="Arial" panose="020B0604020202020204" pitchFamily="34" charset="0"/>
              <a:cs typeface="Arial" panose="020B0604020202020204" pitchFamily="34" charset="0"/>
            </a:rPr>
            <a:t>Challenge Coins</a:t>
          </a:r>
        </a:p>
      </dgm:t>
    </dgm:pt>
    <dgm:pt modelId="{58B0DB13-7D6E-4A11-88C9-463712875235}" type="parTrans" cxnId="{930E2C9D-3FD3-4DE2-A9D5-9B0726BFCF13}">
      <dgm:prSet/>
      <dgm:spPr/>
      <dgm:t>
        <a:bodyPr/>
        <a:lstStyle/>
        <a:p>
          <a:endParaRPr lang="en-US"/>
        </a:p>
      </dgm:t>
    </dgm:pt>
    <dgm:pt modelId="{50DD1DC0-BF1A-4EC0-85A9-4B9864E18FAC}" type="sibTrans" cxnId="{930E2C9D-3FD3-4DE2-A9D5-9B0726BFCF13}">
      <dgm:prSet/>
      <dgm:spPr/>
      <dgm:t>
        <a:bodyPr/>
        <a:lstStyle/>
        <a:p>
          <a:endParaRPr lang="en-US"/>
        </a:p>
      </dgm:t>
    </dgm:pt>
    <dgm:pt modelId="{5B9D4E12-C326-442C-BD17-93D9F54000F8}" type="pres">
      <dgm:prSet presAssocID="{D0E6B8FA-BDD1-45B6-B2EB-8D364A9548F1}" presName="hierChild1" presStyleCnt="0">
        <dgm:presLayoutVars>
          <dgm:orgChart val="1"/>
          <dgm:chPref val="1"/>
          <dgm:dir/>
          <dgm:animOne val="branch"/>
          <dgm:animLvl val="lvl"/>
          <dgm:resizeHandles/>
        </dgm:presLayoutVars>
      </dgm:prSet>
      <dgm:spPr/>
      <dgm:t>
        <a:bodyPr/>
        <a:lstStyle/>
        <a:p>
          <a:endParaRPr lang="en-US"/>
        </a:p>
      </dgm:t>
    </dgm:pt>
    <dgm:pt modelId="{2E350FDB-4762-410A-88EA-CD4FC5C9F25B}" type="pres">
      <dgm:prSet presAssocID="{5B945B1B-B3C9-4E18-A131-1110108E426D}" presName="hierRoot1" presStyleCnt="0">
        <dgm:presLayoutVars>
          <dgm:hierBranch val="init"/>
        </dgm:presLayoutVars>
      </dgm:prSet>
      <dgm:spPr/>
    </dgm:pt>
    <dgm:pt modelId="{F9D9D25E-44B1-4D94-BBEE-D8C3B5D2AB69}" type="pres">
      <dgm:prSet presAssocID="{5B945B1B-B3C9-4E18-A131-1110108E426D}" presName="rootComposite1" presStyleCnt="0"/>
      <dgm:spPr/>
    </dgm:pt>
    <dgm:pt modelId="{5E799CEE-3476-46C8-B671-F3E88901235A}" type="pres">
      <dgm:prSet presAssocID="{5B945B1B-B3C9-4E18-A131-1110108E426D}" presName="rootText1" presStyleLbl="node0" presStyleIdx="0" presStyleCnt="2" custScaleX="557874" custLinFactNeighborX="59755" custLinFactNeighborY="-14553">
        <dgm:presLayoutVars>
          <dgm:chPref val="3"/>
        </dgm:presLayoutVars>
      </dgm:prSet>
      <dgm:spPr/>
      <dgm:t>
        <a:bodyPr/>
        <a:lstStyle/>
        <a:p>
          <a:endParaRPr lang="en-US"/>
        </a:p>
      </dgm:t>
    </dgm:pt>
    <dgm:pt modelId="{C0E16ACE-EB7A-465B-B459-2E936AA439CE}" type="pres">
      <dgm:prSet presAssocID="{5B945B1B-B3C9-4E18-A131-1110108E426D}" presName="rootConnector1" presStyleLbl="node1" presStyleIdx="0" presStyleCnt="0"/>
      <dgm:spPr/>
      <dgm:t>
        <a:bodyPr/>
        <a:lstStyle/>
        <a:p>
          <a:endParaRPr lang="en-US"/>
        </a:p>
      </dgm:t>
    </dgm:pt>
    <dgm:pt modelId="{61C04150-172D-4CF9-9B32-CA0580DEAC3B}" type="pres">
      <dgm:prSet presAssocID="{5B945B1B-B3C9-4E18-A131-1110108E426D}" presName="hierChild2" presStyleCnt="0"/>
      <dgm:spPr/>
    </dgm:pt>
    <dgm:pt modelId="{9255716B-3CBF-4D9D-A190-E4649C7174F5}" type="pres">
      <dgm:prSet presAssocID="{FAB86F7F-D1F7-458B-963B-FCFF0F8DD731}" presName="Name37" presStyleLbl="parChTrans1D2" presStyleIdx="0" presStyleCnt="4"/>
      <dgm:spPr/>
      <dgm:t>
        <a:bodyPr/>
        <a:lstStyle/>
        <a:p>
          <a:endParaRPr lang="en-US"/>
        </a:p>
      </dgm:t>
    </dgm:pt>
    <dgm:pt modelId="{D101F9CE-5677-4278-985D-C00E86B73C8B}" type="pres">
      <dgm:prSet presAssocID="{58D32C65-F00D-4FA6-AA14-2ABAD16C43A6}" presName="hierRoot2" presStyleCnt="0">
        <dgm:presLayoutVars>
          <dgm:hierBranch val="init"/>
        </dgm:presLayoutVars>
      </dgm:prSet>
      <dgm:spPr/>
    </dgm:pt>
    <dgm:pt modelId="{93F1D471-FCA3-436E-AD08-081788A25624}" type="pres">
      <dgm:prSet presAssocID="{58D32C65-F00D-4FA6-AA14-2ABAD16C43A6}" presName="rootComposite" presStyleCnt="0"/>
      <dgm:spPr/>
    </dgm:pt>
    <dgm:pt modelId="{17257799-3D1B-4ED3-AF56-5582CE9B8C25}" type="pres">
      <dgm:prSet presAssocID="{58D32C65-F00D-4FA6-AA14-2ABAD16C43A6}" presName="rootText" presStyleLbl="node2" presStyleIdx="0" presStyleCnt="4">
        <dgm:presLayoutVars>
          <dgm:chPref val="3"/>
        </dgm:presLayoutVars>
      </dgm:prSet>
      <dgm:spPr/>
      <dgm:t>
        <a:bodyPr/>
        <a:lstStyle/>
        <a:p>
          <a:endParaRPr lang="en-US"/>
        </a:p>
      </dgm:t>
    </dgm:pt>
    <dgm:pt modelId="{791BB99F-738A-4ADC-A2EC-212488FAE7AB}" type="pres">
      <dgm:prSet presAssocID="{58D32C65-F00D-4FA6-AA14-2ABAD16C43A6}" presName="rootConnector" presStyleLbl="node2" presStyleIdx="0" presStyleCnt="4"/>
      <dgm:spPr/>
      <dgm:t>
        <a:bodyPr/>
        <a:lstStyle/>
        <a:p>
          <a:endParaRPr lang="en-US"/>
        </a:p>
      </dgm:t>
    </dgm:pt>
    <dgm:pt modelId="{806151DA-C17B-4F03-97F6-9400D3B59D86}" type="pres">
      <dgm:prSet presAssocID="{58D32C65-F00D-4FA6-AA14-2ABAD16C43A6}" presName="hierChild4" presStyleCnt="0"/>
      <dgm:spPr/>
    </dgm:pt>
    <dgm:pt modelId="{00F83D84-D927-4574-BE37-EFF0E53F8327}" type="pres">
      <dgm:prSet presAssocID="{76E43EDA-C11F-4E67-A2B7-F75711EBEC2C}" presName="Name37" presStyleLbl="parChTrans1D3" presStyleIdx="0" presStyleCnt="7"/>
      <dgm:spPr/>
      <dgm:t>
        <a:bodyPr/>
        <a:lstStyle/>
        <a:p>
          <a:endParaRPr lang="en-US"/>
        </a:p>
      </dgm:t>
    </dgm:pt>
    <dgm:pt modelId="{9372BC19-B500-40F8-B8B4-2C00CA4FC4B2}" type="pres">
      <dgm:prSet presAssocID="{27287A5F-3313-4D2E-80DF-A7585E339DB0}" presName="hierRoot2" presStyleCnt="0">
        <dgm:presLayoutVars>
          <dgm:hierBranch val="init"/>
        </dgm:presLayoutVars>
      </dgm:prSet>
      <dgm:spPr/>
    </dgm:pt>
    <dgm:pt modelId="{57332A7D-F614-4140-83F9-82C391240E8B}" type="pres">
      <dgm:prSet presAssocID="{27287A5F-3313-4D2E-80DF-A7585E339DB0}" presName="rootComposite" presStyleCnt="0"/>
      <dgm:spPr/>
    </dgm:pt>
    <dgm:pt modelId="{D32809F0-CFDE-4FCA-96E6-3AB7A25DCD3B}" type="pres">
      <dgm:prSet presAssocID="{27287A5F-3313-4D2E-80DF-A7585E339DB0}" presName="rootText" presStyleLbl="node3" presStyleIdx="0" presStyleCnt="7" custLinFactNeighborY="-30475">
        <dgm:presLayoutVars>
          <dgm:chPref val="3"/>
        </dgm:presLayoutVars>
      </dgm:prSet>
      <dgm:spPr/>
      <dgm:t>
        <a:bodyPr/>
        <a:lstStyle/>
        <a:p>
          <a:endParaRPr lang="en-US"/>
        </a:p>
      </dgm:t>
    </dgm:pt>
    <dgm:pt modelId="{70D18F02-CD8F-46B7-9880-E5DCC65E2485}" type="pres">
      <dgm:prSet presAssocID="{27287A5F-3313-4D2E-80DF-A7585E339DB0}" presName="rootConnector" presStyleLbl="node3" presStyleIdx="0" presStyleCnt="7"/>
      <dgm:spPr/>
      <dgm:t>
        <a:bodyPr/>
        <a:lstStyle/>
        <a:p>
          <a:endParaRPr lang="en-US"/>
        </a:p>
      </dgm:t>
    </dgm:pt>
    <dgm:pt modelId="{68670501-A709-4B3A-B971-3CA84B1EFC2B}" type="pres">
      <dgm:prSet presAssocID="{27287A5F-3313-4D2E-80DF-A7585E339DB0}" presName="hierChild4" presStyleCnt="0"/>
      <dgm:spPr/>
    </dgm:pt>
    <dgm:pt modelId="{0AB1C8B2-2F95-45CA-94DA-17240CFF2462}" type="pres">
      <dgm:prSet presAssocID="{27287A5F-3313-4D2E-80DF-A7585E339DB0}" presName="hierChild5" presStyleCnt="0"/>
      <dgm:spPr/>
    </dgm:pt>
    <dgm:pt modelId="{4C0A2765-5B4A-4DA1-81DC-658437BC45F3}" type="pres">
      <dgm:prSet presAssocID="{F250B264-D96A-4C53-A72B-A19B64221439}" presName="Name37" presStyleLbl="parChTrans1D3" presStyleIdx="1" presStyleCnt="7"/>
      <dgm:spPr/>
      <dgm:t>
        <a:bodyPr/>
        <a:lstStyle/>
        <a:p>
          <a:endParaRPr lang="en-US"/>
        </a:p>
      </dgm:t>
    </dgm:pt>
    <dgm:pt modelId="{79BEAAEE-3461-49A3-9808-375EED447BA6}" type="pres">
      <dgm:prSet presAssocID="{C364BB76-10F2-4879-BD98-A1B5FFC7B9EF}" presName="hierRoot2" presStyleCnt="0">
        <dgm:presLayoutVars>
          <dgm:hierBranch val="init"/>
        </dgm:presLayoutVars>
      </dgm:prSet>
      <dgm:spPr/>
    </dgm:pt>
    <dgm:pt modelId="{02AAF543-FEB3-4727-8EFF-6CD5783D86C4}" type="pres">
      <dgm:prSet presAssocID="{C364BB76-10F2-4879-BD98-A1B5FFC7B9EF}" presName="rootComposite" presStyleCnt="0"/>
      <dgm:spPr/>
    </dgm:pt>
    <dgm:pt modelId="{7D0F1F34-8632-47E3-A3CC-C2E01BC8E8A4}" type="pres">
      <dgm:prSet presAssocID="{C364BB76-10F2-4879-BD98-A1B5FFC7B9EF}" presName="rootText" presStyleLbl="node3" presStyleIdx="1" presStyleCnt="7" custLinFactNeighborX="692" custLinFactNeighborY="-67876">
        <dgm:presLayoutVars>
          <dgm:chPref val="3"/>
        </dgm:presLayoutVars>
      </dgm:prSet>
      <dgm:spPr/>
      <dgm:t>
        <a:bodyPr/>
        <a:lstStyle/>
        <a:p>
          <a:endParaRPr lang="en-US"/>
        </a:p>
      </dgm:t>
    </dgm:pt>
    <dgm:pt modelId="{CAE3965F-6D53-476E-AFE5-C6ADB5BF7734}" type="pres">
      <dgm:prSet presAssocID="{C364BB76-10F2-4879-BD98-A1B5FFC7B9EF}" presName="rootConnector" presStyleLbl="node3" presStyleIdx="1" presStyleCnt="7"/>
      <dgm:spPr/>
      <dgm:t>
        <a:bodyPr/>
        <a:lstStyle/>
        <a:p>
          <a:endParaRPr lang="en-US"/>
        </a:p>
      </dgm:t>
    </dgm:pt>
    <dgm:pt modelId="{740935F8-D8E1-4F3B-91BD-8518AB1FC59A}" type="pres">
      <dgm:prSet presAssocID="{C364BB76-10F2-4879-BD98-A1B5FFC7B9EF}" presName="hierChild4" presStyleCnt="0"/>
      <dgm:spPr/>
    </dgm:pt>
    <dgm:pt modelId="{A998BB64-B89D-46F4-B69E-9710EA9699CE}" type="pres">
      <dgm:prSet presAssocID="{C364BB76-10F2-4879-BD98-A1B5FFC7B9EF}" presName="hierChild5" presStyleCnt="0"/>
      <dgm:spPr/>
    </dgm:pt>
    <dgm:pt modelId="{E6D2551C-BBAE-4E96-8256-63CB27472495}" type="pres">
      <dgm:prSet presAssocID="{ADE203F1-E649-4118-B035-DBAA778FAFF1}" presName="Name37" presStyleLbl="parChTrans1D3" presStyleIdx="2" presStyleCnt="7"/>
      <dgm:spPr/>
      <dgm:t>
        <a:bodyPr/>
        <a:lstStyle/>
        <a:p>
          <a:endParaRPr lang="en-US"/>
        </a:p>
      </dgm:t>
    </dgm:pt>
    <dgm:pt modelId="{5BEC466C-FACB-42F6-882F-4D6CAB2734C3}" type="pres">
      <dgm:prSet presAssocID="{3D8BD22D-8B49-4E4A-91B3-3D33181A1667}" presName="hierRoot2" presStyleCnt="0">
        <dgm:presLayoutVars>
          <dgm:hierBranch val="init"/>
        </dgm:presLayoutVars>
      </dgm:prSet>
      <dgm:spPr/>
    </dgm:pt>
    <dgm:pt modelId="{9A571CC5-34FD-42D5-9053-54A6D1F52E4F}" type="pres">
      <dgm:prSet presAssocID="{3D8BD22D-8B49-4E4A-91B3-3D33181A1667}" presName="rootComposite" presStyleCnt="0"/>
      <dgm:spPr/>
    </dgm:pt>
    <dgm:pt modelId="{8F7DFF74-E4AF-4D7C-9CB9-C26E0E371DE1}" type="pres">
      <dgm:prSet presAssocID="{3D8BD22D-8B49-4E4A-91B3-3D33181A1667}" presName="rootText" presStyleLbl="node3" presStyleIdx="2" presStyleCnt="7" custLinFactNeighborX="693" custLinFactNeighborY="20779">
        <dgm:presLayoutVars>
          <dgm:chPref val="3"/>
        </dgm:presLayoutVars>
      </dgm:prSet>
      <dgm:spPr/>
      <dgm:t>
        <a:bodyPr/>
        <a:lstStyle/>
        <a:p>
          <a:endParaRPr lang="en-US"/>
        </a:p>
      </dgm:t>
    </dgm:pt>
    <dgm:pt modelId="{9ECE6101-C3DC-4855-B022-93333DC36248}" type="pres">
      <dgm:prSet presAssocID="{3D8BD22D-8B49-4E4A-91B3-3D33181A1667}" presName="rootConnector" presStyleLbl="node3" presStyleIdx="2" presStyleCnt="7"/>
      <dgm:spPr/>
      <dgm:t>
        <a:bodyPr/>
        <a:lstStyle/>
        <a:p>
          <a:endParaRPr lang="en-US"/>
        </a:p>
      </dgm:t>
    </dgm:pt>
    <dgm:pt modelId="{4C14420F-88AE-437D-A3D9-DC48C3CB6DB2}" type="pres">
      <dgm:prSet presAssocID="{3D8BD22D-8B49-4E4A-91B3-3D33181A1667}" presName="hierChild4" presStyleCnt="0"/>
      <dgm:spPr/>
    </dgm:pt>
    <dgm:pt modelId="{3DA95436-C765-4023-AEE2-04DC96785288}" type="pres">
      <dgm:prSet presAssocID="{3D8BD22D-8B49-4E4A-91B3-3D33181A1667}" presName="hierChild5" presStyleCnt="0"/>
      <dgm:spPr/>
    </dgm:pt>
    <dgm:pt modelId="{C4DAB211-57FD-4FA9-9C97-F1A1B9607664}" type="pres">
      <dgm:prSet presAssocID="{58D32C65-F00D-4FA6-AA14-2ABAD16C43A6}" presName="hierChild5" presStyleCnt="0"/>
      <dgm:spPr/>
    </dgm:pt>
    <dgm:pt modelId="{1B1E0928-EFEB-4145-83F6-C3026B7F43CA}" type="pres">
      <dgm:prSet presAssocID="{99B61382-A3F9-4502-85D2-D1C8584031D6}" presName="Name37" presStyleLbl="parChTrans1D2" presStyleIdx="1" presStyleCnt="4"/>
      <dgm:spPr/>
      <dgm:t>
        <a:bodyPr/>
        <a:lstStyle/>
        <a:p>
          <a:endParaRPr lang="en-US"/>
        </a:p>
      </dgm:t>
    </dgm:pt>
    <dgm:pt modelId="{0D20F7B7-73C9-4FBE-ACC2-A8E1EC6AD50E}" type="pres">
      <dgm:prSet presAssocID="{7D48F559-2F1E-43C9-B785-019C818118FB}" presName="hierRoot2" presStyleCnt="0">
        <dgm:presLayoutVars>
          <dgm:hierBranch val="init"/>
        </dgm:presLayoutVars>
      </dgm:prSet>
      <dgm:spPr/>
    </dgm:pt>
    <dgm:pt modelId="{E8D78CE3-C8A3-46B4-9B6C-2C642A7D2EA0}" type="pres">
      <dgm:prSet presAssocID="{7D48F559-2F1E-43C9-B785-019C818118FB}" presName="rootComposite" presStyleCnt="0"/>
      <dgm:spPr/>
    </dgm:pt>
    <dgm:pt modelId="{5466C78E-5891-4187-BF4A-201F705EB03A}" type="pres">
      <dgm:prSet presAssocID="{7D48F559-2F1E-43C9-B785-019C818118FB}" presName="rootText" presStyleLbl="node2" presStyleIdx="1" presStyleCnt="4">
        <dgm:presLayoutVars>
          <dgm:chPref val="3"/>
        </dgm:presLayoutVars>
      </dgm:prSet>
      <dgm:spPr/>
      <dgm:t>
        <a:bodyPr/>
        <a:lstStyle/>
        <a:p>
          <a:endParaRPr lang="en-US"/>
        </a:p>
      </dgm:t>
    </dgm:pt>
    <dgm:pt modelId="{4DF1619D-4A63-4824-A3FD-6D0EB0E29764}" type="pres">
      <dgm:prSet presAssocID="{7D48F559-2F1E-43C9-B785-019C818118FB}" presName="rootConnector" presStyleLbl="node2" presStyleIdx="1" presStyleCnt="4"/>
      <dgm:spPr/>
      <dgm:t>
        <a:bodyPr/>
        <a:lstStyle/>
        <a:p>
          <a:endParaRPr lang="en-US"/>
        </a:p>
      </dgm:t>
    </dgm:pt>
    <dgm:pt modelId="{1D26D682-B2E5-40D7-B54C-22ADD6C54965}" type="pres">
      <dgm:prSet presAssocID="{7D48F559-2F1E-43C9-B785-019C818118FB}" presName="hierChild4" presStyleCnt="0"/>
      <dgm:spPr/>
    </dgm:pt>
    <dgm:pt modelId="{5DA1D401-7114-41F5-A6F5-AD4F56FE38D5}" type="pres">
      <dgm:prSet presAssocID="{AB68F954-E128-40D0-9EB7-AB0955369ECA}" presName="Name37" presStyleLbl="parChTrans1D3" presStyleIdx="3" presStyleCnt="7"/>
      <dgm:spPr/>
      <dgm:t>
        <a:bodyPr/>
        <a:lstStyle/>
        <a:p>
          <a:endParaRPr lang="en-US"/>
        </a:p>
      </dgm:t>
    </dgm:pt>
    <dgm:pt modelId="{4948750D-4966-4DBC-8A11-27E2F90DB32F}" type="pres">
      <dgm:prSet presAssocID="{B318FCBF-B7FD-4DCB-87C6-F0A6BFF7E1ED}" presName="hierRoot2" presStyleCnt="0">
        <dgm:presLayoutVars>
          <dgm:hierBranch val="init"/>
        </dgm:presLayoutVars>
      </dgm:prSet>
      <dgm:spPr/>
    </dgm:pt>
    <dgm:pt modelId="{C4D4513E-AC3C-483D-8BC1-6CF90497E910}" type="pres">
      <dgm:prSet presAssocID="{B318FCBF-B7FD-4DCB-87C6-F0A6BFF7E1ED}" presName="rootComposite" presStyleCnt="0"/>
      <dgm:spPr/>
    </dgm:pt>
    <dgm:pt modelId="{CE3653CC-BC56-46E4-AE2D-F9F3FE9FC8C0}" type="pres">
      <dgm:prSet presAssocID="{B318FCBF-B7FD-4DCB-87C6-F0A6BFF7E1ED}" presName="rootText" presStyleLbl="node3" presStyleIdx="3" presStyleCnt="7">
        <dgm:presLayoutVars>
          <dgm:chPref val="3"/>
        </dgm:presLayoutVars>
      </dgm:prSet>
      <dgm:spPr/>
      <dgm:t>
        <a:bodyPr/>
        <a:lstStyle/>
        <a:p>
          <a:endParaRPr lang="en-US"/>
        </a:p>
      </dgm:t>
    </dgm:pt>
    <dgm:pt modelId="{8D9A7514-34B7-495A-B2A6-9E7A83576D54}" type="pres">
      <dgm:prSet presAssocID="{B318FCBF-B7FD-4DCB-87C6-F0A6BFF7E1ED}" presName="rootConnector" presStyleLbl="node3" presStyleIdx="3" presStyleCnt="7"/>
      <dgm:spPr/>
      <dgm:t>
        <a:bodyPr/>
        <a:lstStyle/>
        <a:p>
          <a:endParaRPr lang="en-US"/>
        </a:p>
      </dgm:t>
    </dgm:pt>
    <dgm:pt modelId="{2B5198F9-772F-4878-9225-4ED35F671EE3}" type="pres">
      <dgm:prSet presAssocID="{B318FCBF-B7FD-4DCB-87C6-F0A6BFF7E1ED}" presName="hierChild4" presStyleCnt="0"/>
      <dgm:spPr/>
    </dgm:pt>
    <dgm:pt modelId="{74C3C2C7-7492-4C89-BED7-FB7FA4967518}" type="pres">
      <dgm:prSet presAssocID="{B318FCBF-B7FD-4DCB-87C6-F0A6BFF7E1ED}" presName="hierChild5" presStyleCnt="0"/>
      <dgm:spPr/>
    </dgm:pt>
    <dgm:pt modelId="{FC5BC442-366F-4FFB-AA39-7AF14AD01190}" type="pres">
      <dgm:prSet presAssocID="{336EEE23-A422-4F0D-A211-AF41FEE3195B}" presName="Name37" presStyleLbl="parChTrans1D3" presStyleIdx="4" presStyleCnt="7"/>
      <dgm:spPr/>
      <dgm:t>
        <a:bodyPr/>
        <a:lstStyle/>
        <a:p>
          <a:endParaRPr lang="en-US"/>
        </a:p>
      </dgm:t>
    </dgm:pt>
    <dgm:pt modelId="{CEBF537C-7FF4-45DF-B7E7-677422865546}" type="pres">
      <dgm:prSet presAssocID="{15876046-9F93-417D-9A28-50485CF9DC0D}" presName="hierRoot2" presStyleCnt="0">
        <dgm:presLayoutVars>
          <dgm:hierBranch val="init"/>
        </dgm:presLayoutVars>
      </dgm:prSet>
      <dgm:spPr/>
    </dgm:pt>
    <dgm:pt modelId="{7597F060-1B3E-476C-86B0-33D12A27790A}" type="pres">
      <dgm:prSet presAssocID="{15876046-9F93-417D-9A28-50485CF9DC0D}" presName="rootComposite" presStyleCnt="0"/>
      <dgm:spPr/>
    </dgm:pt>
    <dgm:pt modelId="{891B4A8D-0C68-4EB7-A8FB-8A2B0A48312A}" type="pres">
      <dgm:prSet presAssocID="{15876046-9F93-417D-9A28-50485CF9DC0D}" presName="rootText" presStyleLbl="node3" presStyleIdx="4" presStyleCnt="7">
        <dgm:presLayoutVars>
          <dgm:chPref val="3"/>
        </dgm:presLayoutVars>
      </dgm:prSet>
      <dgm:spPr/>
      <dgm:t>
        <a:bodyPr/>
        <a:lstStyle/>
        <a:p>
          <a:endParaRPr lang="en-US"/>
        </a:p>
      </dgm:t>
    </dgm:pt>
    <dgm:pt modelId="{F0032707-441E-473D-96B3-F967D39BC9C4}" type="pres">
      <dgm:prSet presAssocID="{15876046-9F93-417D-9A28-50485CF9DC0D}" presName="rootConnector" presStyleLbl="node3" presStyleIdx="4" presStyleCnt="7"/>
      <dgm:spPr/>
      <dgm:t>
        <a:bodyPr/>
        <a:lstStyle/>
        <a:p>
          <a:endParaRPr lang="en-US"/>
        </a:p>
      </dgm:t>
    </dgm:pt>
    <dgm:pt modelId="{1DA7AB09-5D20-4664-A785-F2EB67015C58}" type="pres">
      <dgm:prSet presAssocID="{15876046-9F93-417D-9A28-50485CF9DC0D}" presName="hierChild4" presStyleCnt="0"/>
      <dgm:spPr/>
    </dgm:pt>
    <dgm:pt modelId="{5E13DD60-7F9B-4D98-BAEC-C4654BF9DF76}" type="pres">
      <dgm:prSet presAssocID="{15876046-9F93-417D-9A28-50485CF9DC0D}" presName="hierChild5" presStyleCnt="0"/>
      <dgm:spPr/>
    </dgm:pt>
    <dgm:pt modelId="{425EEEB7-DE24-4732-9EBD-F18219273EB5}" type="pres">
      <dgm:prSet presAssocID="{7D48F559-2F1E-43C9-B785-019C818118FB}" presName="hierChild5" presStyleCnt="0"/>
      <dgm:spPr/>
    </dgm:pt>
    <dgm:pt modelId="{921EBDA9-DFE6-4062-9F6E-0A7964C290CD}" type="pres">
      <dgm:prSet presAssocID="{555C15E3-4E91-4F90-A295-EAFC8A2ED312}" presName="Name37" presStyleLbl="parChTrans1D2" presStyleIdx="2" presStyleCnt="4"/>
      <dgm:spPr/>
      <dgm:t>
        <a:bodyPr/>
        <a:lstStyle/>
        <a:p>
          <a:endParaRPr lang="en-US"/>
        </a:p>
      </dgm:t>
    </dgm:pt>
    <dgm:pt modelId="{0981C298-B046-4179-82FD-E229B75F1D95}" type="pres">
      <dgm:prSet presAssocID="{514C78EF-A53F-4EEE-A5F8-728D890E7D0F}" presName="hierRoot2" presStyleCnt="0">
        <dgm:presLayoutVars>
          <dgm:hierBranch val="init"/>
        </dgm:presLayoutVars>
      </dgm:prSet>
      <dgm:spPr/>
    </dgm:pt>
    <dgm:pt modelId="{7C68BD4F-C920-4DEF-A301-91538BC7D1B9}" type="pres">
      <dgm:prSet presAssocID="{514C78EF-A53F-4EEE-A5F8-728D890E7D0F}" presName="rootComposite" presStyleCnt="0"/>
      <dgm:spPr/>
    </dgm:pt>
    <dgm:pt modelId="{CEA2BB99-2B47-4C0F-B4EA-E60F7E27736F}" type="pres">
      <dgm:prSet presAssocID="{514C78EF-A53F-4EEE-A5F8-728D890E7D0F}" presName="rootText" presStyleLbl="node2" presStyleIdx="2" presStyleCnt="4">
        <dgm:presLayoutVars>
          <dgm:chPref val="3"/>
        </dgm:presLayoutVars>
      </dgm:prSet>
      <dgm:spPr/>
      <dgm:t>
        <a:bodyPr/>
        <a:lstStyle/>
        <a:p>
          <a:endParaRPr lang="en-US"/>
        </a:p>
      </dgm:t>
    </dgm:pt>
    <dgm:pt modelId="{E271A653-59CF-4F7A-B810-B296A6125C8F}" type="pres">
      <dgm:prSet presAssocID="{514C78EF-A53F-4EEE-A5F8-728D890E7D0F}" presName="rootConnector" presStyleLbl="node2" presStyleIdx="2" presStyleCnt="4"/>
      <dgm:spPr/>
      <dgm:t>
        <a:bodyPr/>
        <a:lstStyle/>
        <a:p>
          <a:endParaRPr lang="en-US"/>
        </a:p>
      </dgm:t>
    </dgm:pt>
    <dgm:pt modelId="{FA3FDE27-C9D4-4E60-89E3-9D80B9183025}" type="pres">
      <dgm:prSet presAssocID="{514C78EF-A53F-4EEE-A5F8-728D890E7D0F}" presName="hierChild4" presStyleCnt="0"/>
      <dgm:spPr/>
    </dgm:pt>
    <dgm:pt modelId="{96653A8A-821F-40DD-8855-B94ACF5AF2FA}" type="pres">
      <dgm:prSet presAssocID="{514C78EF-A53F-4EEE-A5F8-728D890E7D0F}" presName="hierChild5" presStyleCnt="0"/>
      <dgm:spPr/>
    </dgm:pt>
    <dgm:pt modelId="{4EBFBB9F-D0B8-4AF5-92BB-96B9508DE8AE}" type="pres">
      <dgm:prSet presAssocID="{3696C2FF-6589-41F7-9634-A5CCF004DC4E}" presName="Name37" presStyleLbl="parChTrans1D2" presStyleIdx="3" presStyleCnt="4"/>
      <dgm:spPr/>
      <dgm:t>
        <a:bodyPr/>
        <a:lstStyle/>
        <a:p>
          <a:endParaRPr lang="en-US"/>
        </a:p>
      </dgm:t>
    </dgm:pt>
    <dgm:pt modelId="{867C4E7B-40B3-49E3-BBFE-4048779FB075}" type="pres">
      <dgm:prSet presAssocID="{890CCA20-C8E8-4949-9268-1FC30A8E44FB}" presName="hierRoot2" presStyleCnt="0">
        <dgm:presLayoutVars>
          <dgm:hierBranch val="init"/>
        </dgm:presLayoutVars>
      </dgm:prSet>
      <dgm:spPr/>
    </dgm:pt>
    <dgm:pt modelId="{9C02DADB-A8E6-4A92-B982-780EEC71962E}" type="pres">
      <dgm:prSet presAssocID="{890CCA20-C8E8-4949-9268-1FC30A8E44FB}" presName="rootComposite" presStyleCnt="0"/>
      <dgm:spPr/>
    </dgm:pt>
    <dgm:pt modelId="{DEF52EEE-C06D-4E04-9F0A-B9ED36168163}" type="pres">
      <dgm:prSet presAssocID="{890CCA20-C8E8-4949-9268-1FC30A8E44FB}" presName="rootText" presStyleLbl="node2" presStyleIdx="3" presStyleCnt="4">
        <dgm:presLayoutVars>
          <dgm:chPref val="3"/>
        </dgm:presLayoutVars>
      </dgm:prSet>
      <dgm:spPr/>
      <dgm:t>
        <a:bodyPr/>
        <a:lstStyle/>
        <a:p>
          <a:endParaRPr lang="en-US"/>
        </a:p>
      </dgm:t>
    </dgm:pt>
    <dgm:pt modelId="{B8C8B6E7-78A0-4943-AF83-06E7C0BAF28A}" type="pres">
      <dgm:prSet presAssocID="{890CCA20-C8E8-4949-9268-1FC30A8E44FB}" presName="rootConnector" presStyleLbl="node2" presStyleIdx="3" presStyleCnt="4"/>
      <dgm:spPr/>
      <dgm:t>
        <a:bodyPr/>
        <a:lstStyle/>
        <a:p>
          <a:endParaRPr lang="en-US"/>
        </a:p>
      </dgm:t>
    </dgm:pt>
    <dgm:pt modelId="{318FE61C-306A-4347-9C14-2F6B4184D86E}" type="pres">
      <dgm:prSet presAssocID="{890CCA20-C8E8-4949-9268-1FC30A8E44FB}" presName="hierChild4" presStyleCnt="0"/>
      <dgm:spPr/>
    </dgm:pt>
    <dgm:pt modelId="{1F693055-E99A-4420-B6D7-6E78CE856AB8}" type="pres">
      <dgm:prSet presAssocID="{EC5BB4DF-E878-4622-9CA2-17E4C71B12A2}" presName="Name37" presStyleLbl="parChTrans1D3" presStyleIdx="5" presStyleCnt="7"/>
      <dgm:spPr/>
      <dgm:t>
        <a:bodyPr/>
        <a:lstStyle/>
        <a:p>
          <a:endParaRPr lang="en-US"/>
        </a:p>
      </dgm:t>
    </dgm:pt>
    <dgm:pt modelId="{3C65EE9F-5E23-46E4-B51F-13EDC6B8DD15}" type="pres">
      <dgm:prSet presAssocID="{A76C1288-45B5-47AC-8FF5-DF430BD71AE7}" presName="hierRoot2" presStyleCnt="0">
        <dgm:presLayoutVars>
          <dgm:hierBranch val="init"/>
        </dgm:presLayoutVars>
      </dgm:prSet>
      <dgm:spPr/>
    </dgm:pt>
    <dgm:pt modelId="{EBC90F71-BC2C-4921-A8A7-B778010FFB00}" type="pres">
      <dgm:prSet presAssocID="{A76C1288-45B5-47AC-8FF5-DF430BD71AE7}" presName="rootComposite" presStyleCnt="0"/>
      <dgm:spPr/>
    </dgm:pt>
    <dgm:pt modelId="{B8F8ED71-3E85-469F-9B84-43409A537C33}" type="pres">
      <dgm:prSet presAssocID="{A76C1288-45B5-47AC-8FF5-DF430BD71AE7}" presName="rootText" presStyleLbl="node3" presStyleIdx="5" presStyleCnt="7">
        <dgm:presLayoutVars>
          <dgm:chPref val="3"/>
        </dgm:presLayoutVars>
      </dgm:prSet>
      <dgm:spPr/>
      <dgm:t>
        <a:bodyPr/>
        <a:lstStyle/>
        <a:p>
          <a:endParaRPr lang="en-US"/>
        </a:p>
      </dgm:t>
    </dgm:pt>
    <dgm:pt modelId="{EB2FBA3B-FB08-49D6-8092-3A1C4672B640}" type="pres">
      <dgm:prSet presAssocID="{A76C1288-45B5-47AC-8FF5-DF430BD71AE7}" presName="rootConnector" presStyleLbl="node3" presStyleIdx="5" presStyleCnt="7"/>
      <dgm:spPr/>
      <dgm:t>
        <a:bodyPr/>
        <a:lstStyle/>
        <a:p>
          <a:endParaRPr lang="en-US"/>
        </a:p>
      </dgm:t>
    </dgm:pt>
    <dgm:pt modelId="{493ADD40-63A0-4A44-9C80-74ED5CE4FA15}" type="pres">
      <dgm:prSet presAssocID="{A76C1288-45B5-47AC-8FF5-DF430BD71AE7}" presName="hierChild4" presStyleCnt="0"/>
      <dgm:spPr/>
    </dgm:pt>
    <dgm:pt modelId="{54D57BAF-5897-44D1-A025-0D142F743157}" type="pres">
      <dgm:prSet presAssocID="{A76C1288-45B5-47AC-8FF5-DF430BD71AE7}" presName="hierChild5" presStyleCnt="0"/>
      <dgm:spPr/>
    </dgm:pt>
    <dgm:pt modelId="{95A46BFE-1989-4E1B-9032-FE79B1958556}" type="pres">
      <dgm:prSet presAssocID="{CA2FEC87-7D66-49B1-976E-2663EBEDE4FF}" presName="Name37" presStyleLbl="parChTrans1D3" presStyleIdx="6" presStyleCnt="7"/>
      <dgm:spPr/>
      <dgm:t>
        <a:bodyPr/>
        <a:lstStyle/>
        <a:p>
          <a:endParaRPr lang="en-US"/>
        </a:p>
      </dgm:t>
    </dgm:pt>
    <dgm:pt modelId="{823C1D13-5792-46C5-A476-78845CB0A0B3}" type="pres">
      <dgm:prSet presAssocID="{8608F3A9-7C6C-4211-80E8-23C882FE3C09}" presName="hierRoot2" presStyleCnt="0">
        <dgm:presLayoutVars>
          <dgm:hierBranch val="init"/>
        </dgm:presLayoutVars>
      </dgm:prSet>
      <dgm:spPr/>
    </dgm:pt>
    <dgm:pt modelId="{1ADDCBD7-F493-4493-ADA8-15D49887A559}" type="pres">
      <dgm:prSet presAssocID="{8608F3A9-7C6C-4211-80E8-23C882FE3C09}" presName="rootComposite" presStyleCnt="0"/>
      <dgm:spPr/>
    </dgm:pt>
    <dgm:pt modelId="{C45A99CE-EE88-404B-931F-C8251A343C37}" type="pres">
      <dgm:prSet presAssocID="{8608F3A9-7C6C-4211-80E8-23C882FE3C09}" presName="rootText" presStyleLbl="node3" presStyleIdx="6" presStyleCnt="7">
        <dgm:presLayoutVars>
          <dgm:chPref val="3"/>
        </dgm:presLayoutVars>
      </dgm:prSet>
      <dgm:spPr/>
      <dgm:t>
        <a:bodyPr/>
        <a:lstStyle/>
        <a:p>
          <a:endParaRPr lang="en-US"/>
        </a:p>
      </dgm:t>
    </dgm:pt>
    <dgm:pt modelId="{92BFA544-DDC5-4CD3-A0E8-1C0EB6EAF72F}" type="pres">
      <dgm:prSet presAssocID="{8608F3A9-7C6C-4211-80E8-23C882FE3C09}" presName="rootConnector" presStyleLbl="node3" presStyleIdx="6" presStyleCnt="7"/>
      <dgm:spPr/>
      <dgm:t>
        <a:bodyPr/>
        <a:lstStyle/>
        <a:p>
          <a:endParaRPr lang="en-US"/>
        </a:p>
      </dgm:t>
    </dgm:pt>
    <dgm:pt modelId="{A6716A92-7D8F-41A0-AF4E-6C02702EFFDD}" type="pres">
      <dgm:prSet presAssocID="{8608F3A9-7C6C-4211-80E8-23C882FE3C09}" presName="hierChild4" presStyleCnt="0"/>
      <dgm:spPr/>
    </dgm:pt>
    <dgm:pt modelId="{8731CE0A-1C52-42F7-8EBD-FF942F9E5FA8}" type="pres">
      <dgm:prSet presAssocID="{8608F3A9-7C6C-4211-80E8-23C882FE3C09}" presName="hierChild5" presStyleCnt="0"/>
      <dgm:spPr/>
    </dgm:pt>
    <dgm:pt modelId="{9E2B866E-302D-4418-8A64-73438546D471}" type="pres">
      <dgm:prSet presAssocID="{890CCA20-C8E8-4949-9268-1FC30A8E44FB}" presName="hierChild5" presStyleCnt="0"/>
      <dgm:spPr/>
    </dgm:pt>
    <dgm:pt modelId="{B31D54C9-14FD-485E-B7F6-F8719C55AC2C}" type="pres">
      <dgm:prSet presAssocID="{5B945B1B-B3C9-4E18-A131-1110108E426D}" presName="hierChild3" presStyleCnt="0"/>
      <dgm:spPr/>
    </dgm:pt>
    <dgm:pt modelId="{25341C68-DA82-413C-A58B-79BB2E11F030}" type="pres">
      <dgm:prSet presAssocID="{E4AED842-A59A-4A09-937C-575EEF85148D}" presName="hierRoot1" presStyleCnt="0">
        <dgm:presLayoutVars>
          <dgm:hierBranch val="init"/>
        </dgm:presLayoutVars>
      </dgm:prSet>
      <dgm:spPr/>
    </dgm:pt>
    <dgm:pt modelId="{18DA7E4E-AE10-4304-A210-DF06E4FC19F0}" type="pres">
      <dgm:prSet presAssocID="{E4AED842-A59A-4A09-937C-575EEF85148D}" presName="rootComposite1" presStyleCnt="0"/>
      <dgm:spPr/>
    </dgm:pt>
    <dgm:pt modelId="{D2A5A78E-DE79-4B63-A265-5CCFECF0D785}" type="pres">
      <dgm:prSet presAssocID="{E4AED842-A59A-4A09-937C-575EEF85148D}" presName="rootText1" presStyleLbl="node0" presStyleIdx="1" presStyleCnt="2" custLinFactX="-205607" custLinFactY="200000" custLinFactNeighborX="-300000" custLinFactNeighborY="270977">
        <dgm:presLayoutVars>
          <dgm:chPref val="3"/>
        </dgm:presLayoutVars>
      </dgm:prSet>
      <dgm:spPr/>
      <dgm:t>
        <a:bodyPr/>
        <a:lstStyle/>
        <a:p>
          <a:endParaRPr lang="en-US"/>
        </a:p>
      </dgm:t>
    </dgm:pt>
    <dgm:pt modelId="{6C63A564-E509-4D3E-AA9B-EBCFFB1F2F2B}" type="pres">
      <dgm:prSet presAssocID="{E4AED842-A59A-4A09-937C-575EEF85148D}" presName="rootConnector1" presStyleLbl="node1" presStyleIdx="0" presStyleCnt="0"/>
      <dgm:spPr/>
      <dgm:t>
        <a:bodyPr/>
        <a:lstStyle/>
        <a:p>
          <a:endParaRPr lang="en-US"/>
        </a:p>
      </dgm:t>
    </dgm:pt>
    <dgm:pt modelId="{0285427C-A98E-43BA-9A49-39C1CEAE89F5}" type="pres">
      <dgm:prSet presAssocID="{E4AED842-A59A-4A09-937C-575EEF85148D}" presName="hierChild2" presStyleCnt="0"/>
      <dgm:spPr/>
    </dgm:pt>
    <dgm:pt modelId="{2C4894B0-FDF4-41EE-8E95-A39407E802ED}" type="pres">
      <dgm:prSet presAssocID="{E4AED842-A59A-4A09-937C-575EEF85148D}" presName="hierChild3" presStyleCnt="0"/>
      <dgm:spPr/>
    </dgm:pt>
  </dgm:ptLst>
  <dgm:cxnLst>
    <dgm:cxn modelId="{ED03CBB8-0AD5-4DE6-AA3B-995B866F0974}" type="presOf" srcId="{A76C1288-45B5-47AC-8FF5-DF430BD71AE7}" destId="{EB2FBA3B-FB08-49D6-8092-3A1C4672B640}" srcOrd="1" destOrd="0" presId="urn:microsoft.com/office/officeart/2005/8/layout/orgChart1"/>
    <dgm:cxn modelId="{0946C39A-63C8-47F4-A314-E2C77F5A00AF}" type="presOf" srcId="{8608F3A9-7C6C-4211-80E8-23C882FE3C09}" destId="{C45A99CE-EE88-404B-931F-C8251A343C37}" srcOrd="0" destOrd="0" presId="urn:microsoft.com/office/officeart/2005/8/layout/orgChart1"/>
    <dgm:cxn modelId="{EE7AA609-40B0-45BC-B644-B333B9CCBCD2}" srcId="{5B945B1B-B3C9-4E18-A131-1110108E426D}" destId="{58D32C65-F00D-4FA6-AA14-2ABAD16C43A6}" srcOrd="0" destOrd="0" parTransId="{FAB86F7F-D1F7-458B-963B-FCFF0F8DD731}" sibTransId="{F561B66D-0E93-4155-A026-370390DCBE2A}"/>
    <dgm:cxn modelId="{844F6363-5C1D-4F90-B521-CDE26F2B26EC}" type="presOf" srcId="{27287A5F-3313-4D2E-80DF-A7585E339DB0}" destId="{70D18F02-CD8F-46B7-9880-E5DCC65E2485}" srcOrd="1" destOrd="0" presId="urn:microsoft.com/office/officeart/2005/8/layout/orgChart1"/>
    <dgm:cxn modelId="{11EC70E1-9065-4C10-AE05-7CE483CF2D75}" type="presOf" srcId="{555C15E3-4E91-4F90-A295-EAFC8A2ED312}" destId="{921EBDA9-DFE6-4062-9F6E-0A7964C290CD}" srcOrd="0" destOrd="0" presId="urn:microsoft.com/office/officeart/2005/8/layout/orgChart1"/>
    <dgm:cxn modelId="{9A4D1BB4-6557-451A-87EC-582110C2F5FD}" type="presOf" srcId="{3D8BD22D-8B49-4E4A-91B3-3D33181A1667}" destId="{8F7DFF74-E4AF-4D7C-9CB9-C26E0E371DE1}" srcOrd="0" destOrd="0" presId="urn:microsoft.com/office/officeart/2005/8/layout/orgChart1"/>
    <dgm:cxn modelId="{A333BCA5-F4D1-4D51-B6F7-3A237CF9995C}" type="presOf" srcId="{E4AED842-A59A-4A09-937C-575EEF85148D}" destId="{D2A5A78E-DE79-4B63-A265-5CCFECF0D785}" srcOrd="0" destOrd="0" presId="urn:microsoft.com/office/officeart/2005/8/layout/orgChart1"/>
    <dgm:cxn modelId="{644F0AA9-2C78-46F2-B36E-6261AE87060C}" type="presOf" srcId="{76E43EDA-C11F-4E67-A2B7-F75711EBEC2C}" destId="{00F83D84-D927-4574-BE37-EFF0E53F8327}" srcOrd="0" destOrd="0" presId="urn:microsoft.com/office/officeart/2005/8/layout/orgChart1"/>
    <dgm:cxn modelId="{C771CAE1-95BC-494F-AD81-FADEB708B0ED}" type="presOf" srcId="{99B61382-A3F9-4502-85D2-D1C8584031D6}" destId="{1B1E0928-EFEB-4145-83F6-C3026B7F43CA}" srcOrd="0" destOrd="0" presId="urn:microsoft.com/office/officeart/2005/8/layout/orgChart1"/>
    <dgm:cxn modelId="{5F278B8A-8E80-4A76-AC68-896CEE0D4AD3}" type="presOf" srcId="{336EEE23-A422-4F0D-A211-AF41FEE3195B}" destId="{FC5BC442-366F-4FFB-AA39-7AF14AD01190}" srcOrd="0" destOrd="0" presId="urn:microsoft.com/office/officeart/2005/8/layout/orgChart1"/>
    <dgm:cxn modelId="{E2F9159A-6BC8-444F-90AB-A392523DB95D}" srcId="{5B945B1B-B3C9-4E18-A131-1110108E426D}" destId="{514C78EF-A53F-4EEE-A5F8-728D890E7D0F}" srcOrd="2" destOrd="0" parTransId="{555C15E3-4E91-4F90-A295-EAFC8A2ED312}" sibTransId="{ED9C47A7-23BD-4CC0-AC58-86A3EF8AD264}"/>
    <dgm:cxn modelId="{930E2C9D-3FD3-4DE2-A9D5-9B0726BFCF13}" srcId="{D0E6B8FA-BDD1-45B6-B2EB-8D364A9548F1}" destId="{E4AED842-A59A-4A09-937C-575EEF85148D}" srcOrd="1" destOrd="0" parTransId="{58B0DB13-7D6E-4A11-88C9-463712875235}" sibTransId="{50DD1DC0-BF1A-4EC0-85A9-4B9864E18FAC}"/>
    <dgm:cxn modelId="{3B767A80-CEC2-405C-B661-DE09D67E45F7}" type="presOf" srcId="{514C78EF-A53F-4EEE-A5F8-728D890E7D0F}" destId="{CEA2BB99-2B47-4C0F-B4EA-E60F7E27736F}" srcOrd="0" destOrd="0" presId="urn:microsoft.com/office/officeart/2005/8/layout/orgChart1"/>
    <dgm:cxn modelId="{4143DB73-FAD3-497B-86BB-78D418306ED5}" type="presOf" srcId="{C364BB76-10F2-4879-BD98-A1B5FFC7B9EF}" destId="{CAE3965F-6D53-476E-AFE5-C6ADB5BF7734}" srcOrd="1" destOrd="0" presId="urn:microsoft.com/office/officeart/2005/8/layout/orgChart1"/>
    <dgm:cxn modelId="{DDB3E9FB-5615-49F5-8D29-8D3733CDA4D5}" srcId="{7D48F559-2F1E-43C9-B785-019C818118FB}" destId="{15876046-9F93-417D-9A28-50485CF9DC0D}" srcOrd="1" destOrd="0" parTransId="{336EEE23-A422-4F0D-A211-AF41FEE3195B}" sibTransId="{A399496F-D86E-4ACF-A819-8CE26E47E8CA}"/>
    <dgm:cxn modelId="{4DAF7F6A-A1AA-453B-AB35-C9C397B54869}" type="presOf" srcId="{CA2FEC87-7D66-49B1-976E-2663EBEDE4FF}" destId="{95A46BFE-1989-4E1B-9032-FE79B1958556}" srcOrd="0" destOrd="0" presId="urn:microsoft.com/office/officeart/2005/8/layout/orgChart1"/>
    <dgm:cxn modelId="{1951DB2D-4D6D-4EF6-95ED-41FBEC45F33A}" type="presOf" srcId="{890CCA20-C8E8-4949-9268-1FC30A8E44FB}" destId="{B8C8B6E7-78A0-4943-AF83-06E7C0BAF28A}" srcOrd="1" destOrd="0" presId="urn:microsoft.com/office/officeart/2005/8/layout/orgChart1"/>
    <dgm:cxn modelId="{3E671F2B-270B-4368-B01A-B9413199AEC2}" type="presOf" srcId="{7D48F559-2F1E-43C9-B785-019C818118FB}" destId="{5466C78E-5891-4187-BF4A-201F705EB03A}" srcOrd="0" destOrd="0" presId="urn:microsoft.com/office/officeart/2005/8/layout/orgChart1"/>
    <dgm:cxn modelId="{02424286-0576-4FEA-85C1-9C5EEF736597}" srcId="{890CCA20-C8E8-4949-9268-1FC30A8E44FB}" destId="{A76C1288-45B5-47AC-8FF5-DF430BD71AE7}" srcOrd="0" destOrd="0" parTransId="{EC5BB4DF-E878-4622-9CA2-17E4C71B12A2}" sibTransId="{EE7CF549-0060-41A0-B5B3-E71DDE3CA98D}"/>
    <dgm:cxn modelId="{87C5908F-B99B-4143-90D1-9BB90E0CE86B}" srcId="{7D48F559-2F1E-43C9-B785-019C818118FB}" destId="{B318FCBF-B7FD-4DCB-87C6-F0A6BFF7E1ED}" srcOrd="0" destOrd="0" parTransId="{AB68F954-E128-40D0-9EB7-AB0955369ECA}" sibTransId="{9BF808FB-1965-4177-9D3C-6BDC09778B2C}"/>
    <dgm:cxn modelId="{120E4DFF-8174-48BA-B4FB-6EDE64082DF6}" type="presOf" srcId="{E4AED842-A59A-4A09-937C-575EEF85148D}" destId="{6C63A564-E509-4D3E-AA9B-EBCFFB1F2F2B}" srcOrd="1" destOrd="0" presId="urn:microsoft.com/office/officeart/2005/8/layout/orgChart1"/>
    <dgm:cxn modelId="{ACA93B95-6402-4232-AE02-C99D09D4D22F}" type="presOf" srcId="{8608F3A9-7C6C-4211-80E8-23C882FE3C09}" destId="{92BFA544-DDC5-4CD3-A0E8-1C0EB6EAF72F}" srcOrd="1" destOrd="0" presId="urn:microsoft.com/office/officeart/2005/8/layout/orgChart1"/>
    <dgm:cxn modelId="{206C10D4-D8F7-4C3E-A75E-C8A66760DDC7}" type="presOf" srcId="{FAB86F7F-D1F7-458B-963B-FCFF0F8DD731}" destId="{9255716B-3CBF-4D9D-A190-E4649C7174F5}" srcOrd="0" destOrd="0" presId="urn:microsoft.com/office/officeart/2005/8/layout/orgChart1"/>
    <dgm:cxn modelId="{CAE1C267-3FE7-4B6E-B166-FB6981AE4C13}" type="presOf" srcId="{ADE203F1-E649-4118-B035-DBAA778FAFF1}" destId="{E6D2551C-BBAE-4E96-8256-63CB27472495}" srcOrd="0" destOrd="0" presId="urn:microsoft.com/office/officeart/2005/8/layout/orgChart1"/>
    <dgm:cxn modelId="{CBF1B770-CEAA-4280-AAC4-7B23BB52ADF9}" type="presOf" srcId="{B318FCBF-B7FD-4DCB-87C6-F0A6BFF7E1ED}" destId="{CE3653CC-BC56-46E4-AE2D-F9F3FE9FC8C0}" srcOrd="0" destOrd="0" presId="urn:microsoft.com/office/officeart/2005/8/layout/orgChart1"/>
    <dgm:cxn modelId="{C8CECFFF-C116-422D-B7F3-B69B681797CC}" type="presOf" srcId="{D0E6B8FA-BDD1-45B6-B2EB-8D364A9548F1}" destId="{5B9D4E12-C326-442C-BD17-93D9F54000F8}" srcOrd="0" destOrd="0" presId="urn:microsoft.com/office/officeart/2005/8/layout/orgChart1"/>
    <dgm:cxn modelId="{3424E2EB-0B97-40C1-9026-9E5A7E0619AD}" srcId="{58D32C65-F00D-4FA6-AA14-2ABAD16C43A6}" destId="{3D8BD22D-8B49-4E4A-91B3-3D33181A1667}" srcOrd="2" destOrd="0" parTransId="{ADE203F1-E649-4118-B035-DBAA778FAFF1}" sibTransId="{FBA3CED1-56C5-476E-A18A-631DF0EF5ACB}"/>
    <dgm:cxn modelId="{113BB523-BEDC-48B5-8691-9CF74BD2C2CB}" srcId="{5B945B1B-B3C9-4E18-A131-1110108E426D}" destId="{7D48F559-2F1E-43C9-B785-019C818118FB}" srcOrd="1" destOrd="0" parTransId="{99B61382-A3F9-4502-85D2-D1C8584031D6}" sibTransId="{F5AB77A2-A34A-4317-B398-D28CBC6BF384}"/>
    <dgm:cxn modelId="{CF45C571-DD64-4CF4-AFE9-E6F896518F9E}" srcId="{58D32C65-F00D-4FA6-AA14-2ABAD16C43A6}" destId="{C364BB76-10F2-4879-BD98-A1B5FFC7B9EF}" srcOrd="1" destOrd="0" parTransId="{F250B264-D96A-4C53-A72B-A19B64221439}" sibTransId="{09948BCB-BEB1-44B2-9B1D-E79C91979E7B}"/>
    <dgm:cxn modelId="{80DA3B5E-952A-420D-98EB-DB546C341A4B}" type="presOf" srcId="{15876046-9F93-417D-9A28-50485CF9DC0D}" destId="{F0032707-441E-473D-96B3-F967D39BC9C4}" srcOrd="1" destOrd="0" presId="urn:microsoft.com/office/officeart/2005/8/layout/orgChart1"/>
    <dgm:cxn modelId="{00844AD0-FE96-4255-9314-33325891A6EA}" type="presOf" srcId="{A76C1288-45B5-47AC-8FF5-DF430BD71AE7}" destId="{B8F8ED71-3E85-469F-9B84-43409A537C33}" srcOrd="0" destOrd="0" presId="urn:microsoft.com/office/officeart/2005/8/layout/orgChart1"/>
    <dgm:cxn modelId="{00D80781-3458-48D4-8EA4-FDC725B56AC9}" type="presOf" srcId="{27287A5F-3313-4D2E-80DF-A7585E339DB0}" destId="{D32809F0-CFDE-4FCA-96E6-3AB7A25DCD3B}" srcOrd="0" destOrd="0" presId="urn:microsoft.com/office/officeart/2005/8/layout/orgChart1"/>
    <dgm:cxn modelId="{F2C36489-6973-4D7C-95C8-F720D0F3D90C}" type="presOf" srcId="{AB68F954-E128-40D0-9EB7-AB0955369ECA}" destId="{5DA1D401-7114-41F5-A6F5-AD4F56FE38D5}" srcOrd="0" destOrd="0" presId="urn:microsoft.com/office/officeart/2005/8/layout/orgChart1"/>
    <dgm:cxn modelId="{200D11A7-D0D0-419F-B227-EBEB6D4AC8A2}" type="presOf" srcId="{5B945B1B-B3C9-4E18-A131-1110108E426D}" destId="{5E799CEE-3476-46C8-B671-F3E88901235A}" srcOrd="0" destOrd="0" presId="urn:microsoft.com/office/officeart/2005/8/layout/orgChart1"/>
    <dgm:cxn modelId="{4DCFF120-2183-4B89-BE5D-AFA7C4E1CC16}" type="presOf" srcId="{15876046-9F93-417D-9A28-50485CF9DC0D}" destId="{891B4A8D-0C68-4EB7-A8FB-8A2B0A48312A}" srcOrd="0" destOrd="0" presId="urn:microsoft.com/office/officeart/2005/8/layout/orgChart1"/>
    <dgm:cxn modelId="{19FE0631-036B-4266-86D7-E281ABE9BD0F}" srcId="{58D32C65-F00D-4FA6-AA14-2ABAD16C43A6}" destId="{27287A5F-3313-4D2E-80DF-A7585E339DB0}" srcOrd="0" destOrd="0" parTransId="{76E43EDA-C11F-4E67-A2B7-F75711EBEC2C}" sibTransId="{792C3328-4FA4-4DFB-8D52-1DF53F8F3B65}"/>
    <dgm:cxn modelId="{49F9C4E6-B231-4D8C-8797-982721A887E9}" type="presOf" srcId="{58D32C65-F00D-4FA6-AA14-2ABAD16C43A6}" destId="{17257799-3D1B-4ED3-AF56-5582CE9B8C25}" srcOrd="0" destOrd="0" presId="urn:microsoft.com/office/officeart/2005/8/layout/orgChart1"/>
    <dgm:cxn modelId="{044BB1A0-437B-4570-B6AA-20FEABE9BC7A}" type="presOf" srcId="{7D48F559-2F1E-43C9-B785-019C818118FB}" destId="{4DF1619D-4A63-4824-A3FD-6D0EB0E29764}" srcOrd="1" destOrd="0" presId="urn:microsoft.com/office/officeart/2005/8/layout/orgChart1"/>
    <dgm:cxn modelId="{6AA06755-ACFC-4A07-8533-F85E99D51DF4}" type="presOf" srcId="{5B945B1B-B3C9-4E18-A131-1110108E426D}" destId="{C0E16ACE-EB7A-465B-B459-2E936AA439CE}" srcOrd="1" destOrd="0" presId="urn:microsoft.com/office/officeart/2005/8/layout/orgChart1"/>
    <dgm:cxn modelId="{B3A865CE-8FA3-45A2-8BB8-0FFCDE7AAC24}" type="presOf" srcId="{B318FCBF-B7FD-4DCB-87C6-F0A6BFF7E1ED}" destId="{8D9A7514-34B7-495A-B2A6-9E7A83576D54}" srcOrd="1" destOrd="0" presId="urn:microsoft.com/office/officeart/2005/8/layout/orgChart1"/>
    <dgm:cxn modelId="{79128575-7CDA-43C4-9F4F-18D9D9C2EEEF}" type="presOf" srcId="{514C78EF-A53F-4EEE-A5F8-728D890E7D0F}" destId="{E271A653-59CF-4F7A-B810-B296A6125C8F}" srcOrd="1" destOrd="0" presId="urn:microsoft.com/office/officeart/2005/8/layout/orgChart1"/>
    <dgm:cxn modelId="{9318D03B-A7D0-4721-8720-1FBA42A5AAE5}" type="presOf" srcId="{F250B264-D96A-4C53-A72B-A19B64221439}" destId="{4C0A2765-5B4A-4DA1-81DC-658437BC45F3}" srcOrd="0" destOrd="0" presId="urn:microsoft.com/office/officeart/2005/8/layout/orgChart1"/>
    <dgm:cxn modelId="{B4137F87-786B-43CF-B6DF-39AF4E4629D0}" type="presOf" srcId="{58D32C65-F00D-4FA6-AA14-2ABAD16C43A6}" destId="{791BB99F-738A-4ADC-A2EC-212488FAE7AB}" srcOrd="1" destOrd="0" presId="urn:microsoft.com/office/officeart/2005/8/layout/orgChart1"/>
    <dgm:cxn modelId="{AB57910C-E567-418C-AF4F-02AF1165D94E}" type="presOf" srcId="{C364BB76-10F2-4879-BD98-A1B5FFC7B9EF}" destId="{7D0F1F34-8632-47E3-A3CC-C2E01BC8E8A4}" srcOrd="0" destOrd="0" presId="urn:microsoft.com/office/officeart/2005/8/layout/orgChart1"/>
    <dgm:cxn modelId="{E3E64939-7896-45AD-AFF7-B0AA984247F0}" type="presOf" srcId="{EC5BB4DF-E878-4622-9CA2-17E4C71B12A2}" destId="{1F693055-E99A-4420-B6D7-6E78CE856AB8}" srcOrd="0" destOrd="0" presId="urn:microsoft.com/office/officeart/2005/8/layout/orgChart1"/>
    <dgm:cxn modelId="{9BE51697-2768-4330-92D1-CDF6B7E53AFC}" type="presOf" srcId="{3696C2FF-6589-41F7-9634-A5CCF004DC4E}" destId="{4EBFBB9F-D0B8-4AF5-92BB-96B9508DE8AE}" srcOrd="0" destOrd="0" presId="urn:microsoft.com/office/officeart/2005/8/layout/orgChart1"/>
    <dgm:cxn modelId="{0304B31F-9734-4CC0-90A8-B4D88C26D70B}" srcId="{5B945B1B-B3C9-4E18-A131-1110108E426D}" destId="{890CCA20-C8E8-4949-9268-1FC30A8E44FB}" srcOrd="3" destOrd="0" parTransId="{3696C2FF-6589-41F7-9634-A5CCF004DC4E}" sibTransId="{F17E8970-1E7F-4C5E-8D17-BC17B996D2F5}"/>
    <dgm:cxn modelId="{191C6847-BFA2-47C3-AE45-DF3F38322C9A}" srcId="{890CCA20-C8E8-4949-9268-1FC30A8E44FB}" destId="{8608F3A9-7C6C-4211-80E8-23C882FE3C09}" srcOrd="1" destOrd="0" parTransId="{CA2FEC87-7D66-49B1-976E-2663EBEDE4FF}" sibTransId="{1D2056AF-A5C7-424C-AD13-149DE6EA0278}"/>
    <dgm:cxn modelId="{12DAE3B1-3E21-4C0F-BC99-1A4F30CC6765}" type="presOf" srcId="{890CCA20-C8E8-4949-9268-1FC30A8E44FB}" destId="{DEF52EEE-C06D-4E04-9F0A-B9ED36168163}" srcOrd="0" destOrd="0" presId="urn:microsoft.com/office/officeart/2005/8/layout/orgChart1"/>
    <dgm:cxn modelId="{DE65E140-28A7-4251-B83D-014E4A04FF1C}" srcId="{D0E6B8FA-BDD1-45B6-B2EB-8D364A9548F1}" destId="{5B945B1B-B3C9-4E18-A131-1110108E426D}" srcOrd="0" destOrd="0" parTransId="{903A837B-4713-49CC-B5EE-94A71AE8DACB}" sibTransId="{6945C408-BA6C-4D33-AFEA-F1995AAD3BB9}"/>
    <dgm:cxn modelId="{03766DD9-CF26-48DE-B934-576D09366E02}" type="presOf" srcId="{3D8BD22D-8B49-4E4A-91B3-3D33181A1667}" destId="{9ECE6101-C3DC-4855-B022-93333DC36248}" srcOrd="1" destOrd="0" presId="urn:microsoft.com/office/officeart/2005/8/layout/orgChart1"/>
    <dgm:cxn modelId="{F2D05E38-F2E0-4302-8AE3-A656384F5E37}" type="presParOf" srcId="{5B9D4E12-C326-442C-BD17-93D9F54000F8}" destId="{2E350FDB-4762-410A-88EA-CD4FC5C9F25B}" srcOrd="0" destOrd="0" presId="urn:microsoft.com/office/officeart/2005/8/layout/orgChart1"/>
    <dgm:cxn modelId="{03538826-3CDD-47A6-9AD8-11673B82E089}" type="presParOf" srcId="{2E350FDB-4762-410A-88EA-CD4FC5C9F25B}" destId="{F9D9D25E-44B1-4D94-BBEE-D8C3B5D2AB69}" srcOrd="0" destOrd="0" presId="urn:microsoft.com/office/officeart/2005/8/layout/orgChart1"/>
    <dgm:cxn modelId="{D1621C0A-0C78-43B2-9C52-35CE3D8A378D}" type="presParOf" srcId="{F9D9D25E-44B1-4D94-BBEE-D8C3B5D2AB69}" destId="{5E799CEE-3476-46C8-B671-F3E88901235A}" srcOrd="0" destOrd="0" presId="urn:microsoft.com/office/officeart/2005/8/layout/orgChart1"/>
    <dgm:cxn modelId="{65D5E69B-B950-4431-8B51-CA7309AE2B88}" type="presParOf" srcId="{F9D9D25E-44B1-4D94-BBEE-D8C3B5D2AB69}" destId="{C0E16ACE-EB7A-465B-B459-2E936AA439CE}" srcOrd="1" destOrd="0" presId="urn:microsoft.com/office/officeart/2005/8/layout/orgChart1"/>
    <dgm:cxn modelId="{691CEB83-C98B-4DD1-B519-0E14AB74DCB0}" type="presParOf" srcId="{2E350FDB-4762-410A-88EA-CD4FC5C9F25B}" destId="{61C04150-172D-4CF9-9B32-CA0580DEAC3B}" srcOrd="1" destOrd="0" presId="urn:microsoft.com/office/officeart/2005/8/layout/orgChart1"/>
    <dgm:cxn modelId="{F9DDABAF-C246-4773-B238-8914507F3478}" type="presParOf" srcId="{61C04150-172D-4CF9-9B32-CA0580DEAC3B}" destId="{9255716B-3CBF-4D9D-A190-E4649C7174F5}" srcOrd="0" destOrd="0" presId="urn:microsoft.com/office/officeart/2005/8/layout/orgChart1"/>
    <dgm:cxn modelId="{3F68300C-54BA-4FCD-8494-F788C7A69F16}" type="presParOf" srcId="{61C04150-172D-4CF9-9B32-CA0580DEAC3B}" destId="{D101F9CE-5677-4278-985D-C00E86B73C8B}" srcOrd="1" destOrd="0" presId="urn:microsoft.com/office/officeart/2005/8/layout/orgChart1"/>
    <dgm:cxn modelId="{08BEB8B3-1419-4388-B2ED-2DC272EA5767}" type="presParOf" srcId="{D101F9CE-5677-4278-985D-C00E86B73C8B}" destId="{93F1D471-FCA3-436E-AD08-081788A25624}" srcOrd="0" destOrd="0" presId="urn:microsoft.com/office/officeart/2005/8/layout/orgChart1"/>
    <dgm:cxn modelId="{B163C395-896A-44C0-80C1-C793C9E1AD56}" type="presParOf" srcId="{93F1D471-FCA3-436E-AD08-081788A25624}" destId="{17257799-3D1B-4ED3-AF56-5582CE9B8C25}" srcOrd="0" destOrd="0" presId="urn:microsoft.com/office/officeart/2005/8/layout/orgChart1"/>
    <dgm:cxn modelId="{B007AAA9-C2C5-4C97-B917-8C75108CFCCA}" type="presParOf" srcId="{93F1D471-FCA3-436E-AD08-081788A25624}" destId="{791BB99F-738A-4ADC-A2EC-212488FAE7AB}" srcOrd="1" destOrd="0" presId="urn:microsoft.com/office/officeart/2005/8/layout/orgChart1"/>
    <dgm:cxn modelId="{9B86FE25-73D1-4E8F-8135-0DC908314479}" type="presParOf" srcId="{D101F9CE-5677-4278-985D-C00E86B73C8B}" destId="{806151DA-C17B-4F03-97F6-9400D3B59D86}" srcOrd="1" destOrd="0" presId="urn:microsoft.com/office/officeart/2005/8/layout/orgChart1"/>
    <dgm:cxn modelId="{7CB7FF22-2064-442E-A53F-2B8CE818584C}" type="presParOf" srcId="{806151DA-C17B-4F03-97F6-9400D3B59D86}" destId="{00F83D84-D927-4574-BE37-EFF0E53F8327}" srcOrd="0" destOrd="0" presId="urn:microsoft.com/office/officeart/2005/8/layout/orgChart1"/>
    <dgm:cxn modelId="{D18B67A0-CCD5-4AEF-B273-D79634FB784B}" type="presParOf" srcId="{806151DA-C17B-4F03-97F6-9400D3B59D86}" destId="{9372BC19-B500-40F8-B8B4-2C00CA4FC4B2}" srcOrd="1" destOrd="0" presId="urn:microsoft.com/office/officeart/2005/8/layout/orgChart1"/>
    <dgm:cxn modelId="{324CDF57-0042-42B8-BBD1-D9FA8548DBDB}" type="presParOf" srcId="{9372BC19-B500-40F8-B8B4-2C00CA4FC4B2}" destId="{57332A7D-F614-4140-83F9-82C391240E8B}" srcOrd="0" destOrd="0" presId="urn:microsoft.com/office/officeart/2005/8/layout/orgChart1"/>
    <dgm:cxn modelId="{4B819185-4BC1-4656-BEC7-48E1D6316D83}" type="presParOf" srcId="{57332A7D-F614-4140-83F9-82C391240E8B}" destId="{D32809F0-CFDE-4FCA-96E6-3AB7A25DCD3B}" srcOrd="0" destOrd="0" presId="urn:microsoft.com/office/officeart/2005/8/layout/orgChart1"/>
    <dgm:cxn modelId="{58FC2127-BB87-4E4F-88C9-9096C6B14853}" type="presParOf" srcId="{57332A7D-F614-4140-83F9-82C391240E8B}" destId="{70D18F02-CD8F-46B7-9880-E5DCC65E2485}" srcOrd="1" destOrd="0" presId="urn:microsoft.com/office/officeart/2005/8/layout/orgChart1"/>
    <dgm:cxn modelId="{13541A0C-02C1-4D7C-B9F6-907F17B599B4}" type="presParOf" srcId="{9372BC19-B500-40F8-B8B4-2C00CA4FC4B2}" destId="{68670501-A709-4B3A-B971-3CA84B1EFC2B}" srcOrd="1" destOrd="0" presId="urn:microsoft.com/office/officeart/2005/8/layout/orgChart1"/>
    <dgm:cxn modelId="{E17DC7D0-56AB-4F57-BAF4-EC99E0AB325B}" type="presParOf" srcId="{9372BC19-B500-40F8-B8B4-2C00CA4FC4B2}" destId="{0AB1C8B2-2F95-45CA-94DA-17240CFF2462}" srcOrd="2" destOrd="0" presId="urn:microsoft.com/office/officeart/2005/8/layout/orgChart1"/>
    <dgm:cxn modelId="{43966934-C1C2-4697-AAA7-E0B0E2AAFFE6}" type="presParOf" srcId="{806151DA-C17B-4F03-97F6-9400D3B59D86}" destId="{4C0A2765-5B4A-4DA1-81DC-658437BC45F3}" srcOrd="2" destOrd="0" presId="urn:microsoft.com/office/officeart/2005/8/layout/orgChart1"/>
    <dgm:cxn modelId="{497EAF1E-9B07-4052-97C1-830081B7D7B5}" type="presParOf" srcId="{806151DA-C17B-4F03-97F6-9400D3B59D86}" destId="{79BEAAEE-3461-49A3-9808-375EED447BA6}" srcOrd="3" destOrd="0" presId="urn:microsoft.com/office/officeart/2005/8/layout/orgChart1"/>
    <dgm:cxn modelId="{14652595-1928-4BFA-872D-B5C3C11B7DDF}" type="presParOf" srcId="{79BEAAEE-3461-49A3-9808-375EED447BA6}" destId="{02AAF543-FEB3-4727-8EFF-6CD5783D86C4}" srcOrd="0" destOrd="0" presId="urn:microsoft.com/office/officeart/2005/8/layout/orgChart1"/>
    <dgm:cxn modelId="{95972E25-32C7-40AC-B707-A13D08D28175}" type="presParOf" srcId="{02AAF543-FEB3-4727-8EFF-6CD5783D86C4}" destId="{7D0F1F34-8632-47E3-A3CC-C2E01BC8E8A4}" srcOrd="0" destOrd="0" presId="urn:microsoft.com/office/officeart/2005/8/layout/orgChart1"/>
    <dgm:cxn modelId="{A10D84B2-287A-4483-A7C7-B92E3FEAFB27}" type="presParOf" srcId="{02AAF543-FEB3-4727-8EFF-6CD5783D86C4}" destId="{CAE3965F-6D53-476E-AFE5-C6ADB5BF7734}" srcOrd="1" destOrd="0" presId="urn:microsoft.com/office/officeart/2005/8/layout/orgChart1"/>
    <dgm:cxn modelId="{3BAC3B1E-E9B6-451F-BAE7-20C6A1618AD9}" type="presParOf" srcId="{79BEAAEE-3461-49A3-9808-375EED447BA6}" destId="{740935F8-D8E1-4F3B-91BD-8518AB1FC59A}" srcOrd="1" destOrd="0" presId="urn:microsoft.com/office/officeart/2005/8/layout/orgChart1"/>
    <dgm:cxn modelId="{09080715-019D-4B9B-BCE2-C06FBEAA05F5}" type="presParOf" srcId="{79BEAAEE-3461-49A3-9808-375EED447BA6}" destId="{A998BB64-B89D-46F4-B69E-9710EA9699CE}" srcOrd="2" destOrd="0" presId="urn:microsoft.com/office/officeart/2005/8/layout/orgChart1"/>
    <dgm:cxn modelId="{9C37A19D-193E-4C7E-A38D-393E155737F1}" type="presParOf" srcId="{806151DA-C17B-4F03-97F6-9400D3B59D86}" destId="{E6D2551C-BBAE-4E96-8256-63CB27472495}" srcOrd="4" destOrd="0" presId="urn:microsoft.com/office/officeart/2005/8/layout/orgChart1"/>
    <dgm:cxn modelId="{E18CE095-645C-4F58-BCDD-CABA098A0EEC}" type="presParOf" srcId="{806151DA-C17B-4F03-97F6-9400D3B59D86}" destId="{5BEC466C-FACB-42F6-882F-4D6CAB2734C3}" srcOrd="5" destOrd="0" presId="urn:microsoft.com/office/officeart/2005/8/layout/orgChart1"/>
    <dgm:cxn modelId="{C10AF2A0-2914-44A7-BFE0-965FC93BBE6C}" type="presParOf" srcId="{5BEC466C-FACB-42F6-882F-4D6CAB2734C3}" destId="{9A571CC5-34FD-42D5-9053-54A6D1F52E4F}" srcOrd="0" destOrd="0" presId="urn:microsoft.com/office/officeart/2005/8/layout/orgChart1"/>
    <dgm:cxn modelId="{A0985606-5B9E-445A-BED9-A2B8F5BF315A}" type="presParOf" srcId="{9A571CC5-34FD-42D5-9053-54A6D1F52E4F}" destId="{8F7DFF74-E4AF-4D7C-9CB9-C26E0E371DE1}" srcOrd="0" destOrd="0" presId="urn:microsoft.com/office/officeart/2005/8/layout/orgChart1"/>
    <dgm:cxn modelId="{63E85073-527D-4E2A-A6A7-00EDCBC85B82}" type="presParOf" srcId="{9A571CC5-34FD-42D5-9053-54A6D1F52E4F}" destId="{9ECE6101-C3DC-4855-B022-93333DC36248}" srcOrd="1" destOrd="0" presId="urn:microsoft.com/office/officeart/2005/8/layout/orgChart1"/>
    <dgm:cxn modelId="{6FEE2B1A-A88F-4DF1-8A9E-4761D3EBD8A5}" type="presParOf" srcId="{5BEC466C-FACB-42F6-882F-4D6CAB2734C3}" destId="{4C14420F-88AE-437D-A3D9-DC48C3CB6DB2}" srcOrd="1" destOrd="0" presId="urn:microsoft.com/office/officeart/2005/8/layout/orgChart1"/>
    <dgm:cxn modelId="{7C5DEB4B-00BC-494D-885F-F5888FCC1A1C}" type="presParOf" srcId="{5BEC466C-FACB-42F6-882F-4D6CAB2734C3}" destId="{3DA95436-C765-4023-AEE2-04DC96785288}" srcOrd="2" destOrd="0" presId="urn:microsoft.com/office/officeart/2005/8/layout/orgChart1"/>
    <dgm:cxn modelId="{14140589-D919-43F1-8895-572C2ADDE0AB}" type="presParOf" srcId="{D101F9CE-5677-4278-985D-C00E86B73C8B}" destId="{C4DAB211-57FD-4FA9-9C97-F1A1B9607664}" srcOrd="2" destOrd="0" presId="urn:microsoft.com/office/officeart/2005/8/layout/orgChart1"/>
    <dgm:cxn modelId="{527D5758-2FCE-4753-A598-DDDB8F0EC1B1}" type="presParOf" srcId="{61C04150-172D-4CF9-9B32-CA0580DEAC3B}" destId="{1B1E0928-EFEB-4145-83F6-C3026B7F43CA}" srcOrd="2" destOrd="0" presId="urn:microsoft.com/office/officeart/2005/8/layout/orgChart1"/>
    <dgm:cxn modelId="{74DF01EB-DD81-40C3-B93D-AB3AA55D8266}" type="presParOf" srcId="{61C04150-172D-4CF9-9B32-CA0580DEAC3B}" destId="{0D20F7B7-73C9-4FBE-ACC2-A8E1EC6AD50E}" srcOrd="3" destOrd="0" presId="urn:microsoft.com/office/officeart/2005/8/layout/orgChart1"/>
    <dgm:cxn modelId="{1EB886A5-DC0D-446A-98E6-8A1730647361}" type="presParOf" srcId="{0D20F7B7-73C9-4FBE-ACC2-A8E1EC6AD50E}" destId="{E8D78CE3-C8A3-46B4-9B6C-2C642A7D2EA0}" srcOrd="0" destOrd="0" presId="urn:microsoft.com/office/officeart/2005/8/layout/orgChart1"/>
    <dgm:cxn modelId="{04A89354-F17B-46BE-9855-6543C5506B39}" type="presParOf" srcId="{E8D78CE3-C8A3-46B4-9B6C-2C642A7D2EA0}" destId="{5466C78E-5891-4187-BF4A-201F705EB03A}" srcOrd="0" destOrd="0" presId="urn:microsoft.com/office/officeart/2005/8/layout/orgChart1"/>
    <dgm:cxn modelId="{71F8300F-3721-43AC-AB90-B32D9B0970BA}" type="presParOf" srcId="{E8D78CE3-C8A3-46B4-9B6C-2C642A7D2EA0}" destId="{4DF1619D-4A63-4824-A3FD-6D0EB0E29764}" srcOrd="1" destOrd="0" presId="urn:microsoft.com/office/officeart/2005/8/layout/orgChart1"/>
    <dgm:cxn modelId="{FF0C0B6D-D95F-416E-A048-1AFE352CEBE7}" type="presParOf" srcId="{0D20F7B7-73C9-4FBE-ACC2-A8E1EC6AD50E}" destId="{1D26D682-B2E5-40D7-B54C-22ADD6C54965}" srcOrd="1" destOrd="0" presId="urn:microsoft.com/office/officeart/2005/8/layout/orgChart1"/>
    <dgm:cxn modelId="{C70924AD-EA03-412B-9FB2-7046721C8A61}" type="presParOf" srcId="{1D26D682-B2E5-40D7-B54C-22ADD6C54965}" destId="{5DA1D401-7114-41F5-A6F5-AD4F56FE38D5}" srcOrd="0" destOrd="0" presId="urn:microsoft.com/office/officeart/2005/8/layout/orgChart1"/>
    <dgm:cxn modelId="{A4ECCA82-B04C-41A3-8FAA-84261594FACA}" type="presParOf" srcId="{1D26D682-B2E5-40D7-B54C-22ADD6C54965}" destId="{4948750D-4966-4DBC-8A11-27E2F90DB32F}" srcOrd="1" destOrd="0" presId="urn:microsoft.com/office/officeart/2005/8/layout/orgChart1"/>
    <dgm:cxn modelId="{F3D974E0-D5B8-4D25-AA03-77FE6D49070C}" type="presParOf" srcId="{4948750D-4966-4DBC-8A11-27E2F90DB32F}" destId="{C4D4513E-AC3C-483D-8BC1-6CF90497E910}" srcOrd="0" destOrd="0" presId="urn:microsoft.com/office/officeart/2005/8/layout/orgChart1"/>
    <dgm:cxn modelId="{BEB20E05-DBF5-4AB8-8F09-DF57E5492373}" type="presParOf" srcId="{C4D4513E-AC3C-483D-8BC1-6CF90497E910}" destId="{CE3653CC-BC56-46E4-AE2D-F9F3FE9FC8C0}" srcOrd="0" destOrd="0" presId="urn:microsoft.com/office/officeart/2005/8/layout/orgChart1"/>
    <dgm:cxn modelId="{C90C7DDB-3B73-4A26-9BEB-DA0CA3DF7A86}" type="presParOf" srcId="{C4D4513E-AC3C-483D-8BC1-6CF90497E910}" destId="{8D9A7514-34B7-495A-B2A6-9E7A83576D54}" srcOrd="1" destOrd="0" presId="urn:microsoft.com/office/officeart/2005/8/layout/orgChart1"/>
    <dgm:cxn modelId="{E82E6CA9-D96E-4E42-8F75-5F3EC8D1F957}" type="presParOf" srcId="{4948750D-4966-4DBC-8A11-27E2F90DB32F}" destId="{2B5198F9-772F-4878-9225-4ED35F671EE3}" srcOrd="1" destOrd="0" presId="urn:microsoft.com/office/officeart/2005/8/layout/orgChart1"/>
    <dgm:cxn modelId="{6FC5836D-5FAC-4E9E-B558-AE460609973E}" type="presParOf" srcId="{4948750D-4966-4DBC-8A11-27E2F90DB32F}" destId="{74C3C2C7-7492-4C89-BED7-FB7FA4967518}" srcOrd="2" destOrd="0" presId="urn:microsoft.com/office/officeart/2005/8/layout/orgChart1"/>
    <dgm:cxn modelId="{4A4F694B-7348-4D1A-8167-94EA34BDE629}" type="presParOf" srcId="{1D26D682-B2E5-40D7-B54C-22ADD6C54965}" destId="{FC5BC442-366F-4FFB-AA39-7AF14AD01190}" srcOrd="2" destOrd="0" presId="urn:microsoft.com/office/officeart/2005/8/layout/orgChart1"/>
    <dgm:cxn modelId="{28C27575-037B-45B7-B951-4F83F3E59387}" type="presParOf" srcId="{1D26D682-B2E5-40D7-B54C-22ADD6C54965}" destId="{CEBF537C-7FF4-45DF-B7E7-677422865546}" srcOrd="3" destOrd="0" presId="urn:microsoft.com/office/officeart/2005/8/layout/orgChart1"/>
    <dgm:cxn modelId="{A9BBD524-9DFE-4032-BFAC-A340F409668A}" type="presParOf" srcId="{CEBF537C-7FF4-45DF-B7E7-677422865546}" destId="{7597F060-1B3E-476C-86B0-33D12A27790A}" srcOrd="0" destOrd="0" presId="urn:microsoft.com/office/officeart/2005/8/layout/orgChart1"/>
    <dgm:cxn modelId="{F6ABA876-8EB6-43E7-815A-D928E97825FD}" type="presParOf" srcId="{7597F060-1B3E-476C-86B0-33D12A27790A}" destId="{891B4A8D-0C68-4EB7-A8FB-8A2B0A48312A}" srcOrd="0" destOrd="0" presId="urn:microsoft.com/office/officeart/2005/8/layout/orgChart1"/>
    <dgm:cxn modelId="{89D8CE06-3C95-4F4C-8E34-217B3045BEDB}" type="presParOf" srcId="{7597F060-1B3E-476C-86B0-33D12A27790A}" destId="{F0032707-441E-473D-96B3-F967D39BC9C4}" srcOrd="1" destOrd="0" presId="urn:microsoft.com/office/officeart/2005/8/layout/orgChart1"/>
    <dgm:cxn modelId="{DBBFA6FF-62C7-4D72-9233-9B742F7A24D1}" type="presParOf" srcId="{CEBF537C-7FF4-45DF-B7E7-677422865546}" destId="{1DA7AB09-5D20-4664-A785-F2EB67015C58}" srcOrd="1" destOrd="0" presId="urn:microsoft.com/office/officeart/2005/8/layout/orgChart1"/>
    <dgm:cxn modelId="{98CF8A50-44F4-4902-92CC-B9937CE57F4C}" type="presParOf" srcId="{CEBF537C-7FF4-45DF-B7E7-677422865546}" destId="{5E13DD60-7F9B-4D98-BAEC-C4654BF9DF76}" srcOrd="2" destOrd="0" presId="urn:microsoft.com/office/officeart/2005/8/layout/orgChart1"/>
    <dgm:cxn modelId="{E12CDCD6-C495-4D18-9396-59646C1480F8}" type="presParOf" srcId="{0D20F7B7-73C9-4FBE-ACC2-A8E1EC6AD50E}" destId="{425EEEB7-DE24-4732-9EBD-F18219273EB5}" srcOrd="2" destOrd="0" presId="urn:microsoft.com/office/officeart/2005/8/layout/orgChart1"/>
    <dgm:cxn modelId="{D98C891F-CAC0-4C0A-ABB2-07992D052DDB}" type="presParOf" srcId="{61C04150-172D-4CF9-9B32-CA0580DEAC3B}" destId="{921EBDA9-DFE6-4062-9F6E-0A7964C290CD}" srcOrd="4" destOrd="0" presId="urn:microsoft.com/office/officeart/2005/8/layout/orgChart1"/>
    <dgm:cxn modelId="{4D7785F9-049D-4D9E-AB0A-F460E166BCC3}" type="presParOf" srcId="{61C04150-172D-4CF9-9B32-CA0580DEAC3B}" destId="{0981C298-B046-4179-82FD-E229B75F1D95}" srcOrd="5" destOrd="0" presId="urn:microsoft.com/office/officeart/2005/8/layout/orgChart1"/>
    <dgm:cxn modelId="{E6C8DA99-6FF1-480D-B33A-B702EA8C41B7}" type="presParOf" srcId="{0981C298-B046-4179-82FD-E229B75F1D95}" destId="{7C68BD4F-C920-4DEF-A301-91538BC7D1B9}" srcOrd="0" destOrd="0" presId="urn:microsoft.com/office/officeart/2005/8/layout/orgChart1"/>
    <dgm:cxn modelId="{9D2217FD-433C-46BE-8044-CE857BBCEBF1}" type="presParOf" srcId="{7C68BD4F-C920-4DEF-A301-91538BC7D1B9}" destId="{CEA2BB99-2B47-4C0F-B4EA-E60F7E27736F}" srcOrd="0" destOrd="0" presId="urn:microsoft.com/office/officeart/2005/8/layout/orgChart1"/>
    <dgm:cxn modelId="{8D04F1CC-8B1B-42F8-B319-C972449E5C18}" type="presParOf" srcId="{7C68BD4F-C920-4DEF-A301-91538BC7D1B9}" destId="{E271A653-59CF-4F7A-B810-B296A6125C8F}" srcOrd="1" destOrd="0" presId="urn:microsoft.com/office/officeart/2005/8/layout/orgChart1"/>
    <dgm:cxn modelId="{12CE12CE-8245-4F23-BD33-6FB4E97E6E31}" type="presParOf" srcId="{0981C298-B046-4179-82FD-E229B75F1D95}" destId="{FA3FDE27-C9D4-4E60-89E3-9D80B9183025}" srcOrd="1" destOrd="0" presId="urn:microsoft.com/office/officeart/2005/8/layout/orgChart1"/>
    <dgm:cxn modelId="{74971987-8150-45A1-99A0-31498949454C}" type="presParOf" srcId="{0981C298-B046-4179-82FD-E229B75F1D95}" destId="{96653A8A-821F-40DD-8855-B94ACF5AF2FA}" srcOrd="2" destOrd="0" presId="urn:microsoft.com/office/officeart/2005/8/layout/orgChart1"/>
    <dgm:cxn modelId="{B0F565DD-D61D-4BBC-8A21-A452D14B22BA}" type="presParOf" srcId="{61C04150-172D-4CF9-9B32-CA0580DEAC3B}" destId="{4EBFBB9F-D0B8-4AF5-92BB-96B9508DE8AE}" srcOrd="6" destOrd="0" presId="urn:microsoft.com/office/officeart/2005/8/layout/orgChart1"/>
    <dgm:cxn modelId="{D9BCA889-413A-4587-977F-023F640B7BE1}" type="presParOf" srcId="{61C04150-172D-4CF9-9B32-CA0580DEAC3B}" destId="{867C4E7B-40B3-49E3-BBFE-4048779FB075}" srcOrd="7" destOrd="0" presId="urn:microsoft.com/office/officeart/2005/8/layout/orgChart1"/>
    <dgm:cxn modelId="{CD0ECC44-30E1-4DC8-97FE-60710335AF23}" type="presParOf" srcId="{867C4E7B-40B3-49E3-BBFE-4048779FB075}" destId="{9C02DADB-A8E6-4A92-B982-780EEC71962E}" srcOrd="0" destOrd="0" presId="urn:microsoft.com/office/officeart/2005/8/layout/orgChart1"/>
    <dgm:cxn modelId="{EFAD808F-1AE3-4C93-8A73-CC42895C6392}" type="presParOf" srcId="{9C02DADB-A8E6-4A92-B982-780EEC71962E}" destId="{DEF52EEE-C06D-4E04-9F0A-B9ED36168163}" srcOrd="0" destOrd="0" presId="urn:microsoft.com/office/officeart/2005/8/layout/orgChart1"/>
    <dgm:cxn modelId="{C3FC7AFA-905F-49C5-86A4-B6CAC2DDE36E}" type="presParOf" srcId="{9C02DADB-A8E6-4A92-B982-780EEC71962E}" destId="{B8C8B6E7-78A0-4943-AF83-06E7C0BAF28A}" srcOrd="1" destOrd="0" presId="urn:microsoft.com/office/officeart/2005/8/layout/orgChart1"/>
    <dgm:cxn modelId="{178A1D7B-FE0A-4662-B654-44728CDE7E49}" type="presParOf" srcId="{867C4E7B-40B3-49E3-BBFE-4048779FB075}" destId="{318FE61C-306A-4347-9C14-2F6B4184D86E}" srcOrd="1" destOrd="0" presId="urn:microsoft.com/office/officeart/2005/8/layout/orgChart1"/>
    <dgm:cxn modelId="{2AE867E2-CA94-41C1-808F-DF25F59BEB76}" type="presParOf" srcId="{318FE61C-306A-4347-9C14-2F6B4184D86E}" destId="{1F693055-E99A-4420-B6D7-6E78CE856AB8}" srcOrd="0" destOrd="0" presId="urn:microsoft.com/office/officeart/2005/8/layout/orgChart1"/>
    <dgm:cxn modelId="{EF3FBDBE-4CF1-41CE-960B-00E70ED88BD7}" type="presParOf" srcId="{318FE61C-306A-4347-9C14-2F6B4184D86E}" destId="{3C65EE9F-5E23-46E4-B51F-13EDC6B8DD15}" srcOrd="1" destOrd="0" presId="urn:microsoft.com/office/officeart/2005/8/layout/orgChart1"/>
    <dgm:cxn modelId="{B0D66C41-8BA8-4C4B-9C3B-F35AE0AF5F23}" type="presParOf" srcId="{3C65EE9F-5E23-46E4-B51F-13EDC6B8DD15}" destId="{EBC90F71-BC2C-4921-A8A7-B778010FFB00}" srcOrd="0" destOrd="0" presId="urn:microsoft.com/office/officeart/2005/8/layout/orgChart1"/>
    <dgm:cxn modelId="{D3DFCB83-A4E3-4145-8B74-042B9C9317DA}" type="presParOf" srcId="{EBC90F71-BC2C-4921-A8A7-B778010FFB00}" destId="{B8F8ED71-3E85-469F-9B84-43409A537C33}" srcOrd="0" destOrd="0" presId="urn:microsoft.com/office/officeart/2005/8/layout/orgChart1"/>
    <dgm:cxn modelId="{0B8AA421-3AAA-4398-88C6-1FE3CEF8F86D}" type="presParOf" srcId="{EBC90F71-BC2C-4921-A8A7-B778010FFB00}" destId="{EB2FBA3B-FB08-49D6-8092-3A1C4672B640}" srcOrd="1" destOrd="0" presId="urn:microsoft.com/office/officeart/2005/8/layout/orgChart1"/>
    <dgm:cxn modelId="{06116142-A507-409C-86C8-C831F0EF96B8}" type="presParOf" srcId="{3C65EE9F-5E23-46E4-B51F-13EDC6B8DD15}" destId="{493ADD40-63A0-4A44-9C80-74ED5CE4FA15}" srcOrd="1" destOrd="0" presId="urn:microsoft.com/office/officeart/2005/8/layout/orgChart1"/>
    <dgm:cxn modelId="{CDD8348A-3ED4-4345-A86F-EB2C2339116D}" type="presParOf" srcId="{3C65EE9F-5E23-46E4-B51F-13EDC6B8DD15}" destId="{54D57BAF-5897-44D1-A025-0D142F743157}" srcOrd="2" destOrd="0" presId="urn:microsoft.com/office/officeart/2005/8/layout/orgChart1"/>
    <dgm:cxn modelId="{AAE1CF0A-7105-4D12-ADFE-C25A567DB36B}" type="presParOf" srcId="{318FE61C-306A-4347-9C14-2F6B4184D86E}" destId="{95A46BFE-1989-4E1B-9032-FE79B1958556}" srcOrd="2" destOrd="0" presId="urn:microsoft.com/office/officeart/2005/8/layout/orgChart1"/>
    <dgm:cxn modelId="{B8CAC156-2451-40B1-8A27-8DF6A8AC2496}" type="presParOf" srcId="{318FE61C-306A-4347-9C14-2F6B4184D86E}" destId="{823C1D13-5792-46C5-A476-78845CB0A0B3}" srcOrd="3" destOrd="0" presId="urn:microsoft.com/office/officeart/2005/8/layout/orgChart1"/>
    <dgm:cxn modelId="{BF89293A-899A-4F65-BD41-266B8D8336A4}" type="presParOf" srcId="{823C1D13-5792-46C5-A476-78845CB0A0B3}" destId="{1ADDCBD7-F493-4493-ADA8-15D49887A559}" srcOrd="0" destOrd="0" presId="urn:microsoft.com/office/officeart/2005/8/layout/orgChart1"/>
    <dgm:cxn modelId="{A68E7A7A-C6A2-437D-AD05-8F499B2CDE0A}" type="presParOf" srcId="{1ADDCBD7-F493-4493-ADA8-15D49887A559}" destId="{C45A99CE-EE88-404B-931F-C8251A343C37}" srcOrd="0" destOrd="0" presId="urn:microsoft.com/office/officeart/2005/8/layout/orgChart1"/>
    <dgm:cxn modelId="{8F51F1CD-F100-41A0-B06E-A89AAC3437F7}" type="presParOf" srcId="{1ADDCBD7-F493-4493-ADA8-15D49887A559}" destId="{92BFA544-DDC5-4CD3-A0E8-1C0EB6EAF72F}" srcOrd="1" destOrd="0" presId="urn:microsoft.com/office/officeart/2005/8/layout/orgChart1"/>
    <dgm:cxn modelId="{2DBC643A-2764-4D3E-BC62-B22DDD436DE4}" type="presParOf" srcId="{823C1D13-5792-46C5-A476-78845CB0A0B3}" destId="{A6716A92-7D8F-41A0-AF4E-6C02702EFFDD}" srcOrd="1" destOrd="0" presId="urn:microsoft.com/office/officeart/2005/8/layout/orgChart1"/>
    <dgm:cxn modelId="{8CB445B5-147D-4308-A65D-93E158467DFC}" type="presParOf" srcId="{823C1D13-5792-46C5-A476-78845CB0A0B3}" destId="{8731CE0A-1C52-42F7-8EBD-FF942F9E5FA8}" srcOrd="2" destOrd="0" presId="urn:microsoft.com/office/officeart/2005/8/layout/orgChart1"/>
    <dgm:cxn modelId="{C9EE1B27-EB4F-4AF3-8BC0-7C7689A3743F}" type="presParOf" srcId="{867C4E7B-40B3-49E3-BBFE-4048779FB075}" destId="{9E2B866E-302D-4418-8A64-73438546D471}" srcOrd="2" destOrd="0" presId="urn:microsoft.com/office/officeart/2005/8/layout/orgChart1"/>
    <dgm:cxn modelId="{773B3A5A-B38D-4FFA-BD2F-84F1F0B6EE40}" type="presParOf" srcId="{2E350FDB-4762-410A-88EA-CD4FC5C9F25B}" destId="{B31D54C9-14FD-485E-B7F6-F8719C55AC2C}" srcOrd="2" destOrd="0" presId="urn:microsoft.com/office/officeart/2005/8/layout/orgChart1"/>
    <dgm:cxn modelId="{111488EF-5E39-4585-9174-772B61E057F0}" type="presParOf" srcId="{5B9D4E12-C326-442C-BD17-93D9F54000F8}" destId="{25341C68-DA82-413C-A58B-79BB2E11F030}" srcOrd="1" destOrd="0" presId="urn:microsoft.com/office/officeart/2005/8/layout/orgChart1"/>
    <dgm:cxn modelId="{CA141707-9787-4E3D-B15C-DF6973B5BA05}" type="presParOf" srcId="{25341C68-DA82-413C-A58B-79BB2E11F030}" destId="{18DA7E4E-AE10-4304-A210-DF06E4FC19F0}" srcOrd="0" destOrd="0" presId="urn:microsoft.com/office/officeart/2005/8/layout/orgChart1"/>
    <dgm:cxn modelId="{2A01B876-0014-467E-9602-948C8A98CB8D}" type="presParOf" srcId="{18DA7E4E-AE10-4304-A210-DF06E4FC19F0}" destId="{D2A5A78E-DE79-4B63-A265-5CCFECF0D785}" srcOrd="0" destOrd="0" presId="urn:microsoft.com/office/officeart/2005/8/layout/orgChart1"/>
    <dgm:cxn modelId="{EC08976D-79BE-4450-B2F1-55D06A2257EC}" type="presParOf" srcId="{18DA7E4E-AE10-4304-A210-DF06E4FC19F0}" destId="{6C63A564-E509-4D3E-AA9B-EBCFFB1F2F2B}" srcOrd="1" destOrd="0" presId="urn:microsoft.com/office/officeart/2005/8/layout/orgChart1"/>
    <dgm:cxn modelId="{4B5975C0-5EFD-444A-A416-D3AA0B5A56F5}" type="presParOf" srcId="{25341C68-DA82-413C-A58B-79BB2E11F030}" destId="{0285427C-A98E-43BA-9A49-39C1CEAE89F5}" srcOrd="1" destOrd="0" presId="urn:microsoft.com/office/officeart/2005/8/layout/orgChart1"/>
    <dgm:cxn modelId="{5CA662A4-F6DD-4555-A98C-A912963782E3}" type="presParOf" srcId="{25341C68-DA82-413C-A58B-79BB2E11F030}" destId="{2C4894B0-FDF4-41EE-8E95-A39407E802ED}"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E6B8FA-BDD1-45B6-B2EB-8D364A9548F1}"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en-US"/>
        </a:p>
      </dgm:t>
    </dgm:pt>
    <dgm:pt modelId="{5B945B1B-B3C9-4E18-A131-1110108E426D}">
      <dgm:prSet phldrT="[Text]"/>
      <dgm:spPr>
        <a:solidFill>
          <a:schemeClr val="accent2"/>
        </a:solidFill>
      </dgm:spPr>
      <dgm:t>
        <a:bodyPr/>
        <a:lstStyle/>
        <a:p>
          <a:r>
            <a:rPr lang="en-US" b="1" dirty="0">
              <a:solidFill>
                <a:schemeClr val="bg1"/>
              </a:solidFill>
              <a:latin typeface="Arial" panose="020B0604020202020204" pitchFamily="34" charset="0"/>
              <a:cs typeface="Arial" panose="020B0604020202020204" pitchFamily="34" charset="0"/>
            </a:rPr>
            <a:t>Develop community-based support systems informed by local voices to address mental illness and suicide among farmers and farm families.</a:t>
          </a:r>
        </a:p>
      </dgm:t>
    </dgm:pt>
    <dgm:pt modelId="{903A837B-4713-49CC-B5EE-94A71AE8DACB}" type="parTrans" cxnId="{DE65E140-28A7-4251-B83D-014E4A04FF1C}">
      <dgm:prSet/>
      <dgm:spPr/>
      <dgm:t>
        <a:bodyPr/>
        <a:lstStyle/>
        <a:p>
          <a:endParaRPr lang="en-US"/>
        </a:p>
      </dgm:t>
    </dgm:pt>
    <dgm:pt modelId="{6945C408-BA6C-4D33-AFEA-F1995AAD3BB9}" type="sibTrans" cxnId="{DE65E140-28A7-4251-B83D-014E4A04FF1C}">
      <dgm:prSet/>
      <dgm:spPr/>
      <dgm:t>
        <a:bodyPr/>
        <a:lstStyle/>
        <a:p>
          <a:endParaRPr lang="en-US"/>
        </a:p>
      </dgm:t>
    </dgm:pt>
    <dgm:pt modelId="{58D32C65-F00D-4FA6-AA14-2ABAD16C43A6}">
      <dgm:prSet phldrT="[Text]"/>
      <dgm:spPr>
        <a:solidFill>
          <a:schemeClr val="accent3"/>
        </a:solidFill>
      </dgm:spPr>
      <dgm:t>
        <a:bodyPr/>
        <a:lstStyle/>
        <a:p>
          <a:r>
            <a:rPr lang="en-US">
              <a:solidFill>
                <a:schemeClr val="bg1"/>
              </a:solidFill>
              <a:latin typeface="Arial" panose="020B0604020202020204" pitchFamily="34" charset="0"/>
              <a:cs typeface="Arial" panose="020B0604020202020204" pitchFamily="34" charset="0"/>
            </a:rPr>
            <a:t>Prevention</a:t>
          </a:r>
        </a:p>
      </dgm:t>
    </dgm:pt>
    <dgm:pt modelId="{FAB86F7F-D1F7-458B-963B-FCFF0F8DD731}" type="parTrans" cxnId="{EE7AA609-40B0-45BC-B644-B333B9CCBCD2}">
      <dgm:prSet/>
      <dgm:spPr/>
      <dgm:t>
        <a:bodyPr/>
        <a:lstStyle/>
        <a:p>
          <a:endParaRPr lang="en-US">
            <a:solidFill>
              <a:schemeClr val="bg1"/>
            </a:solidFill>
          </a:endParaRPr>
        </a:p>
      </dgm:t>
    </dgm:pt>
    <dgm:pt modelId="{F561B66D-0E93-4155-A026-370390DCBE2A}" type="sibTrans" cxnId="{EE7AA609-40B0-45BC-B644-B333B9CCBCD2}">
      <dgm:prSet/>
      <dgm:spPr/>
      <dgm:t>
        <a:bodyPr/>
        <a:lstStyle/>
        <a:p>
          <a:endParaRPr lang="en-US"/>
        </a:p>
      </dgm:t>
    </dgm:pt>
    <dgm:pt modelId="{7D48F559-2F1E-43C9-B785-019C818118FB}">
      <dgm:prSet phldrT="[Text]"/>
      <dgm:spPr>
        <a:solidFill>
          <a:schemeClr val="accent3"/>
        </a:solidFill>
      </dgm:spPr>
      <dgm:t>
        <a:bodyPr/>
        <a:lstStyle/>
        <a:p>
          <a:r>
            <a:rPr lang="en-US">
              <a:solidFill>
                <a:schemeClr val="bg1"/>
              </a:solidFill>
              <a:latin typeface="Arial" panose="020B0604020202020204" pitchFamily="34" charset="0"/>
              <a:cs typeface="Arial" panose="020B0604020202020204" pitchFamily="34" charset="0"/>
            </a:rPr>
            <a:t>Intervention</a:t>
          </a:r>
        </a:p>
      </dgm:t>
    </dgm:pt>
    <dgm:pt modelId="{99B61382-A3F9-4502-85D2-D1C8584031D6}" type="parTrans" cxnId="{113BB523-BEDC-48B5-8691-9CF74BD2C2CB}">
      <dgm:prSet/>
      <dgm:spPr/>
      <dgm:t>
        <a:bodyPr/>
        <a:lstStyle/>
        <a:p>
          <a:endParaRPr lang="en-US">
            <a:solidFill>
              <a:schemeClr val="bg1"/>
            </a:solidFill>
          </a:endParaRPr>
        </a:p>
      </dgm:t>
    </dgm:pt>
    <dgm:pt modelId="{F5AB77A2-A34A-4317-B398-D28CBC6BF384}" type="sibTrans" cxnId="{113BB523-BEDC-48B5-8691-9CF74BD2C2CB}">
      <dgm:prSet/>
      <dgm:spPr/>
      <dgm:t>
        <a:bodyPr/>
        <a:lstStyle/>
        <a:p>
          <a:endParaRPr lang="en-US"/>
        </a:p>
      </dgm:t>
    </dgm:pt>
    <dgm:pt modelId="{514C78EF-A53F-4EEE-A5F8-728D890E7D0F}">
      <dgm:prSet phldrT="[Text]"/>
      <dgm:spPr>
        <a:solidFill>
          <a:schemeClr val="accent3"/>
        </a:solidFill>
      </dgm:spPr>
      <dgm:t>
        <a:bodyPr/>
        <a:lstStyle/>
        <a:p>
          <a:r>
            <a:rPr lang="en-US">
              <a:solidFill>
                <a:schemeClr val="bg1"/>
              </a:solidFill>
              <a:latin typeface="Arial" panose="020B0604020202020204" pitchFamily="34" charset="0"/>
              <a:cs typeface="Arial" panose="020B0604020202020204" pitchFamily="34" charset="0"/>
            </a:rPr>
            <a:t>Postvention</a:t>
          </a:r>
        </a:p>
      </dgm:t>
    </dgm:pt>
    <dgm:pt modelId="{555C15E3-4E91-4F90-A295-EAFC8A2ED312}" type="parTrans" cxnId="{E2F9159A-6BC8-444F-90AB-A392523DB95D}">
      <dgm:prSet/>
      <dgm:spPr/>
      <dgm:t>
        <a:bodyPr/>
        <a:lstStyle/>
        <a:p>
          <a:endParaRPr lang="en-US">
            <a:solidFill>
              <a:schemeClr val="bg1"/>
            </a:solidFill>
          </a:endParaRPr>
        </a:p>
      </dgm:t>
    </dgm:pt>
    <dgm:pt modelId="{ED9C47A7-23BD-4CC0-AC58-86A3EF8AD264}" type="sibTrans" cxnId="{E2F9159A-6BC8-444F-90AB-A392523DB95D}">
      <dgm:prSet/>
      <dgm:spPr/>
      <dgm:t>
        <a:bodyPr/>
        <a:lstStyle/>
        <a:p>
          <a:endParaRPr lang="en-US"/>
        </a:p>
      </dgm:t>
    </dgm:pt>
    <dgm:pt modelId="{890CCA20-C8E8-4949-9268-1FC30A8E44FB}">
      <dgm:prSet phldrT="[Text]"/>
      <dgm:spPr>
        <a:solidFill>
          <a:schemeClr val="accent3"/>
        </a:solidFill>
      </dgm:spPr>
      <dgm:t>
        <a:bodyPr/>
        <a:lstStyle/>
        <a:p>
          <a:r>
            <a:rPr lang="en-US">
              <a:solidFill>
                <a:schemeClr val="bg1"/>
              </a:solidFill>
              <a:latin typeface="Arial" panose="020B0604020202020204" pitchFamily="34" charset="0"/>
              <a:cs typeface="Arial" panose="020B0604020202020204" pitchFamily="34" charset="0"/>
            </a:rPr>
            <a:t>Data/Surveillance </a:t>
          </a:r>
        </a:p>
      </dgm:t>
    </dgm:pt>
    <dgm:pt modelId="{3696C2FF-6589-41F7-9634-A5CCF004DC4E}" type="parTrans" cxnId="{0304B31F-9734-4CC0-90A8-B4D88C26D70B}">
      <dgm:prSet/>
      <dgm:spPr/>
      <dgm:t>
        <a:bodyPr/>
        <a:lstStyle/>
        <a:p>
          <a:endParaRPr lang="en-US">
            <a:solidFill>
              <a:schemeClr val="bg1"/>
            </a:solidFill>
          </a:endParaRPr>
        </a:p>
      </dgm:t>
    </dgm:pt>
    <dgm:pt modelId="{F17E8970-1E7F-4C5E-8D17-BC17B996D2F5}" type="sibTrans" cxnId="{0304B31F-9734-4CC0-90A8-B4D88C26D70B}">
      <dgm:prSet/>
      <dgm:spPr/>
      <dgm:t>
        <a:bodyPr/>
        <a:lstStyle/>
        <a:p>
          <a:endParaRPr lang="en-US"/>
        </a:p>
      </dgm:t>
    </dgm:pt>
    <dgm:pt modelId="{27287A5F-3313-4D2E-80DF-A7585E339DB0}">
      <dgm:prSet/>
      <dgm:spPr>
        <a:solidFill>
          <a:schemeClr val="accent1"/>
        </a:solidFill>
      </dgm:spPr>
      <dgm:t>
        <a:bodyPr/>
        <a:lstStyle/>
        <a:p>
          <a:r>
            <a:rPr lang="en-US" dirty="0">
              <a:solidFill>
                <a:schemeClr val="bg1"/>
              </a:solidFill>
              <a:latin typeface="Arial" panose="020B0604020202020204" pitchFamily="34" charset="0"/>
              <a:cs typeface="Arial" panose="020B0604020202020204" pitchFamily="34" charset="0"/>
            </a:rPr>
            <a:t>Farmers’ Stories</a:t>
          </a:r>
        </a:p>
      </dgm:t>
    </dgm:pt>
    <dgm:pt modelId="{76E43EDA-C11F-4E67-A2B7-F75711EBEC2C}" type="parTrans" cxnId="{19FE0631-036B-4266-86D7-E281ABE9BD0F}">
      <dgm:prSet/>
      <dgm:spPr/>
      <dgm:t>
        <a:bodyPr/>
        <a:lstStyle/>
        <a:p>
          <a:endParaRPr lang="en-US">
            <a:solidFill>
              <a:schemeClr val="bg1"/>
            </a:solidFill>
          </a:endParaRPr>
        </a:p>
      </dgm:t>
    </dgm:pt>
    <dgm:pt modelId="{792C3328-4FA4-4DFB-8D52-1DF53F8F3B65}" type="sibTrans" cxnId="{19FE0631-036B-4266-86D7-E281ABE9BD0F}">
      <dgm:prSet/>
      <dgm:spPr/>
      <dgm:t>
        <a:bodyPr/>
        <a:lstStyle/>
        <a:p>
          <a:endParaRPr lang="en-US"/>
        </a:p>
      </dgm:t>
    </dgm:pt>
    <dgm:pt modelId="{C364BB76-10F2-4879-BD98-A1B5FFC7B9EF}">
      <dgm:prSet/>
      <dgm:spPr>
        <a:solidFill>
          <a:schemeClr val="accent1"/>
        </a:solidFill>
      </dgm:spPr>
      <dgm:t>
        <a:bodyPr/>
        <a:lstStyle/>
        <a:p>
          <a:r>
            <a:rPr lang="en-US" dirty="0">
              <a:solidFill>
                <a:schemeClr val="bg1"/>
              </a:solidFill>
              <a:latin typeface="Arial" panose="020B0604020202020204" pitchFamily="34" charset="0"/>
              <a:cs typeface="Arial" panose="020B0604020202020204" pitchFamily="34" charset="0"/>
            </a:rPr>
            <a:t>Web page</a:t>
          </a:r>
        </a:p>
      </dgm:t>
    </dgm:pt>
    <dgm:pt modelId="{F250B264-D96A-4C53-A72B-A19B64221439}" type="parTrans" cxnId="{CF45C571-DD64-4CF4-AFE9-E6F896518F9E}">
      <dgm:prSet/>
      <dgm:spPr/>
      <dgm:t>
        <a:bodyPr/>
        <a:lstStyle/>
        <a:p>
          <a:endParaRPr lang="en-US">
            <a:solidFill>
              <a:schemeClr val="bg1"/>
            </a:solidFill>
          </a:endParaRPr>
        </a:p>
      </dgm:t>
    </dgm:pt>
    <dgm:pt modelId="{09948BCB-BEB1-44B2-9B1D-E79C91979E7B}" type="sibTrans" cxnId="{CF45C571-DD64-4CF4-AFE9-E6F896518F9E}">
      <dgm:prSet/>
      <dgm:spPr/>
      <dgm:t>
        <a:bodyPr/>
        <a:lstStyle/>
        <a:p>
          <a:endParaRPr lang="en-US"/>
        </a:p>
      </dgm:t>
    </dgm:pt>
    <dgm:pt modelId="{2DB97F19-EFF6-4EE9-A82D-C6E12A4E9728}">
      <dgm:prSet/>
      <dgm:spPr>
        <a:solidFill>
          <a:schemeClr val="accent1"/>
        </a:solidFill>
      </dgm:spPr>
      <dgm:t>
        <a:bodyPr/>
        <a:lstStyle/>
        <a:p>
          <a:r>
            <a:rPr lang="en-US" dirty="0">
              <a:solidFill>
                <a:schemeClr val="bg1"/>
              </a:solidFill>
              <a:latin typeface="Arial" panose="020B0604020202020204" pitchFamily="34" charset="0"/>
              <a:cs typeface="Arial" panose="020B0604020202020204" pitchFamily="34" charset="0"/>
            </a:rPr>
            <a:t>Challenge Coins to include youth participation</a:t>
          </a:r>
        </a:p>
      </dgm:t>
    </dgm:pt>
    <dgm:pt modelId="{D8DD2339-67D7-4B60-9907-711A02168519}" type="parTrans" cxnId="{94B842E7-984F-4BB4-B70A-6CA9AC60CF79}">
      <dgm:prSet/>
      <dgm:spPr/>
      <dgm:t>
        <a:bodyPr/>
        <a:lstStyle/>
        <a:p>
          <a:endParaRPr lang="en-US">
            <a:solidFill>
              <a:schemeClr val="bg1"/>
            </a:solidFill>
          </a:endParaRPr>
        </a:p>
      </dgm:t>
    </dgm:pt>
    <dgm:pt modelId="{6386D61A-B81F-4928-B267-2E73E95BB95A}" type="sibTrans" cxnId="{94B842E7-984F-4BB4-B70A-6CA9AC60CF79}">
      <dgm:prSet/>
      <dgm:spPr/>
      <dgm:t>
        <a:bodyPr/>
        <a:lstStyle/>
        <a:p>
          <a:endParaRPr lang="en-US"/>
        </a:p>
      </dgm:t>
    </dgm:pt>
    <dgm:pt modelId="{B318FCBF-B7FD-4DCB-87C6-F0A6BFF7E1ED}">
      <dgm:prSet/>
      <dgm:spPr>
        <a:solidFill>
          <a:schemeClr val="accent1"/>
        </a:solidFill>
      </dgm:spPr>
      <dgm:t>
        <a:bodyPr/>
        <a:lstStyle/>
        <a:p>
          <a:r>
            <a:rPr lang="en-US" dirty="0">
              <a:solidFill>
                <a:schemeClr val="bg1"/>
              </a:solidFill>
              <a:latin typeface="Arial" panose="020B0604020202020204" pitchFamily="34" charset="0"/>
              <a:cs typeface="Arial" panose="020B0604020202020204" pitchFamily="34" charset="0"/>
            </a:rPr>
            <a:t>988 Crisis Call Center</a:t>
          </a:r>
        </a:p>
      </dgm:t>
    </dgm:pt>
    <dgm:pt modelId="{AB68F954-E128-40D0-9EB7-AB0955369ECA}" type="parTrans" cxnId="{87C5908F-B99B-4143-90D1-9BB90E0CE86B}">
      <dgm:prSet/>
      <dgm:spPr/>
      <dgm:t>
        <a:bodyPr/>
        <a:lstStyle/>
        <a:p>
          <a:endParaRPr lang="en-US">
            <a:solidFill>
              <a:schemeClr val="bg1"/>
            </a:solidFill>
          </a:endParaRPr>
        </a:p>
      </dgm:t>
    </dgm:pt>
    <dgm:pt modelId="{9BF808FB-1965-4177-9D3C-6BDC09778B2C}" type="sibTrans" cxnId="{87C5908F-B99B-4143-90D1-9BB90E0CE86B}">
      <dgm:prSet/>
      <dgm:spPr/>
      <dgm:t>
        <a:bodyPr/>
        <a:lstStyle/>
        <a:p>
          <a:endParaRPr lang="en-US"/>
        </a:p>
      </dgm:t>
    </dgm:pt>
    <dgm:pt modelId="{15876046-9F93-417D-9A28-50485CF9DC0D}">
      <dgm:prSet/>
      <dgm:spPr>
        <a:solidFill>
          <a:schemeClr val="accent5"/>
        </a:solidFill>
      </dgm:spPr>
      <dgm:t>
        <a:bodyPr/>
        <a:lstStyle/>
        <a:p>
          <a:r>
            <a:rPr lang="en-US" dirty="0">
              <a:solidFill>
                <a:schemeClr val="bg1"/>
              </a:solidFill>
              <a:latin typeface="Arial" panose="020B0604020202020204" pitchFamily="34" charset="0"/>
              <a:cs typeface="Arial" panose="020B0604020202020204" pitchFamily="34" charset="0"/>
            </a:rPr>
            <a:t>AMSR Training</a:t>
          </a:r>
        </a:p>
      </dgm:t>
    </dgm:pt>
    <dgm:pt modelId="{336EEE23-A422-4F0D-A211-AF41FEE3195B}" type="parTrans" cxnId="{DDB3E9FB-5615-49F5-8D29-8D3733CDA4D5}">
      <dgm:prSet/>
      <dgm:spPr/>
      <dgm:t>
        <a:bodyPr/>
        <a:lstStyle/>
        <a:p>
          <a:endParaRPr lang="en-US">
            <a:solidFill>
              <a:schemeClr val="bg1"/>
            </a:solidFill>
          </a:endParaRPr>
        </a:p>
      </dgm:t>
    </dgm:pt>
    <dgm:pt modelId="{A399496F-D86E-4ACF-A819-8CE26E47E8CA}" type="sibTrans" cxnId="{DDB3E9FB-5615-49F5-8D29-8D3733CDA4D5}">
      <dgm:prSet/>
      <dgm:spPr/>
      <dgm:t>
        <a:bodyPr/>
        <a:lstStyle/>
        <a:p>
          <a:endParaRPr lang="en-US"/>
        </a:p>
      </dgm:t>
    </dgm:pt>
    <dgm:pt modelId="{A76C1288-45B5-47AC-8FF5-DF430BD71AE7}">
      <dgm:prSet/>
      <dgm:spPr>
        <a:solidFill>
          <a:schemeClr val="accent5"/>
        </a:solidFill>
      </dgm:spPr>
      <dgm:t>
        <a:bodyPr/>
        <a:lstStyle/>
        <a:p>
          <a:r>
            <a:rPr lang="en-US">
              <a:solidFill>
                <a:schemeClr val="bg1"/>
              </a:solidFill>
              <a:latin typeface="Arial" panose="020B0604020202020204" pitchFamily="34" charset="0"/>
              <a:cs typeface="Arial" panose="020B0604020202020204" pitchFamily="34" charset="0"/>
            </a:rPr>
            <a:t>ESSENCE</a:t>
          </a:r>
        </a:p>
      </dgm:t>
    </dgm:pt>
    <dgm:pt modelId="{EC5BB4DF-E878-4622-9CA2-17E4C71B12A2}" type="parTrans" cxnId="{02424286-0576-4FEA-85C1-9C5EEF736597}">
      <dgm:prSet/>
      <dgm:spPr/>
      <dgm:t>
        <a:bodyPr/>
        <a:lstStyle/>
        <a:p>
          <a:endParaRPr lang="en-US">
            <a:solidFill>
              <a:schemeClr val="bg1"/>
            </a:solidFill>
          </a:endParaRPr>
        </a:p>
      </dgm:t>
    </dgm:pt>
    <dgm:pt modelId="{EE7CF549-0060-41A0-B5B3-E71DDE3CA98D}" type="sibTrans" cxnId="{02424286-0576-4FEA-85C1-9C5EEF736597}">
      <dgm:prSet/>
      <dgm:spPr/>
      <dgm:t>
        <a:bodyPr/>
        <a:lstStyle/>
        <a:p>
          <a:endParaRPr lang="en-US"/>
        </a:p>
      </dgm:t>
    </dgm:pt>
    <dgm:pt modelId="{8608F3A9-7C6C-4211-80E8-23C882FE3C09}">
      <dgm:prSet/>
      <dgm:spPr>
        <a:solidFill>
          <a:schemeClr val="accent5"/>
        </a:solidFill>
      </dgm:spPr>
      <dgm:t>
        <a:bodyPr/>
        <a:lstStyle/>
        <a:p>
          <a:r>
            <a:rPr lang="en-US" dirty="0">
              <a:solidFill>
                <a:schemeClr val="bg1"/>
              </a:solidFill>
              <a:latin typeface="Arial" panose="020B0604020202020204" pitchFamily="34" charset="0"/>
              <a:cs typeface="Arial" panose="020B0604020202020204" pitchFamily="34" charset="0"/>
            </a:rPr>
            <a:t>Mortality and Morbidity </a:t>
          </a:r>
        </a:p>
      </dgm:t>
    </dgm:pt>
    <dgm:pt modelId="{CA2FEC87-7D66-49B1-976E-2663EBEDE4FF}" type="parTrans" cxnId="{191C6847-BFA2-47C3-AE45-DF3F38322C9A}">
      <dgm:prSet/>
      <dgm:spPr/>
      <dgm:t>
        <a:bodyPr/>
        <a:lstStyle/>
        <a:p>
          <a:endParaRPr lang="en-US">
            <a:solidFill>
              <a:schemeClr val="bg1"/>
            </a:solidFill>
          </a:endParaRPr>
        </a:p>
      </dgm:t>
    </dgm:pt>
    <dgm:pt modelId="{1D2056AF-A5C7-424C-AD13-149DE6EA0278}" type="sibTrans" cxnId="{191C6847-BFA2-47C3-AE45-DF3F38322C9A}">
      <dgm:prSet/>
      <dgm:spPr/>
      <dgm:t>
        <a:bodyPr/>
        <a:lstStyle/>
        <a:p>
          <a:endParaRPr lang="en-US"/>
        </a:p>
      </dgm:t>
    </dgm:pt>
    <dgm:pt modelId="{70ECDFD7-C018-487D-BFBC-6EE1779D4549}">
      <dgm:prSet/>
      <dgm:spPr>
        <a:solidFill>
          <a:schemeClr val="accent1"/>
        </a:solidFill>
      </dgm:spPr>
      <dgm:t>
        <a:bodyPr/>
        <a:lstStyle/>
        <a:p>
          <a:r>
            <a:rPr lang="en-US" dirty="0">
              <a:solidFill>
                <a:schemeClr val="bg1"/>
              </a:solidFill>
              <a:latin typeface="Arial" panose="020B0604020202020204" pitchFamily="34" charset="0"/>
              <a:cs typeface="Arial" panose="020B0604020202020204" pitchFamily="34" charset="0"/>
            </a:rPr>
            <a:t>Progressive Web App</a:t>
          </a:r>
        </a:p>
      </dgm:t>
    </dgm:pt>
    <dgm:pt modelId="{7C44552F-1245-4192-AFA1-67C98B65D8F8}" type="parTrans" cxnId="{D54CE99B-0E02-4534-AC4F-E94B35E926EA}">
      <dgm:prSet/>
      <dgm:spPr/>
      <dgm:t>
        <a:bodyPr/>
        <a:lstStyle/>
        <a:p>
          <a:endParaRPr lang="en-US">
            <a:solidFill>
              <a:schemeClr val="bg1"/>
            </a:solidFill>
          </a:endParaRPr>
        </a:p>
      </dgm:t>
    </dgm:pt>
    <dgm:pt modelId="{F37BAF7D-48A5-46F5-80DE-0322A46C45B0}" type="sibTrans" cxnId="{D54CE99B-0E02-4534-AC4F-E94B35E926EA}">
      <dgm:prSet/>
      <dgm:spPr/>
      <dgm:t>
        <a:bodyPr/>
        <a:lstStyle/>
        <a:p>
          <a:endParaRPr lang="en-US"/>
        </a:p>
      </dgm:t>
    </dgm:pt>
    <dgm:pt modelId="{62CEE0D3-A72B-474E-810E-6475FDB65DDD}">
      <dgm:prSet/>
      <dgm:spPr>
        <a:solidFill>
          <a:schemeClr val="accent5"/>
        </a:solidFill>
      </dgm:spPr>
      <dgm:t>
        <a:bodyPr/>
        <a:lstStyle/>
        <a:p>
          <a:r>
            <a:rPr lang="en-US">
              <a:solidFill>
                <a:schemeClr val="bg1"/>
              </a:solidFill>
              <a:latin typeface="Arial" panose="020B0604020202020204" pitchFamily="34" charset="0"/>
              <a:cs typeface="Arial" panose="020B0604020202020204" pitchFamily="34" charset="0"/>
            </a:rPr>
            <a:t>CRUSH Training</a:t>
          </a:r>
        </a:p>
      </dgm:t>
    </dgm:pt>
    <dgm:pt modelId="{6902A595-5B05-4799-9C5C-6E8326B228EE}" type="parTrans" cxnId="{5A10825D-B6F7-4746-BB8E-565AB737E40A}">
      <dgm:prSet/>
      <dgm:spPr/>
      <dgm:t>
        <a:bodyPr/>
        <a:lstStyle/>
        <a:p>
          <a:endParaRPr lang="en-US">
            <a:solidFill>
              <a:schemeClr val="bg1"/>
            </a:solidFill>
          </a:endParaRPr>
        </a:p>
      </dgm:t>
    </dgm:pt>
    <dgm:pt modelId="{D276E609-032E-43BC-8B11-35CCDFE00E2A}" type="sibTrans" cxnId="{5A10825D-B6F7-4746-BB8E-565AB737E40A}">
      <dgm:prSet/>
      <dgm:spPr/>
      <dgm:t>
        <a:bodyPr/>
        <a:lstStyle/>
        <a:p>
          <a:endParaRPr lang="en-US"/>
        </a:p>
      </dgm:t>
    </dgm:pt>
    <dgm:pt modelId="{B7C53328-7850-4196-8D2A-A01E3AF7BE3F}">
      <dgm:prSet/>
      <dgm:spPr>
        <a:solidFill>
          <a:schemeClr val="accent5"/>
        </a:solidFill>
      </dgm:spPr>
      <dgm:t>
        <a:bodyPr/>
        <a:lstStyle/>
        <a:p>
          <a:r>
            <a:rPr lang="en-US">
              <a:solidFill>
                <a:schemeClr val="bg1"/>
              </a:solidFill>
              <a:latin typeface="Arial" panose="020B0604020202020204" pitchFamily="34" charset="0"/>
              <a:cs typeface="Arial" panose="020B0604020202020204" pitchFamily="34" charset="0"/>
            </a:rPr>
            <a:t>QPR</a:t>
          </a:r>
        </a:p>
      </dgm:t>
    </dgm:pt>
    <dgm:pt modelId="{6FD5653B-60AC-4540-8265-867B87E97803}" type="parTrans" cxnId="{1B4FFFA3-E87B-47ED-8434-C31289325785}">
      <dgm:prSet/>
      <dgm:spPr/>
      <dgm:t>
        <a:bodyPr/>
        <a:lstStyle/>
        <a:p>
          <a:endParaRPr lang="en-US">
            <a:solidFill>
              <a:schemeClr val="bg1"/>
            </a:solidFill>
          </a:endParaRPr>
        </a:p>
      </dgm:t>
    </dgm:pt>
    <dgm:pt modelId="{C01FD97A-4890-4795-98FE-D8E49713739F}" type="sibTrans" cxnId="{1B4FFFA3-E87B-47ED-8434-C31289325785}">
      <dgm:prSet/>
      <dgm:spPr/>
      <dgm:t>
        <a:bodyPr/>
        <a:lstStyle/>
        <a:p>
          <a:endParaRPr lang="en-US"/>
        </a:p>
      </dgm:t>
    </dgm:pt>
    <dgm:pt modelId="{34BF0C20-1F6B-42BF-BE83-95A764C93AD1}">
      <dgm:prSet phldrT="[Text]"/>
      <dgm:spPr>
        <a:solidFill>
          <a:schemeClr val="accent1"/>
        </a:solidFill>
      </dgm:spPr>
      <dgm:t>
        <a:bodyPr/>
        <a:lstStyle/>
        <a:p>
          <a:r>
            <a:rPr lang="en-US" dirty="0">
              <a:solidFill>
                <a:schemeClr val="bg1"/>
              </a:solidFill>
              <a:latin typeface="Arial" panose="020B0604020202020204" pitchFamily="34" charset="0"/>
              <a:cs typeface="Arial" panose="020B0604020202020204" pitchFamily="34" charset="0"/>
            </a:rPr>
            <a:t>Follow-up with Coin Recipients </a:t>
          </a:r>
        </a:p>
      </dgm:t>
    </dgm:pt>
    <dgm:pt modelId="{6C5718EF-90C7-482F-829B-69CD546E728F}" type="parTrans" cxnId="{B4432E49-C055-4A3D-8C36-48E4256CE1A9}">
      <dgm:prSet/>
      <dgm:spPr/>
      <dgm:t>
        <a:bodyPr/>
        <a:lstStyle/>
        <a:p>
          <a:endParaRPr lang="en-US">
            <a:solidFill>
              <a:schemeClr val="bg1"/>
            </a:solidFill>
          </a:endParaRPr>
        </a:p>
      </dgm:t>
    </dgm:pt>
    <dgm:pt modelId="{D2D13D05-D9DA-4A45-A495-28434F0D6B88}" type="sibTrans" cxnId="{B4432E49-C055-4A3D-8C36-48E4256CE1A9}">
      <dgm:prSet/>
      <dgm:spPr/>
      <dgm:t>
        <a:bodyPr/>
        <a:lstStyle/>
        <a:p>
          <a:endParaRPr lang="en-US"/>
        </a:p>
      </dgm:t>
    </dgm:pt>
    <dgm:pt modelId="{5B9D4E12-C326-442C-BD17-93D9F54000F8}" type="pres">
      <dgm:prSet presAssocID="{D0E6B8FA-BDD1-45B6-B2EB-8D364A9548F1}" presName="hierChild1" presStyleCnt="0">
        <dgm:presLayoutVars>
          <dgm:orgChart val="1"/>
          <dgm:chPref val="1"/>
          <dgm:dir/>
          <dgm:animOne val="branch"/>
          <dgm:animLvl val="lvl"/>
          <dgm:resizeHandles/>
        </dgm:presLayoutVars>
      </dgm:prSet>
      <dgm:spPr/>
      <dgm:t>
        <a:bodyPr/>
        <a:lstStyle/>
        <a:p>
          <a:endParaRPr lang="en-US"/>
        </a:p>
      </dgm:t>
    </dgm:pt>
    <dgm:pt modelId="{2E350FDB-4762-410A-88EA-CD4FC5C9F25B}" type="pres">
      <dgm:prSet presAssocID="{5B945B1B-B3C9-4E18-A131-1110108E426D}" presName="hierRoot1" presStyleCnt="0">
        <dgm:presLayoutVars>
          <dgm:hierBranch val="init"/>
        </dgm:presLayoutVars>
      </dgm:prSet>
      <dgm:spPr/>
    </dgm:pt>
    <dgm:pt modelId="{F9D9D25E-44B1-4D94-BBEE-D8C3B5D2AB69}" type="pres">
      <dgm:prSet presAssocID="{5B945B1B-B3C9-4E18-A131-1110108E426D}" presName="rootComposite1" presStyleCnt="0"/>
      <dgm:spPr/>
    </dgm:pt>
    <dgm:pt modelId="{5E799CEE-3476-46C8-B671-F3E88901235A}" type="pres">
      <dgm:prSet presAssocID="{5B945B1B-B3C9-4E18-A131-1110108E426D}" presName="rootText1" presStyleLbl="node0" presStyleIdx="0" presStyleCnt="1" custScaleX="549947" custLinFactNeighborX="-12573" custLinFactNeighborY="-1320">
        <dgm:presLayoutVars>
          <dgm:chPref val="3"/>
        </dgm:presLayoutVars>
      </dgm:prSet>
      <dgm:spPr/>
      <dgm:t>
        <a:bodyPr/>
        <a:lstStyle/>
        <a:p>
          <a:endParaRPr lang="en-US"/>
        </a:p>
      </dgm:t>
    </dgm:pt>
    <dgm:pt modelId="{C0E16ACE-EB7A-465B-B459-2E936AA439CE}" type="pres">
      <dgm:prSet presAssocID="{5B945B1B-B3C9-4E18-A131-1110108E426D}" presName="rootConnector1" presStyleLbl="node1" presStyleIdx="0" presStyleCnt="0"/>
      <dgm:spPr/>
      <dgm:t>
        <a:bodyPr/>
        <a:lstStyle/>
        <a:p>
          <a:endParaRPr lang="en-US"/>
        </a:p>
      </dgm:t>
    </dgm:pt>
    <dgm:pt modelId="{61C04150-172D-4CF9-9B32-CA0580DEAC3B}" type="pres">
      <dgm:prSet presAssocID="{5B945B1B-B3C9-4E18-A131-1110108E426D}" presName="hierChild2" presStyleCnt="0"/>
      <dgm:spPr/>
    </dgm:pt>
    <dgm:pt modelId="{9255716B-3CBF-4D9D-A190-E4649C7174F5}" type="pres">
      <dgm:prSet presAssocID="{FAB86F7F-D1F7-458B-963B-FCFF0F8DD731}" presName="Name37" presStyleLbl="parChTrans1D2" presStyleIdx="0" presStyleCnt="4"/>
      <dgm:spPr/>
      <dgm:t>
        <a:bodyPr/>
        <a:lstStyle/>
        <a:p>
          <a:endParaRPr lang="en-US"/>
        </a:p>
      </dgm:t>
    </dgm:pt>
    <dgm:pt modelId="{D101F9CE-5677-4278-985D-C00E86B73C8B}" type="pres">
      <dgm:prSet presAssocID="{58D32C65-F00D-4FA6-AA14-2ABAD16C43A6}" presName="hierRoot2" presStyleCnt="0">
        <dgm:presLayoutVars>
          <dgm:hierBranch val="hang"/>
        </dgm:presLayoutVars>
      </dgm:prSet>
      <dgm:spPr/>
    </dgm:pt>
    <dgm:pt modelId="{93F1D471-FCA3-436E-AD08-081788A25624}" type="pres">
      <dgm:prSet presAssocID="{58D32C65-F00D-4FA6-AA14-2ABAD16C43A6}" presName="rootComposite" presStyleCnt="0"/>
      <dgm:spPr/>
    </dgm:pt>
    <dgm:pt modelId="{17257799-3D1B-4ED3-AF56-5582CE9B8C25}" type="pres">
      <dgm:prSet presAssocID="{58D32C65-F00D-4FA6-AA14-2ABAD16C43A6}" presName="rootText" presStyleLbl="node2" presStyleIdx="0" presStyleCnt="4" custLinFactNeighborX="-5350">
        <dgm:presLayoutVars>
          <dgm:chPref val="3"/>
        </dgm:presLayoutVars>
      </dgm:prSet>
      <dgm:spPr/>
      <dgm:t>
        <a:bodyPr/>
        <a:lstStyle/>
        <a:p>
          <a:endParaRPr lang="en-US"/>
        </a:p>
      </dgm:t>
    </dgm:pt>
    <dgm:pt modelId="{791BB99F-738A-4ADC-A2EC-212488FAE7AB}" type="pres">
      <dgm:prSet presAssocID="{58D32C65-F00D-4FA6-AA14-2ABAD16C43A6}" presName="rootConnector" presStyleLbl="node2" presStyleIdx="0" presStyleCnt="4"/>
      <dgm:spPr/>
      <dgm:t>
        <a:bodyPr/>
        <a:lstStyle/>
        <a:p>
          <a:endParaRPr lang="en-US"/>
        </a:p>
      </dgm:t>
    </dgm:pt>
    <dgm:pt modelId="{806151DA-C17B-4F03-97F6-9400D3B59D86}" type="pres">
      <dgm:prSet presAssocID="{58D32C65-F00D-4FA6-AA14-2ABAD16C43A6}" presName="hierChild4" presStyleCnt="0"/>
      <dgm:spPr/>
    </dgm:pt>
    <dgm:pt modelId="{D30C2391-C042-4B01-863E-81A20E93A037}" type="pres">
      <dgm:prSet presAssocID="{76E43EDA-C11F-4E67-A2B7-F75711EBEC2C}" presName="Name48" presStyleLbl="parChTrans1D3" presStyleIdx="0" presStyleCnt="11"/>
      <dgm:spPr/>
      <dgm:t>
        <a:bodyPr/>
        <a:lstStyle/>
        <a:p>
          <a:endParaRPr lang="en-US"/>
        </a:p>
      </dgm:t>
    </dgm:pt>
    <dgm:pt modelId="{9372BC19-B500-40F8-B8B4-2C00CA4FC4B2}" type="pres">
      <dgm:prSet presAssocID="{27287A5F-3313-4D2E-80DF-A7585E339DB0}" presName="hierRoot2" presStyleCnt="0">
        <dgm:presLayoutVars>
          <dgm:hierBranch val="init"/>
        </dgm:presLayoutVars>
      </dgm:prSet>
      <dgm:spPr/>
    </dgm:pt>
    <dgm:pt modelId="{57332A7D-F614-4140-83F9-82C391240E8B}" type="pres">
      <dgm:prSet presAssocID="{27287A5F-3313-4D2E-80DF-A7585E339DB0}" presName="rootComposite" presStyleCnt="0"/>
      <dgm:spPr/>
    </dgm:pt>
    <dgm:pt modelId="{D32809F0-CFDE-4FCA-96E6-3AB7A25DCD3B}" type="pres">
      <dgm:prSet presAssocID="{27287A5F-3313-4D2E-80DF-A7585E339DB0}" presName="rootText" presStyleLbl="node3" presStyleIdx="0" presStyleCnt="11" custLinFactNeighborX="-3532" custLinFactNeighborY="-35147">
        <dgm:presLayoutVars>
          <dgm:chPref val="3"/>
        </dgm:presLayoutVars>
      </dgm:prSet>
      <dgm:spPr/>
      <dgm:t>
        <a:bodyPr/>
        <a:lstStyle/>
        <a:p>
          <a:endParaRPr lang="en-US"/>
        </a:p>
      </dgm:t>
    </dgm:pt>
    <dgm:pt modelId="{70D18F02-CD8F-46B7-9880-E5DCC65E2485}" type="pres">
      <dgm:prSet presAssocID="{27287A5F-3313-4D2E-80DF-A7585E339DB0}" presName="rootConnector" presStyleLbl="node3" presStyleIdx="0" presStyleCnt="11"/>
      <dgm:spPr/>
      <dgm:t>
        <a:bodyPr/>
        <a:lstStyle/>
        <a:p>
          <a:endParaRPr lang="en-US"/>
        </a:p>
      </dgm:t>
    </dgm:pt>
    <dgm:pt modelId="{68670501-A709-4B3A-B971-3CA84B1EFC2B}" type="pres">
      <dgm:prSet presAssocID="{27287A5F-3313-4D2E-80DF-A7585E339DB0}" presName="hierChild4" presStyleCnt="0"/>
      <dgm:spPr/>
    </dgm:pt>
    <dgm:pt modelId="{0AB1C8B2-2F95-45CA-94DA-17240CFF2462}" type="pres">
      <dgm:prSet presAssocID="{27287A5F-3313-4D2E-80DF-A7585E339DB0}" presName="hierChild5" presStyleCnt="0"/>
      <dgm:spPr/>
    </dgm:pt>
    <dgm:pt modelId="{8E69B218-B3F3-4EC4-8C45-31420BAE70C1}" type="pres">
      <dgm:prSet presAssocID="{7C44552F-1245-4192-AFA1-67C98B65D8F8}" presName="Name48" presStyleLbl="parChTrans1D3" presStyleIdx="1" presStyleCnt="11"/>
      <dgm:spPr/>
      <dgm:t>
        <a:bodyPr/>
        <a:lstStyle/>
        <a:p>
          <a:endParaRPr lang="en-US"/>
        </a:p>
      </dgm:t>
    </dgm:pt>
    <dgm:pt modelId="{C02E1E03-9C81-4B45-BF5D-79AA68B82712}" type="pres">
      <dgm:prSet presAssocID="{70ECDFD7-C018-487D-BFBC-6EE1779D4549}" presName="hierRoot2" presStyleCnt="0">
        <dgm:presLayoutVars>
          <dgm:hierBranch val="init"/>
        </dgm:presLayoutVars>
      </dgm:prSet>
      <dgm:spPr/>
    </dgm:pt>
    <dgm:pt modelId="{84D20CDC-BECE-45F8-AC72-BF1771F5B1D6}" type="pres">
      <dgm:prSet presAssocID="{70ECDFD7-C018-487D-BFBC-6EE1779D4549}" presName="rootComposite" presStyleCnt="0"/>
      <dgm:spPr/>
    </dgm:pt>
    <dgm:pt modelId="{7EC5FF2A-D0B6-4476-9203-FCEEA8540056}" type="pres">
      <dgm:prSet presAssocID="{70ECDFD7-C018-487D-BFBC-6EE1779D4549}" presName="rootText" presStyleLbl="node3" presStyleIdx="1" presStyleCnt="11" custLinFactNeighborX="-5350">
        <dgm:presLayoutVars>
          <dgm:chPref val="3"/>
        </dgm:presLayoutVars>
      </dgm:prSet>
      <dgm:spPr/>
      <dgm:t>
        <a:bodyPr/>
        <a:lstStyle/>
        <a:p>
          <a:endParaRPr lang="en-US"/>
        </a:p>
      </dgm:t>
    </dgm:pt>
    <dgm:pt modelId="{B5B95140-7282-4B05-A537-593C87DA1507}" type="pres">
      <dgm:prSet presAssocID="{70ECDFD7-C018-487D-BFBC-6EE1779D4549}" presName="rootConnector" presStyleLbl="node3" presStyleIdx="1" presStyleCnt="11"/>
      <dgm:spPr/>
      <dgm:t>
        <a:bodyPr/>
        <a:lstStyle/>
        <a:p>
          <a:endParaRPr lang="en-US"/>
        </a:p>
      </dgm:t>
    </dgm:pt>
    <dgm:pt modelId="{5672EEED-589D-4E09-B535-ECB752318C2C}" type="pres">
      <dgm:prSet presAssocID="{70ECDFD7-C018-487D-BFBC-6EE1779D4549}" presName="hierChild4" presStyleCnt="0"/>
      <dgm:spPr/>
    </dgm:pt>
    <dgm:pt modelId="{2FB97FC7-F9F0-483D-9F7D-ADFCC7B405E8}" type="pres">
      <dgm:prSet presAssocID="{70ECDFD7-C018-487D-BFBC-6EE1779D4549}" presName="hierChild5" presStyleCnt="0"/>
      <dgm:spPr/>
    </dgm:pt>
    <dgm:pt modelId="{2632414E-9C4E-4F92-B7FB-7D097DFD5CB0}" type="pres">
      <dgm:prSet presAssocID="{F250B264-D96A-4C53-A72B-A19B64221439}" presName="Name48" presStyleLbl="parChTrans1D3" presStyleIdx="2" presStyleCnt="11"/>
      <dgm:spPr/>
      <dgm:t>
        <a:bodyPr/>
        <a:lstStyle/>
        <a:p>
          <a:endParaRPr lang="en-US"/>
        </a:p>
      </dgm:t>
    </dgm:pt>
    <dgm:pt modelId="{79BEAAEE-3461-49A3-9808-375EED447BA6}" type="pres">
      <dgm:prSet presAssocID="{C364BB76-10F2-4879-BD98-A1B5FFC7B9EF}" presName="hierRoot2" presStyleCnt="0">
        <dgm:presLayoutVars>
          <dgm:hierBranch val="init"/>
        </dgm:presLayoutVars>
      </dgm:prSet>
      <dgm:spPr/>
    </dgm:pt>
    <dgm:pt modelId="{02AAF543-FEB3-4727-8EFF-6CD5783D86C4}" type="pres">
      <dgm:prSet presAssocID="{C364BB76-10F2-4879-BD98-A1B5FFC7B9EF}" presName="rootComposite" presStyleCnt="0"/>
      <dgm:spPr/>
    </dgm:pt>
    <dgm:pt modelId="{7D0F1F34-8632-47E3-A3CC-C2E01BC8E8A4}" type="pres">
      <dgm:prSet presAssocID="{C364BB76-10F2-4879-BD98-A1B5FFC7B9EF}" presName="rootText" presStyleLbl="node3" presStyleIdx="2" presStyleCnt="11" custLinFactNeighborX="-4138" custLinFactNeighborY="-72719">
        <dgm:presLayoutVars>
          <dgm:chPref val="3"/>
        </dgm:presLayoutVars>
      </dgm:prSet>
      <dgm:spPr/>
      <dgm:t>
        <a:bodyPr/>
        <a:lstStyle/>
        <a:p>
          <a:endParaRPr lang="en-US"/>
        </a:p>
      </dgm:t>
    </dgm:pt>
    <dgm:pt modelId="{CAE3965F-6D53-476E-AFE5-C6ADB5BF7734}" type="pres">
      <dgm:prSet presAssocID="{C364BB76-10F2-4879-BD98-A1B5FFC7B9EF}" presName="rootConnector" presStyleLbl="node3" presStyleIdx="2" presStyleCnt="11"/>
      <dgm:spPr/>
      <dgm:t>
        <a:bodyPr/>
        <a:lstStyle/>
        <a:p>
          <a:endParaRPr lang="en-US"/>
        </a:p>
      </dgm:t>
    </dgm:pt>
    <dgm:pt modelId="{740935F8-D8E1-4F3B-91BD-8518AB1FC59A}" type="pres">
      <dgm:prSet presAssocID="{C364BB76-10F2-4879-BD98-A1B5FFC7B9EF}" presName="hierChild4" presStyleCnt="0"/>
      <dgm:spPr/>
    </dgm:pt>
    <dgm:pt modelId="{A998BB64-B89D-46F4-B69E-9710EA9699CE}" type="pres">
      <dgm:prSet presAssocID="{C364BB76-10F2-4879-BD98-A1B5FFC7B9EF}" presName="hierChild5" presStyleCnt="0"/>
      <dgm:spPr/>
    </dgm:pt>
    <dgm:pt modelId="{6425F78D-A659-4E77-BA89-4D3ABA381DC2}" type="pres">
      <dgm:prSet presAssocID="{D8DD2339-67D7-4B60-9907-711A02168519}" presName="Name48" presStyleLbl="parChTrans1D3" presStyleIdx="3" presStyleCnt="11"/>
      <dgm:spPr/>
      <dgm:t>
        <a:bodyPr/>
        <a:lstStyle/>
        <a:p>
          <a:endParaRPr lang="en-US"/>
        </a:p>
      </dgm:t>
    </dgm:pt>
    <dgm:pt modelId="{EDE44CA0-C419-43FC-9FC8-801B50356E48}" type="pres">
      <dgm:prSet presAssocID="{2DB97F19-EFF6-4EE9-A82D-C6E12A4E9728}" presName="hierRoot2" presStyleCnt="0">
        <dgm:presLayoutVars>
          <dgm:hierBranch val="init"/>
        </dgm:presLayoutVars>
      </dgm:prSet>
      <dgm:spPr/>
    </dgm:pt>
    <dgm:pt modelId="{1EFA6C44-99D0-4095-B896-496DA7D2DE7A}" type="pres">
      <dgm:prSet presAssocID="{2DB97F19-EFF6-4EE9-A82D-C6E12A4E9728}" presName="rootComposite" presStyleCnt="0"/>
      <dgm:spPr/>
    </dgm:pt>
    <dgm:pt modelId="{9EB3A7E6-86D0-4675-88AD-00E1F3138A5A}" type="pres">
      <dgm:prSet presAssocID="{2DB97F19-EFF6-4EE9-A82D-C6E12A4E9728}" presName="rootText" presStyleLbl="node3" presStyleIdx="3" presStyleCnt="11" custLinFactNeighborX="-5350">
        <dgm:presLayoutVars>
          <dgm:chPref val="3"/>
        </dgm:presLayoutVars>
      </dgm:prSet>
      <dgm:spPr/>
      <dgm:t>
        <a:bodyPr/>
        <a:lstStyle/>
        <a:p>
          <a:endParaRPr lang="en-US"/>
        </a:p>
      </dgm:t>
    </dgm:pt>
    <dgm:pt modelId="{D3F8C296-BB09-4A90-B7D4-972DD0DAD3B6}" type="pres">
      <dgm:prSet presAssocID="{2DB97F19-EFF6-4EE9-A82D-C6E12A4E9728}" presName="rootConnector" presStyleLbl="node3" presStyleIdx="3" presStyleCnt="11"/>
      <dgm:spPr/>
      <dgm:t>
        <a:bodyPr/>
        <a:lstStyle/>
        <a:p>
          <a:endParaRPr lang="en-US"/>
        </a:p>
      </dgm:t>
    </dgm:pt>
    <dgm:pt modelId="{4C35026B-C877-4B6D-B562-224180965144}" type="pres">
      <dgm:prSet presAssocID="{2DB97F19-EFF6-4EE9-A82D-C6E12A4E9728}" presName="hierChild4" presStyleCnt="0"/>
      <dgm:spPr/>
    </dgm:pt>
    <dgm:pt modelId="{ACC2AFB0-65E3-443F-B59E-6001CA287C8F}" type="pres">
      <dgm:prSet presAssocID="{2DB97F19-EFF6-4EE9-A82D-C6E12A4E9728}" presName="hierChild5" presStyleCnt="0"/>
      <dgm:spPr/>
    </dgm:pt>
    <dgm:pt modelId="{4944ACD3-055A-4DF7-BB77-E556A412A2AB}" type="pres">
      <dgm:prSet presAssocID="{6902A595-5B05-4799-9C5C-6E8326B228EE}" presName="Name48" presStyleLbl="parChTrans1D3" presStyleIdx="4" presStyleCnt="11"/>
      <dgm:spPr/>
      <dgm:t>
        <a:bodyPr/>
        <a:lstStyle/>
        <a:p>
          <a:endParaRPr lang="en-US"/>
        </a:p>
      </dgm:t>
    </dgm:pt>
    <dgm:pt modelId="{36015A9F-1625-4A6F-88E5-2118A10FF6AC}" type="pres">
      <dgm:prSet presAssocID="{62CEE0D3-A72B-474E-810E-6475FDB65DDD}" presName="hierRoot2" presStyleCnt="0">
        <dgm:presLayoutVars>
          <dgm:hierBranch val="init"/>
        </dgm:presLayoutVars>
      </dgm:prSet>
      <dgm:spPr/>
    </dgm:pt>
    <dgm:pt modelId="{74DB14E8-779F-4BBD-A9AB-85EF32A11EC8}" type="pres">
      <dgm:prSet presAssocID="{62CEE0D3-A72B-474E-810E-6475FDB65DDD}" presName="rootComposite" presStyleCnt="0"/>
      <dgm:spPr/>
    </dgm:pt>
    <dgm:pt modelId="{F65C8C39-BDE7-444C-BD01-3A6FB176D477}" type="pres">
      <dgm:prSet presAssocID="{62CEE0D3-A72B-474E-810E-6475FDB65DDD}" presName="rootText" presStyleLbl="node3" presStyleIdx="4" presStyleCnt="11" custLinFactY="-12714" custLinFactNeighborX="-2320" custLinFactNeighborY="-100000">
        <dgm:presLayoutVars>
          <dgm:chPref val="3"/>
        </dgm:presLayoutVars>
      </dgm:prSet>
      <dgm:spPr/>
      <dgm:t>
        <a:bodyPr/>
        <a:lstStyle/>
        <a:p>
          <a:endParaRPr lang="en-US"/>
        </a:p>
      </dgm:t>
    </dgm:pt>
    <dgm:pt modelId="{284C4F03-5B7D-4F3A-B021-D5054AF8FCF2}" type="pres">
      <dgm:prSet presAssocID="{62CEE0D3-A72B-474E-810E-6475FDB65DDD}" presName="rootConnector" presStyleLbl="node3" presStyleIdx="4" presStyleCnt="11"/>
      <dgm:spPr/>
      <dgm:t>
        <a:bodyPr/>
        <a:lstStyle/>
        <a:p>
          <a:endParaRPr lang="en-US"/>
        </a:p>
      </dgm:t>
    </dgm:pt>
    <dgm:pt modelId="{68205472-DC96-415B-BF31-8423A01658E3}" type="pres">
      <dgm:prSet presAssocID="{62CEE0D3-A72B-474E-810E-6475FDB65DDD}" presName="hierChild4" presStyleCnt="0"/>
      <dgm:spPr/>
    </dgm:pt>
    <dgm:pt modelId="{1FEA1D3E-2A87-4708-82BE-A76626CE44E8}" type="pres">
      <dgm:prSet presAssocID="{62CEE0D3-A72B-474E-810E-6475FDB65DDD}" presName="hierChild5" presStyleCnt="0"/>
      <dgm:spPr/>
    </dgm:pt>
    <dgm:pt modelId="{7FE07F96-6D74-4919-A7E1-4A377A849A26}" type="pres">
      <dgm:prSet presAssocID="{6FD5653B-60AC-4540-8265-867B87E97803}" presName="Name48" presStyleLbl="parChTrans1D3" presStyleIdx="5" presStyleCnt="11"/>
      <dgm:spPr/>
      <dgm:t>
        <a:bodyPr/>
        <a:lstStyle/>
        <a:p>
          <a:endParaRPr lang="en-US"/>
        </a:p>
      </dgm:t>
    </dgm:pt>
    <dgm:pt modelId="{66361C4F-468B-412C-A8EC-488A9E33A57E}" type="pres">
      <dgm:prSet presAssocID="{B7C53328-7850-4196-8D2A-A01E3AF7BE3F}" presName="hierRoot2" presStyleCnt="0">
        <dgm:presLayoutVars>
          <dgm:hierBranch val="init"/>
        </dgm:presLayoutVars>
      </dgm:prSet>
      <dgm:spPr/>
    </dgm:pt>
    <dgm:pt modelId="{058D9BCE-B23F-4BAA-938F-BF7E9967B8FF}" type="pres">
      <dgm:prSet presAssocID="{B7C53328-7850-4196-8D2A-A01E3AF7BE3F}" presName="rootComposite" presStyleCnt="0"/>
      <dgm:spPr/>
    </dgm:pt>
    <dgm:pt modelId="{6BAF49CA-A633-430D-A9B4-15E3C373E491}" type="pres">
      <dgm:prSet presAssocID="{B7C53328-7850-4196-8D2A-A01E3AF7BE3F}" presName="rootText" presStyleLbl="node3" presStyleIdx="5" presStyleCnt="11" custLinFactNeighborX="-5350">
        <dgm:presLayoutVars>
          <dgm:chPref val="3"/>
        </dgm:presLayoutVars>
      </dgm:prSet>
      <dgm:spPr/>
      <dgm:t>
        <a:bodyPr/>
        <a:lstStyle/>
        <a:p>
          <a:endParaRPr lang="en-US"/>
        </a:p>
      </dgm:t>
    </dgm:pt>
    <dgm:pt modelId="{7D454288-62C9-4CCA-8CD3-BE9E28DF9151}" type="pres">
      <dgm:prSet presAssocID="{B7C53328-7850-4196-8D2A-A01E3AF7BE3F}" presName="rootConnector" presStyleLbl="node3" presStyleIdx="5" presStyleCnt="11"/>
      <dgm:spPr/>
      <dgm:t>
        <a:bodyPr/>
        <a:lstStyle/>
        <a:p>
          <a:endParaRPr lang="en-US"/>
        </a:p>
      </dgm:t>
    </dgm:pt>
    <dgm:pt modelId="{6BF5D178-C16E-4FE8-B846-A637B2EF4BBD}" type="pres">
      <dgm:prSet presAssocID="{B7C53328-7850-4196-8D2A-A01E3AF7BE3F}" presName="hierChild4" presStyleCnt="0"/>
      <dgm:spPr/>
    </dgm:pt>
    <dgm:pt modelId="{5AD889BC-ECD2-4762-9D67-A59A742434CD}" type="pres">
      <dgm:prSet presAssocID="{B7C53328-7850-4196-8D2A-A01E3AF7BE3F}" presName="hierChild5" presStyleCnt="0"/>
      <dgm:spPr/>
    </dgm:pt>
    <dgm:pt modelId="{C4DAB211-57FD-4FA9-9C97-F1A1B9607664}" type="pres">
      <dgm:prSet presAssocID="{58D32C65-F00D-4FA6-AA14-2ABAD16C43A6}" presName="hierChild5" presStyleCnt="0"/>
      <dgm:spPr/>
    </dgm:pt>
    <dgm:pt modelId="{1B1E0928-EFEB-4145-83F6-C3026B7F43CA}" type="pres">
      <dgm:prSet presAssocID="{99B61382-A3F9-4502-85D2-D1C8584031D6}" presName="Name37" presStyleLbl="parChTrans1D2" presStyleIdx="1" presStyleCnt="4"/>
      <dgm:spPr/>
      <dgm:t>
        <a:bodyPr/>
        <a:lstStyle/>
        <a:p>
          <a:endParaRPr lang="en-US"/>
        </a:p>
      </dgm:t>
    </dgm:pt>
    <dgm:pt modelId="{0D20F7B7-73C9-4FBE-ACC2-A8E1EC6AD50E}" type="pres">
      <dgm:prSet presAssocID="{7D48F559-2F1E-43C9-B785-019C818118FB}" presName="hierRoot2" presStyleCnt="0">
        <dgm:presLayoutVars>
          <dgm:hierBranch val="init"/>
        </dgm:presLayoutVars>
      </dgm:prSet>
      <dgm:spPr/>
    </dgm:pt>
    <dgm:pt modelId="{E8D78CE3-C8A3-46B4-9B6C-2C642A7D2EA0}" type="pres">
      <dgm:prSet presAssocID="{7D48F559-2F1E-43C9-B785-019C818118FB}" presName="rootComposite" presStyleCnt="0"/>
      <dgm:spPr/>
    </dgm:pt>
    <dgm:pt modelId="{5466C78E-5891-4187-BF4A-201F705EB03A}" type="pres">
      <dgm:prSet presAssocID="{7D48F559-2F1E-43C9-B785-019C818118FB}" presName="rootText" presStyleLbl="node2" presStyleIdx="1" presStyleCnt="4" custLinFactNeighborX="-5350">
        <dgm:presLayoutVars>
          <dgm:chPref val="3"/>
        </dgm:presLayoutVars>
      </dgm:prSet>
      <dgm:spPr/>
      <dgm:t>
        <a:bodyPr/>
        <a:lstStyle/>
        <a:p>
          <a:endParaRPr lang="en-US"/>
        </a:p>
      </dgm:t>
    </dgm:pt>
    <dgm:pt modelId="{4DF1619D-4A63-4824-A3FD-6D0EB0E29764}" type="pres">
      <dgm:prSet presAssocID="{7D48F559-2F1E-43C9-B785-019C818118FB}" presName="rootConnector" presStyleLbl="node2" presStyleIdx="1" presStyleCnt="4"/>
      <dgm:spPr/>
      <dgm:t>
        <a:bodyPr/>
        <a:lstStyle/>
        <a:p>
          <a:endParaRPr lang="en-US"/>
        </a:p>
      </dgm:t>
    </dgm:pt>
    <dgm:pt modelId="{1D26D682-B2E5-40D7-B54C-22ADD6C54965}" type="pres">
      <dgm:prSet presAssocID="{7D48F559-2F1E-43C9-B785-019C818118FB}" presName="hierChild4" presStyleCnt="0"/>
      <dgm:spPr/>
    </dgm:pt>
    <dgm:pt modelId="{5DA1D401-7114-41F5-A6F5-AD4F56FE38D5}" type="pres">
      <dgm:prSet presAssocID="{AB68F954-E128-40D0-9EB7-AB0955369ECA}" presName="Name37" presStyleLbl="parChTrans1D3" presStyleIdx="6" presStyleCnt="11"/>
      <dgm:spPr/>
      <dgm:t>
        <a:bodyPr/>
        <a:lstStyle/>
        <a:p>
          <a:endParaRPr lang="en-US"/>
        </a:p>
      </dgm:t>
    </dgm:pt>
    <dgm:pt modelId="{4948750D-4966-4DBC-8A11-27E2F90DB32F}" type="pres">
      <dgm:prSet presAssocID="{B318FCBF-B7FD-4DCB-87C6-F0A6BFF7E1ED}" presName="hierRoot2" presStyleCnt="0">
        <dgm:presLayoutVars>
          <dgm:hierBranch val="init"/>
        </dgm:presLayoutVars>
      </dgm:prSet>
      <dgm:spPr/>
    </dgm:pt>
    <dgm:pt modelId="{C4D4513E-AC3C-483D-8BC1-6CF90497E910}" type="pres">
      <dgm:prSet presAssocID="{B318FCBF-B7FD-4DCB-87C6-F0A6BFF7E1ED}" presName="rootComposite" presStyleCnt="0"/>
      <dgm:spPr/>
    </dgm:pt>
    <dgm:pt modelId="{CE3653CC-BC56-46E4-AE2D-F9F3FE9FC8C0}" type="pres">
      <dgm:prSet presAssocID="{B318FCBF-B7FD-4DCB-87C6-F0A6BFF7E1ED}" presName="rootText" presStyleLbl="node3" presStyleIdx="6" presStyleCnt="11" custLinFactNeighborX="-5350">
        <dgm:presLayoutVars>
          <dgm:chPref val="3"/>
        </dgm:presLayoutVars>
      </dgm:prSet>
      <dgm:spPr/>
      <dgm:t>
        <a:bodyPr/>
        <a:lstStyle/>
        <a:p>
          <a:endParaRPr lang="en-US"/>
        </a:p>
      </dgm:t>
    </dgm:pt>
    <dgm:pt modelId="{8D9A7514-34B7-495A-B2A6-9E7A83576D54}" type="pres">
      <dgm:prSet presAssocID="{B318FCBF-B7FD-4DCB-87C6-F0A6BFF7E1ED}" presName="rootConnector" presStyleLbl="node3" presStyleIdx="6" presStyleCnt="11"/>
      <dgm:spPr/>
      <dgm:t>
        <a:bodyPr/>
        <a:lstStyle/>
        <a:p>
          <a:endParaRPr lang="en-US"/>
        </a:p>
      </dgm:t>
    </dgm:pt>
    <dgm:pt modelId="{2B5198F9-772F-4878-9225-4ED35F671EE3}" type="pres">
      <dgm:prSet presAssocID="{B318FCBF-B7FD-4DCB-87C6-F0A6BFF7E1ED}" presName="hierChild4" presStyleCnt="0"/>
      <dgm:spPr/>
    </dgm:pt>
    <dgm:pt modelId="{74C3C2C7-7492-4C89-BED7-FB7FA4967518}" type="pres">
      <dgm:prSet presAssocID="{B318FCBF-B7FD-4DCB-87C6-F0A6BFF7E1ED}" presName="hierChild5" presStyleCnt="0"/>
      <dgm:spPr/>
    </dgm:pt>
    <dgm:pt modelId="{FC5BC442-366F-4FFB-AA39-7AF14AD01190}" type="pres">
      <dgm:prSet presAssocID="{336EEE23-A422-4F0D-A211-AF41FEE3195B}" presName="Name37" presStyleLbl="parChTrans1D3" presStyleIdx="7" presStyleCnt="11"/>
      <dgm:spPr/>
      <dgm:t>
        <a:bodyPr/>
        <a:lstStyle/>
        <a:p>
          <a:endParaRPr lang="en-US"/>
        </a:p>
      </dgm:t>
    </dgm:pt>
    <dgm:pt modelId="{CEBF537C-7FF4-45DF-B7E7-677422865546}" type="pres">
      <dgm:prSet presAssocID="{15876046-9F93-417D-9A28-50485CF9DC0D}" presName="hierRoot2" presStyleCnt="0">
        <dgm:presLayoutVars>
          <dgm:hierBranch val="init"/>
        </dgm:presLayoutVars>
      </dgm:prSet>
      <dgm:spPr/>
    </dgm:pt>
    <dgm:pt modelId="{7597F060-1B3E-476C-86B0-33D12A27790A}" type="pres">
      <dgm:prSet presAssocID="{15876046-9F93-417D-9A28-50485CF9DC0D}" presName="rootComposite" presStyleCnt="0"/>
      <dgm:spPr/>
    </dgm:pt>
    <dgm:pt modelId="{891B4A8D-0C68-4EB7-A8FB-8A2B0A48312A}" type="pres">
      <dgm:prSet presAssocID="{15876046-9F93-417D-9A28-50485CF9DC0D}" presName="rootText" presStyleLbl="node3" presStyleIdx="7" presStyleCnt="11" custLinFactNeighborX="-5350">
        <dgm:presLayoutVars>
          <dgm:chPref val="3"/>
        </dgm:presLayoutVars>
      </dgm:prSet>
      <dgm:spPr/>
      <dgm:t>
        <a:bodyPr/>
        <a:lstStyle/>
        <a:p>
          <a:endParaRPr lang="en-US"/>
        </a:p>
      </dgm:t>
    </dgm:pt>
    <dgm:pt modelId="{F0032707-441E-473D-96B3-F967D39BC9C4}" type="pres">
      <dgm:prSet presAssocID="{15876046-9F93-417D-9A28-50485CF9DC0D}" presName="rootConnector" presStyleLbl="node3" presStyleIdx="7" presStyleCnt="11"/>
      <dgm:spPr/>
      <dgm:t>
        <a:bodyPr/>
        <a:lstStyle/>
        <a:p>
          <a:endParaRPr lang="en-US"/>
        </a:p>
      </dgm:t>
    </dgm:pt>
    <dgm:pt modelId="{1DA7AB09-5D20-4664-A785-F2EB67015C58}" type="pres">
      <dgm:prSet presAssocID="{15876046-9F93-417D-9A28-50485CF9DC0D}" presName="hierChild4" presStyleCnt="0"/>
      <dgm:spPr/>
    </dgm:pt>
    <dgm:pt modelId="{5E13DD60-7F9B-4D98-BAEC-C4654BF9DF76}" type="pres">
      <dgm:prSet presAssocID="{15876046-9F93-417D-9A28-50485CF9DC0D}" presName="hierChild5" presStyleCnt="0"/>
      <dgm:spPr/>
    </dgm:pt>
    <dgm:pt modelId="{425EEEB7-DE24-4732-9EBD-F18219273EB5}" type="pres">
      <dgm:prSet presAssocID="{7D48F559-2F1E-43C9-B785-019C818118FB}" presName="hierChild5" presStyleCnt="0"/>
      <dgm:spPr/>
    </dgm:pt>
    <dgm:pt modelId="{921EBDA9-DFE6-4062-9F6E-0A7964C290CD}" type="pres">
      <dgm:prSet presAssocID="{555C15E3-4E91-4F90-A295-EAFC8A2ED312}" presName="Name37" presStyleLbl="parChTrans1D2" presStyleIdx="2" presStyleCnt="4"/>
      <dgm:spPr/>
      <dgm:t>
        <a:bodyPr/>
        <a:lstStyle/>
        <a:p>
          <a:endParaRPr lang="en-US"/>
        </a:p>
      </dgm:t>
    </dgm:pt>
    <dgm:pt modelId="{0981C298-B046-4179-82FD-E229B75F1D95}" type="pres">
      <dgm:prSet presAssocID="{514C78EF-A53F-4EEE-A5F8-728D890E7D0F}" presName="hierRoot2" presStyleCnt="0">
        <dgm:presLayoutVars>
          <dgm:hierBranch val="init"/>
        </dgm:presLayoutVars>
      </dgm:prSet>
      <dgm:spPr/>
    </dgm:pt>
    <dgm:pt modelId="{7C68BD4F-C920-4DEF-A301-91538BC7D1B9}" type="pres">
      <dgm:prSet presAssocID="{514C78EF-A53F-4EEE-A5F8-728D890E7D0F}" presName="rootComposite" presStyleCnt="0"/>
      <dgm:spPr/>
    </dgm:pt>
    <dgm:pt modelId="{CEA2BB99-2B47-4C0F-B4EA-E60F7E27736F}" type="pres">
      <dgm:prSet presAssocID="{514C78EF-A53F-4EEE-A5F8-728D890E7D0F}" presName="rootText" presStyleLbl="node2" presStyleIdx="2" presStyleCnt="4">
        <dgm:presLayoutVars>
          <dgm:chPref val="3"/>
        </dgm:presLayoutVars>
      </dgm:prSet>
      <dgm:spPr/>
      <dgm:t>
        <a:bodyPr/>
        <a:lstStyle/>
        <a:p>
          <a:endParaRPr lang="en-US"/>
        </a:p>
      </dgm:t>
    </dgm:pt>
    <dgm:pt modelId="{E271A653-59CF-4F7A-B810-B296A6125C8F}" type="pres">
      <dgm:prSet presAssocID="{514C78EF-A53F-4EEE-A5F8-728D890E7D0F}" presName="rootConnector" presStyleLbl="node2" presStyleIdx="2" presStyleCnt="4"/>
      <dgm:spPr/>
      <dgm:t>
        <a:bodyPr/>
        <a:lstStyle/>
        <a:p>
          <a:endParaRPr lang="en-US"/>
        </a:p>
      </dgm:t>
    </dgm:pt>
    <dgm:pt modelId="{FA3FDE27-C9D4-4E60-89E3-9D80B9183025}" type="pres">
      <dgm:prSet presAssocID="{514C78EF-A53F-4EEE-A5F8-728D890E7D0F}" presName="hierChild4" presStyleCnt="0"/>
      <dgm:spPr/>
    </dgm:pt>
    <dgm:pt modelId="{892D74DE-4F45-44D1-9AB7-C312D2A8DDC5}" type="pres">
      <dgm:prSet presAssocID="{6C5718EF-90C7-482F-829B-69CD546E728F}" presName="Name37" presStyleLbl="parChTrans1D3" presStyleIdx="8" presStyleCnt="11"/>
      <dgm:spPr/>
      <dgm:t>
        <a:bodyPr/>
        <a:lstStyle/>
        <a:p>
          <a:endParaRPr lang="en-US"/>
        </a:p>
      </dgm:t>
    </dgm:pt>
    <dgm:pt modelId="{AC918C88-C00E-4F86-885D-E8CFBD4C5AC0}" type="pres">
      <dgm:prSet presAssocID="{34BF0C20-1F6B-42BF-BE83-95A764C93AD1}" presName="hierRoot2" presStyleCnt="0">
        <dgm:presLayoutVars>
          <dgm:hierBranch val="init"/>
        </dgm:presLayoutVars>
      </dgm:prSet>
      <dgm:spPr/>
    </dgm:pt>
    <dgm:pt modelId="{E5320C1A-B522-4D33-9D35-945BD618580A}" type="pres">
      <dgm:prSet presAssocID="{34BF0C20-1F6B-42BF-BE83-95A764C93AD1}" presName="rootComposite" presStyleCnt="0"/>
      <dgm:spPr/>
    </dgm:pt>
    <dgm:pt modelId="{FB2C3755-144C-4A2E-AAEA-938A03D572AE}" type="pres">
      <dgm:prSet presAssocID="{34BF0C20-1F6B-42BF-BE83-95A764C93AD1}" presName="rootText" presStyleLbl="node3" presStyleIdx="8" presStyleCnt="11">
        <dgm:presLayoutVars>
          <dgm:chPref val="3"/>
        </dgm:presLayoutVars>
      </dgm:prSet>
      <dgm:spPr/>
      <dgm:t>
        <a:bodyPr/>
        <a:lstStyle/>
        <a:p>
          <a:endParaRPr lang="en-US"/>
        </a:p>
      </dgm:t>
    </dgm:pt>
    <dgm:pt modelId="{A7864D79-73AA-4FED-B43C-D0773187B8EB}" type="pres">
      <dgm:prSet presAssocID="{34BF0C20-1F6B-42BF-BE83-95A764C93AD1}" presName="rootConnector" presStyleLbl="node3" presStyleIdx="8" presStyleCnt="11"/>
      <dgm:spPr/>
      <dgm:t>
        <a:bodyPr/>
        <a:lstStyle/>
        <a:p>
          <a:endParaRPr lang="en-US"/>
        </a:p>
      </dgm:t>
    </dgm:pt>
    <dgm:pt modelId="{797F8D11-CBA2-46BB-8744-3A25410FC2C6}" type="pres">
      <dgm:prSet presAssocID="{34BF0C20-1F6B-42BF-BE83-95A764C93AD1}" presName="hierChild4" presStyleCnt="0"/>
      <dgm:spPr/>
    </dgm:pt>
    <dgm:pt modelId="{7277FD49-C3B2-4DEE-BA4B-8D0083F49AED}" type="pres">
      <dgm:prSet presAssocID="{34BF0C20-1F6B-42BF-BE83-95A764C93AD1}" presName="hierChild5" presStyleCnt="0"/>
      <dgm:spPr/>
    </dgm:pt>
    <dgm:pt modelId="{96653A8A-821F-40DD-8855-B94ACF5AF2FA}" type="pres">
      <dgm:prSet presAssocID="{514C78EF-A53F-4EEE-A5F8-728D890E7D0F}" presName="hierChild5" presStyleCnt="0"/>
      <dgm:spPr/>
    </dgm:pt>
    <dgm:pt modelId="{4EBFBB9F-D0B8-4AF5-92BB-96B9508DE8AE}" type="pres">
      <dgm:prSet presAssocID="{3696C2FF-6589-41F7-9634-A5CCF004DC4E}" presName="Name37" presStyleLbl="parChTrans1D2" presStyleIdx="3" presStyleCnt="4"/>
      <dgm:spPr/>
      <dgm:t>
        <a:bodyPr/>
        <a:lstStyle/>
        <a:p>
          <a:endParaRPr lang="en-US"/>
        </a:p>
      </dgm:t>
    </dgm:pt>
    <dgm:pt modelId="{867C4E7B-40B3-49E3-BBFE-4048779FB075}" type="pres">
      <dgm:prSet presAssocID="{890CCA20-C8E8-4949-9268-1FC30A8E44FB}" presName="hierRoot2" presStyleCnt="0">
        <dgm:presLayoutVars>
          <dgm:hierBranch val="init"/>
        </dgm:presLayoutVars>
      </dgm:prSet>
      <dgm:spPr/>
    </dgm:pt>
    <dgm:pt modelId="{9C02DADB-A8E6-4A92-B982-780EEC71962E}" type="pres">
      <dgm:prSet presAssocID="{890CCA20-C8E8-4949-9268-1FC30A8E44FB}" presName="rootComposite" presStyleCnt="0"/>
      <dgm:spPr/>
    </dgm:pt>
    <dgm:pt modelId="{DEF52EEE-C06D-4E04-9F0A-B9ED36168163}" type="pres">
      <dgm:prSet presAssocID="{890CCA20-C8E8-4949-9268-1FC30A8E44FB}" presName="rootText" presStyleLbl="node2" presStyleIdx="3" presStyleCnt="4">
        <dgm:presLayoutVars>
          <dgm:chPref val="3"/>
        </dgm:presLayoutVars>
      </dgm:prSet>
      <dgm:spPr/>
      <dgm:t>
        <a:bodyPr/>
        <a:lstStyle/>
        <a:p>
          <a:endParaRPr lang="en-US"/>
        </a:p>
      </dgm:t>
    </dgm:pt>
    <dgm:pt modelId="{B8C8B6E7-78A0-4943-AF83-06E7C0BAF28A}" type="pres">
      <dgm:prSet presAssocID="{890CCA20-C8E8-4949-9268-1FC30A8E44FB}" presName="rootConnector" presStyleLbl="node2" presStyleIdx="3" presStyleCnt="4"/>
      <dgm:spPr/>
      <dgm:t>
        <a:bodyPr/>
        <a:lstStyle/>
        <a:p>
          <a:endParaRPr lang="en-US"/>
        </a:p>
      </dgm:t>
    </dgm:pt>
    <dgm:pt modelId="{318FE61C-306A-4347-9C14-2F6B4184D86E}" type="pres">
      <dgm:prSet presAssocID="{890CCA20-C8E8-4949-9268-1FC30A8E44FB}" presName="hierChild4" presStyleCnt="0"/>
      <dgm:spPr/>
    </dgm:pt>
    <dgm:pt modelId="{1F693055-E99A-4420-B6D7-6E78CE856AB8}" type="pres">
      <dgm:prSet presAssocID="{EC5BB4DF-E878-4622-9CA2-17E4C71B12A2}" presName="Name37" presStyleLbl="parChTrans1D3" presStyleIdx="9" presStyleCnt="11"/>
      <dgm:spPr/>
      <dgm:t>
        <a:bodyPr/>
        <a:lstStyle/>
        <a:p>
          <a:endParaRPr lang="en-US"/>
        </a:p>
      </dgm:t>
    </dgm:pt>
    <dgm:pt modelId="{3C65EE9F-5E23-46E4-B51F-13EDC6B8DD15}" type="pres">
      <dgm:prSet presAssocID="{A76C1288-45B5-47AC-8FF5-DF430BD71AE7}" presName="hierRoot2" presStyleCnt="0">
        <dgm:presLayoutVars>
          <dgm:hierBranch val="init"/>
        </dgm:presLayoutVars>
      </dgm:prSet>
      <dgm:spPr/>
    </dgm:pt>
    <dgm:pt modelId="{EBC90F71-BC2C-4921-A8A7-B778010FFB00}" type="pres">
      <dgm:prSet presAssocID="{A76C1288-45B5-47AC-8FF5-DF430BD71AE7}" presName="rootComposite" presStyleCnt="0"/>
      <dgm:spPr/>
    </dgm:pt>
    <dgm:pt modelId="{B8F8ED71-3E85-469F-9B84-43409A537C33}" type="pres">
      <dgm:prSet presAssocID="{A76C1288-45B5-47AC-8FF5-DF430BD71AE7}" presName="rootText" presStyleLbl="node3" presStyleIdx="9" presStyleCnt="11">
        <dgm:presLayoutVars>
          <dgm:chPref val="3"/>
        </dgm:presLayoutVars>
      </dgm:prSet>
      <dgm:spPr/>
      <dgm:t>
        <a:bodyPr/>
        <a:lstStyle/>
        <a:p>
          <a:endParaRPr lang="en-US"/>
        </a:p>
      </dgm:t>
    </dgm:pt>
    <dgm:pt modelId="{EB2FBA3B-FB08-49D6-8092-3A1C4672B640}" type="pres">
      <dgm:prSet presAssocID="{A76C1288-45B5-47AC-8FF5-DF430BD71AE7}" presName="rootConnector" presStyleLbl="node3" presStyleIdx="9" presStyleCnt="11"/>
      <dgm:spPr/>
      <dgm:t>
        <a:bodyPr/>
        <a:lstStyle/>
        <a:p>
          <a:endParaRPr lang="en-US"/>
        </a:p>
      </dgm:t>
    </dgm:pt>
    <dgm:pt modelId="{493ADD40-63A0-4A44-9C80-74ED5CE4FA15}" type="pres">
      <dgm:prSet presAssocID="{A76C1288-45B5-47AC-8FF5-DF430BD71AE7}" presName="hierChild4" presStyleCnt="0"/>
      <dgm:spPr/>
    </dgm:pt>
    <dgm:pt modelId="{54D57BAF-5897-44D1-A025-0D142F743157}" type="pres">
      <dgm:prSet presAssocID="{A76C1288-45B5-47AC-8FF5-DF430BD71AE7}" presName="hierChild5" presStyleCnt="0"/>
      <dgm:spPr/>
    </dgm:pt>
    <dgm:pt modelId="{95A46BFE-1989-4E1B-9032-FE79B1958556}" type="pres">
      <dgm:prSet presAssocID="{CA2FEC87-7D66-49B1-976E-2663EBEDE4FF}" presName="Name37" presStyleLbl="parChTrans1D3" presStyleIdx="10" presStyleCnt="11"/>
      <dgm:spPr/>
      <dgm:t>
        <a:bodyPr/>
        <a:lstStyle/>
        <a:p>
          <a:endParaRPr lang="en-US"/>
        </a:p>
      </dgm:t>
    </dgm:pt>
    <dgm:pt modelId="{823C1D13-5792-46C5-A476-78845CB0A0B3}" type="pres">
      <dgm:prSet presAssocID="{8608F3A9-7C6C-4211-80E8-23C882FE3C09}" presName="hierRoot2" presStyleCnt="0">
        <dgm:presLayoutVars>
          <dgm:hierBranch val="init"/>
        </dgm:presLayoutVars>
      </dgm:prSet>
      <dgm:spPr/>
    </dgm:pt>
    <dgm:pt modelId="{1ADDCBD7-F493-4493-ADA8-15D49887A559}" type="pres">
      <dgm:prSet presAssocID="{8608F3A9-7C6C-4211-80E8-23C882FE3C09}" presName="rootComposite" presStyleCnt="0"/>
      <dgm:spPr/>
    </dgm:pt>
    <dgm:pt modelId="{C45A99CE-EE88-404B-931F-C8251A343C37}" type="pres">
      <dgm:prSet presAssocID="{8608F3A9-7C6C-4211-80E8-23C882FE3C09}" presName="rootText" presStyleLbl="node3" presStyleIdx="10" presStyleCnt="11">
        <dgm:presLayoutVars>
          <dgm:chPref val="3"/>
        </dgm:presLayoutVars>
      </dgm:prSet>
      <dgm:spPr/>
      <dgm:t>
        <a:bodyPr/>
        <a:lstStyle/>
        <a:p>
          <a:endParaRPr lang="en-US"/>
        </a:p>
      </dgm:t>
    </dgm:pt>
    <dgm:pt modelId="{92BFA544-DDC5-4CD3-A0E8-1C0EB6EAF72F}" type="pres">
      <dgm:prSet presAssocID="{8608F3A9-7C6C-4211-80E8-23C882FE3C09}" presName="rootConnector" presStyleLbl="node3" presStyleIdx="10" presStyleCnt="11"/>
      <dgm:spPr/>
      <dgm:t>
        <a:bodyPr/>
        <a:lstStyle/>
        <a:p>
          <a:endParaRPr lang="en-US"/>
        </a:p>
      </dgm:t>
    </dgm:pt>
    <dgm:pt modelId="{A6716A92-7D8F-41A0-AF4E-6C02702EFFDD}" type="pres">
      <dgm:prSet presAssocID="{8608F3A9-7C6C-4211-80E8-23C882FE3C09}" presName="hierChild4" presStyleCnt="0"/>
      <dgm:spPr/>
    </dgm:pt>
    <dgm:pt modelId="{8731CE0A-1C52-42F7-8EBD-FF942F9E5FA8}" type="pres">
      <dgm:prSet presAssocID="{8608F3A9-7C6C-4211-80E8-23C882FE3C09}" presName="hierChild5" presStyleCnt="0"/>
      <dgm:spPr/>
    </dgm:pt>
    <dgm:pt modelId="{9E2B866E-302D-4418-8A64-73438546D471}" type="pres">
      <dgm:prSet presAssocID="{890CCA20-C8E8-4949-9268-1FC30A8E44FB}" presName="hierChild5" presStyleCnt="0"/>
      <dgm:spPr/>
    </dgm:pt>
    <dgm:pt modelId="{B31D54C9-14FD-485E-B7F6-F8719C55AC2C}" type="pres">
      <dgm:prSet presAssocID="{5B945B1B-B3C9-4E18-A131-1110108E426D}" presName="hierChild3" presStyleCnt="0"/>
      <dgm:spPr/>
    </dgm:pt>
  </dgm:ptLst>
  <dgm:cxnLst>
    <dgm:cxn modelId="{418399A2-CB1D-4FEF-B600-B7BD044DE485}" type="presOf" srcId="{555C15E3-4E91-4F90-A295-EAFC8A2ED312}" destId="{921EBDA9-DFE6-4062-9F6E-0A7964C290CD}" srcOrd="0" destOrd="0" presId="urn:microsoft.com/office/officeart/2005/8/layout/orgChart1"/>
    <dgm:cxn modelId="{20EDD298-175B-4188-8E11-734C12F18CB5}" type="presOf" srcId="{336EEE23-A422-4F0D-A211-AF41FEE3195B}" destId="{FC5BC442-366F-4FFB-AA39-7AF14AD01190}" srcOrd="0" destOrd="0" presId="urn:microsoft.com/office/officeart/2005/8/layout/orgChart1"/>
    <dgm:cxn modelId="{844F6363-5C1D-4F90-B521-CDE26F2B26EC}" type="presOf" srcId="{27287A5F-3313-4D2E-80DF-A7585E339DB0}" destId="{70D18F02-CD8F-46B7-9880-E5DCC65E2485}" srcOrd="1" destOrd="0" presId="urn:microsoft.com/office/officeart/2005/8/layout/orgChart1"/>
    <dgm:cxn modelId="{4143DB73-FAD3-497B-86BB-78D418306ED5}" type="presOf" srcId="{C364BB76-10F2-4879-BD98-A1B5FFC7B9EF}" destId="{CAE3965F-6D53-476E-AFE5-C6ADB5BF7734}" srcOrd="1" destOrd="0" presId="urn:microsoft.com/office/officeart/2005/8/layout/orgChart1"/>
    <dgm:cxn modelId="{519004D0-E738-4E1E-8A6C-13A70F5D8605}" type="presOf" srcId="{514C78EF-A53F-4EEE-A5F8-728D890E7D0F}" destId="{CEA2BB99-2B47-4C0F-B4EA-E60F7E27736F}" srcOrd="0" destOrd="0" presId="urn:microsoft.com/office/officeart/2005/8/layout/orgChart1"/>
    <dgm:cxn modelId="{6AA06755-ACFC-4A07-8533-F85E99D51DF4}" type="presOf" srcId="{5B945B1B-B3C9-4E18-A131-1110108E426D}" destId="{C0E16ACE-EB7A-465B-B459-2E936AA439CE}" srcOrd="1" destOrd="0" presId="urn:microsoft.com/office/officeart/2005/8/layout/orgChart1"/>
    <dgm:cxn modelId="{49F9C4E6-B231-4D8C-8797-982721A887E9}" type="presOf" srcId="{58D32C65-F00D-4FA6-AA14-2ABAD16C43A6}" destId="{17257799-3D1B-4ED3-AF56-5582CE9B8C25}" srcOrd="0" destOrd="0" presId="urn:microsoft.com/office/officeart/2005/8/layout/orgChart1"/>
    <dgm:cxn modelId="{82C1AB78-E76D-4BD5-BAF0-D6F22FCBFBF6}" type="presOf" srcId="{B318FCBF-B7FD-4DCB-87C6-F0A6BFF7E1ED}" destId="{CE3653CC-BC56-46E4-AE2D-F9F3FE9FC8C0}" srcOrd="0" destOrd="0" presId="urn:microsoft.com/office/officeart/2005/8/layout/orgChart1"/>
    <dgm:cxn modelId="{CF45C571-DD64-4CF4-AFE9-E6F896518F9E}" srcId="{58D32C65-F00D-4FA6-AA14-2ABAD16C43A6}" destId="{C364BB76-10F2-4879-BD98-A1B5FFC7B9EF}" srcOrd="2" destOrd="0" parTransId="{F250B264-D96A-4C53-A72B-A19B64221439}" sibTransId="{09948BCB-BEB1-44B2-9B1D-E79C91979E7B}"/>
    <dgm:cxn modelId="{28EE58BC-B0D0-46D8-AC02-8C02A2C2B792}" type="presOf" srcId="{B318FCBF-B7FD-4DCB-87C6-F0A6BFF7E1ED}" destId="{8D9A7514-34B7-495A-B2A6-9E7A83576D54}" srcOrd="1" destOrd="0" presId="urn:microsoft.com/office/officeart/2005/8/layout/orgChart1"/>
    <dgm:cxn modelId="{C21D4931-0E35-49FA-81FC-6B605A17FB1D}" type="presOf" srcId="{76E43EDA-C11F-4E67-A2B7-F75711EBEC2C}" destId="{D30C2391-C042-4B01-863E-81A20E93A037}" srcOrd="0" destOrd="0" presId="urn:microsoft.com/office/officeart/2005/8/layout/orgChart1"/>
    <dgm:cxn modelId="{E2F9159A-6BC8-444F-90AB-A392523DB95D}" srcId="{5B945B1B-B3C9-4E18-A131-1110108E426D}" destId="{514C78EF-A53F-4EEE-A5F8-728D890E7D0F}" srcOrd="2" destOrd="0" parTransId="{555C15E3-4E91-4F90-A295-EAFC8A2ED312}" sibTransId="{ED9C47A7-23BD-4CC0-AC58-86A3EF8AD264}"/>
    <dgm:cxn modelId="{E0280DB5-71A6-47EA-A945-586E1D59D5E9}" type="presOf" srcId="{62CEE0D3-A72B-474E-810E-6475FDB65DDD}" destId="{284C4F03-5B7D-4F3A-B021-D5054AF8FCF2}" srcOrd="1" destOrd="0" presId="urn:microsoft.com/office/officeart/2005/8/layout/orgChart1"/>
    <dgm:cxn modelId="{379669B5-7030-41BB-8B3A-443D0B3E9E2E}" type="presOf" srcId="{7D48F559-2F1E-43C9-B785-019C818118FB}" destId="{4DF1619D-4A63-4824-A3FD-6D0EB0E29764}" srcOrd="1" destOrd="0" presId="urn:microsoft.com/office/officeart/2005/8/layout/orgChart1"/>
    <dgm:cxn modelId="{C8CECFFF-C116-422D-B7F3-B69B681797CC}" type="presOf" srcId="{D0E6B8FA-BDD1-45B6-B2EB-8D364A9548F1}" destId="{5B9D4E12-C326-442C-BD17-93D9F54000F8}" srcOrd="0" destOrd="0" presId="urn:microsoft.com/office/officeart/2005/8/layout/orgChart1"/>
    <dgm:cxn modelId="{191C6847-BFA2-47C3-AE45-DF3F38322C9A}" srcId="{890CCA20-C8E8-4949-9268-1FC30A8E44FB}" destId="{8608F3A9-7C6C-4211-80E8-23C882FE3C09}" srcOrd="1" destOrd="0" parTransId="{CA2FEC87-7D66-49B1-976E-2663EBEDE4FF}" sibTransId="{1D2056AF-A5C7-424C-AD13-149DE6EA0278}"/>
    <dgm:cxn modelId="{19FE0631-036B-4266-86D7-E281ABE9BD0F}" srcId="{58D32C65-F00D-4FA6-AA14-2ABAD16C43A6}" destId="{27287A5F-3313-4D2E-80DF-A7585E339DB0}" srcOrd="0" destOrd="0" parTransId="{76E43EDA-C11F-4E67-A2B7-F75711EBEC2C}" sibTransId="{792C3328-4FA4-4DFB-8D52-1DF53F8F3B65}"/>
    <dgm:cxn modelId="{1F2991C9-3EC6-47A6-A7C8-DA1476E07A47}" type="presOf" srcId="{514C78EF-A53F-4EEE-A5F8-728D890E7D0F}" destId="{E271A653-59CF-4F7A-B810-B296A6125C8F}" srcOrd="1" destOrd="0" presId="urn:microsoft.com/office/officeart/2005/8/layout/orgChart1"/>
    <dgm:cxn modelId="{1AA28AB7-5811-486A-B619-E0B89A463EC6}" type="presOf" srcId="{B7C53328-7850-4196-8D2A-A01E3AF7BE3F}" destId="{7D454288-62C9-4CCA-8CD3-BE9E28DF9151}" srcOrd="1" destOrd="0" presId="urn:microsoft.com/office/officeart/2005/8/layout/orgChart1"/>
    <dgm:cxn modelId="{63AE85BB-FA3F-4AF8-A856-2B201669DE98}" type="presOf" srcId="{890CCA20-C8E8-4949-9268-1FC30A8E44FB}" destId="{DEF52EEE-C06D-4E04-9F0A-B9ED36168163}" srcOrd="0" destOrd="0" presId="urn:microsoft.com/office/officeart/2005/8/layout/orgChart1"/>
    <dgm:cxn modelId="{FCD38937-5024-4615-B028-BDF2A3CFCF61}" type="presOf" srcId="{7D48F559-2F1E-43C9-B785-019C818118FB}" destId="{5466C78E-5891-4187-BF4A-201F705EB03A}" srcOrd="0" destOrd="0" presId="urn:microsoft.com/office/officeart/2005/8/layout/orgChart1"/>
    <dgm:cxn modelId="{1B4FFFA3-E87B-47ED-8434-C31289325785}" srcId="{58D32C65-F00D-4FA6-AA14-2ABAD16C43A6}" destId="{B7C53328-7850-4196-8D2A-A01E3AF7BE3F}" srcOrd="5" destOrd="0" parTransId="{6FD5653B-60AC-4540-8265-867B87E97803}" sibTransId="{C01FD97A-4890-4795-98FE-D8E49713739F}"/>
    <dgm:cxn modelId="{7C8DCF45-0109-4065-BF1F-5DE470D7EE77}" type="presOf" srcId="{AB68F954-E128-40D0-9EB7-AB0955369ECA}" destId="{5DA1D401-7114-41F5-A6F5-AD4F56FE38D5}" srcOrd="0" destOrd="0" presId="urn:microsoft.com/office/officeart/2005/8/layout/orgChart1"/>
    <dgm:cxn modelId="{B5A5F5B4-8A68-47E2-810F-942839F6949B}" type="presOf" srcId="{8608F3A9-7C6C-4211-80E8-23C882FE3C09}" destId="{C45A99CE-EE88-404B-931F-C8251A343C37}" srcOrd="0" destOrd="0" presId="urn:microsoft.com/office/officeart/2005/8/layout/orgChart1"/>
    <dgm:cxn modelId="{1E960D5D-CF3F-47E5-8D1B-3EA749DA2157}" type="presOf" srcId="{7C44552F-1245-4192-AFA1-67C98B65D8F8}" destId="{8E69B218-B3F3-4EC4-8C45-31420BAE70C1}" srcOrd="0" destOrd="0" presId="urn:microsoft.com/office/officeart/2005/8/layout/orgChart1"/>
    <dgm:cxn modelId="{310E7D14-3E19-402E-BFA4-8E08BB631AEC}" type="presOf" srcId="{6C5718EF-90C7-482F-829B-69CD546E728F}" destId="{892D74DE-4F45-44D1-9AB7-C312D2A8DDC5}" srcOrd="0" destOrd="0" presId="urn:microsoft.com/office/officeart/2005/8/layout/orgChart1"/>
    <dgm:cxn modelId="{DDB3E9FB-5615-49F5-8D29-8D3733CDA4D5}" srcId="{7D48F559-2F1E-43C9-B785-019C818118FB}" destId="{15876046-9F93-417D-9A28-50485CF9DC0D}" srcOrd="1" destOrd="0" parTransId="{336EEE23-A422-4F0D-A211-AF41FEE3195B}" sibTransId="{A399496F-D86E-4ACF-A819-8CE26E47E8CA}"/>
    <dgm:cxn modelId="{00D80781-3458-48D4-8EA4-FDC725B56AC9}" type="presOf" srcId="{27287A5F-3313-4D2E-80DF-A7585E339DB0}" destId="{D32809F0-CFDE-4FCA-96E6-3AB7A25DCD3B}" srcOrd="0" destOrd="0" presId="urn:microsoft.com/office/officeart/2005/8/layout/orgChart1"/>
    <dgm:cxn modelId="{AB57910C-E567-418C-AF4F-02AF1165D94E}" type="presOf" srcId="{C364BB76-10F2-4879-BD98-A1B5FFC7B9EF}" destId="{7D0F1F34-8632-47E3-A3CC-C2E01BC8E8A4}" srcOrd="0" destOrd="0" presId="urn:microsoft.com/office/officeart/2005/8/layout/orgChart1"/>
    <dgm:cxn modelId="{6251E88F-8C8D-484E-B470-B37D8D9AC436}" type="presOf" srcId="{890CCA20-C8E8-4949-9268-1FC30A8E44FB}" destId="{B8C8B6E7-78A0-4943-AF83-06E7C0BAF28A}" srcOrd="1" destOrd="0" presId="urn:microsoft.com/office/officeart/2005/8/layout/orgChart1"/>
    <dgm:cxn modelId="{67DFC908-5918-44B4-B92D-885300506CBD}" type="presOf" srcId="{F250B264-D96A-4C53-A72B-A19B64221439}" destId="{2632414E-9C4E-4F92-B7FB-7D097DFD5CB0}" srcOrd="0" destOrd="0" presId="urn:microsoft.com/office/officeart/2005/8/layout/orgChart1"/>
    <dgm:cxn modelId="{6E5929EA-B31F-4E8E-BCCE-5C1F2A6C7C62}" type="presOf" srcId="{34BF0C20-1F6B-42BF-BE83-95A764C93AD1}" destId="{FB2C3755-144C-4A2E-AAEA-938A03D572AE}" srcOrd="0" destOrd="0" presId="urn:microsoft.com/office/officeart/2005/8/layout/orgChart1"/>
    <dgm:cxn modelId="{5A10825D-B6F7-4746-BB8E-565AB737E40A}" srcId="{58D32C65-F00D-4FA6-AA14-2ABAD16C43A6}" destId="{62CEE0D3-A72B-474E-810E-6475FDB65DDD}" srcOrd="4" destOrd="0" parTransId="{6902A595-5B05-4799-9C5C-6E8326B228EE}" sibTransId="{D276E609-032E-43BC-8B11-35CCDFE00E2A}"/>
    <dgm:cxn modelId="{427A4726-466C-41A8-9800-448E3F619441}" type="presOf" srcId="{2DB97F19-EFF6-4EE9-A82D-C6E12A4E9728}" destId="{9EB3A7E6-86D0-4675-88AD-00E1F3138A5A}" srcOrd="0" destOrd="0" presId="urn:microsoft.com/office/officeart/2005/8/layout/orgChart1"/>
    <dgm:cxn modelId="{05065A22-EB0C-40EC-BAB4-AE99327FA349}" type="presOf" srcId="{D8DD2339-67D7-4B60-9907-711A02168519}" destId="{6425F78D-A659-4E77-BA89-4D3ABA381DC2}" srcOrd="0" destOrd="0" presId="urn:microsoft.com/office/officeart/2005/8/layout/orgChart1"/>
    <dgm:cxn modelId="{10020E3B-9435-4ED3-8814-B1B86F28786D}" type="presOf" srcId="{CA2FEC87-7D66-49B1-976E-2663EBEDE4FF}" destId="{95A46BFE-1989-4E1B-9032-FE79B1958556}" srcOrd="0" destOrd="0" presId="urn:microsoft.com/office/officeart/2005/8/layout/orgChart1"/>
    <dgm:cxn modelId="{330E7DCD-97A9-4A63-94D7-BCB5EE65C590}" type="presOf" srcId="{99B61382-A3F9-4502-85D2-D1C8584031D6}" destId="{1B1E0928-EFEB-4145-83F6-C3026B7F43CA}" srcOrd="0" destOrd="0" presId="urn:microsoft.com/office/officeart/2005/8/layout/orgChart1"/>
    <dgm:cxn modelId="{87C5908F-B99B-4143-90D1-9BB90E0CE86B}" srcId="{7D48F559-2F1E-43C9-B785-019C818118FB}" destId="{B318FCBF-B7FD-4DCB-87C6-F0A6BFF7E1ED}" srcOrd="0" destOrd="0" parTransId="{AB68F954-E128-40D0-9EB7-AB0955369ECA}" sibTransId="{9BF808FB-1965-4177-9D3C-6BDC09778B2C}"/>
    <dgm:cxn modelId="{AE8DE743-3E49-4691-B3E0-FC72116BBE41}" type="presOf" srcId="{62CEE0D3-A72B-474E-810E-6475FDB65DDD}" destId="{F65C8C39-BDE7-444C-BD01-3A6FB176D477}" srcOrd="0" destOrd="0" presId="urn:microsoft.com/office/officeart/2005/8/layout/orgChart1"/>
    <dgm:cxn modelId="{D5670712-2847-46C4-830E-BF7C83308CC2}" type="presOf" srcId="{A76C1288-45B5-47AC-8FF5-DF430BD71AE7}" destId="{B8F8ED71-3E85-469F-9B84-43409A537C33}" srcOrd="0" destOrd="0" presId="urn:microsoft.com/office/officeart/2005/8/layout/orgChart1"/>
    <dgm:cxn modelId="{DB49C2DF-CC37-42BF-BB12-1EB780182A0F}" type="presOf" srcId="{15876046-9F93-417D-9A28-50485CF9DC0D}" destId="{891B4A8D-0C68-4EB7-A8FB-8A2B0A48312A}" srcOrd="0" destOrd="0" presId="urn:microsoft.com/office/officeart/2005/8/layout/orgChart1"/>
    <dgm:cxn modelId="{206C10D4-D8F7-4C3E-A75E-C8A66760DDC7}" type="presOf" srcId="{FAB86F7F-D1F7-458B-963B-FCFF0F8DD731}" destId="{9255716B-3CBF-4D9D-A190-E4649C7174F5}" srcOrd="0" destOrd="0" presId="urn:microsoft.com/office/officeart/2005/8/layout/orgChart1"/>
    <dgm:cxn modelId="{4F69FB95-9D77-4951-A315-4C12C9AC76F8}" type="presOf" srcId="{2DB97F19-EFF6-4EE9-A82D-C6E12A4E9728}" destId="{D3F8C296-BB09-4A90-B7D4-972DD0DAD3B6}" srcOrd="1" destOrd="0" presId="urn:microsoft.com/office/officeart/2005/8/layout/orgChart1"/>
    <dgm:cxn modelId="{0304B31F-9734-4CC0-90A8-B4D88C26D70B}" srcId="{5B945B1B-B3C9-4E18-A131-1110108E426D}" destId="{890CCA20-C8E8-4949-9268-1FC30A8E44FB}" srcOrd="3" destOrd="0" parTransId="{3696C2FF-6589-41F7-9634-A5CCF004DC4E}" sibTransId="{F17E8970-1E7F-4C5E-8D17-BC17B996D2F5}"/>
    <dgm:cxn modelId="{F234C74D-1ABD-4A4C-BF31-09E3D5EAC002}" type="presOf" srcId="{3696C2FF-6589-41F7-9634-A5CCF004DC4E}" destId="{4EBFBB9F-D0B8-4AF5-92BB-96B9508DE8AE}" srcOrd="0" destOrd="0" presId="urn:microsoft.com/office/officeart/2005/8/layout/orgChart1"/>
    <dgm:cxn modelId="{B4137F87-786B-43CF-B6DF-39AF4E4629D0}" type="presOf" srcId="{58D32C65-F00D-4FA6-AA14-2ABAD16C43A6}" destId="{791BB99F-738A-4ADC-A2EC-212488FAE7AB}" srcOrd="1" destOrd="0" presId="urn:microsoft.com/office/officeart/2005/8/layout/orgChart1"/>
    <dgm:cxn modelId="{200D11A7-D0D0-419F-B227-EBEB6D4AC8A2}" type="presOf" srcId="{5B945B1B-B3C9-4E18-A131-1110108E426D}" destId="{5E799CEE-3476-46C8-B671-F3E88901235A}" srcOrd="0" destOrd="0" presId="urn:microsoft.com/office/officeart/2005/8/layout/orgChart1"/>
    <dgm:cxn modelId="{577ABBCE-9A2D-4D1C-A623-FD8A98DCE38A}" type="presOf" srcId="{70ECDFD7-C018-487D-BFBC-6EE1779D4549}" destId="{B5B95140-7282-4B05-A537-593C87DA1507}" srcOrd="1" destOrd="0" presId="urn:microsoft.com/office/officeart/2005/8/layout/orgChart1"/>
    <dgm:cxn modelId="{113BB523-BEDC-48B5-8691-9CF74BD2C2CB}" srcId="{5B945B1B-B3C9-4E18-A131-1110108E426D}" destId="{7D48F559-2F1E-43C9-B785-019C818118FB}" srcOrd="1" destOrd="0" parTransId="{99B61382-A3F9-4502-85D2-D1C8584031D6}" sibTransId="{F5AB77A2-A34A-4317-B398-D28CBC6BF384}"/>
    <dgm:cxn modelId="{DE65E140-28A7-4251-B83D-014E4A04FF1C}" srcId="{D0E6B8FA-BDD1-45B6-B2EB-8D364A9548F1}" destId="{5B945B1B-B3C9-4E18-A131-1110108E426D}" srcOrd="0" destOrd="0" parTransId="{903A837B-4713-49CC-B5EE-94A71AE8DACB}" sibTransId="{6945C408-BA6C-4D33-AFEA-F1995AAD3BB9}"/>
    <dgm:cxn modelId="{EE7AA609-40B0-45BC-B644-B333B9CCBCD2}" srcId="{5B945B1B-B3C9-4E18-A131-1110108E426D}" destId="{58D32C65-F00D-4FA6-AA14-2ABAD16C43A6}" srcOrd="0" destOrd="0" parTransId="{FAB86F7F-D1F7-458B-963B-FCFF0F8DD731}" sibTransId="{F561B66D-0E93-4155-A026-370390DCBE2A}"/>
    <dgm:cxn modelId="{330FB5C1-CB79-43C6-A863-78D1EB928950}" type="presOf" srcId="{B7C53328-7850-4196-8D2A-A01E3AF7BE3F}" destId="{6BAF49CA-A633-430D-A9B4-15E3C373E491}" srcOrd="0" destOrd="0" presId="urn:microsoft.com/office/officeart/2005/8/layout/orgChart1"/>
    <dgm:cxn modelId="{5042B9B3-4FC4-4C78-9FA0-EEDA5A6516DA}" type="presOf" srcId="{A76C1288-45B5-47AC-8FF5-DF430BD71AE7}" destId="{EB2FBA3B-FB08-49D6-8092-3A1C4672B640}" srcOrd="1" destOrd="0" presId="urn:microsoft.com/office/officeart/2005/8/layout/orgChart1"/>
    <dgm:cxn modelId="{2BBF61E9-5D81-4D88-B4AA-7CA2B1E3C73D}" type="presOf" srcId="{34BF0C20-1F6B-42BF-BE83-95A764C93AD1}" destId="{A7864D79-73AA-4FED-B43C-D0773187B8EB}" srcOrd="1" destOrd="0" presId="urn:microsoft.com/office/officeart/2005/8/layout/orgChart1"/>
    <dgm:cxn modelId="{780D123B-7FD4-4560-B07A-7862440111F1}" type="presOf" srcId="{6FD5653B-60AC-4540-8265-867B87E97803}" destId="{7FE07F96-6D74-4919-A7E1-4A377A849A26}" srcOrd="0" destOrd="0" presId="urn:microsoft.com/office/officeart/2005/8/layout/orgChart1"/>
    <dgm:cxn modelId="{B4432E49-C055-4A3D-8C36-48E4256CE1A9}" srcId="{514C78EF-A53F-4EEE-A5F8-728D890E7D0F}" destId="{34BF0C20-1F6B-42BF-BE83-95A764C93AD1}" srcOrd="0" destOrd="0" parTransId="{6C5718EF-90C7-482F-829B-69CD546E728F}" sibTransId="{D2D13D05-D9DA-4A45-A495-28434F0D6B88}"/>
    <dgm:cxn modelId="{8ADE0E79-963B-4F2E-AB60-92C945A4E092}" type="presOf" srcId="{8608F3A9-7C6C-4211-80E8-23C882FE3C09}" destId="{92BFA544-DDC5-4CD3-A0E8-1C0EB6EAF72F}" srcOrd="1" destOrd="0" presId="urn:microsoft.com/office/officeart/2005/8/layout/orgChart1"/>
    <dgm:cxn modelId="{D54CE99B-0E02-4534-AC4F-E94B35E926EA}" srcId="{58D32C65-F00D-4FA6-AA14-2ABAD16C43A6}" destId="{70ECDFD7-C018-487D-BFBC-6EE1779D4549}" srcOrd="1" destOrd="0" parTransId="{7C44552F-1245-4192-AFA1-67C98B65D8F8}" sibTransId="{F37BAF7D-48A5-46F5-80DE-0322A46C45B0}"/>
    <dgm:cxn modelId="{9B237DAC-51E5-423C-AF22-0B282C89127F}" type="presOf" srcId="{EC5BB4DF-E878-4622-9CA2-17E4C71B12A2}" destId="{1F693055-E99A-4420-B6D7-6E78CE856AB8}" srcOrd="0" destOrd="0" presId="urn:microsoft.com/office/officeart/2005/8/layout/orgChart1"/>
    <dgm:cxn modelId="{D6FE73B6-CDD8-4B70-962A-B2E4E0115B54}" type="presOf" srcId="{15876046-9F93-417D-9A28-50485CF9DC0D}" destId="{F0032707-441E-473D-96B3-F967D39BC9C4}" srcOrd="1" destOrd="0" presId="urn:microsoft.com/office/officeart/2005/8/layout/orgChart1"/>
    <dgm:cxn modelId="{94B842E7-984F-4BB4-B70A-6CA9AC60CF79}" srcId="{58D32C65-F00D-4FA6-AA14-2ABAD16C43A6}" destId="{2DB97F19-EFF6-4EE9-A82D-C6E12A4E9728}" srcOrd="3" destOrd="0" parTransId="{D8DD2339-67D7-4B60-9907-711A02168519}" sibTransId="{6386D61A-B81F-4928-B267-2E73E95BB95A}"/>
    <dgm:cxn modelId="{7BB454A2-AF0A-4ACC-8174-5369F2261BC0}" type="presOf" srcId="{6902A595-5B05-4799-9C5C-6E8326B228EE}" destId="{4944ACD3-055A-4DF7-BB77-E556A412A2AB}" srcOrd="0" destOrd="0" presId="urn:microsoft.com/office/officeart/2005/8/layout/orgChart1"/>
    <dgm:cxn modelId="{117F1512-E2E2-4D5B-B5B7-5250DB389073}" type="presOf" srcId="{70ECDFD7-C018-487D-BFBC-6EE1779D4549}" destId="{7EC5FF2A-D0B6-4476-9203-FCEEA8540056}" srcOrd="0" destOrd="0" presId="urn:microsoft.com/office/officeart/2005/8/layout/orgChart1"/>
    <dgm:cxn modelId="{02424286-0576-4FEA-85C1-9C5EEF736597}" srcId="{890CCA20-C8E8-4949-9268-1FC30A8E44FB}" destId="{A76C1288-45B5-47AC-8FF5-DF430BD71AE7}" srcOrd="0" destOrd="0" parTransId="{EC5BB4DF-E878-4622-9CA2-17E4C71B12A2}" sibTransId="{EE7CF549-0060-41A0-B5B3-E71DDE3CA98D}"/>
    <dgm:cxn modelId="{F2D05E38-F2E0-4302-8AE3-A656384F5E37}" type="presParOf" srcId="{5B9D4E12-C326-442C-BD17-93D9F54000F8}" destId="{2E350FDB-4762-410A-88EA-CD4FC5C9F25B}" srcOrd="0" destOrd="0" presId="urn:microsoft.com/office/officeart/2005/8/layout/orgChart1"/>
    <dgm:cxn modelId="{03538826-3CDD-47A6-9AD8-11673B82E089}" type="presParOf" srcId="{2E350FDB-4762-410A-88EA-CD4FC5C9F25B}" destId="{F9D9D25E-44B1-4D94-BBEE-D8C3B5D2AB69}" srcOrd="0" destOrd="0" presId="urn:microsoft.com/office/officeart/2005/8/layout/orgChart1"/>
    <dgm:cxn modelId="{D1621C0A-0C78-43B2-9C52-35CE3D8A378D}" type="presParOf" srcId="{F9D9D25E-44B1-4D94-BBEE-D8C3B5D2AB69}" destId="{5E799CEE-3476-46C8-B671-F3E88901235A}" srcOrd="0" destOrd="0" presId="urn:microsoft.com/office/officeart/2005/8/layout/orgChart1"/>
    <dgm:cxn modelId="{65D5E69B-B950-4431-8B51-CA7309AE2B88}" type="presParOf" srcId="{F9D9D25E-44B1-4D94-BBEE-D8C3B5D2AB69}" destId="{C0E16ACE-EB7A-465B-B459-2E936AA439CE}" srcOrd="1" destOrd="0" presId="urn:microsoft.com/office/officeart/2005/8/layout/orgChart1"/>
    <dgm:cxn modelId="{691CEB83-C98B-4DD1-B519-0E14AB74DCB0}" type="presParOf" srcId="{2E350FDB-4762-410A-88EA-CD4FC5C9F25B}" destId="{61C04150-172D-4CF9-9B32-CA0580DEAC3B}" srcOrd="1" destOrd="0" presId="urn:microsoft.com/office/officeart/2005/8/layout/orgChart1"/>
    <dgm:cxn modelId="{F9DDABAF-C246-4773-B238-8914507F3478}" type="presParOf" srcId="{61C04150-172D-4CF9-9B32-CA0580DEAC3B}" destId="{9255716B-3CBF-4D9D-A190-E4649C7174F5}" srcOrd="0" destOrd="0" presId="urn:microsoft.com/office/officeart/2005/8/layout/orgChart1"/>
    <dgm:cxn modelId="{3F68300C-54BA-4FCD-8494-F788C7A69F16}" type="presParOf" srcId="{61C04150-172D-4CF9-9B32-CA0580DEAC3B}" destId="{D101F9CE-5677-4278-985D-C00E86B73C8B}" srcOrd="1" destOrd="0" presId="urn:microsoft.com/office/officeart/2005/8/layout/orgChart1"/>
    <dgm:cxn modelId="{08BEB8B3-1419-4388-B2ED-2DC272EA5767}" type="presParOf" srcId="{D101F9CE-5677-4278-985D-C00E86B73C8B}" destId="{93F1D471-FCA3-436E-AD08-081788A25624}" srcOrd="0" destOrd="0" presId="urn:microsoft.com/office/officeart/2005/8/layout/orgChart1"/>
    <dgm:cxn modelId="{B163C395-896A-44C0-80C1-C793C9E1AD56}" type="presParOf" srcId="{93F1D471-FCA3-436E-AD08-081788A25624}" destId="{17257799-3D1B-4ED3-AF56-5582CE9B8C25}" srcOrd="0" destOrd="0" presId="urn:microsoft.com/office/officeart/2005/8/layout/orgChart1"/>
    <dgm:cxn modelId="{B007AAA9-C2C5-4C97-B917-8C75108CFCCA}" type="presParOf" srcId="{93F1D471-FCA3-436E-AD08-081788A25624}" destId="{791BB99F-738A-4ADC-A2EC-212488FAE7AB}" srcOrd="1" destOrd="0" presId="urn:microsoft.com/office/officeart/2005/8/layout/orgChart1"/>
    <dgm:cxn modelId="{9B86FE25-73D1-4E8F-8135-0DC908314479}" type="presParOf" srcId="{D101F9CE-5677-4278-985D-C00E86B73C8B}" destId="{806151DA-C17B-4F03-97F6-9400D3B59D86}" srcOrd="1" destOrd="0" presId="urn:microsoft.com/office/officeart/2005/8/layout/orgChart1"/>
    <dgm:cxn modelId="{201EBF3B-337B-42F9-98CB-884B53725691}" type="presParOf" srcId="{806151DA-C17B-4F03-97F6-9400D3B59D86}" destId="{D30C2391-C042-4B01-863E-81A20E93A037}" srcOrd="0" destOrd="0" presId="urn:microsoft.com/office/officeart/2005/8/layout/orgChart1"/>
    <dgm:cxn modelId="{D18B67A0-CCD5-4AEF-B273-D79634FB784B}" type="presParOf" srcId="{806151DA-C17B-4F03-97F6-9400D3B59D86}" destId="{9372BC19-B500-40F8-B8B4-2C00CA4FC4B2}" srcOrd="1" destOrd="0" presId="urn:microsoft.com/office/officeart/2005/8/layout/orgChart1"/>
    <dgm:cxn modelId="{324CDF57-0042-42B8-BBD1-D9FA8548DBDB}" type="presParOf" srcId="{9372BC19-B500-40F8-B8B4-2C00CA4FC4B2}" destId="{57332A7D-F614-4140-83F9-82C391240E8B}" srcOrd="0" destOrd="0" presId="urn:microsoft.com/office/officeart/2005/8/layout/orgChart1"/>
    <dgm:cxn modelId="{4B819185-4BC1-4656-BEC7-48E1D6316D83}" type="presParOf" srcId="{57332A7D-F614-4140-83F9-82C391240E8B}" destId="{D32809F0-CFDE-4FCA-96E6-3AB7A25DCD3B}" srcOrd="0" destOrd="0" presId="urn:microsoft.com/office/officeart/2005/8/layout/orgChart1"/>
    <dgm:cxn modelId="{58FC2127-BB87-4E4F-88C9-9096C6B14853}" type="presParOf" srcId="{57332A7D-F614-4140-83F9-82C391240E8B}" destId="{70D18F02-CD8F-46B7-9880-E5DCC65E2485}" srcOrd="1" destOrd="0" presId="urn:microsoft.com/office/officeart/2005/8/layout/orgChart1"/>
    <dgm:cxn modelId="{13541A0C-02C1-4D7C-B9F6-907F17B599B4}" type="presParOf" srcId="{9372BC19-B500-40F8-B8B4-2C00CA4FC4B2}" destId="{68670501-A709-4B3A-B971-3CA84B1EFC2B}" srcOrd="1" destOrd="0" presId="urn:microsoft.com/office/officeart/2005/8/layout/orgChart1"/>
    <dgm:cxn modelId="{E17DC7D0-56AB-4F57-BAF4-EC99E0AB325B}" type="presParOf" srcId="{9372BC19-B500-40F8-B8B4-2C00CA4FC4B2}" destId="{0AB1C8B2-2F95-45CA-94DA-17240CFF2462}" srcOrd="2" destOrd="0" presId="urn:microsoft.com/office/officeart/2005/8/layout/orgChart1"/>
    <dgm:cxn modelId="{93F18C8C-A22E-4114-B827-1B650DEAF466}" type="presParOf" srcId="{806151DA-C17B-4F03-97F6-9400D3B59D86}" destId="{8E69B218-B3F3-4EC4-8C45-31420BAE70C1}" srcOrd="2" destOrd="0" presId="urn:microsoft.com/office/officeart/2005/8/layout/orgChart1"/>
    <dgm:cxn modelId="{A9CA1A13-643B-4FA5-8DE2-109444F52F7C}" type="presParOf" srcId="{806151DA-C17B-4F03-97F6-9400D3B59D86}" destId="{C02E1E03-9C81-4B45-BF5D-79AA68B82712}" srcOrd="3" destOrd="0" presId="urn:microsoft.com/office/officeart/2005/8/layout/orgChart1"/>
    <dgm:cxn modelId="{B6A5D9AA-C052-4A5E-B104-9803B6964D31}" type="presParOf" srcId="{C02E1E03-9C81-4B45-BF5D-79AA68B82712}" destId="{84D20CDC-BECE-45F8-AC72-BF1771F5B1D6}" srcOrd="0" destOrd="0" presId="urn:microsoft.com/office/officeart/2005/8/layout/orgChart1"/>
    <dgm:cxn modelId="{E7D55347-7AFC-459C-9CB4-01DF1EB5BF04}" type="presParOf" srcId="{84D20CDC-BECE-45F8-AC72-BF1771F5B1D6}" destId="{7EC5FF2A-D0B6-4476-9203-FCEEA8540056}" srcOrd="0" destOrd="0" presId="urn:microsoft.com/office/officeart/2005/8/layout/orgChart1"/>
    <dgm:cxn modelId="{B775DA50-126C-4617-863B-39287EAF682F}" type="presParOf" srcId="{84D20CDC-BECE-45F8-AC72-BF1771F5B1D6}" destId="{B5B95140-7282-4B05-A537-593C87DA1507}" srcOrd="1" destOrd="0" presId="urn:microsoft.com/office/officeart/2005/8/layout/orgChart1"/>
    <dgm:cxn modelId="{99EA1E9E-F380-4207-82D6-D916108553FE}" type="presParOf" srcId="{C02E1E03-9C81-4B45-BF5D-79AA68B82712}" destId="{5672EEED-589D-4E09-B535-ECB752318C2C}" srcOrd="1" destOrd="0" presId="urn:microsoft.com/office/officeart/2005/8/layout/orgChart1"/>
    <dgm:cxn modelId="{3B3146D3-E702-4B2E-A912-153C539E750B}" type="presParOf" srcId="{C02E1E03-9C81-4B45-BF5D-79AA68B82712}" destId="{2FB97FC7-F9F0-483D-9F7D-ADFCC7B405E8}" srcOrd="2" destOrd="0" presId="urn:microsoft.com/office/officeart/2005/8/layout/orgChart1"/>
    <dgm:cxn modelId="{121C32F9-D86F-4134-BE3F-11246B14695C}" type="presParOf" srcId="{806151DA-C17B-4F03-97F6-9400D3B59D86}" destId="{2632414E-9C4E-4F92-B7FB-7D097DFD5CB0}" srcOrd="4" destOrd="0" presId="urn:microsoft.com/office/officeart/2005/8/layout/orgChart1"/>
    <dgm:cxn modelId="{497EAF1E-9B07-4052-97C1-830081B7D7B5}" type="presParOf" srcId="{806151DA-C17B-4F03-97F6-9400D3B59D86}" destId="{79BEAAEE-3461-49A3-9808-375EED447BA6}" srcOrd="5" destOrd="0" presId="urn:microsoft.com/office/officeart/2005/8/layout/orgChart1"/>
    <dgm:cxn modelId="{14652595-1928-4BFA-872D-B5C3C11B7DDF}" type="presParOf" srcId="{79BEAAEE-3461-49A3-9808-375EED447BA6}" destId="{02AAF543-FEB3-4727-8EFF-6CD5783D86C4}" srcOrd="0" destOrd="0" presId="urn:microsoft.com/office/officeart/2005/8/layout/orgChart1"/>
    <dgm:cxn modelId="{95972E25-32C7-40AC-B707-A13D08D28175}" type="presParOf" srcId="{02AAF543-FEB3-4727-8EFF-6CD5783D86C4}" destId="{7D0F1F34-8632-47E3-A3CC-C2E01BC8E8A4}" srcOrd="0" destOrd="0" presId="urn:microsoft.com/office/officeart/2005/8/layout/orgChart1"/>
    <dgm:cxn modelId="{A10D84B2-287A-4483-A7C7-B92E3FEAFB27}" type="presParOf" srcId="{02AAF543-FEB3-4727-8EFF-6CD5783D86C4}" destId="{CAE3965F-6D53-476E-AFE5-C6ADB5BF7734}" srcOrd="1" destOrd="0" presId="urn:microsoft.com/office/officeart/2005/8/layout/orgChart1"/>
    <dgm:cxn modelId="{3BAC3B1E-E9B6-451F-BAE7-20C6A1618AD9}" type="presParOf" srcId="{79BEAAEE-3461-49A3-9808-375EED447BA6}" destId="{740935F8-D8E1-4F3B-91BD-8518AB1FC59A}" srcOrd="1" destOrd="0" presId="urn:microsoft.com/office/officeart/2005/8/layout/orgChart1"/>
    <dgm:cxn modelId="{09080715-019D-4B9B-BCE2-C06FBEAA05F5}" type="presParOf" srcId="{79BEAAEE-3461-49A3-9808-375EED447BA6}" destId="{A998BB64-B89D-46F4-B69E-9710EA9699CE}" srcOrd="2" destOrd="0" presId="urn:microsoft.com/office/officeart/2005/8/layout/orgChart1"/>
    <dgm:cxn modelId="{66F089F5-6DF2-4052-B2D3-E8D73BB86BCB}" type="presParOf" srcId="{806151DA-C17B-4F03-97F6-9400D3B59D86}" destId="{6425F78D-A659-4E77-BA89-4D3ABA381DC2}" srcOrd="6" destOrd="0" presId="urn:microsoft.com/office/officeart/2005/8/layout/orgChart1"/>
    <dgm:cxn modelId="{821DE774-1D05-4EB3-8D87-0F1EC3A92DE7}" type="presParOf" srcId="{806151DA-C17B-4F03-97F6-9400D3B59D86}" destId="{EDE44CA0-C419-43FC-9FC8-801B50356E48}" srcOrd="7" destOrd="0" presId="urn:microsoft.com/office/officeart/2005/8/layout/orgChart1"/>
    <dgm:cxn modelId="{FE1D5595-CE5C-484D-A676-4C8129230978}" type="presParOf" srcId="{EDE44CA0-C419-43FC-9FC8-801B50356E48}" destId="{1EFA6C44-99D0-4095-B896-496DA7D2DE7A}" srcOrd="0" destOrd="0" presId="urn:microsoft.com/office/officeart/2005/8/layout/orgChart1"/>
    <dgm:cxn modelId="{787D4BC8-113E-49D4-8409-0B38DF561794}" type="presParOf" srcId="{1EFA6C44-99D0-4095-B896-496DA7D2DE7A}" destId="{9EB3A7E6-86D0-4675-88AD-00E1F3138A5A}" srcOrd="0" destOrd="0" presId="urn:microsoft.com/office/officeart/2005/8/layout/orgChart1"/>
    <dgm:cxn modelId="{3B5CEA3B-4ED9-43C8-8C75-75DA99451474}" type="presParOf" srcId="{1EFA6C44-99D0-4095-B896-496DA7D2DE7A}" destId="{D3F8C296-BB09-4A90-B7D4-972DD0DAD3B6}" srcOrd="1" destOrd="0" presId="urn:microsoft.com/office/officeart/2005/8/layout/orgChart1"/>
    <dgm:cxn modelId="{7B953628-DAC1-486B-BF63-58CDA8EA9C84}" type="presParOf" srcId="{EDE44CA0-C419-43FC-9FC8-801B50356E48}" destId="{4C35026B-C877-4B6D-B562-224180965144}" srcOrd="1" destOrd="0" presId="urn:microsoft.com/office/officeart/2005/8/layout/orgChart1"/>
    <dgm:cxn modelId="{8285DC16-526D-4554-8B5F-425D85403E56}" type="presParOf" srcId="{EDE44CA0-C419-43FC-9FC8-801B50356E48}" destId="{ACC2AFB0-65E3-443F-B59E-6001CA287C8F}" srcOrd="2" destOrd="0" presId="urn:microsoft.com/office/officeart/2005/8/layout/orgChart1"/>
    <dgm:cxn modelId="{ECBA88CD-83EF-496E-993C-32A62D72FC06}" type="presParOf" srcId="{806151DA-C17B-4F03-97F6-9400D3B59D86}" destId="{4944ACD3-055A-4DF7-BB77-E556A412A2AB}" srcOrd="8" destOrd="0" presId="urn:microsoft.com/office/officeart/2005/8/layout/orgChart1"/>
    <dgm:cxn modelId="{2845F238-9CF3-43FA-828A-B344D32A5E55}" type="presParOf" srcId="{806151DA-C17B-4F03-97F6-9400D3B59D86}" destId="{36015A9F-1625-4A6F-88E5-2118A10FF6AC}" srcOrd="9" destOrd="0" presId="urn:microsoft.com/office/officeart/2005/8/layout/orgChart1"/>
    <dgm:cxn modelId="{6BF52D4C-11A0-44DE-98FC-2687FA3CF8B6}" type="presParOf" srcId="{36015A9F-1625-4A6F-88E5-2118A10FF6AC}" destId="{74DB14E8-779F-4BBD-A9AB-85EF32A11EC8}" srcOrd="0" destOrd="0" presId="urn:microsoft.com/office/officeart/2005/8/layout/orgChart1"/>
    <dgm:cxn modelId="{46536141-2F0B-46E8-AE76-C5DD6719FBE8}" type="presParOf" srcId="{74DB14E8-779F-4BBD-A9AB-85EF32A11EC8}" destId="{F65C8C39-BDE7-444C-BD01-3A6FB176D477}" srcOrd="0" destOrd="0" presId="urn:microsoft.com/office/officeart/2005/8/layout/orgChart1"/>
    <dgm:cxn modelId="{3AB38BB6-A707-4AE5-85B0-678A19FAAADF}" type="presParOf" srcId="{74DB14E8-779F-4BBD-A9AB-85EF32A11EC8}" destId="{284C4F03-5B7D-4F3A-B021-D5054AF8FCF2}" srcOrd="1" destOrd="0" presId="urn:microsoft.com/office/officeart/2005/8/layout/orgChart1"/>
    <dgm:cxn modelId="{9BB20A40-5C35-43DD-AF6A-CDA992E03556}" type="presParOf" srcId="{36015A9F-1625-4A6F-88E5-2118A10FF6AC}" destId="{68205472-DC96-415B-BF31-8423A01658E3}" srcOrd="1" destOrd="0" presId="urn:microsoft.com/office/officeart/2005/8/layout/orgChart1"/>
    <dgm:cxn modelId="{E2EEB7A5-2CB1-44EF-8B68-6BEC27B8586D}" type="presParOf" srcId="{36015A9F-1625-4A6F-88E5-2118A10FF6AC}" destId="{1FEA1D3E-2A87-4708-82BE-A76626CE44E8}" srcOrd="2" destOrd="0" presId="urn:microsoft.com/office/officeart/2005/8/layout/orgChart1"/>
    <dgm:cxn modelId="{B868F201-BEA2-4BCD-9D55-896E01D7D671}" type="presParOf" srcId="{806151DA-C17B-4F03-97F6-9400D3B59D86}" destId="{7FE07F96-6D74-4919-A7E1-4A377A849A26}" srcOrd="10" destOrd="0" presId="urn:microsoft.com/office/officeart/2005/8/layout/orgChart1"/>
    <dgm:cxn modelId="{F6B8B3B5-4305-4E13-A0A8-628C4A6641E2}" type="presParOf" srcId="{806151DA-C17B-4F03-97F6-9400D3B59D86}" destId="{66361C4F-468B-412C-A8EC-488A9E33A57E}" srcOrd="11" destOrd="0" presId="urn:microsoft.com/office/officeart/2005/8/layout/orgChart1"/>
    <dgm:cxn modelId="{6EF549F5-9ECD-46B2-864E-591BDE733ED6}" type="presParOf" srcId="{66361C4F-468B-412C-A8EC-488A9E33A57E}" destId="{058D9BCE-B23F-4BAA-938F-BF7E9967B8FF}" srcOrd="0" destOrd="0" presId="urn:microsoft.com/office/officeart/2005/8/layout/orgChart1"/>
    <dgm:cxn modelId="{5F51F0F9-0084-4041-A2A0-78FAAD7A5FF6}" type="presParOf" srcId="{058D9BCE-B23F-4BAA-938F-BF7E9967B8FF}" destId="{6BAF49CA-A633-430D-A9B4-15E3C373E491}" srcOrd="0" destOrd="0" presId="urn:microsoft.com/office/officeart/2005/8/layout/orgChart1"/>
    <dgm:cxn modelId="{6AEB65D0-CA46-4736-BD46-BFA921B2D06F}" type="presParOf" srcId="{058D9BCE-B23F-4BAA-938F-BF7E9967B8FF}" destId="{7D454288-62C9-4CCA-8CD3-BE9E28DF9151}" srcOrd="1" destOrd="0" presId="urn:microsoft.com/office/officeart/2005/8/layout/orgChart1"/>
    <dgm:cxn modelId="{A1ED604E-DDD5-4BF1-88A4-C5286233D313}" type="presParOf" srcId="{66361C4F-468B-412C-A8EC-488A9E33A57E}" destId="{6BF5D178-C16E-4FE8-B846-A637B2EF4BBD}" srcOrd="1" destOrd="0" presId="urn:microsoft.com/office/officeart/2005/8/layout/orgChart1"/>
    <dgm:cxn modelId="{207560E5-9E97-44B0-8B29-BE9AE2C276F0}" type="presParOf" srcId="{66361C4F-468B-412C-A8EC-488A9E33A57E}" destId="{5AD889BC-ECD2-4762-9D67-A59A742434CD}" srcOrd="2" destOrd="0" presId="urn:microsoft.com/office/officeart/2005/8/layout/orgChart1"/>
    <dgm:cxn modelId="{14140589-D919-43F1-8895-572C2ADDE0AB}" type="presParOf" srcId="{D101F9CE-5677-4278-985D-C00E86B73C8B}" destId="{C4DAB211-57FD-4FA9-9C97-F1A1B9607664}" srcOrd="2" destOrd="0" presId="urn:microsoft.com/office/officeart/2005/8/layout/orgChart1"/>
    <dgm:cxn modelId="{5E525CB8-B058-416B-8A35-48A0154B786A}" type="presParOf" srcId="{61C04150-172D-4CF9-9B32-CA0580DEAC3B}" destId="{1B1E0928-EFEB-4145-83F6-C3026B7F43CA}" srcOrd="2" destOrd="0" presId="urn:microsoft.com/office/officeart/2005/8/layout/orgChart1"/>
    <dgm:cxn modelId="{D7256FD8-86FD-4257-80E3-31ACB4776F05}" type="presParOf" srcId="{61C04150-172D-4CF9-9B32-CA0580DEAC3B}" destId="{0D20F7B7-73C9-4FBE-ACC2-A8E1EC6AD50E}" srcOrd="3" destOrd="0" presId="urn:microsoft.com/office/officeart/2005/8/layout/orgChart1"/>
    <dgm:cxn modelId="{7067AE8E-C118-453E-B35A-FDFA44EEC9DD}" type="presParOf" srcId="{0D20F7B7-73C9-4FBE-ACC2-A8E1EC6AD50E}" destId="{E8D78CE3-C8A3-46B4-9B6C-2C642A7D2EA0}" srcOrd="0" destOrd="0" presId="urn:microsoft.com/office/officeart/2005/8/layout/orgChart1"/>
    <dgm:cxn modelId="{B3FDB39B-FBE5-4C1F-A805-FCC890C02FA8}" type="presParOf" srcId="{E8D78CE3-C8A3-46B4-9B6C-2C642A7D2EA0}" destId="{5466C78E-5891-4187-BF4A-201F705EB03A}" srcOrd="0" destOrd="0" presId="urn:microsoft.com/office/officeart/2005/8/layout/orgChart1"/>
    <dgm:cxn modelId="{38900D5C-202B-4A3F-96AC-D0A377FCB6BD}" type="presParOf" srcId="{E8D78CE3-C8A3-46B4-9B6C-2C642A7D2EA0}" destId="{4DF1619D-4A63-4824-A3FD-6D0EB0E29764}" srcOrd="1" destOrd="0" presId="urn:microsoft.com/office/officeart/2005/8/layout/orgChart1"/>
    <dgm:cxn modelId="{EF4AB25B-C8AF-427C-A3E5-F7262146A39B}" type="presParOf" srcId="{0D20F7B7-73C9-4FBE-ACC2-A8E1EC6AD50E}" destId="{1D26D682-B2E5-40D7-B54C-22ADD6C54965}" srcOrd="1" destOrd="0" presId="urn:microsoft.com/office/officeart/2005/8/layout/orgChart1"/>
    <dgm:cxn modelId="{CB234143-8936-45BC-82B5-56B8CF108F2E}" type="presParOf" srcId="{1D26D682-B2E5-40D7-B54C-22ADD6C54965}" destId="{5DA1D401-7114-41F5-A6F5-AD4F56FE38D5}" srcOrd="0" destOrd="0" presId="urn:microsoft.com/office/officeart/2005/8/layout/orgChart1"/>
    <dgm:cxn modelId="{50AA06FE-F759-4E8C-B9EB-8CFEAA4DBAD7}" type="presParOf" srcId="{1D26D682-B2E5-40D7-B54C-22ADD6C54965}" destId="{4948750D-4966-4DBC-8A11-27E2F90DB32F}" srcOrd="1" destOrd="0" presId="urn:microsoft.com/office/officeart/2005/8/layout/orgChart1"/>
    <dgm:cxn modelId="{D9342934-6F1C-4D31-B1D9-529DB698F4B9}" type="presParOf" srcId="{4948750D-4966-4DBC-8A11-27E2F90DB32F}" destId="{C4D4513E-AC3C-483D-8BC1-6CF90497E910}" srcOrd="0" destOrd="0" presId="urn:microsoft.com/office/officeart/2005/8/layout/orgChart1"/>
    <dgm:cxn modelId="{84CAFA72-B99E-4DDE-A885-05AF04B8E27E}" type="presParOf" srcId="{C4D4513E-AC3C-483D-8BC1-6CF90497E910}" destId="{CE3653CC-BC56-46E4-AE2D-F9F3FE9FC8C0}" srcOrd="0" destOrd="0" presId="urn:microsoft.com/office/officeart/2005/8/layout/orgChart1"/>
    <dgm:cxn modelId="{210C0126-653B-44DA-A683-9E154D6E2D41}" type="presParOf" srcId="{C4D4513E-AC3C-483D-8BC1-6CF90497E910}" destId="{8D9A7514-34B7-495A-B2A6-9E7A83576D54}" srcOrd="1" destOrd="0" presId="urn:microsoft.com/office/officeart/2005/8/layout/orgChart1"/>
    <dgm:cxn modelId="{C51EFE0D-0528-47AB-94D2-7E1AADAADE66}" type="presParOf" srcId="{4948750D-4966-4DBC-8A11-27E2F90DB32F}" destId="{2B5198F9-772F-4878-9225-4ED35F671EE3}" srcOrd="1" destOrd="0" presId="urn:microsoft.com/office/officeart/2005/8/layout/orgChart1"/>
    <dgm:cxn modelId="{97C667C2-DBA8-47C6-93B1-C55FC8353D8D}" type="presParOf" srcId="{4948750D-4966-4DBC-8A11-27E2F90DB32F}" destId="{74C3C2C7-7492-4C89-BED7-FB7FA4967518}" srcOrd="2" destOrd="0" presId="urn:microsoft.com/office/officeart/2005/8/layout/orgChart1"/>
    <dgm:cxn modelId="{DD99077F-4B70-4232-B5C8-4B7626FBE22E}" type="presParOf" srcId="{1D26D682-B2E5-40D7-B54C-22ADD6C54965}" destId="{FC5BC442-366F-4FFB-AA39-7AF14AD01190}" srcOrd="2" destOrd="0" presId="urn:microsoft.com/office/officeart/2005/8/layout/orgChart1"/>
    <dgm:cxn modelId="{34C2E15F-ED16-48FF-BEA8-EBD56A252CA7}" type="presParOf" srcId="{1D26D682-B2E5-40D7-B54C-22ADD6C54965}" destId="{CEBF537C-7FF4-45DF-B7E7-677422865546}" srcOrd="3" destOrd="0" presId="urn:microsoft.com/office/officeart/2005/8/layout/orgChart1"/>
    <dgm:cxn modelId="{3E87F23C-494B-4F6F-83B8-A017673374FC}" type="presParOf" srcId="{CEBF537C-7FF4-45DF-B7E7-677422865546}" destId="{7597F060-1B3E-476C-86B0-33D12A27790A}" srcOrd="0" destOrd="0" presId="urn:microsoft.com/office/officeart/2005/8/layout/orgChart1"/>
    <dgm:cxn modelId="{E42F7AAB-CD55-423E-AA40-0297E5163C59}" type="presParOf" srcId="{7597F060-1B3E-476C-86B0-33D12A27790A}" destId="{891B4A8D-0C68-4EB7-A8FB-8A2B0A48312A}" srcOrd="0" destOrd="0" presId="urn:microsoft.com/office/officeart/2005/8/layout/orgChart1"/>
    <dgm:cxn modelId="{CF467716-ED4C-4AFC-969F-57E97027117F}" type="presParOf" srcId="{7597F060-1B3E-476C-86B0-33D12A27790A}" destId="{F0032707-441E-473D-96B3-F967D39BC9C4}" srcOrd="1" destOrd="0" presId="urn:microsoft.com/office/officeart/2005/8/layout/orgChart1"/>
    <dgm:cxn modelId="{C4CC87D9-2812-4268-BFA6-464F14A3D4F1}" type="presParOf" srcId="{CEBF537C-7FF4-45DF-B7E7-677422865546}" destId="{1DA7AB09-5D20-4664-A785-F2EB67015C58}" srcOrd="1" destOrd="0" presId="urn:microsoft.com/office/officeart/2005/8/layout/orgChart1"/>
    <dgm:cxn modelId="{DA716CD9-5A75-4D0E-B29D-133D8FE0AE26}" type="presParOf" srcId="{CEBF537C-7FF4-45DF-B7E7-677422865546}" destId="{5E13DD60-7F9B-4D98-BAEC-C4654BF9DF76}" srcOrd="2" destOrd="0" presId="urn:microsoft.com/office/officeart/2005/8/layout/orgChart1"/>
    <dgm:cxn modelId="{2954EF78-306B-412E-AF1E-32B03C37620D}" type="presParOf" srcId="{0D20F7B7-73C9-4FBE-ACC2-A8E1EC6AD50E}" destId="{425EEEB7-DE24-4732-9EBD-F18219273EB5}" srcOrd="2" destOrd="0" presId="urn:microsoft.com/office/officeart/2005/8/layout/orgChart1"/>
    <dgm:cxn modelId="{C443FCD7-54DB-4DAC-AFD1-F3571C636954}" type="presParOf" srcId="{61C04150-172D-4CF9-9B32-CA0580DEAC3B}" destId="{921EBDA9-DFE6-4062-9F6E-0A7964C290CD}" srcOrd="4" destOrd="0" presId="urn:microsoft.com/office/officeart/2005/8/layout/orgChart1"/>
    <dgm:cxn modelId="{4E978B3D-DD6C-4CB7-B9F6-A7ECD8350334}" type="presParOf" srcId="{61C04150-172D-4CF9-9B32-CA0580DEAC3B}" destId="{0981C298-B046-4179-82FD-E229B75F1D95}" srcOrd="5" destOrd="0" presId="urn:microsoft.com/office/officeart/2005/8/layout/orgChart1"/>
    <dgm:cxn modelId="{210A05F2-30FB-42F1-A2AC-3277C2BEC144}" type="presParOf" srcId="{0981C298-B046-4179-82FD-E229B75F1D95}" destId="{7C68BD4F-C920-4DEF-A301-91538BC7D1B9}" srcOrd="0" destOrd="0" presId="urn:microsoft.com/office/officeart/2005/8/layout/orgChart1"/>
    <dgm:cxn modelId="{94A96748-DC7F-40B2-9165-505C9F4AEE0D}" type="presParOf" srcId="{7C68BD4F-C920-4DEF-A301-91538BC7D1B9}" destId="{CEA2BB99-2B47-4C0F-B4EA-E60F7E27736F}" srcOrd="0" destOrd="0" presId="urn:microsoft.com/office/officeart/2005/8/layout/orgChart1"/>
    <dgm:cxn modelId="{381805E8-A559-442F-B051-5951F27A9B05}" type="presParOf" srcId="{7C68BD4F-C920-4DEF-A301-91538BC7D1B9}" destId="{E271A653-59CF-4F7A-B810-B296A6125C8F}" srcOrd="1" destOrd="0" presId="urn:microsoft.com/office/officeart/2005/8/layout/orgChart1"/>
    <dgm:cxn modelId="{F7489879-C825-44DA-8CF7-89603381F2C9}" type="presParOf" srcId="{0981C298-B046-4179-82FD-E229B75F1D95}" destId="{FA3FDE27-C9D4-4E60-89E3-9D80B9183025}" srcOrd="1" destOrd="0" presId="urn:microsoft.com/office/officeart/2005/8/layout/orgChart1"/>
    <dgm:cxn modelId="{05E12230-C0C0-41FF-B831-FAA670EDD1D0}" type="presParOf" srcId="{FA3FDE27-C9D4-4E60-89E3-9D80B9183025}" destId="{892D74DE-4F45-44D1-9AB7-C312D2A8DDC5}" srcOrd="0" destOrd="0" presId="urn:microsoft.com/office/officeart/2005/8/layout/orgChart1"/>
    <dgm:cxn modelId="{45D8632C-C5B2-473E-824E-BE4C93A94EA9}" type="presParOf" srcId="{FA3FDE27-C9D4-4E60-89E3-9D80B9183025}" destId="{AC918C88-C00E-4F86-885D-E8CFBD4C5AC0}" srcOrd="1" destOrd="0" presId="urn:microsoft.com/office/officeart/2005/8/layout/orgChart1"/>
    <dgm:cxn modelId="{0E30EB70-D84E-4A05-B978-825FC27184FC}" type="presParOf" srcId="{AC918C88-C00E-4F86-885D-E8CFBD4C5AC0}" destId="{E5320C1A-B522-4D33-9D35-945BD618580A}" srcOrd="0" destOrd="0" presId="urn:microsoft.com/office/officeart/2005/8/layout/orgChart1"/>
    <dgm:cxn modelId="{F8325C69-3D3E-4285-9416-299D48C6FCA2}" type="presParOf" srcId="{E5320C1A-B522-4D33-9D35-945BD618580A}" destId="{FB2C3755-144C-4A2E-AAEA-938A03D572AE}" srcOrd="0" destOrd="0" presId="urn:microsoft.com/office/officeart/2005/8/layout/orgChart1"/>
    <dgm:cxn modelId="{F0D59779-9ACA-49C7-8170-2E002733627E}" type="presParOf" srcId="{E5320C1A-B522-4D33-9D35-945BD618580A}" destId="{A7864D79-73AA-4FED-B43C-D0773187B8EB}" srcOrd="1" destOrd="0" presId="urn:microsoft.com/office/officeart/2005/8/layout/orgChart1"/>
    <dgm:cxn modelId="{1250FD02-40F0-4F9F-B4D6-54031D8C494E}" type="presParOf" srcId="{AC918C88-C00E-4F86-885D-E8CFBD4C5AC0}" destId="{797F8D11-CBA2-46BB-8744-3A25410FC2C6}" srcOrd="1" destOrd="0" presId="urn:microsoft.com/office/officeart/2005/8/layout/orgChart1"/>
    <dgm:cxn modelId="{DD6E8869-3422-4021-85E8-B0A7A43914C0}" type="presParOf" srcId="{AC918C88-C00E-4F86-885D-E8CFBD4C5AC0}" destId="{7277FD49-C3B2-4DEE-BA4B-8D0083F49AED}" srcOrd="2" destOrd="0" presId="urn:microsoft.com/office/officeart/2005/8/layout/orgChart1"/>
    <dgm:cxn modelId="{AF44D011-9F91-4C92-BB79-67A591F4797C}" type="presParOf" srcId="{0981C298-B046-4179-82FD-E229B75F1D95}" destId="{96653A8A-821F-40DD-8855-B94ACF5AF2FA}" srcOrd="2" destOrd="0" presId="urn:microsoft.com/office/officeart/2005/8/layout/orgChart1"/>
    <dgm:cxn modelId="{83191796-A7CE-4A74-8B07-C780BDD78C2D}" type="presParOf" srcId="{61C04150-172D-4CF9-9B32-CA0580DEAC3B}" destId="{4EBFBB9F-D0B8-4AF5-92BB-96B9508DE8AE}" srcOrd="6" destOrd="0" presId="urn:microsoft.com/office/officeart/2005/8/layout/orgChart1"/>
    <dgm:cxn modelId="{CC65CE94-0D09-452A-A2AB-99A231B94BB4}" type="presParOf" srcId="{61C04150-172D-4CF9-9B32-CA0580DEAC3B}" destId="{867C4E7B-40B3-49E3-BBFE-4048779FB075}" srcOrd="7" destOrd="0" presId="urn:microsoft.com/office/officeart/2005/8/layout/orgChart1"/>
    <dgm:cxn modelId="{86EB4BA9-E6B0-408B-812C-4122B336F75C}" type="presParOf" srcId="{867C4E7B-40B3-49E3-BBFE-4048779FB075}" destId="{9C02DADB-A8E6-4A92-B982-780EEC71962E}" srcOrd="0" destOrd="0" presId="urn:microsoft.com/office/officeart/2005/8/layout/orgChart1"/>
    <dgm:cxn modelId="{34DAB403-BFE1-4EA9-A3EB-3466175FF880}" type="presParOf" srcId="{9C02DADB-A8E6-4A92-B982-780EEC71962E}" destId="{DEF52EEE-C06D-4E04-9F0A-B9ED36168163}" srcOrd="0" destOrd="0" presId="urn:microsoft.com/office/officeart/2005/8/layout/orgChart1"/>
    <dgm:cxn modelId="{7E1134A5-22FA-4813-9FD2-9803E3355168}" type="presParOf" srcId="{9C02DADB-A8E6-4A92-B982-780EEC71962E}" destId="{B8C8B6E7-78A0-4943-AF83-06E7C0BAF28A}" srcOrd="1" destOrd="0" presId="urn:microsoft.com/office/officeart/2005/8/layout/orgChart1"/>
    <dgm:cxn modelId="{44BBF11B-2D5A-4D76-A9E4-9687777EA87A}" type="presParOf" srcId="{867C4E7B-40B3-49E3-BBFE-4048779FB075}" destId="{318FE61C-306A-4347-9C14-2F6B4184D86E}" srcOrd="1" destOrd="0" presId="urn:microsoft.com/office/officeart/2005/8/layout/orgChart1"/>
    <dgm:cxn modelId="{20248416-0DB8-49B2-9002-0F6FB4DC8615}" type="presParOf" srcId="{318FE61C-306A-4347-9C14-2F6B4184D86E}" destId="{1F693055-E99A-4420-B6D7-6E78CE856AB8}" srcOrd="0" destOrd="0" presId="urn:microsoft.com/office/officeart/2005/8/layout/orgChart1"/>
    <dgm:cxn modelId="{65730C8C-811A-4DDB-BB42-835362512C7E}" type="presParOf" srcId="{318FE61C-306A-4347-9C14-2F6B4184D86E}" destId="{3C65EE9F-5E23-46E4-B51F-13EDC6B8DD15}" srcOrd="1" destOrd="0" presId="urn:microsoft.com/office/officeart/2005/8/layout/orgChart1"/>
    <dgm:cxn modelId="{7AD6E6FD-C6BB-4D9C-9D90-EABC5AD0D7F6}" type="presParOf" srcId="{3C65EE9F-5E23-46E4-B51F-13EDC6B8DD15}" destId="{EBC90F71-BC2C-4921-A8A7-B778010FFB00}" srcOrd="0" destOrd="0" presId="urn:microsoft.com/office/officeart/2005/8/layout/orgChart1"/>
    <dgm:cxn modelId="{F4E1B600-8842-47C5-8B69-EABF76845767}" type="presParOf" srcId="{EBC90F71-BC2C-4921-A8A7-B778010FFB00}" destId="{B8F8ED71-3E85-469F-9B84-43409A537C33}" srcOrd="0" destOrd="0" presId="urn:microsoft.com/office/officeart/2005/8/layout/orgChart1"/>
    <dgm:cxn modelId="{73576FE5-1D57-4809-B81D-5C83FE320BC0}" type="presParOf" srcId="{EBC90F71-BC2C-4921-A8A7-B778010FFB00}" destId="{EB2FBA3B-FB08-49D6-8092-3A1C4672B640}" srcOrd="1" destOrd="0" presId="urn:microsoft.com/office/officeart/2005/8/layout/orgChart1"/>
    <dgm:cxn modelId="{17248C1C-1FEB-4ED0-BA12-2904F8B8C4D3}" type="presParOf" srcId="{3C65EE9F-5E23-46E4-B51F-13EDC6B8DD15}" destId="{493ADD40-63A0-4A44-9C80-74ED5CE4FA15}" srcOrd="1" destOrd="0" presId="urn:microsoft.com/office/officeart/2005/8/layout/orgChart1"/>
    <dgm:cxn modelId="{AEEFCA22-1F6F-48C7-8F84-66EFA9C8B3A6}" type="presParOf" srcId="{3C65EE9F-5E23-46E4-B51F-13EDC6B8DD15}" destId="{54D57BAF-5897-44D1-A025-0D142F743157}" srcOrd="2" destOrd="0" presId="urn:microsoft.com/office/officeart/2005/8/layout/orgChart1"/>
    <dgm:cxn modelId="{BFCAAC2E-2B8D-4141-BE05-93D87D35D80B}" type="presParOf" srcId="{318FE61C-306A-4347-9C14-2F6B4184D86E}" destId="{95A46BFE-1989-4E1B-9032-FE79B1958556}" srcOrd="2" destOrd="0" presId="urn:microsoft.com/office/officeart/2005/8/layout/orgChart1"/>
    <dgm:cxn modelId="{4C0A425E-215B-47B3-99A1-673087618A63}" type="presParOf" srcId="{318FE61C-306A-4347-9C14-2F6B4184D86E}" destId="{823C1D13-5792-46C5-A476-78845CB0A0B3}" srcOrd="3" destOrd="0" presId="urn:microsoft.com/office/officeart/2005/8/layout/orgChart1"/>
    <dgm:cxn modelId="{B31EB342-25FD-4CCB-A396-868921583696}" type="presParOf" srcId="{823C1D13-5792-46C5-A476-78845CB0A0B3}" destId="{1ADDCBD7-F493-4493-ADA8-15D49887A559}" srcOrd="0" destOrd="0" presId="urn:microsoft.com/office/officeart/2005/8/layout/orgChart1"/>
    <dgm:cxn modelId="{E5CD596F-9BE4-4784-8664-61CD2EA28380}" type="presParOf" srcId="{1ADDCBD7-F493-4493-ADA8-15D49887A559}" destId="{C45A99CE-EE88-404B-931F-C8251A343C37}" srcOrd="0" destOrd="0" presId="urn:microsoft.com/office/officeart/2005/8/layout/orgChart1"/>
    <dgm:cxn modelId="{43CE2BCB-95D1-4DBF-B242-29AD739BFB7F}" type="presParOf" srcId="{1ADDCBD7-F493-4493-ADA8-15D49887A559}" destId="{92BFA544-DDC5-4CD3-A0E8-1C0EB6EAF72F}" srcOrd="1" destOrd="0" presId="urn:microsoft.com/office/officeart/2005/8/layout/orgChart1"/>
    <dgm:cxn modelId="{ED667B59-E0EE-4CBC-8F73-AB74BB58C10E}" type="presParOf" srcId="{823C1D13-5792-46C5-A476-78845CB0A0B3}" destId="{A6716A92-7D8F-41A0-AF4E-6C02702EFFDD}" srcOrd="1" destOrd="0" presId="urn:microsoft.com/office/officeart/2005/8/layout/orgChart1"/>
    <dgm:cxn modelId="{61C962E2-4942-4D82-BA75-1288C5714466}" type="presParOf" srcId="{823C1D13-5792-46C5-A476-78845CB0A0B3}" destId="{8731CE0A-1C52-42F7-8EBD-FF942F9E5FA8}" srcOrd="2" destOrd="0" presId="urn:microsoft.com/office/officeart/2005/8/layout/orgChart1"/>
    <dgm:cxn modelId="{D365C7E7-F779-45B4-BA2A-3D47E7FC163B}" type="presParOf" srcId="{867C4E7B-40B3-49E3-BBFE-4048779FB075}" destId="{9E2B866E-302D-4418-8A64-73438546D471}" srcOrd="2" destOrd="0" presId="urn:microsoft.com/office/officeart/2005/8/layout/orgChart1"/>
    <dgm:cxn modelId="{773B3A5A-B38D-4FFA-BD2F-84F1F0B6EE40}" type="presParOf" srcId="{2E350FDB-4762-410A-88EA-CD4FC5C9F25B}" destId="{B31D54C9-14FD-485E-B7F6-F8719C55AC2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E6B8FA-BDD1-45B6-B2EB-8D364A9548F1}"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en-US"/>
        </a:p>
      </dgm:t>
    </dgm:pt>
    <dgm:pt modelId="{5B945B1B-B3C9-4E18-A131-1110108E426D}">
      <dgm:prSet phldrT="[Text]"/>
      <dgm:spPr>
        <a:solidFill>
          <a:schemeClr val="accent2"/>
        </a:solidFill>
      </dgm:spPr>
      <dgm:t>
        <a:bodyPr/>
        <a:lstStyle/>
        <a:p>
          <a:r>
            <a:rPr lang="en-US" b="1" dirty="0">
              <a:solidFill>
                <a:schemeClr val="bg1"/>
              </a:solidFill>
              <a:latin typeface="Arial" panose="020B0604020202020204" pitchFamily="34" charset="0"/>
              <a:cs typeface="Arial" panose="020B0604020202020204" pitchFamily="34" charset="0"/>
            </a:rPr>
            <a:t>Develop community-based support systems informed by local voices to address mental illness and suicide among farmers and farm families.</a:t>
          </a:r>
        </a:p>
      </dgm:t>
    </dgm:pt>
    <dgm:pt modelId="{903A837B-4713-49CC-B5EE-94A71AE8DACB}" type="parTrans" cxnId="{DE65E140-28A7-4251-B83D-014E4A04FF1C}">
      <dgm:prSet/>
      <dgm:spPr/>
      <dgm:t>
        <a:bodyPr/>
        <a:lstStyle/>
        <a:p>
          <a:endParaRPr lang="en-US"/>
        </a:p>
      </dgm:t>
    </dgm:pt>
    <dgm:pt modelId="{6945C408-BA6C-4D33-AFEA-F1995AAD3BB9}" type="sibTrans" cxnId="{DE65E140-28A7-4251-B83D-014E4A04FF1C}">
      <dgm:prSet/>
      <dgm:spPr/>
      <dgm:t>
        <a:bodyPr/>
        <a:lstStyle/>
        <a:p>
          <a:endParaRPr lang="en-US"/>
        </a:p>
      </dgm:t>
    </dgm:pt>
    <dgm:pt modelId="{58D32C65-F00D-4FA6-AA14-2ABAD16C43A6}">
      <dgm:prSet phldrT="[Text]"/>
      <dgm:spPr>
        <a:solidFill>
          <a:schemeClr val="accent3"/>
        </a:solidFill>
      </dgm:spPr>
      <dgm:t>
        <a:bodyPr/>
        <a:lstStyle/>
        <a:p>
          <a:r>
            <a:rPr lang="en-US">
              <a:solidFill>
                <a:schemeClr val="bg1"/>
              </a:solidFill>
              <a:latin typeface="Arial" panose="020B0604020202020204" pitchFamily="34" charset="0"/>
              <a:cs typeface="Arial" panose="020B0604020202020204" pitchFamily="34" charset="0"/>
            </a:rPr>
            <a:t>Prevention</a:t>
          </a:r>
        </a:p>
      </dgm:t>
    </dgm:pt>
    <dgm:pt modelId="{FAB86F7F-D1F7-458B-963B-FCFF0F8DD731}" type="parTrans" cxnId="{EE7AA609-40B0-45BC-B644-B333B9CCBCD2}">
      <dgm:prSet/>
      <dgm:spPr/>
      <dgm:t>
        <a:bodyPr/>
        <a:lstStyle/>
        <a:p>
          <a:endParaRPr lang="en-US">
            <a:solidFill>
              <a:schemeClr val="bg1"/>
            </a:solidFill>
          </a:endParaRPr>
        </a:p>
      </dgm:t>
    </dgm:pt>
    <dgm:pt modelId="{F561B66D-0E93-4155-A026-370390DCBE2A}" type="sibTrans" cxnId="{EE7AA609-40B0-45BC-B644-B333B9CCBCD2}">
      <dgm:prSet/>
      <dgm:spPr/>
      <dgm:t>
        <a:bodyPr/>
        <a:lstStyle/>
        <a:p>
          <a:endParaRPr lang="en-US"/>
        </a:p>
      </dgm:t>
    </dgm:pt>
    <dgm:pt modelId="{7D48F559-2F1E-43C9-B785-019C818118FB}">
      <dgm:prSet phldrT="[Text]"/>
      <dgm:spPr>
        <a:solidFill>
          <a:schemeClr val="accent3"/>
        </a:solidFill>
      </dgm:spPr>
      <dgm:t>
        <a:bodyPr/>
        <a:lstStyle/>
        <a:p>
          <a:r>
            <a:rPr lang="en-US">
              <a:solidFill>
                <a:schemeClr val="bg1"/>
              </a:solidFill>
              <a:latin typeface="Arial" panose="020B0604020202020204" pitchFamily="34" charset="0"/>
              <a:cs typeface="Arial" panose="020B0604020202020204" pitchFamily="34" charset="0"/>
            </a:rPr>
            <a:t>Intervention</a:t>
          </a:r>
        </a:p>
      </dgm:t>
    </dgm:pt>
    <dgm:pt modelId="{99B61382-A3F9-4502-85D2-D1C8584031D6}" type="parTrans" cxnId="{113BB523-BEDC-48B5-8691-9CF74BD2C2CB}">
      <dgm:prSet/>
      <dgm:spPr/>
      <dgm:t>
        <a:bodyPr/>
        <a:lstStyle/>
        <a:p>
          <a:endParaRPr lang="en-US">
            <a:solidFill>
              <a:schemeClr val="bg1"/>
            </a:solidFill>
          </a:endParaRPr>
        </a:p>
      </dgm:t>
    </dgm:pt>
    <dgm:pt modelId="{F5AB77A2-A34A-4317-B398-D28CBC6BF384}" type="sibTrans" cxnId="{113BB523-BEDC-48B5-8691-9CF74BD2C2CB}">
      <dgm:prSet/>
      <dgm:spPr/>
      <dgm:t>
        <a:bodyPr/>
        <a:lstStyle/>
        <a:p>
          <a:endParaRPr lang="en-US"/>
        </a:p>
      </dgm:t>
    </dgm:pt>
    <dgm:pt modelId="{514C78EF-A53F-4EEE-A5F8-728D890E7D0F}">
      <dgm:prSet phldrT="[Text]"/>
      <dgm:spPr>
        <a:solidFill>
          <a:schemeClr val="accent3"/>
        </a:solidFill>
      </dgm:spPr>
      <dgm:t>
        <a:bodyPr/>
        <a:lstStyle/>
        <a:p>
          <a:r>
            <a:rPr lang="en-US">
              <a:solidFill>
                <a:schemeClr val="bg1"/>
              </a:solidFill>
              <a:latin typeface="Arial" panose="020B0604020202020204" pitchFamily="34" charset="0"/>
              <a:cs typeface="Arial" panose="020B0604020202020204" pitchFamily="34" charset="0"/>
            </a:rPr>
            <a:t>Postvention</a:t>
          </a:r>
        </a:p>
      </dgm:t>
    </dgm:pt>
    <dgm:pt modelId="{555C15E3-4E91-4F90-A295-EAFC8A2ED312}" type="parTrans" cxnId="{E2F9159A-6BC8-444F-90AB-A392523DB95D}">
      <dgm:prSet/>
      <dgm:spPr/>
      <dgm:t>
        <a:bodyPr/>
        <a:lstStyle/>
        <a:p>
          <a:endParaRPr lang="en-US">
            <a:solidFill>
              <a:schemeClr val="bg1"/>
            </a:solidFill>
          </a:endParaRPr>
        </a:p>
      </dgm:t>
    </dgm:pt>
    <dgm:pt modelId="{ED9C47A7-23BD-4CC0-AC58-86A3EF8AD264}" type="sibTrans" cxnId="{E2F9159A-6BC8-444F-90AB-A392523DB95D}">
      <dgm:prSet/>
      <dgm:spPr/>
      <dgm:t>
        <a:bodyPr/>
        <a:lstStyle/>
        <a:p>
          <a:endParaRPr lang="en-US"/>
        </a:p>
      </dgm:t>
    </dgm:pt>
    <dgm:pt modelId="{890CCA20-C8E8-4949-9268-1FC30A8E44FB}">
      <dgm:prSet phldrT="[Text]"/>
      <dgm:spPr>
        <a:solidFill>
          <a:schemeClr val="accent3"/>
        </a:solidFill>
      </dgm:spPr>
      <dgm:t>
        <a:bodyPr/>
        <a:lstStyle/>
        <a:p>
          <a:r>
            <a:rPr lang="en-US">
              <a:solidFill>
                <a:schemeClr val="bg1"/>
              </a:solidFill>
              <a:latin typeface="Arial" panose="020B0604020202020204" pitchFamily="34" charset="0"/>
              <a:cs typeface="Arial" panose="020B0604020202020204" pitchFamily="34" charset="0"/>
            </a:rPr>
            <a:t>Data/Surveillance </a:t>
          </a:r>
        </a:p>
      </dgm:t>
    </dgm:pt>
    <dgm:pt modelId="{3696C2FF-6589-41F7-9634-A5CCF004DC4E}" type="parTrans" cxnId="{0304B31F-9734-4CC0-90A8-B4D88C26D70B}">
      <dgm:prSet/>
      <dgm:spPr/>
      <dgm:t>
        <a:bodyPr/>
        <a:lstStyle/>
        <a:p>
          <a:endParaRPr lang="en-US">
            <a:solidFill>
              <a:schemeClr val="bg1"/>
            </a:solidFill>
          </a:endParaRPr>
        </a:p>
      </dgm:t>
    </dgm:pt>
    <dgm:pt modelId="{F17E8970-1E7F-4C5E-8D17-BC17B996D2F5}" type="sibTrans" cxnId="{0304B31F-9734-4CC0-90A8-B4D88C26D70B}">
      <dgm:prSet/>
      <dgm:spPr/>
      <dgm:t>
        <a:bodyPr/>
        <a:lstStyle/>
        <a:p>
          <a:endParaRPr lang="en-US"/>
        </a:p>
      </dgm:t>
    </dgm:pt>
    <dgm:pt modelId="{27287A5F-3313-4D2E-80DF-A7585E339DB0}">
      <dgm:prSet/>
      <dgm:spPr>
        <a:solidFill>
          <a:schemeClr val="accent2"/>
        </a:solidFill>
      </dgm:spPr>
      <dgm:t>
        <a:bodyPr/>
        <a:lstStyle/>
        <a:p>
          <a:r>
            <a:rPr lang="en-US" dirty="0">
              <a:solidFill>
                <a:schemeClr val="bg1"/>
              </a:solidFill>
              <a:latin typeface="Arial" panose="020B0604020202020204" pitchFamily="34" charset="0"/>
              <a:cs typeface="Arial" panose="020B0604020202020204" pitchFamily="34" charset="0"/>
            </a:rPr>
            <a:t>Visual Marketing Campaign</a:t>
          </a:r>
        </a:p>
      </dgm:t>
    </dgm:pt>
    <dgm:pt modelId="{76E43EDA-C11F-4E67-A2B7-F75711EBEC2C}" type="parTrans" cxnId="{19FE0631-036B-4266-86D7-E281ABE9BD0F}">
      <dgm:prSet/>
      <dgm:spPr/>
      <dgm:t>
        <a:bodyPr/>
        <a:lstStyle/>
        <a:p>
          <a:endParaRPr lang="en-US">
            <a:solidFill>
              <a:schemeClr val="bg1"/>
            </a:solidFill>
          </a:endParaRPr>
        </a:p>
      </dgm:t>
    </dgm:pt>
    <dgm:pt modelId="{792C3328-4FA4-4DFB-8D52-1DF53F8F3B65}" type="sibTrans" cxnId="{19FE0631-036B-4266-86D7-E281ABE9BD0F}">
      <dgm:prSet/>
      <dgm:spPr/>
      <dgm:t>
        <a:bodyPr/>
        <a:lstStyle/>
        <a:p>
          <a:endParaRPr lang="en-US"/>
        </a:p>
      </dgm:t>
    </dgm:pt>
    <dgm:pt modelId="{C364BB76-10F2-4879-BD98-A1B5FFC7B9EF}">
      <dgm:prSet/>
      <dgm:spPr>
        <a:solidFill>
          <a:schemeClr val="accent5"/>
        </a:solidFill>
      </dgm:spPr>
      <dgm:t>
        <a:bodyPr/>
        <a:lstStyle/>
        <a:p>
          <a:r>
            <a:rPr lang="en-US" dirty="0">
              <a:solidFill>
                <a:schemeClr val="bg1"/>
              </a:solidFill>
              <a:latin typeface="Arial" panose="020B0604020202020204" pitchFamily="34" charset="0"/>
              <a:cs typeface="Arial" panose="020B0604020202020204" pitchFamily="34" charset="0"/>
            </a:rPr>
            <a:t>Web page</a:t>
          </a:r>
        </a:p>
      </dgm:t>
    </dgm:pt>
    <dgm:pt modelId="{F250B264-D96A-4C53-A72B-A19B64221439}" type="parTrans" cxnId="{CF45C571-DD64-4CF4-AFE9-E6F896518F9E}">
      <dgm:prSet/>
      <dgm:spPr/>
      <dgm:t>
        <a:bodyPr/>
        <a:lstStyle/>
        <a:p>
          <a:endParaRPr lang="en-US">
            <a:solidFill>
              <a:schemeClr val="bg1"/>
            </a:solidFill>
          </a:endParaRPr>
        </a:p>
      </dgm:t>
    </dgm:pt>
    <dgm:pt modelId="{09948BCB-BEB1-44B2-9B1D-E79C91979E7B}" type="sibTrans" cxnId="{CF45C571-DD64-4CF4-AFE9-E6F896518F9E}">
      <dgm:prSet/>
      <dgm:spPr/>
      <dgm:t>
        <a:bodyPr/>
        <a:lstStyle/>
        <a:p>
          <a:endParaRPr lang="en-US"/>
        </a:p>
      </dgm:t>
    </dgm:pt>
    <dgm:pt modelId="{2DB97F19-EFF6-4EE9-A82D-C6E12A4E9728}">
      <dgm:prSet/>
      <dgm:spPr>
        <a:solidFill>
          <a:schemeClr val="accent5"/>
        </a:solidFill>
      </dgm:spPr>
      <dgm:t>
        <a:bodyPr/>
        <a:lstStyle/>
        <a:p>
          <a:r>
            <a:rPr lang="en-US" dirty="0">
              <a:solidFill>
                <a:schemeClr val="bg1"/>
              </a:solidFill>
              <a:latin typeface="Arial" panose="020B0604020202020204" pitchFamily="34" charset="0"/>
              <a:cs typeface="Arial" panose="020B0604020202020204" pitchFamily="34" charset="0"/>
            </a:rPr>
            <a:t>Challenge Coins to include youth participation</a:t>
          </a:r>
        </a:p>
      </dgm:t>
    </dgm:pt>
    <dgm:pt modelId="{D8DD2339-67D7-4B60-9907-711A02168519}" type="parTrans" cxnId="{94B842E7-984F-4BB4-B70A-6CA9AC60CF79}">
      <dgm:prSet/>
      <dgm:spPr/>
      <dgm:t>
        <a:bodyPr/>
        <a:lstStyle/>
        <a:p>
          <a:endParaRPr lang="en-US">
            <a:solidFill>
              <a:schemeClr val="bg1"/>
            </a:solidFill>
          </a:endParaRPr>
        </a:p>
      </dgm:t>
    </dgm:pt>
    <dgm:pt modelId="{6386D61A-B81F-4928-B267-2E73E95BB95A}" type="sibTrans" cxnId="{94B842E7-984F-4BB4-B70A-6CA9AC60CF79}">
      <dgm:prSet/>
      <dgm:spPr/>
      <dgm:t>
        <a:bodyPr/>
        <a:lstStyle/>
        <a:p>
          <a:endParaRPr lang="en-US"/>
        </a:p>
      </dgm:t>
    </dgm:pt>
    <dgm:pt modelId="{B318FCBF-B7FD-4DCB-87C6-F0A6BFF7E1ED}">
      <dgm:prSet/>
      <dgm:spPr>
        <a:solidFill>
          <a:schemeClr val="accent5"/>
        </a:solidFill>
      </dgm:spPr>
      <dgm:t>
        <a:bodyPr/>
        <a:lstStyle/>
        <a:p>
          <a:r>
            <a:rPr lang="en-US" dirty="0">
              <a:solidFill>
                <a:schemeClr val="bg1"/>
              </a:solidFill>
              <a:latin typeface="Arial" panose="020B0604020202020204" pitchFamily="34" charset="0"/>
              <a:cs typeface="Arial" panose="020B0604020202020204" pitchFamily="34" charset="0"/>
            </a:rPr>
            <a:t>988 Crisis Call Center</a:t>
          </a:r>
        </a:p>
      </dgm:t>
    </dgm:pt>
    <dgm:pt modelId="{AB68F954-E128-40D0-9EB7-AB0955369ECA}" type="parTrans" cxnId="{87C5908F-B99B-4143-90D1-9BB90E0CE86B}">
      <dgm:prSet/>
      <dgm:spPr/>
      <dgm:t>
        <a:bodyPr/>
        <a:lstStyle/>
        <a:p>
          <a:endParaRPr lang="en-US">
            <a:solidFill>
              <a:schemeClr val="bg1"/>
            </a:solidFill>
          </a:endParaRPr>
        </a:p>
      </dgm:t>
    </dgm:pt>
    <dgm:pt modelId="{9BF808FB-1965-4177-9D3C-6BDC09778B2C}" type="sibTrans" cxnId="{87C5908F-B99B-4143-90D1-9BB90E0CE86B}">
      <dgm:prSet/>
      <dgm:spPr/>
      <dgm:t>
        <a:bodyPr/>
        <a:lstStyle/>
        <a:p>
          <a:endParaRPr lang="en-US"/>
        </a:p>
      </dgm:t>
    </dgm:pt>
    <dgm:pt modelId="{15876046-9F93-417D-9A28-50485CF9DC0D}">
      <dgm:prSet/>
      <dgm:spPr>
        <a:solidFill>
          <a:schemeClr val="accent5"/>
        </a:solidFill>
      </dgm:spPr>
      <dgm:t>
        <a:bodyPr/>
        <a:lstStyle/>
        <a:p>
          <a:r>
            <a:rPr lang="en-US" dirty="0">
              <a:solidFill>
                <a:schemeClr val="bg1"/>
              </a:solidFill>
              <a:latin typeface="Arial" panose="020B0604020202020204" pitchFamily="34" charset="0"/>
              <a:cs typeface="Arial" panose="020B0604020202020204" pitchFamily="34" charset="0"/>
            </a:rPr>
            <a:t>AMSR Training</a:t>
          </a:r>
        </a:p>
      </dgm:t>
    </dgm:pt>
    <dgm:pt modelId="{336EEE23-A422-4F0D-A211-AF41FEE3195B}" type="parTrans" cxnId="{DDB3E9FB-5615-49F5-8D29-8D3733CDA4D5}">
      <dgm:prSet/>
      <dgm:spPr/>
      <dgm:t>
        <a:bodyPr/>
        <a:lstStyle/>
        <a:p>
          <a:endParaRPr lang="en-US">
            <a:solidFill>
              <a:schemeClr val="bg1"/>
            </a:solidFill>
          </a:endParaRPr>
        </a:p>
      </dgm:t>
    </dgm:pt>
    <dgm:pt modelId="{A399496F-D86E-4ACF-A819-8CE26E47E8CA}" type="sibTrans" cxnId="{DDB3E9FB-5615-49F5-8D29-8D3733CDA4D5}">
      <dgm:prSet/>
      <dgm:spPr/>
      <dgm:t>
        <a:bodyPr/>
        <a:lstStyle/>
        <a:p>
          <a:endParaRPr lang="en-US"/>
        </a:p>
      </dgm:t>
    </dgm:pt>
    <dgm:pt modelId="{A76C1288-45B5-47AC-8FF5-DF430BD71AE7}">
      <dgm:prSet/>
      <dgm:spPr>
        <a:solidFill>
          <a:schemeClr val="accent5"/>
        </a:solidFill>
      </dgm:spPr>
      <dgm:t>
        <a:bodyPr/>
        <a:lstStyle/>
        <a:p>
          <a:r>
            <a:rPr lang="en-US">
              <a:solidFill>
                <a:schemeClr val="bg1"/>
              </a:solidFill>
              <a:latin typeface="Arial" panose="020B0604020202020204" pitchFamily="34" charset="0"/>
              <a:cs typeface="Arial" panose="020B0604020202020204" pitchFamily="34" charset="0"/>
            </a:rPr>
            <a:t>ESSENCE</a:t>
          </a:r>
        </a:p>
      </dgm:t>
    </dgm:pt>
    <dgm:pt modelId="{EC5BB4DF-E878-4622-9CA2-17E4C71B12A2}" type="parTrans" cxnId="{02424286-0576-4FEA-85C1-9C5EEF736597}">
      <dgm:prSet/>
      <dgm:spPr/>
      <dgm:t>
        <a:bodyPr/>
        <a:lstStyle/>
        <a:p>
          <a:endParaRPr lang="en-US">
            <a:solidFill>
              <a:schemeClr val="bg1"/>
            </a:solidFill>
          </a:endParaRPr>
        </a:p>
      </dgm:t>
    </dgm:pt>
    <dgm:pt modelId="{EE7CF549-0060-41A0-B5B3-E71DDE3CA98D}" type="sibTrans" cxnId="{02424286-0576-4FEA-85C1-9C5EEF736597}">
      <dgm:prSet/>
      <dgm:spPr/>
      <dgm:t>
        <a:bodyPr/>
        <a:lstStyle/>
        <a:p>
          <a:endParaRPr lang="en-US"/>
        </a:p>
      </dgm:t>
    </dgm:pt>
    <dgm:pt modelId="{8608F3A9-7C6C-4211-80E8-23C882FE3C09}">
      <dgm:prSet/>
      <dgm:spPr>
        <a:solidFill>
          <a:schemeClr val="accent5"/>
        </a:solidFill>
      </dgm:spPr>
      <dgm:t>
        <a:bodyPr/>
        <a:lstStyle/>
        <a:p>
          <a:r>
            <a:rPr lang="en-US" dirty="0">
              <a:solidFill>
                <a:schemeClr val="bg1"/>
              </a:solidFill>
              <a:latin typeface="Arial" panose="020B0604020202020204" pitchFamily="34" charset="0"/>
              <a:cs typeface="Arial" panose="020B0604020202020204" pitchFamily="34" charset="0"/>
            </a:rPr>
            <a:t>Mortality and Morbidity </a:t>
          </a:r>
        </a:p>
      </dgm:t>
    </dgm:pt>
    <dgm:pt modelId="{CA2FEC87-7D66-49B1-976E-2663EBEDE4FF}" type="parTrans" cxnId="{191C6847-BFA2-47C3-AE45-DF3F38322C9A}">
      <dgm:prSet/>
      <dgm:spPr/>
      <dgm:t>
        <a:bodyPr/>
        <a:lstStyle/>
        <a:p>
          <a:endParaRPr lang="en-US">
            <a:solidFill>
              <a:schemeClr val="bg1"/>
            </a:solidFill>
          </a:endParaRPr>
        </a:p>
      </dgm:t>
    </dgm:pt>
    <dgm:pt modelId="{1D2056AF-A5C7-424C-AD13-149DE6EA0278}" type="sibTrans" cxnId="{191C6847-BFA2-47C3-AE45-DF3F38322C9A}">
      <dgm:prSet/>
      <dgm:spPr/>
      <dgm:t>
        <a:bodyPr/>
        <a:lstStyle/>
        <a:p>
          <a:endParaRPr lang="en-US"/>
        </a:p>
      </dgm:t>
    </dgm:pt>
    <dgm:pt modelId="{70ECDFD7-C018-487D-BFBC-6EE1779D4549}">
      <dgm:prSet/>
      <dgm:spPr>
        <a:solidFill>
          <a:schemeClr val="accent5"/>
        </a:solidFill>
      </dgm:spPr>
      <dgm:t>
        <a:bodyPr/>
        <a:lstStyle/>
        <a:p>
          <a:r>
            <a:rPr lang="en-US" dirty="0">
              <a:solidFill>
                <a:schemeClr val="bg1"/>
              </a:solidFill>
              <a:latin typeface="Arial" panose="020B0604020202020204" pitchFamily="34" charset="0"/>
              <a:cs typeface="Arial" panose="020B0604020202020204" pitchFamily="34" charset="0"/>
            </a:rPr>
            <a:t>Progressive Web App</a:t>
          </a:r>
        </a:p>
      </dgm:t>
    </dgm:pt>
    <dgm:pt modelId="{7C44552F-1245-4192-AFA1-67C98B65D8F8}" type="parTrans" cxnId="{D54CE99B-0E02-4534-AC4F-E94B35E926EA}">
      <dgm:prSet/>
      <dgm:spPr/>
      <dgm:t>
        <a:bodyPr/>
        <a:lstStyle/>
        <a:p>
          <a:endParaRPr lang="en-US">
            <a:solidFill>
              <a:schemeClr val="bg1"/>
            </a:solidFill>
          </a:endParaRPr>
        </a:p>
      </dgm:t>
    </dgm:pt>
    <dgm:pt modelId="{F37BAF7D-48A5-46F5-80DE-0322A46C45B0}" type="sibTrans" cxnId="{D54CE99B-0E02-4534-AC4F-E94B35E926EA}">
      <dgm:prSet/>
      <dgm:spPr/>
      <dgm:t>
        <a:bodyPr/>
        <a:lstStyle/>
        <a:p>
          <a:endParaRPr lang="en-US"/>
        </a:p>
      </dgm:t>
    </dgm:pt>
    <dgm:pt modelId="{62CEE0D3-A72B-474E-810E-6475FDB65DDD}">
      <dgm:prSet/>
      <dgm:spPr>
        <a:solidFill>
          <a:schemeClr val="accent5"/>
        </a:solidFill>
      </dgm:spPr>
      <dgm:t>
        <a:bodyPr/>
        <a:lstStyle/>
        <a:p>
          <a:r>
            <a:rPr lang="en-US">
              <a:solidFill>
                <a:schemeClr val="bg1"/>
              </a:solidFill>
              <a:latin typeface="Arial" panose="020B0604020202020204" pitchFamily="34" charset="0"/>
              <a:cs typeface="Arial" panose="020B0604020202020204" pitchFamily="34" charset="0"/>
            </a:rPr>
            <a:t>CRUSH Training</a:t>
          </a:r>
        </a:p>
      </dgm:t>
    </dgm:pt>
    <dgm:pt modelId="{6902A595-5B05-4799-9C5C-6E8326B228EE}" type="parTrans" cxnId="{5A10825D-B6F7-4746-BB8E-565AB737E40A}">
      <dgm:prSet/>
      <dgm:spPr/>
      <dgm:t>
        <a:bodyPr/>
        <a:lstStyle/>
        <a:p>
          <a:endParaRPr lang="en-US">
            <a:solidFill>
              <a:schemeClr val="bg1"/>
            </a:solidFill>
          </a:endParaRPr>
        </a:p>
      </dgm:t>
    </dgm:pt>
    <dgm:pt modelId="{D276E609-032E-43BC-8B11-35CCDFE00E2A}" type="sibTrans" cxnId="{5A10825D-B6F7-4746-BB8E-565AB737E40A}">
      <dgm:prSet/>
      <dgm:spPr/>
      <dgm:t>
        <a:bodyPr/>
        <a:lstStyle/>
        <a:p>
          <a:endParaRPr lang="en-US"/>
        </a:p>
      </dgm:t>
    </dgm:pt>
    <dgm:pt modelId="{B7C53328-7850-4196-8D2A-A01E3AF7BE3F}">
      <dgm:prSet/>
      <dgm:spPr>
        <a:solidFill>
          <a:schemeClr val="accent5"/>
        </a:solidFill>
      </dgm:spPr>
      <dgm:t>
        <a:bodyPr/>
        <a:lstStyle/>
        <a:p>
          <a:r>
            <a:rPr lang="en-US" dirty="0">
              <a:solidFill>
                <a:schemeClr val="bg1"/>
              </a:solidFill>
              <a:latin typeface="Arial" panose="020B0604020202020204" pitchFamily="34" charset="0"/>
              <a:cs typeface="Arial" panose="020B0604020202020204" pitchFamily="34" charset="0"/>
            </a:rPr>
            <a:t>QPR</a:t>
          </a:r>
        </a:p>
      </dgm:t>
    </dgm:pt>
    <dgm:pt modelId="{6FD5653B-60AC-4540-8265-867B87E97803}" type="parTrans" cxnId="{1B4FFFA3-E87B-47ED-8434-C31289325785}">
      <dgm:prSet/>
      <dgm:spPr/>
      <dgm:t>
        <a:bodyPr/>
        <a:lstStyle/>
        <a:p>
          <a:endParaRPr lang="en-US">
            <a:solidFill>
              <a:schemeClr val="bg1"/>
            </a:solidFill>
          </a:endParaRPr>
        </a:p>
      </dgm:t>
    </dgm:pt>
    <dgm:pt modelId="{C01FD97A-4890-4795-98FE-D8E49713739F}" type="sibTrans" cxnId="{1B4FFFA3-E87B-47ED-8434-C31289325785}">
      <dgm:prSet/>
      <dgm:spPr/>
      <dgm:t>
        <a:bodyPr/>
        <a:lstStyle/>
        <a:p>
          <a:endParaRPr lang="en-US"/>
        </a:p>
      </dgm:t>
    </dgm:pt>
    <dgm:pt modelId="{34BF0C20-1F6B-42BF-BE83-95A764C93AD1}">
      <dgm:prSet phldrT="[Text]"/>
      <dgm:spPr>
        <a:solidFill>
          <a:schemeClr val="accent5"/>
        </a:solidFill>
      </dgm:spPr>
      <dgm:t>
        <a:bodyPr/>
        <a:lstStyle/>
        <a:p>
          <a:r>
            <a:rPr lang="en-US">
              <a:solidFill>
                <a:schemeClr val="bg1"/>
              </a:solidFill>
              <a:latin typeface="Arial" panose="020B0604020202020204" pitchFamily="34" charset="0"/>
              <a:cs typeface="Arial" panose="020B0604020202020204" pitchFamily="34" charset="0"/>
            </a:rPr>
            <a:t>Follow-up with Coin Recipeints </a:t>
          </a:r>
        </a:p>
      </dgm:t>
    </dgm:pt>
    <dgm:pt modelId="{6C5718EF-90C7-482F-829B-69CD546E728F}" type="parTrans" cxnId="{B4432E49-C055-4A3D-8C36-48E4256CE1A9}">
      <dgm:prSet/>
      <dgm:spPr/>
      <dgm:t>
        <a:bodyPr/>
        <a:lstStyle/>
        <a:p>
          <a:endParaRPr lang="en-US">
            <a:solidFill>
              <a:schemeClr val="bg1"/>
            </a:solidFill>
          </a:endParaRPr>
        </a:p>
      </dgm:t>
    </dgm:pt>
    <dgm:pt modelId="{D2D13D05-D9DA-4A45-A495-28434F0D6B88}" type="sibTrans" cxnId="{B4432E49-C055-4A3D-8C36-48E4256CE1A9}">
      <dgm:prSet/>
      <dgm:spPr/>
      <dgm:t>
        <a:bodyPr/>
        <a:lstStyle/>
        <a:p>
          <a:endParaRPr lang="en-US"/>
        </a:p>
      </dgm:t>
    </dgm:pt>
    <dgm:pt modelId="{E3E1046E-FD72-4EEB-AE9F-D4D378CAE30E}">
      <dgm:prSet/>
      <dgm:spPr>
        <a:solidFill>
          <a:schemeClr val="accent1"/>
        </a:solidFill>
      </dgm:spPr>
      <dgm:t>
        <a:bodyPr/>
        <a:lstStyle/>
        <a:p>
          <a:r>
            <a:rPr lang="en-US" dirty="0">
              <a:solidFill>
                <a:schemeClr val="bg1"/>
              </a:solidFill>
              <a:latin typeface="Arial" panose="020B0604020202020204" pitchFamily="34" charset="0"/>
              <a:cs typeface="Arial" panose="020B0604020202020204" pitchFamily="34" charset="0"/>
            </a:rPr>
            <a:t>Youth Curriculum</a:t>
          </a:r>
        </a:p>
      </dgm:t>
    </dgm:pt>
    <dgm:pt modelId="{35E8A9C8-86D8-408C-8FE9-C52DCF7FE4B4}" type="parTrans" cxnId="{1E0B13CD-2B2A-4C59-AC62-BCEC5E1AAA18}">
      <dgm:prSet/>
      <dgm:spPr/>
      <dgm:t>
        <a:bodyPr/>
        <a:lstStyle/>
        <a:p>
          <a:endParaRPr lang="en-US"/>
        </a:p>
      </dgm:t>
    </dgm:pt>
    <dgm:pt modelId="{5BC746A9-7B87-4AC9-ACC5-6222B4DDCA9B}" type="sibTrans" cxnId="{1E0B13CD-2B2A-4C59-AC62-BCEC5E1AAA18}">
      <dgm:prSet/>
      <dgm:spPr/>
      <dgm:t>
        <a:bodyPr/>
        <a:lstStyle/>
        <a:p>
          <a:endParaRPr lang="en-US"/>
        </a:p>
      </dgm:t>
    </dgm:pt>
    <dgm:pt modelId="{5B9D4E12-C326-442C-BD17-93D9F54000F8}" type="pres">
      <dgm:prSet presAssocID="{D0E6B8FA-BDD1-45B6-B2EB-8D364A9548F1}" presName="hierChild1" presStyleCnt="0">
        <dgm:presLayoutVars>
          <dgm:orgChart val="1"/>
          <dgm:chPref val="1"/>
          <dgm:dir/>
          <dgm:animOne val="branch"/>
          <dgm:animLvl val="lvl"/>
          <dgm:resizeHandles/>
        </dgm:presLayoutVars>
      </dgm:prSet>
      <dgm:spPr/>
      <dgm:t>
        <a:bodyPr/>
        <a:lstStyle/>
        <a:p>
          <a:endParaRPr lang="en-US"/>
        </a:p>
      </dgm:t>
    </dgm:pt>
    <dgm:pt modelId="{2E350FDB-4762-410A-88EA-CD4FC5C9F25B}" type="pres">
      <dgm:prSet presAssocID="{5B945B1B-B3C9-4E18-A131-1110108E426D}" presName="hierRoot1" presStyleCnt="0">
        <dgm:presLayoutVars>
          <dgm:hierBranch val="init"/>
        </dgm:presLayoutVars>
      </dgm:prSet>
      <dgm:spPr/>
    </dgm:pt>
    <dgm:pt modelId="{F9D9D25E-44B1-4D94-BBEE-D8C3B5D2AB69}" type="pres">
      <dgm:prSet presAssocID="{5B945B1B-B3C9-4E18-A131-1110108E426D}" presName="rootComposite1" presStyleCnt="0"/>
      <dgm:spPr/>
    </dgm:pt>
    <dgm:pt modelId="{5E799CEE-3476-46C8-B671-F3E88901235A}" type="pres">
      <dgm:prSet presAssocID="{5B945B1B-B3C9-4E18-A131-1110108E426D}" presName="rootText1" presStyleLbl="node0" presStyleIdx="0" presStyleCnt="1" custScaleX="549947" custLinFactNeighborX="-12573" custLinFactNeighborY="-1320">
        <dgm:presLayoutVars>
          <dgm:chPref val="3"/>
        </dgm:presLayoutVars>
      </dgm:prSet>
      <dgm:spPr/>
      <dgm:t>
        <a:bodyPr/>
        <a:lstStyle/>
        <a:p>
          <a:endParaRPr lang="en-US"/>
        </a:p>
      </dgm:t>
    </dgm:pt>
    <dgm:pt modelId="{C0E16ACE-EB7A-465B-B459-2E936AA439CE}" type="pres">
      <dgm:prSet presAssocID="{5B945B1B-B3C9-4E18-A131-1110108E426D}" presName="rootConnector1" presStyleLbl="node1" presStyleIdx="0" presStyleCnt="0"/>
      <dgm:spPr/>
      <dgm:t>
        <a:bodyPr/>
        <a:lstStyle/>
        <a:p>
          <a:endParaRPr lang="en-US"/>
        </a:p>
      </dgm:t>
    </dgm:pt>
    <dgm:pt modelId="{61C04150-172D-4CF9-9B32-CA0580DEAC3B}" type="pres">
      <dgm:prSet presAssocID="{5B945B1B-B3C9-4E18-A131-1110108E426D}" presName="hierChild2" presStyleCnt="0"/>
      <dgm:spPr/>
    </dgm:pt>
    <dgm:pt modelId="{9255716B-3CBF-4D9D-A190-E4649C7174F5}" type="pres">
      <dgm:prSet presAssocID="{FAB86F7F-D1F7-458B-963B-FCFF0F8DD731}" presName="Name37" presStyleLbl="parChTrans1D2" presStyleIdx="0" presStyleCnt="4"/>
      <dgm:spPr/>
      <dgm:t>
        <a:bodyPr/>
        <a:lstStyle/>
        <a:p>
          <a:endParaRPr lang="en-US"/>
        </a:p>
      </dgm:t>
    </dgm:pt>
    <dgm:pt modelId="{D101F9CE-5677-4278-985D-C00E86B73C8B}" type="pres">
      <dgm:prSet presAssocID="{58D32C65-F00D-4FA6-AA14-2ABAD16C43A6}" presName="hierRoot2" presStyleCnt="0">
        <dgm:presLayoutVars>
          <dgm:hierBranch val="hang"/>
        </dgm:presLayoutVars>
      </dgm:prSet>
      <dgm:spPr/>
    </dgm:pt>
    <dgm:pt modelId="{93F1D471-FCA3-436E-AD08-081788A25624}" type="pres">
      <dgm:prSet presAssocID="{58D32C65-F00D-4FA6-AA14-2ABAD16C43A6}" presName="rootComposite" presStyleCnt="0"/>
      <dgm:spPr/>
    </dgm:pt>
    <dgm:pt modelId="{17257799-3D1B-4ED3-AF56-5582CE9B8C25}" type="pres">
      <dgm:prSet presAssocID="{58D32C65-F00D-4FA6-AA14-2ABAD16C43A6}" presName="rootText" presStyleLbl="node2" presStyleIdx="0" presStyleCnt="4" custLinFactNeighborX="-5350">
        <dgm:presLayoutVars>
          <dgm:chPref val="3"/>
        </dgm:presLayoutVars>
      </dgm:prSet>
      <dgm:spPr/>
      <dgm:t>
        <a:bodyPr/>
        <a:lstStyle/>
        <a:p>
          <a:endParaRPr lang="en-US"/>
        </a:p>
      </dgm:t>
    </dgm:pt>
    <dgm:pt modelId="{791BB99F-738A-4ADC-A2EC-212488FAE7AB}" type="pres">
      <dgm:prSet presAssocID="{58D32C65-F00D-4FA6-AA14-2ABAD16C43A6}" presName="rootConnector" presStyleLbl="node2" presStyleIdx="0" presStyleCnt="4"/>
      <dgm:spPr/>
      <dgm:t>
        <a:bodyPr/>
        <a:lstStyle/>
        <a:p>
          <a:endParaRPr lang="en-US"/>
        </a:p>
      </dgm:t>
    </dgm:pt>
    <dgm:pt modelId="{806151DA-C17B-4F03-97F6-9400D3B59D86}" type="pres">
      <dgm:prSet presAssocID="{58D32C65-F00D-4FA6-AA14-2ABAD16C43A6}" presName="hierChild4" presStyleCnt="0"/>
      <dgm:spPr/>
    </dgm:pt>
    <dgm:pt modelId="{D30C2391-C042-4B01-863E-81A20E93A037}" type="pres">
      <dgm:prSet presAssocID="{76E43EDA-C11F-4E67-A2B7-F75711EBEC2C}" presName="Name48" presStyleLbl="parChTrans1D3" presStyleIdx="0" presStyleCnt="12"/>
      <dgm:spPr/>
      <dgm:t>
        <a:bodyPr/>
        <a:lstStyle/>
        <a:p>
          <a:endParaRPr lang="en-US"/>
        </a:p>
      </dgm:t>
    </dgm:pt>
    <dgm:pt modelId="{9372BC19-B500-40F8-B8B4-2C00CA4FC4B2}" type="pres">
      <dgm:prSet presAssocID="{27287A5F-3313-4D2E-80DF-A7585E339DB0}" presName="hierRoot2" presStyleCnt="0">
        <dgm:presLayoutVars>
          <dgm:hierBranch val="init"/>
        </dgm:presLayoutVars>
      </dgm:prSet>
      <dgm:spPr/>
    </dgm:pt>
    <dgm:pt modelId="{57332A7D-F614-4140-83F9-82C391240E8B}" type="pres">
      <dgm:prSet presAssocID="{27287A5F-3313-4D2E-80DF-A7585E339DB0}" presName="rootComposite" presStyleCnt="0"/>
      <dgm:spPr/>
    </dgm:pt>
    <dgm:pt modelId="{D32809F0-CFDE-4FCA-96E6-3AB7A25DCD3B}" type="pres">
      <dgm:prSet presAssocID="{27287A5F-3313-4D2E-80DF-A7585E339DB0}" presName="rootText" presStyleLbl="node3" presStyleIdx="0" presStyleCnt="12" custLinFactX="12501" custLinFactY="200000" custLinFactNeighborX="100000" custLinFactNeighborY="210683">
        <dgm:presLayoutVars>
          <dgm:chPref val="3"/>
        </dgm:presLayoutVars>
      </dgm:prSet>
      <dgm:spPr/>
      <dgm:t>
        <a:bodyPr/>
        <a:lstStyle/>
        <a:p>
          <a:endParaRPr lang="en-US"/>
        </a:p>
      </dgm:t>
    </dgm:pt>
    <dgm:pt modelId="{70D18F02-CD8F-46B7-9880-E5DCC65E2485}" type="pres">
      <dgm:prSet presAssocID="{27287A5F-3313-4D2E-80DF-A7585E339DB0}" presName="rootConnector" presStyleLbl="node3" presStyleIdx="0" presStyleCnt="12"/>
      <dgm:spPr/>
      <dgm:t>
        <a:bodyPr/>
        <a:lstStyle/>
        <a:p>
          <a:endParaRPr lang="en-US"/>
        </a:p>
      </dgm:t>
    </dgm:pt>
    <dgm:pt modelId="{68670501-A709-4B3A-B971-3CA84B1EFC2B}" type="pres">
      <dgm:prSet presAssocID="{27287A5F-3313-4D2E-80DF-A7585E339DB0}" presName="hierChild4" presStyleCnt="0"/>
      <dgm:spPr/>
    </dgm:pt>
    <dgm:pt modelId="{0AB1C8B2-2F95-45CA-94DA-17240CFF2462}" type="pres">
      <dgm:prSet presAssocID="{27287A5F-3313-4D2E-80DF-A7585E339DB0}" presName="hierChild5" presStyleCnt="0"/>
      <dgm:spPr/>
    </dgm:pt>
    <dgm:pt modelId="{8E69B218-B3F3-4EC4-8C45-31420BAE70C1}" type="pres">
      <dgm:prSet presAssocID="{7C44552F-1245-4192-AFA1-67C98B65D8F8}" presName="Name48" presStyleLbl="parChTrans1D3" presStyleIdx="1" presStyleCnt="12"/>
      <dgm:spPr/>
      <dgm:t>
        <a:bodyPr/>
        <a:lstStyle/>
        <a:p>
          <a:endParaRPr lang="en-US"/>
        </a:p>
      </dgm:t>
    </dgm:pt>
    <dgm:pt modelId="{C02E1E03-9C81-4B45-BF5D-79AA68B82712}" type="pres">
      <dgm:prSet presAssocID="{70ECDFD7-C018-487D-BFBC-6EE1779D4549}" presName="hierRoot2" presStyleCnt="0">
        <dgm:presLayoutVars>
          <dgm:hierBranch val="init"/>
        </dgm:presLayoutVars>
      </dgm:prSet>
      <dgm:spPr/>
    </dgm:pt>
    <dgm:pt modelId="{84D20CDC-BECE-45F8-AC72-BF1771F5B1D6}" type="pres">
      <dgm:prSet presAssocID="{70ECDFD7-C018-487D-BFBC-6EE1779D4549}" presName="rootComposite" presStyleCnt="0"/>
      <dgm:spPr/>
    </dgm:pt>
    <dgm:pt modelId="{7EC5FF2A-D0B6-4476-9203-FCEEA8540056}" type="pres">
      <dgm:prSet presAssocID="{70ECDFD7-C018-487D-BFBC-6EE1779D4549}" presName="rootText" presStyleLbl="node3" presStyleIdx="1" presStyleCnt="12" custLinFactNeighborX="-6721" custLinFactNeighborY="-30847">
        <dgm:presLayoutVars>
          <dgm:chPref val="3"/>
        </dgm:presLayoutVars>
      </dgm:prSet>
      <dgm:spPr/>
      <dgm:t>
        <a:bodyPr/>
        <a:lstStyle/>
        <a:p>
          <a:endParaRPr lang="en-US"/>
        </a:p>
      </dgm:t>
    </dgm:pt>
    <dgm:pt modelId="{B5B95140-7282-4B05-A537-593C87DA1507}" type="pres">
      <dgm:prSet presAssocID="{70ECDFD7-C018-487D-BFBC-6EE1779D4549}" presName="rootConnector" presStyleLbl="node3" presStyleIdx="1" presStyleCnt="12"/>
      <dgm:spPr/>
      <dgm:t>
        <a:bodyPr/>
        <a:lstStyle/>
        <a:p>
          <a:endParaRPr lang="en-US"/>
        </a:p>
      </dgm:t>
    </dgm:pt>
    <dgm:pt modelId="{5672EEED-589D-4E09-B535-ECB752318C2C}" type="pres">
      <dgm:prSet presAssocID="{70ECDFD7-C018-487D-BFBC-6EE1779D4549}" presName="hierChild4" presStyleCnt="0"/>
      <dgm:spPr/>
    </dgm:pt>
    <dgm:pt modelId="{2FB97FC7-F9F0-483D-9F7D-ADFCC7B405E8}" type="pres">
      <dgm:prSet presAssocID="{70ECDFD7-C018-487D-BFBC-6EE1779D4549}" presName="hierChild5" presStyleCnt="0"/>
      <dgm:spPr/>
    </dgm:pt>
    <dgm:pt modelId="{2632414E-9C4E-4F92-B7FB-7D097DFD5CB0}" type="pres">
      <dgm:prSet presAssocID="{F250B264-D96A-4C53-A72B-A19B64221439}" presName="Name48" presStyleLbl="parChTrans1D3" presStyleIdx="2" presStyleCnt="12"/>
      <dgm:spPr/>
      <dgm:t>
        <a:bodyPr/>
        <a:lstStyle/>
        <a:p>
          <a:endParaRPr lang="en-US"/>
        </a:p>
      </dgm:t>
    </dgm:pt>
    <dgm:pt modelId="{79BEAAEE-3461-49A3-9808-375EED447BA6}" type="pres">
      <dgm:prSet presAssocID="{C364BB76-10F2-4879-BD98-A1B5FFC7B9EF}" presName="hierRoot2" presStyleCnt="0">
        <dgm:presLayoutVars>
          <dgm:hierBranch val="init"/>
        </dgm:presLayoutVars>
      </dgm:prSet>
      <dgm:spPr/>
    </dgm:pt>
    <dgm:pt modelId="{02AAF543-FEB3-4727-8EFF-6CD5783D86C4}" type="pres">
      <dgm:prSet presAssocID="{C364BB76-10F2-4879-BD98-A1B5FFC7B9EF}" presName="rootComposite" presStyleCnt="0"/>
      <dgm:spPr/>
    </dgm:pt>
    <dgm:pt modelId="{7D0F1F34-8632-47E3-A3CC-C2E01BC8E8A4}" type="pres">
      <dgm:prSet presAssocID="{C364BB76-10F2-4879-BD98-A1B5FFC7B9EF}" presName="rootText" presStyleLbl="node3" presStyleIdx="2" presStyleCnt="12" custLinFactY="-72676" custLinFactNeighborX="-2678" custLinFactNeighborY="-100000">
        <dgm:presLayoutVars>
          <dgm:chPref val="3"/>
        </dgm:presLayoutVars>
      </dgm:prSet>
      <dgm:spPr/>
      <dgm:t>
        <a:bodyPr/>
        <a:lstStyle/>
        <a:p>
          <a:endParaRPr lang="en-US"/>
        </a:p>
      </dgm:t>
    </dgm:pt>
    <dgm:pt modelId="{CAE3965F-6D53-476E-AFE5-C6ADB5BF7734}" type="pres">
      <dgm:prSet presAssocID="{C364BB76-10F2-4879-BD98-A1B5FFC7B9EF}" presName="rootConnector" presStyleLbl="node3" presStyleIdx="2" presStyleCnt="12"/>
      <dgm:spPr/>
      <dgm:t>
        <a:bodyPr/>
        <a:lstStyle/>
        <a:p>
          <a:endParaRPr lang="en-US"/>
        </a:p>
      </dgm:t>
    </dgm:pt>
    <dgm:pt modelId="{740935F8-D8E1-4F3B-91BD-8518AB1FC59A}" type="pres">
      <dgm:prSet presAssocID="{C364BB76-10F2-4879-BD98-A1B5FFC7B9EF}" presName="hierChild4" presStyleCnt="0"/>
      <dgm:spPr/>
    </dgm:pt>
    <dgm:pt modelId="{A998BB64-B89D-46F4-B69E-9710EA9699CE}" type="pres">
      <dgm:prSet presAssocID="{C364BB76-10F2-4879-BD98-A1B5FFC7B9EF}" presName="hierChild5" presStyleCnt="0"/>
      <dgm:spPr/>
    </dgm:pt>
    <dgm:pt modelId="{9418BD8E-290B-4C94-838B-B2DF33F2BEF7}" type="pres">
      <dgm:prSet presAssocID="{35E8A9C8-86D8-408C-8FE9-C52DCF7FE4B4}" presName="Name48" presStyleLbl="parChTrans1D3" presStyleIdx="3" presStyleCnt="12"/>
      <dgm:spPr/>
      <dgm:t>
        <a:bodyPr/>
        <a:lstStyle/>
        <a:p>
          <a:endParaRPr lang="en-US"/>
        </a:p>
      </dgm:t>
    </dgm:pt>
    <dgm:pt modelId="{927222D4-3D19-4C3A-994E-A6CAFAF86909}" type="pres">
      <dgm:prSet presAssocID="{E3E1046E-FD72-4EEB-AE9F-D4D378CAE30E}" presName="hierRoot2" presStyleCnt="0">
        <dgm:presLayoutVars>
          <dgm:hierBranch val="init"/>
        </dgm:presLayoutVars>
      </dgm:prSet>
      <dgm:spPr/>
    </dgm:pt>
    <dgm:pt modelId="{F9712C1C-6683-4790-B7B6-352BA9835286}" type="pres">
      <dgm:prSet presAssocID="{E3E1046E-FD72-4EEB-AE9F-D4D378CAE30E}" presName="rootComposite" presStyleCnt="0"/>
      <dgm:spPr/>
    </dgm:pt>
    <dgm:pt modelId="{C8363AFF-D590-4D2F-8E13-7D87A64BB139}" type="pres">
      <dgm:prSet presAssocID="{E3E1046E-FD72-4EEB-AE9F-D4D378CAE30E}" presName="rootText" presStyleLbl="node3" presStyleIdx="3" presStyleCnt="12" custLinFactNeighborX="-8499" custLinFactNeighborY="30664">
        <dgm:presLayoutVars>
          <dgm:chPref val="3"/>
        </dgm:presLayoutVars>
      </dgm:prSet>
      <dgm:spPr/>
      <dgm:t>
        <a:bodyPr/>
        <a:lstStyle/>
        <a:p>
          <a:endParaRPr lang="en-US"/>
        </a:p>
      </dgm:t>
    </dgm:pt>
    <dgm:pt modelId="{739BEEEA-1715-4D7D-89E7-F0F94C0865AB}" type="pres">
      <dgm:prSet presAssocID="{E3E1046E-FD72-4EEB-AE9F-D4D378CAE30E}" presName="rootConnector" presStyleLbl="node3" presStyleIdx="3" presStyleCnt="12"/>
      <dgm:spPr/>
      <dgm:t>
        <a:bodyPr/>
        <a:lstStyle/>
        <a:p>
          <a:endParaRPr lang="en-US"/>
        </a:p>
      </dgm:t>
    </dgm:pt>
    <dgm:pt modelId="{0372BE40-9189-4396-A4D4-8FC27D014C58}" type="pres">
      <dgm:prSet presAssocID="{E3E1046E-FD72-4EEB-AE9F-D4D378CAE30E}" presName="hierChild4" presStyleCnt="0"/>
      <dgm:spPr/>
    </dgm:pt>
    <dgm:pt modelId="{72963230-427E-4492-B48A-AF3B837C7860}" type="pres">
      <dgm:prSet presAssocID="{E3E1046E-FD72-4EEB-AE9F-D4D378CAE30E}" presName="hierChild5" presStyleCnt="0"/>
      <dgm:spPr/>
    </dgm:pt>
    <dgm:pt modelId="{6425F78D-A659-4E77-BA89-4D3ABA381DC2}" type="pres">
      <dgm:prSet presAssocID="{D8DD2339-67D7-4B60-9907-711A02168519}" presName="Name48" presStyleLbl="parChTrans1D3" presStyleIdx="4" presStyleCnt="12"/>
      <dgm:spPr/>
      <dgm:t>
        <a:bodyPr/>
        <a:lstStyle/>
        <a:p>
          <a:endParaRPr lang="en-US"/>
        </a:p>
      </dgm:t>
    </dgm:pt>
    <dgm:pt modelId="{EDE44CA0-C419-43FC-9FC8-801B50356E48}" type="pres">
      <dgm:prSet presAssocID="{2DB97F19-EFF6-4EE9-A82D-C6E12A4E9728}" presName="hierRoot2" presStyleCnt="0">
        <dgm:presLayoutVars>
          <dgm:hierBranch val="init"/>
        </dgm:presLayoutVars>
      </dgm:prSet>
      <dgm:spPr/>
    </dgm:pt>
    <dgm:pt modelId="{1EFA6C44-99D0-4095-B896-496DA7D2DE7A}" type="pres">
      <dgm:prSet presAssocID="{2DB97F19-EFF6-4EE9-A82D-C6E12A4E9728}" presName="rootComposite" presStyleCnt="0"/>
      <dgm:spPr/>
    </dgm:pt>
    <dgm:pt modelId="{9EB3A7E6-86D0-4675-88AD-00E1F3138A5A}" type="pres">
      <dgm:prSet presAssocID="{2DB97F19-EFF6-4EE9-A82D-C6E12A4E9728}" presName="rootText" presStyleLbl="node3" presStyleIdx="4" presStyleCnt="12" custLinFactY="-5460" custLinFactNeighborX="-2678" custLinFactNeighborY="-100000">
        <dgm:presLayoutVars>
          <dgm:chPref val="3"/>
        </dgm:presLayoutVars>
      </dgm:prSet>
      <dgm:spPr/>
      <dgm:t>
        <a:bodyPr/>
        <a:lstStyle/>
        <a:p>
          <a:endParaRPr lang="en-US"/>
        </a:p>
      </dgm:t>
    </dgm:pt>
    <dgm:pt modelId="{D3F8C296-BB09-4A90-B7D4-972DD0DAD3B6}" type="pres">
      <dgm:prSet presAssocID="{2DB97F19-EFF6-4EE9-A82D-C6E12A4E9728}" presName="rootConnector" presStyleLbl="node3" presStyleIdx="4" presStyleCnt="12"/>
      <dgm:spPr/>
      <dgm:t>
        <a:bodyPr/>
        <a:lstStyle/>
        <a:p>
          <a:endParaRPr lang="en-US"/>
        </a:p>
      </dgm:t>
    </dgm:pt>
    <dgm:pt modelId="{4C35026B-C877-4B6D-B562-224180965144}" type="pres">
      <dgm:prSet presAssocID="{2DB97F19-EFF6-4EE9-A82D-C6E12A4E9728}" presName="hierChild4" presStyleCnt="0"/>
      <dgm:spPr/>
    </dgm:pt>
    <dgm:pt modelId="{ACC2AFB0-65E3-443F-B59E-6001CA287C8F}" type="pres">
      <dgm:prSet presAssocID="{2DB97F19-EFF6-4EE9-A82D-C6E12A4E9728}" presName="hierChild5" presStyleCnt="0"/>
      <dgm:spPr/>
    </dgm:pt>
    <dgm:pt modelId="{4944ACD3-055A-4DF7-BB77-E556A412A2AB}" type="pres">
      <dgm:prSet presAssocID="{6902A595-5B05-4799-9C5C-6E8326B228EE}" presName="Name48" presStyleLbl="parChTrans1D3" presStyleIdx="5" presStyleCnt="12"/>
      <dgm:spPr/>
      <dgm:t>
        <a:bodyPr/>
        <a:lstStyle/>
        <a:p>
          <a:endParaRPr lang="en-US"/>
        </a:p>
      </dgm:t>
    </dgm:pt>
    <dgm:pt modelId="{36015A9F-1625-4A6F-88E5-2118A10FF6AC}" type="pres">
      <dgm:prSet presAssocID="{62CEE0D3-A72B-474E-810E-6475FDB65DDD}" presName="hierRoot2" presStyleCnt="0">
        <dgm:presLayoutVars>
          <dgm:hierBranch val="init"/>
        </dgm:presLayoutVars>
      </dgm:prSet>
      <dgm:spPr/>
    </dgm:pt>
    <dgm:pt modelId="{74DB14E8-779F-4BBD-A9AB-85EF32A11EC8}" type="pres">
      <dgm:prSet presAssocID="{62CEE0D3-A72B-474E-810E-6475FDB65DDD}" presName="rootComposite" presStyleCnt="0"/>
      <dgm:spPr/>
    </dgm:pt>
    <dgm:pt modelId="{F65C8C39-BDE7-444C-BD01-3A6FB176D477}" type="pres">
      <dgm:prSet presAssocID="{62CEE0D3-A72B-474E-810E-6475FDB65DDD}" presName="rootText" presStyleLbl="node3" presStyleIdx="5" presStyleCnt="12" custLinFactY="-100000" custLinFactNeighborX="-6721" custLinFactNeighborY="-113000">
        <dgm:presLayoutVars>
          <dgm:chPref val="3"/>
        </dgm:presLayoutVars>
      </dgm:prSet>
      <dgm:spPr/>
      <dgm:t>
        <a:bodyPr/>
        <a:lstStyle/>
        <a:p>
          <a:endParaRPr lang="en-US"/>
        </a:p>
      </dgm:t>
    </dgm:pt>
    <dgm:pt modelId="{284C4F03-5B7D-4F3A-B021-D5054AF8FCF2}" type="pres">
      <dgm:prSet presAssocID="{62CEE0D3-A72B-474E-810E-6475FDB65DDD}" presName="rootConnector" presStyleLbl="node3" presStyleIdx="5" presStyleCnt="12"/>
      <dgm:spPr/>
      <dgm:t>
        <a:bodyPr/>
        <a:lstStyle/>
        <a:p>
          <a:endParaRPr lang="en-US"/>
        </a:p>
      </dgm:t>
    </dgm:pt>
    <dgm:pt modelId="{68205472-DC96-415B-BF31-8423A01658E3}" type="pres">
      <dgm:prSet presAssocID="{62CEE0D3-A72B-474E-810E-6475FDB65DDD}" presName="hierChild4" presStyleCnt="0"/>
      <dgm:spPr/>
    </dgm:pt>
    <dgm:pt modelId="{1FEA1D3E-2A87-4708-82BE-A76626CE44E8}" type="pres">
      <dgm:prSet presAssocID="{62CEE0D3-A72B-474E-810E-6475FDB65DDD}" presName="hierChild5" presStyleCnt="0"/>
      <dgm:spPr/>
    </dgm:pt>
    <dgm:pt modelId="{7FE07F96-6D74-4919-A7E1-4A377A849A26}" type="pres">
      <dgm:prSet presAssocID="{6FD5653B-60AC-4540-8265-867B87E97803}" presName="Name48" presStyleLbl="parChTrans1D3" presStyleIdx="6" presStyleCnt="12"/>
      <dgm:spPr/>
      <dgm:t>
        <a:bodyPr/>
        <a:lstStyle/>
        <a:p>
          <a:endParaRPr lang="en-US"/>
        </a:p>
      </dgm:t>
    </dgm:pt>
    <dgm:pt modelId="{66361C4F-468B-412C-A8EC-488A9E33A57E}" type="pres">
      <dgm:prSet presAssocID="{B7C53328-7850-4196-8D2A-A01E3AF7BE3F}" presName="hierRoot2" presStyleCnt="0">
        <dgm:presLayoutVars>
          <dgm:hierBranch val="init"/>
        </dgm:presLayoutVars>
      </dgm:prSet>
      <dgm:spPr/>
    </dgm:pt>
    <dgm:pt modelId="{058D9BCE-B23F-4BAA-938F-BF7E9967B8FF}" type="pres">
      <dgm:prSet presAssocID="{B7C53328-7850-4196-8D2A-A01E3AF7BE3F}" presName="rootComposite" presStyleCnt="0"/>
      <dgm:spPr/>
    </dgm:pt>
    <dgm:pt modelId="{6BAF49CA-A633-430D-A9B4-15E3C373E491}" type="pres">
      <dgm:prSet presAssocID="{B7C53328-7850-4196-8D2A-A01E3AF7BE3F}" presName="rootText" presStyleLbl="node3" presStyleIdx="6" presStyleCnt="12" custLinFactY="-155000" custLinFactNeighborX="-2678" custLinFactNeighborY="-200000">
        <dgm:presLayoutVars>
          <dgm:chPref val="3"/>
        </dgm:presLayoutVars>
      </dgm:prSet>
      <dgm:spPr/>
      <dgm:t>
        <a:bodyPr/>
        <a:lstStyle/>
        <a:p>
          <a:endParaRPr lang="en-US"/>
        </a:p>
      </dgm:t>
    </dgm:pt>
    <dgm:pt modelId="{7D454288-62C9-4CCA-8CD3-BE9E28DF9151}" type="pres">
      <dgm:prSet presAssocID="{B7C53328-7850-4196-8D2A-A01E3AF7BE3F}" presName="rootConnector" presStyleLbl="node3" presStyleIdx="6" presStyleCnt="12"/>
      <dgm:spPr/>
      <dgm:t>
        <a:bodyPr/>
        <a:lstStyle/>
        <a:p>
          <a:endParaRPr lang="en-US"/>
        </a:p>
      </dgm:t>
    </dgm:pt>
    <dgm:pt modelId="{6BF5D178-C16E-4FE8-B846-A637B2EF4BBD}" type="pres">
      <dgm:prSet presAssocID="{B7C53328-7850-4196-8D2A-A01E3AF7BE3F}" presName="hierChild4" presStyleCnt="0"/>
      <dgm:spPr/>
    </dgm:pt>
    <dgm:pt modelId="{5AD889BC-ECD2-4762-9D67-A59A742434CD}" type="pres">
      <dgm:prSet presAssocID="{B7C53328-7850-4196-8D2A-A01E3AF7BE3F}" presName="hierChild5" presStyleCnt="0"/>
      <dgm:spPr/>
    </dgm:pt>
    <dgm:pt modelId="{C4DAB211-57FD-4FA9-9C97-F1A1B9607664}" type="pres">
      <dgm:prSet presAssocID="{58D32C65-F00D-4FA6-AA14-2ABAD16C43A6}" presName="hierChild5" presStyleCnt="0"/>
      <dgm:spPr/>
    </dgm:pt>
    <dgm:pt modelId="{1B1E0928-EFEB-4145-83F6-C3026B7F43CA}" type="pres">
      <dgm:prSet presAssocID="{99B61382-A3F9-4502-85D2-D1C8584031D6}" presName="Name37" presStyleLbl="parChTrans1D2" presStyleIdx="1" presStyleCnt="4"/>
      <dgm:spPr/>
      <dgm:t>
        <a:bodyPr/>
        <a:lstStyle/>
        <a:p>
          <a:endParaRPr lang="en-US"/>
        </a:p>
      </dgm:t>
    </dgm:pt>
    <dgm:pt modelId="{0D20F7B7-73C9-4FBE-ACC2-A8E1EC6AD50E}" type="pres">
      <dgm:prSet presAssocID="{7D48F559-2F1E-43C9-B785-019C818118FB}" presName="hierRoot2" presStyleCnt="0">
        <dgm:presLayoutVars>
          <dgm:hierBranch val="init"/>
        </dgm:presLayoutVars>
      </dgm:prSet>
      <dgm:spPr/>
    </dgm:pt>
    <dgm:pt modelId="{E8D78CE3-C8A3-46B4-9B6C-2C642A7D2EA0}" type="pres">
      <dgm:prSet presAssocID="{7D48F559-2F1E-43C9-B785-019C818118FB}" presName="rootComposite" presStyleCnt="0"/>
      <dgm:spPr/>
    </dgm:pt>
    <dgm:pt modelId="{5466C78E-5891-4187-BF4A-201F705EB03A}" type="pres">
      <dgm:prSet presAssocID="{7D48F559-2F1E-43C9-B785-019C818118FB}" presName="rootText" presStyleLbl="node2" presStyleIdx="1" presStyleCnt="4" custLinFactNeighborX="-5350">
        <dgm:presLayoutVars>
          <dgm:chPref val="3"/>
        </dgm:presLayoutVars>
      </dgm:prSet>
      <dgm:spPr/>
      <dgm:t>
        <a:bodyPr/>
        <a:lstStyle/>
        <a:p>
          <a:endParaRPr lang="en-US"/>
        </a:p>
      </dgm:t>
    </dgm:pt>
    <dgm:pt modelId="{4DF1619D-4A63-4824-A3FD-6D0EB0E29764}" type="pres">
      <dgm:prSet presAssocID="{7D48F559-2F1E-43C9-B785-019C818118FB}" presName="rootConnector" presStyleLbl="node2" presStyleIdx="1" presStyleCnt="4"/>
      <dgm:spPr/>
      <dgm:t>
        <a:bodyPr/>
        <a:lstStyle/>
        <a:p>
          <a:endParaRPr lang="en-US"/>
        </a:p>
      </dgm:t>
    </dgm:pt>
    <dgm:pt modelId="{1D26D682-B2E5-40D7-B54C-22ADD6C54965}" type="pres">
      <dgm:prSet presAssocID="{7D48F559-2F1E-43C9-B785-019C818118FB}" presName="hierChild4" presStyleCnt="0"/>
      <dgm:spPr/>
    </dgm:pt>
    <dgm:pt modelId="{5DA1D401-7114-41F5-A6F5-AD4F56FE38D5}" type="pres">
      <dgm:prSet presAssocID="{AB68F954-E128-40D0-9EB7-AB0955369ECA}" presName="Name37" presStyleLbl="parChTrans1D3" presStyleIdx="7" presStyleCnt="12"/>
      <dgm:spPr/>
      <dgm:t>
        <a:bodyPr/>
        <a:lstStyle/>
        <a:p>
          <a:endParaRPr lang="en-US"/>
        </a:p>
      </dgm:t>
    </dgm:pt>
    <dgm:pt modelId="{4948750D-4966-4DBC-8A11-27E2F90DB32F}" type="pres">
      <dgm:prSet presAssocID="{B318FCBF-B7FD-4DCB-87C6-F0A6BFF7E1ED}" presName="hierRoot2" presStyleCnt="0">
        <dgm:presLayoutVars>
          <dgm:hierBranch val="init"/>
        </dgm:presLayoutVars>
      </dgm:prSet>
      <dgm:spPr/>
    </dgm:pt>
    <dgm:pt modelId="{C4D4513E-AC3C-483D-8BC1-6CF90497E910}" type="pres">
      <dgm:prSet presAssocID="{B318FCBF-B7FD-4DCB-87C6-F0A6BFF7E1ED}" presName="rootComposite" presStyleCnt="0"/>
      <dgm:spPr/>
    </dgm:pt>
    <dgm:pt modelId="{CE3653CC-BC56-46E4-AE2D-F9F3FE9FC8C0}" type="pres">
      <dgm:prSet presAssocID="{B318FCBF-B7FD-4DCB-87C6-F0A6BFF7E1ED}" presName="rootText" presStyleLbl="node3" presStyleIdx="7" presStyleCnt="12" custLinFactNeighborX="-5350">
        <dgm:presLayoutVars>
          <dgm:chPref val="3"/>
        </dgm:presLayoutVars>
      </dgm:prSet>
      <dgm:spPr/>
      <dgm:t>
        <a:bodyPr/>
        <a:lstStyle/>
        <a:p>
          <a:endParaRPr lang="en-US"/>
        </a:p>
      </dgm:t>
    </dgm:pt>
    <dgm:pt modelId="{8D9A7514-34B7-495A-B2A6-9E7A83576D54}" type="pres">
      <dgm:prSet presAssocID="{B318FCBF-B7FD-4DCB-87C6-F0A6BFF7E1ED}" presName="rootConnector" presStyleLbl="node3" presStyleIdx="7" presStyleCnt="12"/>
      <dgm:spPr/>
      <dgm:t>
        <a:bodyPr/>
        <a:lstStyle/>
        <a:p>
          <a:endParaRPr lang="en-US"/>
        </a:p>
      </dgm:t>
    </dgm:pt>
    <dgm:pt modelId="{2B5198F9-772F-4878-9225-4ED35F671EE3}" type="pres">
      <dgm:prSet presAssocID="{B318FCBF-B7FD-4DCB-87C6-F0A6BFF7E1ED}" presName="hierChild4" presStyleCnt="0"/>
      <dgm:spPr/>
    </dgm:pt>
    <dgm:pt modelId="{74C3C2C7-7492-4C89-BED7-FB7FA4967518}" type="pres">
      <dgm:prSet presAssocID="{B318FCBF-B7FD-4DCB-87C6-F0A6BFF7E1ED}" presName="hierChild5" presStyleCnt="0"/>
      <dgm:spPr/>
    </dgm:pt>
    <dgm:pt modelId="{FC5BC442-366F-4FFB-AA39-7AF14AD01190}" type="pres">
      <dgm:prSet presAssocID="{336EEE23-A422-4F0D-A211-AF41FEE3195B}" presName="Name37" presStyleLbl="parChTrans1D3" presStyleIdx="8" presStyleCnt="12"/>
      <dgm:spPr/>
      <dgm:t>
        <a:bodyPr/>
        <a:lstStyle/>
        <a:p>
          <a:endParaRPr lang="en-US"/>
        </a:p>
      </dgm:t>
    </dgm:pt>
    <dgm:pt modelId="{CEBF537C-7FF4-45DF-B7E7-677422865546}" type="pres">
      <dgm:prSet presAssocID="{15876046-9F93-417D-9A28-50485CF9DC0D}" presName="hierRoot2" presStyleCnt="0">
        <dgm:presLayoutVars>
          <dgm:hierBranch val="init"/>
        </dgm:presLayoutVars>
      </dgm:prSet>
      <dgm:spPr/>
    </dgm:pt>
    <dgm:pt modelId="{7597F060-1B3E-476C-86B0-33D12A27790A}" type="pres">
      <dgm:prSet presAssocID="{15876046-9F93-417D-9A28-50485CF9DC0D}" presName="rootComposite" presStyleCnt="0"/>
      <dgm:spPr/>
    </dgm:pt>
    <dgm:pt modelId="{891B4A8D-0C68-4EB7-A8FB-8A2B0A48312A}" type="pres">
      <dgm:prSet presAssocID="{15876046-9F93-417D-9A28-50485CF9DC0D}" presName="rootText" presStyleLbl="node3" presStyleIdx="8" presStyleCnt="12" custLinFactNeighborX="-5350">
        <dgm:presLayoutVars>
          <dgm:chPref val="3"/>
        </dgm:presLayoutVars>
      </dgm:prSet>
      <dgm:spPr/>
      <dgm:t>
        <a:bodyPr/>
        <a:lstStyle/>
        <a:p>
          <a:endParaRPr lang="en-US"/>
        </a:p>
      </dgm:t>
    </dgm:pt>
    <dgm:pt modelId="{F0032707-441E-473D-96B3-F967D39BC9C4}" type="pres">
      <dgm:prSet presAssocID="{15876046-9F93-417D-9A28-50485CF9DC0D}" presName="rootConnector" presStyleLbl="node3" presStyleIdx="8" presStyleCnt="12"/>
      <dgm:spPr/>
      <dgm:t>
        <a:bodyPr/>
        <a:lstStyle/>
        <a:p>
          <a:endParaRPr lang="en-US"/>
        </a:p>
      </dgm:t>
    </dgm:pt>
    <dgm:pt modelId="{1DA7AB09-5D20-4664-A785-F2EB67015C58}" type="pres">
      <dgm:prSet presAssocID="{15876046-9F93-417D-9A28-50485CF9DC0D}" presName="hierChild4" presStyleCnt="0"/>
      <dgm:spPr/>
    </dgm:pt>
    <dgm:pt modelId="{5E13DD60-7F9B-4D98-BAEC-C4654BF9DF76}" type="pres">
      <dgm:prSet presAssocID="{15876046-9F93-417D-9A28-50485CF9DC0D}" presName="hierChild5" presStyleCnt="0"/>
      <dgm:spPr/>
    </dgm:pt>
    <dgm:pt modelId="{425EEEB7-DE24-4732-9EBD-F18219273EB5}" type="pres">
      <dgm:prSet presAssocID="{7D48F559-2F1E-43C9-B785-019C818118FB}" presName="hierChild5" presStyleCnt="0"/>
      <dgm:spPr/>
    </dgm:pt>
    <dgm:pt modelId="{921EBDA9-DFE6-4062-9F6E-0A7964C290CD}" type="pres">
      <dgm:prSet presAssocID="{555C15E3-4E91-4F90-A295-EAFC8A2ED312}" presName="Name37" presStyleLbl="parChTrans1D2" presStyleIdx="2" presStyleCnt="4"/>
      <dgm:spPr/>
      <dgm:t>
        <a:bodyPr/>
        <a:lstStyle/>
        <a:p>
          <a:endParaRPr lang="en-US"/>
        </a:p>
      </dgm:t>
    </dgm:pt>
    <dgm:pt modelId="{0981C298-B046-4179-82FD-E229B75F1D95}" type="pres">
      <dgm:prSet presAssocID="{514C78EF-A53F-4EEE-A5F8-728D890E7D0F}" presName="hierRoot2" presStyleCnt="0">
        <dgm:presLayoutVars>
          <dgm:hierBranch val="init"/>
        </dgm:presLayoutVars>
      </dgm:prSet>
      <dgm:spPr/>
    </dgm:pt>
    <dgm:pt modelId="{7C68BD4F-C920-4DEF-A301-91538BC7D1B9}" type="pres">
      <dgm:prSet presAssocID="{514C78EF-A53F-4EEE-A5F8-728D890E7D0F}" presName="rootComposite" presStyleCnt="0"/>
      <dgm:spPr/>
    </dgm:pt>
    <dgm:pt modelId="{CEA2BB99-2B47-4C0F-B4EA-E60F7E27736F}" type="pres">
      <dgm:prSet presAssocID="{514C78EF-A53F-4EEE-A5F8-728D890E7D0F}" presName="rootText" presStyleLbl="node2" presStyleIdx="2" presStyleCnt="4">
        <dgm:presLayoutVars>
          <dgm:chPref val="3"/>
        </dgm:presLayoutVars>
      </dgm:prSet>
      <dgm:spPr/>
      <dgm:t>
        <a:bodyPr/>
        <a:lstStyle/>
        <a:p>
          <a:endParaRPr lang="en-US"/>
        </a:p>
      </dgm:t>
    </dgm:pt>
    <dgm:pt modelId="{E271A653-59CF-4F7A-B810-B296A6125C8F}" type="pres">
      <dgm:prSet presAssocID="{514C78EF-A53F-4EEE-A5F8-728D890E7D0F}" presName="rootConnector" presStyleLbl="node2" presStyleIdx="2" presStyleCnt="4"/>
      <dgm:spPr/>
      <dgm:t>
        <a:bodyPr/>
        <a:lstStyle/>
        <a:p>
          <a:endParaRPr lang="en-US"/>
        </a:p>
      </dgm:t>
    </dgm:pt>
    <dgm:pt modelId="{FA3FDE27-C9D4-4E60-89E3-9D80B9183025}" type="pres">
      <dgm:prSet presAssocID="{514C78EF-A53F-4EEE-A5F8-728D890E7D0F}" presName="hierChild4" presStyleCnt="0"/>
      <dgm:spPr/>
    </dgm:pt>
    <dgm:pt modelId="{892D74DE-4F45-44D1-9AB7-C312D2A8DDC5}" type="pres">
      <dgm:prSet presAssocID="{6C5718EF-90C7-482F-829B-69CD546E728F}" presName="Name37" presStyleLbl="parChTrans1D3" presStyleIdx="9" presStyleCnt="12"/>
      <dgm:spPr/>
      <dgm:t>
        <a:bodyPr/>
        <a:lstStyle/>
        <a:p>
          <a:endParaRPr lang="en-US"/>
        </a:p>
      </dgm:t>
    </dgm:pt>
    <dgm:pt modelId="{AC918C88-C00E-4F86-885D-E8CFBD4C5AC0}" type="pres">
      <dgm:prSet presAssocID="{34BF0C20-1F6B-42BF-BE83-95A764C93AD1}" presName="hierRoot2" presStyleCnt="0">
        <dgm:presLayoutVars>
          <dgm:hierBranch val="init"/>
        </dgm:presLayoutVars>
      </dgm:prSet>
      <dgm:spPr/>
    </dgm:pt>
    <dgm:pt modelId="{E5320C1A-B522-4D33-9D35-945BD618580A}" type="pres">
      <dgm:prSet presAssocID="{34BF0C20-1F6B-42BF-BE83-95A764C93AD1}" presName="rootComposite" presStyleCnt="0"/>
      <dgm:spPr/>
    </dgm:pt>
    <dgm:pt modelId="{FB2C3755-144C-4A2E-AAEA-938A03D572AE}" type="pres">
      <dgm:prSet presAssocID="{34BF0C20-1F6B-42BF-BE83-95A764C93AD1}" presName="rootText" presStyleLbl="node3" presStyleIdx="9" presStyleCnt="12">
        <dgm:presLayoutVars>
          <dgm:chPref val="3"/>
        </dgm:presLayoutVars>
      </dgm:prSet>
      <dgm:spPr/>
      <dgm:t>
        <a:bodyPr/>
        <a:lstStyle/>
        <a:p>
          <a:endParaRPr lang="en-US"/>
        </a:p>
      </dgm:t>
    </dgm:pt>
    <dgm:pt modelId="{A7864D79-73AA-4FED-B43C-D0773187B8EB}" type="pres">
      <dgm:prSet presAssocID="{34BF0C20-1F6B-42BF-BE83-95A764C93AD1}" presName="rootConnector" presStyleLbl="node3" presStyleIdx="9" presStyleCnt="12"/>
      <dgm:spPr/>
      <dgm:t>
        <a:bodyPr/>
        <a:lstStyle/>
        <a:p>
          <a:endParaRPr lang="en-US"/>
        </a:p>
      </dgm:t>
    </dgm:pt>
    <dgm:pt modelId="{797F8D11-CBA2-46BB-8744-3A25410FC2C6}" type="pres">
      <dgm:prSet presAssocID="{34BF0C20-1F6B-42BF-BE83-95A764C93AD1}" presName="hierChild4" presStyleCnt="0"/>
      <dgm:spPr/>
    </dgm:pt>
    <dgm:pt modelId="{7277FD49-C3B2-4DEE-BA4B-8D0083F49AED}" type="pres">
      <dgm:prSet presAssocID="{34BF0C20-1F6B-42BF-BE83-95A764C93AD1}" presName="hierChild5" presStyleCnt="0"/>
      <dgm:spPr/>
    </dgm:pt>
    <dgm:pt modelId="{96653A8A-821F-40DD-8855-B94ACF5AF2FA}" type="pres">
      <dgm:prSet presAssocID="{514C78EF-A53F-4EEE-A5F8-728D890E7D0F}" presName="hierChild5" presStyleCnt="0"/>
      <dgm:spPr/>
    </dgm:pt>
    <dgm:pt modelId="{4EBFBB9F-D0B8-4AF5-92BB-96B9508DE8AE}" type="pres">
      <dgm:prSet presAssocID="{3696C2FF-6589-41F7-9634-A5CCF004DC4E}" presName="Name37" presStyleLbl="parChTrans1D2" presStyleIdx="3" presStyleCnt="4"/>
      <dgm:spPr/>
      <dgm:t>
        <a:bodyPr/>
        <a:lstStyle/>
        <a:p>
          <a:endParaRPr lang="en-US"/>
        </a:p>
      </dgm:t>
    </dgm:pt>
    <dgm:pt modelId="{867C4E7B-40B3-49E3-BBFE-4048779FB075}" type="pres">
      <dgm:prSet presAssocID="{890CCA20-C8E8-4949-9268-1FC30A8E44FB}" presName="hierRoot2" presStyleCnt="0">
        <dgm:presLayoutVars>
          <dgm:hierBranch val="init"/>
        </dgm:presLayoutVars>
      </dgm:prSet>
      <dgm:spPr/>
    </dgm:pt>
    <dgm:pt modelId="{9C02DADB-A8E6-4A92-B982-780EEC71962E}" type="pres">
      <dgm:prSet presAssocID="{890CCA20-C8E8-4949-9268-1FC30A8E44FB}" presName="rootComposite" presStyleCnt="0"/>
      <dgm:spPr/>
    </dgm:pt>
    <dgm:pt modelId="{DEF52EEE-C06D-4E04-9F0A-B9ED36168163}" type="pres">
      <dgm:prSet presAssocID="{890CCA20-C8E8-4949-9268-1FC30A8E44FB}" presName="rootText" presStyleLbl="node2" presStyleIdx="3" presStyleCnt="4">
        <dgm:presLayoutVars>
          <dgm:chPref val="3"/>
        </dgm:presLayoutVars>
      </dgm:prSet>
      <dgm:spPr/>
      <dgm:t>
        <a:bodyPr/>
        <a:lstStyle/>
        <a:p>
          <a:endParaRPr lang="en-US"/>
        </a:p>
      </dgm:t>
    </dgm:pt>
    <dgm:pt modelId="{B8C8B6E7-78A0-4943-AF83-06E7C0BAF28A}" type="pres">
      <dgm:prSet presAssocID="{890CCA20-C8E8-4949-9268-1FC30A8E44FB}" presName="rootConnector" presStyleLbl="node2" presStyleIdx="3" presStyleCnt="4"/>
      <dgm:spPr/>
      <dgm:t>
        <a:bodyPr/>
        <a:lstStyle/>
        <a:p>
          <a:endParaRPr lang="en-US"/>
        </a:p>
      </dgm:t>
    </dgm:pt>
    <dgm:pt modelId="{318FE61C-306A-4347-9C14-2F6B4184D86E}" type="pres">
      <dgm:prSet presAssocID="{890CCA20-C8E8-4949-9268-1FC30A8E44FB}" presName="hierChild4" presStyleCnt="0"/>
      <dgm:spPr/>
    </dgm:pt>
    <dgm:pt modelId="{1F693055-E99A-4420-B6D7-6E78CE856AB8}" type="pres">
      <dgm:prSet presAssocID="{EC5BB4DF-E878-4622-9CA2-17E4C71B12A2}" presName="Name37" presStyleLbl="parChTrans1D3" presStyleIdx="10" presStyleCnt="12"/>
      <dgm:spPr/>
      <dgm:t>
        <a:bodyPr/>
        <a:lstStyle/>
        <a:p>
          <a:endParaRPr lang="en-US"/>
        </a:p>
      </dgm:t>
    </dgm:pt>
    <dgm:pt modelId="{3C65EE9F-5E23-46E4-B51F-13EDC6B8DD15}" type="pres">
      <dgm:prSet presAssocID="{A76C1288-45B5-47AC-8FF5-DF430BD71AE7}" presName="hierRoot2" presStyleCnt="0">
        <dgm:presLayoutVars>
          <dgm:hierBranch val="init"/>
        </dgm:presLayoutVars>
      </dgm:prSet>
      <dgm:spPr/>
    </dgm:pt>
    <dgm:pt modelId="{EBC90F71-BC2C-4921-A8A7-B778010FFB00}" type="pres">
      <dgm:prSet presAssocID="{A76C1288-45B5-47AC-8FF5-DF430BD71AE7}" presName="rootComposite" presStyleCnt="0"/>
      <dgm:spPr/>
    </dgm:pt>
    <dgm:pt modelId="{B8F8ED71-3E85-469F-9B84-43409A537C33}" type="pres">
      <dgm:prSet presAssocID="{A76C1288-45B5-47AC-8FF5-DF430BD71AE7}" presName="rootText" presStyleLbl="node3" presStyleIdx="10" presStyleCnt="12">
        <dgm:presLayoutVars>
          <dgm:chPref val="3"/>
        </dgm:presLayoutVars>
      </dgm:prSet>
      <dgm:spPr/>
      <dgm:t>
        <a:bodyPr/>
        <a:lstStyle/>
        <a:p>
          <a:endParaRPr lang="en-US"/>
        </a:p>
      </dgm:t>
    </dgm:pt>
    <dgm:pt modelId="{EB2FBA3B-FB08-49D6-8092-3A1C4672B640}" type="pres">
      <dgm:prSet presAssocID="{A76C1288-45B5-47AC-8FF5-DF430BD71AE7}" presName="rootConnector" presStyleLbl="node3" presStyleIdx="10" presStyleCnt="12"/>
      <dgm:spPr/>
      <dgm:t>
        <a:bodyPr/>
        <a:lstStyle/>
        <a:p>
          <a:endParaRPr lang="en-US"/>
        </a:p>
      </dgm:t>
    </dgm:pt>
    <dgm:pt modelId="{493ADD40-63A0-4A44-9C80-74ED5CE4FA15}" type="pres">
      <dgm:prSet presAssocID="{A76C1288-45B5-47AC-8FF5-DF430BD71AE7}" presName="hierChild4" presStyleCnt="0"/>
      <dgm:spPr/>
    </dgm:pt>
    <dgm:pt modelId="{54D57BAF-5897-44D1-A025-0D142F743157}" type="pres">
      <dgm:prSet presAssocID="{A76C1288-45B5-47AC-8FF5-DF430BD71AE7}" presName="hierChild5" presStyleCnt="0"/>
      <dgm:spPr/>
    </dgm:pt>
    <dgm:pt modelId="{95A46BFE-1989-4E1B-9032-FE79B1958556}" type="pres">
      <dgm:prSet presAssocID="{CA2FEC87-7D66-49B1-976E-2663EBEDE4FF}" presName="Name37" presStyleLbl="parChTrans1D3" presStyleIdx="11" presStyleCnt="12"/>
      <dgm:spPr/>
      <dgm:t>
        <a:bodyPr/>
        <a:lstStyle/>
        <a:p>
          <a:endParaRPr lang="en-US"/>
        </a:p>
      </dgm:t>
    </dgm:pt>
    <dgm:pt modelId="{823C1D13-5792-46C5-A476-78845CB0A0B3}" type="pres">
      <dgm:prSet presAssocID="{8608F3A9-7C6C-4211-80E8-23C882FE3C09}" presName="hierRoot2" presStyleCnt="0">
        <dgm:presLayoutVars>
          <dgm:hierBranch val="init"/>
        </dgm:presLayoutVars>
      </dgm:prSet>
      <dgm:spPr/>
    </dgm:pt>
    <dgm:pt modelId="{1ADDCBD7-F493-4493-ADA8-15D49887A559}" type="pres">
      <dgm:prSet presAssocID="{8608F3A9-7C6C-4211-80E8-23C882FE3C09}" presName="rootComposite" presStyleCnt="0"/>
      <dgm:spPr/>
    </dgm:pt>
    <dgm:pt modelId="{C45A99CE-EE88-404B-931F-C8251A343C37}" type="pres">
      <dgm:prSet presAssocID="{8608F3A9-7C6C-4211-80E8-23C882FE3C09}" presName="rootText" presStyleLbl="node3" presStyleIdx="11" presStyleCnt="12">
        <dgm:presLayoutVars>
          <dgm:chPref val="3"/>
        </dgm:presLayoutVars>
      </dgm:prSet>
      <dgm:spPr/>
      <dgm:t>
        <a:bodyPr/>
        <a:lstStyle/>
        <a:p>
          <a:endParaRPr lang="en-US"/>
        </a:p>
      </dgm:t>
    </dgm:pt>
    <dgm:pt modelId="{92BFA544-DDC5-4CD3-A0E8-1C0EB6EAF72F}" type="pres">
      <dgm:prSet presAssocID="{8608F3A9-7C6C-4211-80E8-23C882FE3C09}" presName="rootConnector" presStyleLbl="node3" presStyleIdx="11" presStyleCnt="12"/>
      <dgm:spPr/>
      <dgm:t>
        <a:bodyPr/>
        <a:lstStyle/>
        <a:p>
          <a:endParaRPr lang="en-US"/>
        </a:p>
      </dgm:t>
    </dgm:pt>
    <dgm:pt modelId="{A6716A92-7D8F-41A0-AF4E-6C02702EFFDD}" type="pres">
      <dgm:prSet presAssocID="{8608F3A9-7C6C-4211-80E8-23C882FE3C09}" presName="hierChild4" presStyleCnt="0"/>
      <dgm:spPr/>
    </dgm:pt>
    <dgm:pt modelId="{8731CE0A-1C52-42F7-8EBD-FF942F9E5FA8}" type="pres">
      <dgm:prSet presAssocID="{8608F3A9-7C6C-4211-80E8-23C882FE3C09}" presName="hierChild5" presStyleCnt="0"/>
      <dgm:spPr/>
    </dgm:pt>
    <dgm:pt modelId="{9E2B866E-302D-4418-8A64-73438546D471}" type="pres">
      <dgm:prSet presAssocID="{890CCA20-C8E8-4949-9268-1FC30A8E44FB}" presName="hierChild5" presStyleCnt="0"/>
      <dgm:spPr/>
    </dgm:pt>
    <dgm:pt modelId="{B31D54C9-14FD-485E-B7F6-F8719C55AC2C}" type="pres">
      <dgm:prSet presAssocID="{5B945B1B-B3C9-4E18-A131-1110108E426D}" presName="hierChild3" presStyleCnt="0"/>
      <dgm:spPr/>
    </dgm:pt>
  </dgm:ptLst>
  <dgm:cxnLst>
    <dgm:cxn modelId="{418399A2-CB1D-4FEF-B600-B7BD044DE485}" type="presOf" srcId="{555C15E3-4E91-4F90-A295-EAFC8A2ED312}" destId="{921EBDA9-DFE6-4062-9F6E-0A7964C290CD}" srcOrd="0" destOrd="0" presId="urn:microsoft.com/office/officeart/2005/8/layout/orgChart1"/>
    <dgm:cxn modelId="{20EDD298-175B-4188-8E11-734C12F18CB5}" type="presOf" srcId="{336EEE23-A422-4F0D-A211-AF41FEE3195B}" destId="{FC5BC442-366F-4FFB-AA39-7AF14AD01190}" srcOrd="0" destOrd="0" presId="urn:microsoft.com/office/officeart/2005/8/layout/orgChart1"/>
    <dgm:cxn modelId="{844F6363-5C1D-4F90-B521-CDE26F2B26EC}" type="presOf" srcId="{27287A5F-3313-4D2E-80DF-A7585E339DB0}" destId="{70D18F02-CD8F-46B7-9880-E5DCC65E2485}" srcOrd="1" destOrd="0" presId="urn:microsoft.com/office/officeart/2005/8/layout/orgChart1"/>
    <dgm:cxn modelId="{4143DB73-FAD3-497B-86BB-78D418306ED5}" type="presOf" srcId="{C364BB76-10F2-4879-BD98-A1B5FFC7B9EF}" destId="{CAE3965F-6D53-476E-AFE5-C6ADB5BF7734}" srcOrd="1" destOrd="0" presId="urn:microsoft.com/office/officeart/2005/8/layout/orgChart1"/>
    <dgm:cxn modelId="{1E0B13CD-2B2A-4C59-AC62-BCEC5E1AAA18}" srcId="{58D32C65-F00D-4FA6-AA14-2ABAD16C43A6}" destId="{E3E1046E-FD72-4EEB-AE9F-D4D378CAE30E}" srcOrd="3" destOrd="0" parTransId="{35E8A9C8-86D8-408C-8FE9-C52DCF7FE4B4}" sibTransId="{5BC746A9-7B87-4AC9-ACC5-6222B4DDCA9B}"/>
    <dgm:cxn modelId="{519004D0-E738-4E1E-8A6C-13A70F5D8605}" type="presOf" srcId="{514C78EF-A53F-4EEE-A5F8-728D890E7D0F}" destId="{CEA2BB99-2B47-4C0F-B4EA-E60F7E27736F}" srcOrd="0" destOrd="0" presId="urn:microsoft.com/office/officeart/2005/8/layout/orgChart1"/>
    <dgm:cxn modelId="{E660C892-4E9B-4A12-BFBD-A299B160A156}" type="presOf" srcId="{E3E1046E-FD72-4EEB-AE9F-D4D378CAE30E}" destId="{739BEEEA-1715-4D7D-89E7-F0F94C0865AB}" srcOrd="1" destOrd="0" presId="urn:microsoft.com/office/officeart/2005/8/layout/orgChart1"/>
    <dgm:cxn modelId="{6AA06755-ACFC-4A07-8533-F85E99D51DF4}" type="presOf" srcId="{5B945B1B-B3C9-4E18-A131-1110108E426D}" destId="{C0E16ACE-EB7A-465B-B459-2E936AA439CE}" srcOrd="1" destOrd="0" presId="urn:microsoft.com/office/officeart/2005/8/layout/orgChart1"/>
    <dgm:cxn modelId="{49F9C4E6-B231-4D8C-8797-982721A887E9}" type="presOf" srcId="{58D32C65-F00D-4FA6-AA14-2ABAD16C43A6}" destId="{17257799-3D1B-4ED3-AF56-5582CE9B8C25}" srcOrd="0" destOrd="0" presId="urn:microsoft.com/office/officeart/2005/8/layout/orgChart1"/>
    <dgm:cxn modelId="{82C1AB78-E76D-4BD5-BAF0-D6F22FCBFBF6}" type="presOf" srcId="{B318FCBF-B7FD-4DCB-87C6-F0A6BFF7E1ED}" destId="{CE3653CC-BC56-46E4-AE2D-F9F3FE9FC8C0}" srcOrd="0" destOrd="0" presId="urn:microsoft.com/office/officeart/2005/8/layout/orgChart1"/>
    <dgm:cxn modelId="{CF45C571-DD64-4CF4-AFE9-E6F896518F9E}" srcId="{58D32C65-F00D-4FA6-AA14-2ABAD16C43A6}" destId="{C364BB76-10F2-4879-BD98-A1B5FFC7B9EF}" srcOrd="2" destOrd="0" parTransId="{F250B264-D96A-4C53-A72B-A19B64221439}" sibTransId="{09948BCB-BEB1-44B2-9B1D-E79C91979E7B}"/>
    <dgm:cxn modelId="{28EE58BC-B0D0-46D8-AC02-8C02A2C2B792}" type="presOf" srcId="{B318FCBF-B7FD-4DCB-87C6-F0A6BFF7E1ED}" destId="{8D9A7514-34B7-495A-B2A6-9E7A83576D54}" srcOrd="1" destOrd="0" presId="urn:microsoft.com/office/officeart/2005/8/layout/orgChart1"/>
    <dgm:cxn modelId="{C21D4931-0E35-49FA-81FC-6B605A17FB1D}" type="presOf" srcId="{76E43EDA-C11F-4E67-A2B7-F75711EBEC2C}" destId="{D30C2391-C042-4B01-863E-81A20E93A037}" srcOrd="0" destOrd="0" presId="urn:microsoft.com/office/officeart/2005/8/layout/orgChart1"/>
    <dgm:cxn modelId="{E2F9159A-6BC8-444F-90AB-A392523DB95D}" srcId="{5B945B1B-B3C9-4E18-A131-1110108E426D}" destId="{514C78EF-A53F-4EEE-A5F8-728D890E7D0F}" srcOrd="2" destOrd="0" parTransId="{555C15E3-4E91-4F90-A295-EAFC8A2ED312}" sibTransId="{ED9C47A7-23BD-4CC0-AC58-86A3EF8AD264}"/>
    <dgm:cxn modelId="{E0280DB5-71A6-47EA-A945-586E1D59D5E9}" type="presOf" srcId="{62CEE0D3-A72B-474E-810E-6475FDB65DDD}" destId="{284C4F03-5B7D-4F3A-B021-D5054AF8FCF2}" srcOrd="1" destOrd="0" presId="urn:microsoft.com/office/officeart/2005/8/layout/orgChart1"/>
    <dgm:cxn modelId="{379669B5-7030-41BB-8B3A-443D0B3E9E2E}" type="presOf" srcId="{7D48F559-2F1E-43C9-B785-019C818118FB}" destId="{4DF1619D-4A63-4824-A3FD-6D0EB0E29764}" srcOrd="1" destOrd="0" presId="urn:microsoft.com/office/officeart/2005/8/layout/orgChart1"/>
    <dgm:cxn modelId="{C8CECFFF-C116-422D-B7F3-B69B681797CC}" type="presOf" srcId="{D0E6B8FA-BDD1-45B6-B2EB-8D364A9548F1}" destId="{5B9D4E12-C326-442C-BD17-93D9F54000F8}" srcOrd="0" destOrd="0" presId="urn:microsoft.com/office/officeart/2005/8/layout/orgChart1"/>
    <dgm:cxn modelId="{191C6847-BFA2-47C3-AE45-DF3F38322C9A}" srcId="{890CCA20-C8E8-4949-9268-1FC30A8E44FB}" destId="{8608F3A9-7C6C-4211-80E8-23C882FE3C09}" srcOrd="1" destOrd="0" parTransId="{CA2FEC87-7D66-49B1-976E-2663EBEDE4FF}" sibTransId="{1D2056AF-A5C7-424C-AD13-149DE6EA0278}"/>
    <dgm:cxn modelId="{19FE0631-036B-4266-86D7-E281ABE9BD0F}" srcId="{58D32C65-F00D-4FA6-AA14-2ABAD16C43A6}" destId="{27287A5F-3313-4D2E-80DF-A7585E339DB0}" srcOrd="0" destOrd="0" parTransId="{76E43EDA-C11F-4E67-A2B7-F75711EBEC2C}" sibTransId="{792C3328-4FA4-4DFB-8D52-1DF53F8F3B65}"/>
    <dgm:cxn modelId="{1F2991C9-3EC6-47A6-A7C8-DA1476E07A47}" type="presOf" srcId="{514C78EF-A53F-4EEE-A5F8-728D890E7D0F}" destId="{E271A653-59CF-4F7A-B810-B296A6125C8F}" srcOrd="1" destOrd="0" presId="urn:microsoft.com/office/officeart/2005/8/layout/orgChart1"/>
    <dgm:cxn modelId="{1AA28AB7-5811-486A-B619-E0B89A463EC6}" type="presOf" srcId="{B7C53328-7850-4196-8D2A-A01E3AF7BE3F}" destId="{7D454288-62C9-4CCA-8CD3-BE9E28DF9151}" srcOrd="1" destOrd="0" presId="urn:microsoft.com/office/officeart/2005/8/layout/orgChart1"/>
    <dgm:cxn modelId="{63AE85BB-FA3F-4AF8-A856-2B201669DE98}" type="presOf" srcId="{890CCA20-C8E8-4949-9268-1FC30A8E44FB}" destId="{DEF52EEE-C06D-4E04-9F0A-B9ED36168163}" srcOrd="0" destOrd="0" presId="urn:microsoft.com/office/officeart/2005/8/layout/orgChart1"/>
    <dgm:cxn modelId="{FCD38937-5024-4615-B028-BDF2A3CFCF61}" type="presOf" srcId="{7D48F559-2F1E-43C9-B785-019C818118FB}" destId="{5466C78E-5891-4187-BF4A-201F705EB03A}" srcOrd="0" destOrd="0" presId="urn:microsoft.com/office/officeart/2005/8/layout/orgChart1"/>
    <dgm:cxn modelId="{1B4FFFA3-E87B-47ED-8434-C31289325785}" srcId="{58D32C65-F00D-4FA6-AA14-2ABAD16C43A6}" destId="{B7C53328-7850-4196-8D2A-A01E3AF7BE3F}" srcOrd="6" destOrd="0" parTransId="{6FD5653B-60AC-4540-8265-867B87E97803}" sibTransId="{C01FD97A-4890-4795-98FE-D8E49713739F}"/>
    <dgm:cxn modelId="{5D80636C-91AE-462E-B4F3-C68A5E88E758}" type="presOf" srcId="{35E8A9C8-86D8-408C-8FE9-C52DCF7FE4B4}" destId="{9418BD8E-290B-4C94-838B-B2DF33F2BEF7}" srcOrd="0" destOrd="0" presId="urn:microsoft.com/office/officeart/2005/8/layout/orgChart1"/>
    <dgm:cxn modelId="{7C8DCF45-0109-4065-BF1F-5DE470D7EE77}" type="presOf" srcId="{AB68F954-E128-40D0-9EB7-AB0955369ECA}" destId="{5DA1D401-7114-41F5-A6F5-AD4F56FE38D5}" srcOrd="0" destOrd="0" presId="urn:microsoft.com/office/officeart/2005/8/layout/orgChart1"/>
    <dgm:cxn modelId="{B5A5F5B4-8A68-47E2-810F-942839F6949B}" type="presOf" srcId="{8608F3A9-7C6C-4211-80E8-23C882FE3C09}" destId="{C45A99CE-EE88-404B-931F-C8251A343C37}" srcOrd="0" destOrd="0" presId="urn:microsoft.com/office/officeart/2005/8/layout/orgChart1"/>
    <dgm:cxn modelId="{1E960D5D-CF3F-47E5-8D1B-3EA749DA2157}" type="presOf" srcId="{7C44552F-1245-4192-AFA1-67C98B65D8F8}" destId="{8E69B218-B3F3-4EC4-8C45-31420BAE70C1}" srcOrd="0" destOrd="0" presId="urn:microsoft.com/office/officeart/2005/8/layout/orgChart1"/>
    <dgm:cxn modelId="{310E7D14-3E19-402E-BFA4-8E08BB631AEC}" type="presOf" srcId="{6C5718EF-90C7-482F-829B-69CD546E728F}" destId="{892D74DE-4F45-44D1-9AB7-C312D2A8DDC5}" srcOrd="0" destOrd="0" presId="urn:microsoft.com/office/officeart/2005/8/layout/orgChart1"/>
    <dgm:cxn modelId="{DDB3E9FB-5615-49F5-8D29-8D3733CDA4D5}" srcId="{7D48F559-2F1E-43C9-B785-019C818118FB}" destId="{15876046-9F93-417D-9A28-50485CF9DC0D}" srcOrd="1" destOrd="0" parTransId="{336EEE23-A422-4F0D-A211-AF41FEE3195B}" sibTransId="{A399496F-D86E-4ACF-A819-8CE26E47E8CA}"/>
    <dgm:cxn modelId="{00D80781-3458-48D4-8EA4-FDC725B56AC9}" type="presOf" srcId="{27287A5F-3313-4D2E-80DF-A7585E339DB0}" destId="{D32809F0-CFDE-4FCA-96E6-3AB7A25DCD3B}" srcOrd="0" destOrd="0" presId="urn:microsoft.com/office/officeart/2005/8/layout/orgChart1"/>
    <dgm:cxn modelId="{AB57910C-E567-418C-AF4F-02AF1165D94E}" type="presOf" srcId="{C364BB76-10F2-4879-BD98-A1B5FFC7B9EF}" destId="{7D0F1F34-8632-47E3-A3CC-C2E01BC8E8A4}" srcOrd="0" destOrd="0" presId="urn:microsoft.com/office/officeart/2005/8/layout/orgChart1"/>
    <dgm:cxn modelId="{6251E88F-8C8D-484E-B470-B37D8D9AC436}" type="presOf" srcId="{890CCA20-C8E8-4949-9268-1FC30A8E44FB}" destId="{B8C8B6E7-78A0-4943-AF83-06E7C0BAF28A}" srcOrd="1" destOrd="0" presId="urn:microsoft.com/office/officeart/2005/8/layout/orgChart1"/>
    <dgm:cxn modelId="{67DFC908-5918-44B4-B92D-885300506CBD}" type="presOf" srcId="{F250B264-D96A-4C53-A72B-A19B64221439}" destId="{2632414E-9C4E-4F92-B7FB-7D097DFD5CB0}" srcOrd="0" destOrd="0" presId="urn:microsoft.com/office/officeart/2005/8/layout/orgChart1"/>
    <dgm:cxn modelId="{6E5929EA-B31F-4E8E-BCCE-5C1F2A6C7C62}" type="presOf" srcId="{34BF0C20-1F6B-42BF-BE83-95A764C93AD1}" destId="{FB2C3755-144C-4A2E-AAEA-938A03D572AE}" srcOrd="0" destOrd="0" presId="urn:microsoft.com/office/officeart/2005/8/layout/orgChart1"/>
    <dgm:cxn modelId="{5A10825D-B6F7-4746-BB8E-565AB737E40A}" srcId="{58D32C65-F00D-4FA6-AA14-2ABAD16C43A6}" destId="{62CEE0D3-A72B-474E-810E-6475FDB65DDD}" srcOrd="5" destOrd="0" parTransId="{6902A595-5B05-4799-9C5C-6E8326B228EE}" sibTransId="{D276E609-032E-43BC-8B11-35CCDFE00E2A}"/>
    <dgm:cxn modelId="{427A4726-466C-41A8-9800-448E3F619441}" type="presOf" srcId="{2DB97F19-EFF6-4EE9-A82D-C6E12A4E9728}" destId="{9EB3A7E6-86D0-4675-88AD-00E1F3138A5A}" srcOrd="0" destOrd="0" presId="urn:microsoft.com/office/officeart/2005/8/layout/orgChart1"/>
    <dgm:cxn modelId="{05065A22-EB0C-40EC-BAB4-AE99327FA349}" type="presOf" srcId="{D8DD2339-67D7-4B60-9907-711A02168519}" destId="{6425F78D-A659-4E77-BA89-4D3ABA381DC2}" srcOrd="0" destOrd="0" presId="urn:microsoft.com/office/officeart/2005/8/layout/orgChart1"/>
    <dgm:cxn modelId="{10020E3B-9435-4ED3-8814-B1B86F28786D}" type="presOf" srcId="{CA2FEC87-7D66-49B1-976E-2663EBEDE4FF}" destId="{95A46BFE-1989-4E1B-9032-FE79B1958556}" srcOrd="0" destOrd="0" presId="urn:microsoft.com/office/officeart/2005/8/layout/orgChart1"/>
    <dgm:cxn modelId="{330E7DCD-97A9-4A63-94D7-BCB5EE65C590}" type="presOf" srcId="{99B61382-A3F9-4502-85D2-D1C8584031D6}" destId="{1B1E0928-EFEB-4145-83F6-C3026B7F43CA}" srcOrd="0" destOrd="0" presId="urn:microsoft.com/office/officeart/2005/8/layout/orgChart1"/>
    <dgm:cxn modelId="{87C5908F-B99B-4143-90D1-9BB90E0CE86B}" srcId="{7D48F559-2F1E-43C9-B785-019C818118FB}" destId="{B318FCBF-B7FD-4DCB-87C6-F0A6BFF7E1ED}" srcOrd="0" destOrd="0" parTransId="{AB68F954-E128-40D0-9EB7-AB0955369ECA}" sibTransId="{9BF808FB-1965-4177-9D3C-6BDC09778B2C}"/>
    <dgm:cxn modelId="{AE8DE743-3E49-4691-B3E0-FC72116BBE41}" type="presOf" srcId="{62CEE0D3-A72B-474E-810E-6475FDB65DDD}" destId="{F65C8C39-BDE7-444C-BD01-3A6FB176D477}" srcOrd="0" destOrd="0" presId="urn:microsoft.com/office/officeart/2005/8/layout/orgChart1"/>
    <dgm:cxn modelId="{9810B111-6AB3-4EED-BE83-DEBE132455A3}" type="presOf" srcId="{E3E1046E-FD72-4EEB-AE9F-D4D378CAE30E}" destId="{C8363AFF-D590-4D2F-8E13-7D87A64BB139}" srcOrd="0" destOrd="0" presId="urn:microsoft.com/office/officeart/2005/8/layout/orgChart1"/>
    <dgm:cxn modelId="{D5670712-2847-46C4-830E-BF7C83308CC2}" type="presOf" srcId="{A76C1288-45B5-47AC-8FF5-DF430BD71AE7}" destId="{B8F8ED71-3E85-469F-9B84-43409A537C33}" srcOrd="0" destOrd="0" presId="urn:microsoft.com/office/officeart/2005/8/layout/orgChart1"/>
    <dgm:cxn modelId="{DB49C2DF-CC37-42BF-BB12-1EB780182A0F}" type="presOf" srcId="{15876046-9F93-417D-9A28-50485CF9DC0D}" destId="{891B4A8D-0C68-4EB7-A8FB-8A2B0A48312A}" srcOrd="0" destOrd="0" presId="urn:microsoft.com/office/officeart/2005/8/layout/orgChart1"/>
    <dgm:cxn modelId="{206C10D4-D8F7-4C3E-A75E-C8A66760DDC7}" type="presOf" srcId="{FAB86F7F-D1F7-458B-963B-FCFF0F8DD731}" destId="{9255716B-3CBF-4D9D-A190-E4649C7174F5}" srcOrd="0" destOrd="0" presId="urn:microsoft.com/office/officeart/2005/8/layout/orgChart1"/>
    <dgm:cxn modelId="{4F69FB95-9D77-4951-A315-4C12C9AC76F8}" type="presOf" srcId="{2DB97F19-EFF6-4EE9-A82D-C6E12A4E9728}" destId="{D3F8C296-BB09-4A90-B7D4-972DD0DAD3B6}" srcOrd="1" destOrd="0" presId="urn:microsoft.com/office/officeart/2005/8/layout/orgChart1"/>
    <dgm:cxn modelId="{0304B31F-9734-4CC0-90A8-B4D88C26D70B}" srcId="{5B945B1B-B3C9-4E18-A131-1110108E426D}" destId="{890CCA20-C8E8-4949-9268-1FC30A8E44FB}" srcOrd="3" destOrd="0" parTransId="{3696C2FF-6589-41F7-9634-A5CCF004DC4E}" sibTransId="{F17E8970-1E7F-4C5E-8D17-BC17B996D2F5}"/>
    <dgm:cxn modelId="{F234C74D-1ABD-4A4C-BF31-09E3D5EAC002}" type="presOf" srcId="{3696C2FF-6589-41F7-9634-A5CCF004DC4E}" destId="{4EBFBB9F-D0B8-4AF5-92BB-96B9508DE8AE}" srcOrd="0" destOrd="0" presId="urn:microsoft.com/office/officeart/2005/8/layout/orgChart1"/>
    <dgm:cxn modelId="{B4137F87-786B-43CF-B6DF-39AF4E4629D0}" type="presOf" srcId="{58D32C65-F00D-4FA6-AA14-2ABAD16C43A6}" destId="{791BB99F-738A-4ADC-A2EC-212488FAE7AB}" srcOrd="1" destOrd="0" presId="urn:microsoft.com/office/officeart/2005/8/layout/orgChart1"/>
    <dgm:cxn modelId="{200D11A7-D0D0-419F-B227-EBEB6D4AC8A2}" type="presOf" srcId="{5B945B1B-B3C9-4E18-A131-1110108E426D}" destId="{5E799CEE-3476-46C8-B671-F3E88901235A}" srcOrd="0" destOrd="0" presId="urn:microsoft.com/office/officeart/2005/8/layout/orgChart1"/>
    <dgm:cxn modelId="{577ABBCE-9A2D-4D1C-A623-FD8A98DCE38A}" type="presOf" srcId="{70ECDFD7-C018-487D-BFBC-6EE1779D4549}" destId="{B5B95140-7282-4B05-A537-593C87DA1507}" srcOrd="1" destOrd="0" presId="urn:microsoft.com/office/officeart/2005/8/layout/orgChart1"/>
    <dgm:cxn modelId="{113BB523-BEDC-48B5-8691-9CF74BD2C2CB}" srcId="{5B945B1B-B3C9-4E18-A131-1110108E426D}" destId="{7D48F559-2F1E-43C9-B785-019C818118FB}" srcOrd="1" destOrd="0" parTransId="{99B61382-A3F9-4502-85D2-D1C8584031D6}" sibTransId="{F5AB77A2-A34A-4317-B398-D28CBC6BF384}"/>
    <dgm:cxn modelId="{DE65E140-28A7-4251-B83D-014E4A04FF1C}" srcId="{D0E6B8FA-BDD1-45B6-B2EB-8D364A9548F1}" destId="{5B945B1B-B3C9-4E18-A131-1110108E426D}" srcOrd="0" destOrd="0" parTransId="{903A837B-4713-49CC-B5EE-94A71AE8DACB}" sibTransId="{6945C408-BA6C-4D33-AFEA-F1995AAD3BB9}"/>
    <dgm:cxn modelId="{EE7AA609-40B0-45BC-B644-B333B9CCBCD2}" srcId="{5B945B1B-B3C9-4E18-A131-1110108E426D}" destId="{58D32C65-F00D-4FA6-AA14-2ABAD16C43A6}" srcOrd="0" destOrd="0" parTransId="{FAB86F7F-D1F7-458B-963B-FCFF0F8DD731}" sibTransId="{F561B66D-0E93-4155-A026-370390DCBE2A}"/>
    <dgm:cxn modelId="{330FB5C1-CB79-43C6-A863-78D1EB928950}" type="presOf" srcId="{B7C53328-7850-4196-8D2A-A01E3AF7BE3F}" destId="{6BAF49CA-A633-430D-A9B4-15E3C373E491}" srcOrd="0" destOrd="0" presId="urn:microsoft.com/office/officeart/2005/8/layout/orgChart1"/>
    <dgm:cxn modelId="{5042B9B3-4FC4-4C78-9FA0-EEDA5A6516DA}" type="presOf" srcId="{A76C1288-45B5-47AC-8FF5-DF430BD71AE7}" destId="{EB2FBA3B-FB08-49D6-8092-3A1C4672B640}" srcOrd="1" destOrd="0" presId="urn:microsoft.com/office/officeart/2005/8/layout/orgChart1"/>
    <dgm:cxn modelId="{2BBF61E9-5D81-4D88-B4AA-7CA2B1E3C73D}" type="presOf" srcId="{34BF0C20-1F6B-42BF-BE83-95A764C93AD1}" destId="{A7864D79-73AA-4FED-B43C-D0773187B8EB}" srcOrd="1" destOrd="0" presId="urn:microsoft.com/office/officeart/2005/8/layout/orgChart1"/>
    <dgm:cxn modelId="{780D123B-7FD4-4560-B07A-7862440111F1}" type="presOf" srcId="{6FD5653B-60AC-4540-8265-867B87E97803}" destId="{7FE07F96-6D74-4919-A7E1-4A377A849A26}" srcOrd="0" destOrd="0" presId="urn:microsoft.com/office/officeart/2005/8/layout/orgChart1"/>
    <dgm:cxn modelId="{B4432E49-C055-4A3D-8C36-48E4256CE1A9}" srcId="{514C78EF-A53F-4EEE-A5F8-728D890E7D0F}" destId="{34BF0C20-1F6B-42BF-BE83-95A764C93AD1}" srcOrd="0" destOrd="0" parTransId="{6C5718EF-90C7-482F-829B-69CD546E728F}" sibTransId="{D2D13D05-D9DA-4A45-A495-28434F0D6B88}"/>
    <dgm:cxn modelId="{8ADE0E79-963B-4F2E-AB60-92C945A4E092}" type="presOf" srcId="{8608F3A9-7C6C-4211-80E8-23C882FE3C09}" destId="{92BFA544-DDC5-4CD3-A0E8-1C0EB6EAF72F}" srcOrd="1" destOrd="0" presId="urn:microsoft.com/office/officeart/2005/8/layout/orgChart1"/>
    <dgm:cxn modelId="{D54CE99B-0E02-4534-AC4F-E94B35E926EA}" srcId="{58D32C65-F00D-4FA6-AA14-2ABAD16C43A6}" destId="{70ECDFD7-C018-487D-BFBC-6EE1779D4549}" srcOrd="1" destOrd="0" parTransId="{7C44552F-1245-4192-AFA1-67C98B65D8F8}" sibTransId="{F37BAF7D-48A5-46F5-80DE-0322A46C45B0}"/>
    <dgm:cxn modelId="{9B237DAC-51E5-423C-AF22-0B282C89127F}" type="presOf" srcId="{EC5BB4DF-E878-4622-9CA2-17E4C71B12A2}" destId="{1F693055-E99A-4420-B6D7-6E78CE856AB8}" srcOrd="0" destOrd="0" presId="urn:microsoft.com/office/officeart/2005/8/layout/orgChart1"/>
    <dgm:cxn modelId="{D6FE73B6-CDD8-4B70-962A-B2E4E0115B54}" type="presOf" srcId="{15876046-9F93-417D-9A28-50485CF9DC0D}" destId="{F0032707-441E-473D-96B3-F967D39BC9C4}" srcOrd="1" destOrd="0" presId="urn:microsoft.com/office/officeart/2005/8/layout/orgChart1"/>
    <dgm:cxn modelId="{94B842E7-984F-4BB4-B70A-6CA9AC60CF79}" srcId="{58D32C65-F00D-4FA6-AA14-2ABAD16C43A6}" destId="{2DB97F19-EFF6-4EE9-A82D-C6E12A4E9728}" srcOrd="4" destOrd="0" parTransId="{D8DD2339-67D7-4B60-9907-711A02168519}" sibTransId="{6386D61A-B81F-4928-B267-2E73E95BB95A}"/>
    <dgm:cxn modelId="{7BB454A2-AF0A-4ACC-8174-5369F2261BC0}" type="presOf" srcId="{6902A595-5B05-4799-9C5C-6E8326B228EE}" destId="{4944ACD3-055A-4DF7-BB77-E556A412A2AB}" srcOrd="0" destOrd="0" presId="urn:microsoft.com/office/officeart/2005/8/layout/orgChart1"/>
    <dgm:cxn modelId="{117F1512-E2E2-4D5B-B5B7-5250DB389073}" type="presOf" srcId="{70ECDFD7-C018-487D-BFBC-6EE1779D4549}" destId="{7EC5FF2A-D0B6-4476-9203-FCEEA8540056}" srcOrd="0" destOrd="0" presId="urn:microsoft.com/office/officeart/2005/8/layout/orgChart1"/>
    <dgm:cxn modelId="{02424286-0576-4FEA-85C1-9C5EEF736597}" srcId="{890CCA20-C8E8-4949-9268-1FC30A8E44FB}" destId="{A76C1288-45B5-47AC-8FF5-DF430BD71AE7}" srcOrd="0" destOrd="0" parTransId="{EC5BB4DF-E878-4622-9CA2-17E4C71B12A2}" sibTransId="{EE7CF549-0060-41A0-B5B3-E71DDE3CA98D}"/>
    <dgm:cxn modelId="{F2D05E38-F2E0-4302-8AE3-A656384F5E37}" type="presParOf" srcId="{5B9D4E12-C326-442C-BD17-93D9F54000F8}" destId="{2E350FDB-4762-410A-88EA-CD4FC5C9F25B}" srcOrd="0" destOrd="0" presId="urn:microsoft.com/office/officeart/2005/8/layout/orgChart1"/>
    <dgm:cxn modelId="{03538826-3CDD-47A6-9AD8-11673B82E089}" type="presParOf" srcId="{2E350FDB-4762-410A-88EA-CD4FC5C9F25B}" destId="{F9D9D25E-44B1-4D94-BBEE-D8C3B5D2AB69}" srcOrd="0" destOrd="0" presId="urn:microsoft.com/office/officeart/2005/8/layout/orgChart1"/>
    <dgm:cxn modelId="{D1621C0A-0C78-43B2-9C52-35CE3D8A378D}" type="presParOf" srcId="{F9D9D25E-44B1-4D94-BBEE-D8C3B5D2AB69}" destId="{5E799CEE-3476-46C8-B671-F3E88901235A}" srcOrd="0" destOrd="0" presId="urn:microsoft.com/office/officeart/2005/8/layout/orgChart1"/>
    <dgm:cxn modelId="{65D5E69B-B950-4431-8B51-CA7309AE2B88}" type="presParOf" srcId="{F9D9D25E-44B1-4D94-BBEE-D8C3B5D2AB69}" destId="{C0E16ACE-EB7A-465B-B459-2E936AA439CE}" srcOrd="1" destOrd="0" presId="urn:microsoft.com/office/officeart/2005/8/layout/orgChart1"/>
    <dgm:cxn modelId="{691CEB83-C98B-4DD1-B519-0E14AB74DCB0}" type="presParOf" srcId="{2E350FDB-4762-410A-88EA-CD4FC5C9F25B}" destId="{61C04150-172D-4CF9-9B32-CA0580DEAC3B}" srcOrd="1" destOrd="0" presId="urn:microsoft.com/office/officeart/2005/8/layout/orgChart1"/>
    <dgm:cxn modelId="{F9DDABAF-C246-4773-B238-8914507F3478}" type="presParOf" srcId="{61C04150-172D-4CF9-9B32-CA0580DEAC3B}" destId="{9255716B-3CBF-4D9D-A190-E4649C7174F5}" srcOrd="0" destOrd="0" presId="urn:microsoft.com/office/officeart/2005/8/layout/orgChart1"/>
    <dgm:cxn modelId="{3F68300C-54BA-4FCD-8494-F788C7A69F16}" type="presParOf" srcId="{61C04150-172D-4CF9-9B32-CA0580DEAC3B}" destId="{D101F9CE-5677-4278-985D-C00E86B73C8B}" srcOrd="1" destOrd="0" presId="urn:microsoft.com/office/officeart/2005/8/layout/orgChart1"/>
    <dgm:cxn modelId="{08BEB8B3-1419-4388-B2ED-2DC272EA5767}" type="presParOf" srcId="{D101F9CE-5677-4278-985D-C00E86B73C8B}" destId="{93F1D471-FCA3-436E-AD08-081788A25624}" srcOrd="0" destOrd="0" presId="urn:microsoft.com/office/officeart/2005/8/layout/orgChart1"/>
    <dgm:cxn modelId="{B163C395-896A-44C0-80C1-C793C9E1AD56}" type="presParOf" srcId="{93F1D471-FCA3-436E-AD08-081788A25624}" destId="{17257799-3D1B-4ED3-AF56-5582CE9B8C25}" srcOrd="0" destOrd="0" presId="urn:microsoft.com/office/officeart/2005/8/layout/orgChart1"/>
    <dgm:cxn modelId="{B007AAA9-C2C5-4C97-B917-8C75108CFCCA}" type="presParOf" srcId="{93F1D471-FCA3-436E-AD08-081788A25624}" destId="{791BB99F-738A-4ADC-A2EC-212488FAE7AB}" srcOrd="1" destOrd="0" presId="urn:microsoft.com/office/officeart/2005/8/layout/orgChart1"/>
    <dgm:cxn modelId="{9B86FE25-73D1-4E8F-8135-0DC908314479}" type="presParOf" srcId="{D101F9CE-5677-4278-985D-C00E86B73C8B}" destId="{806151DA-C17B-4F03-97F6-9400D3B59D86}" srcOrd="1" destOrd="0" presId="urn:microsoft.com/office/officeart/2005/8/layout/orgChart1"/>
    <dgm:cxn modelId="{201EBF3B-337B-42F9-98CB-884B53725691}" type="presParOf" srcId="{806151DA-C17B-4F03-97F6-9400D3B59D86}" destId="{D30C2391-C042-4B01-863E-81A20E93A037}" srcOrd="0" destOrd="0" presId="urn:microsoft.com/office/officeart/2005/8/layout/orgChart1"/>
    <dgm:cxn modelId="{D18B67A0-CCD5-4AEF-B273-D79634FB784B}" type="presParOf" srcId="{806151DA-C17B-4F03-97F6-9400D3B59D86}" destId="{9372BC19-B500-40F8-B8B4-2C00CA4FC4B2}" srcOrd="1" destOrd="0" presId="urn:microsoft.com/office/officeart/2005/8/layout/orgChart1"/>
    <dgm:cxn modelId="{324CDF57-0042-42B8-BBD1-D9FA8548DBDB}" type="presParOf" srcId="{9372BC19-B500-40F8-B8B4-2C00CA4FC4B2}" destId="{57332A7D-F614-4140-83F9-82C391240E8B}" srcOrd="0" destOrd="0" presId="urn:microsoft.com/office/officeart/2005/8/layout/orgChart1"/>
    <dgm:cxn modelId="{4B819185-4BC1-4656-BEC7-48E1D6316D83}" type="presParOf" srcId="{57332A7D-F614-4140-83F9-82C391240E8B}" destId="{D32809F0-CFDE-4FCA-96E6-3AB7A25DCD3B}" srcOrd="0" destOrd="0" presId="urn:microsoft.com/office/officeart/2005/8/layout/orgChart1"/>
    <dgm:cxn modelId="{58FC2127-BB87-4E4F-88C9-9096C6B14853}" type="presParOf" srcId="{57332A7D-F614-4140-83F9-82C391240E8B}" destId="{70D18F02-CD8F-46B7-9880-E5DCC65E2485}" srcOrd="1" destOrd="0" presId="urn:microsoft.com/office/officeart/2005/8/layout/orgChart1"/>
    <dgm:cxn modelId="{13541A0C-02C1-4D7C-B9F6-907F17B599B4}" type="presParOf" srcId="{9372BC19-B500-40F8-B8B4-2C00CA4FC4B2}" destId="{68670501-A709-4B3A-B971-3CA84B1EFC2B}" srcOrd="1" destOrd="0" presId="urn:microsoft.com/office/officeart/2005/8/layout/orgChart1"/>
    <dgm:cxn modelId="{E17DC7D0-56AB-4F57-BAF4-EC99E0AB325B}" type="presParOf" srcId="{9372BC19-B500-40F8-B8B4-2C00CA4FC4B2}" destId="{0AB1C8B2-2F95-45CA-94DA-17240CFF2462}" srcOrd="2" destOrd="0" presId="urn:microsoft.com/office/officeart/2005/8/layout/orgChart1"/>
    <dgm:cxn modelId="{93F18C8C-A22E-4114-B827-1B650DEAF466}" type="presParOf" srcId="{806151DA-C17B-4F03-97F6-9400D3B59D86}" destId="{8E69B218-B3F3-4EC4-8C45-31420BAE70C1}" srcOrd="2" destOrd="0" presId="urn:microsoft.com/office/officeart/2005/8/layout/orgChart1"/>
    <dgm:cxn modelId="{A9CA1A13-643B-4FA5-8DE2-109444F52F7C}" type="presParOf" srcId="{806151DA-C17B-4F03-97F6-9400D3B59D86}" destId="{C02E1E03-9C81-4B45-BF5D-79AA68B82712}" srcOrd="3" destOrd="0" presId="urn:microsoft.com/office/officeart/2005/8/layout/orgChart1"/>
    <dgm:cxn modelId="{B6A5D9AA-C052-4A5E-B104-9803B6964D31}" type="presParOf" srcId="{C02E1E03-9C81-4B45-BF5D-79AA68B82712}" destId="{84D20CDC-BECE-45F8-AC72-BF1771F5B1D6}" srcOrd="0" destOrd="0" presId="urn:microsoft.com/office/officeart/2005/8/layout/orgChart1"/>
    <dgm:cxn modelId="{E7D55347-7AFC-459C-9CB4-01DF1EB5BF04}" type="presParOf" srcId="{84D20CDC-BECE-45F8-AC72-BF1771F5B1D6}" destId="{7EC5FF2A-D0B6-4476-9203-FCEEA8540056}" srcOrd="0" destOrd="0" presId="urn:microsoft.com/office/officeart/2005/8/layout/orgChart1"/>
    <dgm:cxn modelId="{B775DA50-126C-4617-863B-39287EAF682F}" type="presParOf" srcId="{84D20CDC-BECE-45F8-AC72-BF1771F5B1D6}" destId="{B5B95140-7282-4B05-A537-593C87DA1507}" srcOrd="1" destOrd="0" presId="urn:microsoft.com/office/officeart/2005/8/layout/orgChart1"/>
    <dgm:cxn modelId="{99EA1E9E-F380-4207-82D6-D916108553FE}" type="presParOf" srcId="{C02E1E03-9C81-4B45-BF5D-79AA68B82712}" destId="{5672EEED-589D-4E09-B535-ECB752318C2C}" srcOrd="1" destOrd="0" presId="urn:microsoft.com/office/officeart/2005/8/layout/orgChart1"/>
    <dgm:cxn modelId="{3B3146D3-E702-4B2E-A912-153C539E750B}" type="presParOf" srcId="{C02E1E03-9C81-4B45-BF5D-79AA68B82712}" destId="{2FB97FC7-F9F0-483D-9F7D-ADFCC7B405E8}" srcOrd="2" destOrd="0" presId="urn:microsoft.com/office/officeart/2005/8/layout/orgChart1"/>
    <dgm:cxn modelId="{121C32F9-D86F-4134-BE3F-11246B14695C}" type="presParOf" srcId="{806151DA-C17B-4F03-97F6-9400D3B59D86}" destId="{2632414E-9C4E-4F92-B7FB-7D097DFD5CB0}" srcOrd="4" destOrd="0" presId="urn:microsoft.com/office/officeart/2005/8/layout/orgChart1"/>
    <dgm:cxn modelId="{497EAF1E-9B07-4052-97C1-830081B7D7B5}" type="presParOf" srcId="{806151DA-C17B-4F03-97F6-9400D3B59D86}" destId="{79BEAAEE-3461-49A3-9808-375EED447BA6}" srcOrd="5" destOrd="0" presId="urn:microsoft.com/office/officeart/2005/8/layout/orgChart1"/>
    <dgm:cxn modelId="{14652595-1928-4BFA-872D-B5C3C11B7DDF}" type="presParOf" srcId="{79BEAAEE-3461-49A3-9808-375EED447BA6}" destId="{02AAF543-FEB3-4727-8EFF-6CD5783D86C4}" srcOrd="0" destOrd="0" presId="urn:microsoft.com/office/officeart/2005/8/layout/orgChart1"/>
    <dgm:cxn modelId="{95972E25-32C7-40AC-B707-A13D08D28175}" type="presParOf" srcId="{02AAF543-FEB3-4727-8EFF-6CD5783D86C4}" destId="{7D0F1F34-8632-47E3-A3CC-C2E01BC8E8A4}" srcOrd="0" destOrd="0" presId="urn:microsoft.com/office/officeart/2005/8/layout/orgChart1"/>
    <dgm:cxn modelId="{A10D84B2-287A-4483-A7C7-B92E3FEAFB27}" type="presParOf" srcId="{02AAF543-FEB3-4727-8EFF-6CD5783D86C4}" destId="{CAE3965F-6D53-476E-AFE5-C6ADB5BF7734}" srcOrd="1" destOrd="0" presId="urn:microsoft.com/office/officeart/2005/8/layout/orgChart1"/>
    <dgm:cxn modelId="{3BAC3B1E-E9B6-451F-BAE7-20C6A1618AD9}" type="presParOf" srcId="{79BEAAEE-3461-49A3-9808-375EED447BA6}" destId="{740935F8-D8E1-4F3B-91BD-8518AB1FC59A}" srcOrd="1" destOrd="0" presId="urn:microsoft.com/office/officeart/2005/8/layout/orgChart1"/>
    <dgm:cxn modelId="{09080715-019D-4B9B-BCE2-C06FBEAA05F5}" type="presParOf" srcId="{79BEAAEE-3461-49A3-9808-375EED447BA6}" destId="{A998BB64-B89D-46F4-B69E-9710EA9699CE}" srcOrd="2" destOrd="0" presId="urn:microsoft.com/office/officeart/2005/8/layout/orgChart1"/>
    <dgm:cxn modelId="{87F0B8BD-9B84-4A6D-B3B4-E5F372850F94}" type="presParOf" srcId="{806151DA-C17B-4F03-97F6-9400D3B59D86}" destId="{9418BD8E-290B-4C94-838B-B2DF33F2BEF7}" srcOrd="6" destOrd="0" presId="urn:microsoft.com/office/officeart/2005/8/layout/orgChart1"/>
    <dgm:cxn modelId="{F7FBEB08-C976-4D5B-9FF3-01F539A9FAA5}" type="presParOf" srcId="{806151DA-C17B-4F03-97F6-9400D3B59D86}" destId="{927222D4-3D19-4C3A-994E-A6CAFAF86909}" srcOrd="7" destOrd="0" presId="urn:microsoft.com/office/officeart/2005/8/layout/orgChart1"/>
    <dgm:cxn modelId="{9C328B35-702C-4679-9C8F-1C5C66842F3C}" type="presParOf" srcId="{927222D4-3D19-4C3A-994E-A6CAFAF86909}" destId="{F9712C1C-6683-4790-B7B6-352BA9835286}" srcOrd="0" destOrd="0" presId="urn:microsoft.com/office/officeart/2005/8/layout/orgChart1"/>
    <dgm:cxn modelId="{5F60B71C-CA40-4182-A8D1-CE7B04365802}" type="presParOf" srcId="{F9712C1C-6683-4790-B7B6-352BA9835286}" destId="{C8363AFF-D590-4D2F-8E13-7D87A64BB139}" srcOrd="0" destOrd="0" presId="urn:microsoft.com/office/officeart/2005/8/layout/orgChart1"/>
    <dgm:cxn modelId="{FBCB304F-D2B8-4B4E-A1D3-01DBF2934204}" type="presParOf" srcId="{F9712C1C-6683-4790-B7B6-352BA9835286}" destId="{739BEEEA-1715-4D7D-89E7-F0F94C0865AB}" srcOrd="1" destOrd="0" presId="urn:microsoft.com/office/officeart/2005/8/layout/orgChart1"/>
    <dgm:cxn modelId="{E51CEB13-F55D-4529-811B-0EA5CDA648DF}" type="presParOf" srcId="{927222D4-3D19-4C3A-994E-A6CAFAF86909}" destId="{0372BE40-9189-4396-A4D4-8FC27D014C58}" srcOrd="1" destOrd="0" presId="urn:microsoft.com/office/officeart/2005/8/layout/orgChart1"/>
    <dgm:cxn modelId="{F6CFBDB4-4DEC-44EB-BEE2-B560021DC950}" type="presParOf" srcId="{927222D4-3D19-4C3A-994E-A6CAFAF86909}" destId="{72963230-427E-4492-B48A-AF3B837C7860}" srcOrd="2" destOrd="0" presId="urn:microsoft.com/office/officeart/2005/8/layout/orgChart1"/>
    <dgm:cxn modelId="{66F089F5-6DF2-4052-B2D3-E8D73BB86BCB}" type="presParOf" srcId="{806151DA-C17B-4F03-97F6-9400D3B59D86}" destId="{6425F78D-A659-4E77-BA89-4D3ABA381DC2}" srcOrd="8" destOrd="0" presId="urn:microsoft.com/office/officeart/2005/8/layout/orgChart1"/>
    <dgm:cxn modelId="{821DE774-1D05-4EB3-8D87-0F1EC3A92DE7}" type="presParOf" srcId="{806151DA-C17B-4F03-97F6-9400D3B59D86}" destId="{EDE44CA0-C419-43FC-9FC8-801B50356E48}" srcOrd="9" destOrd="0" presId="urn:microsoft.com/office/officeart/2005/8/layout/orgChart1"/>
    <dgm:cxn modelId="{FE1D5595-CE5C-484D-A676-4C8129230978}" type="presParOf" srcId="{EDE44CA0-C419-43FC-9FC8-801B50356E48}" destId="{1EFA6C44-99D0-4095-B896-496DA7D2DE7A}" srcOrd="0" destOrd="0" presId="urn:microsoft.com/office/officeart/2005/8/layout/orgChart1"/>
    <dgm:cxn modelId="{787D4BC8-113E-49D4-8409-0B38DF561794}" type="presParOf" srcId="{1EFA6C44-99D0-4095-B896-496DA7D2DE7A}" destId="{9EB3A7E6-86D0-4675-88AD-00E1F3138A5A}" srcOrd="0" destOrd="0" presId="urn:microsoft.com/office/officeart/2005/8/layout/orgChart1"/>
    <dgm:cxn modelId="{3B5CEA3B-4ED9-43C8-8C75-75DA99451474}" type="presParOf" srcId="{1EFA6C44-99D0-4095-B896-496DA7D2DE7A}" destId="{D3F8C296-BB09-4A90-B7D4-972DD0DAD3B6}" srcOrd="1" destOrd="0" presId="urn:microsoft.com/office/officeart/2005/8/layout/orgChart1"/>
    <dgm:cxn modelId="{7B953628-DAC1-486B-BF63-58CDA8EA9C84}" type="presParOf" srcId="{EDE44CA0-C419-43FC-9FC8-801B50356E48}" destId="{4C35026B-C877-4B6D-B562-224180965144}" srcOrd="1" destOrd="0" presId="urn:microsoft.com/office/officeart/2005/8/layout/orgChart1"/>
    <dgm:cxn modelId="{8285DC16-526D-4554-8B5F-425D85403E56}" type="presParOf" srcId="{EDE44CA0-C419-43FC-9FC8-801B50356E48}" destId="{ACC2AFB0-65E3-443F-B59E-6001CA287C8F}" srcOrd="2" destOrd="0" presId="urn:microsoft.com/office/officeart/2005/8/layout/orgChart1"/>
    <dgm:cxn modelId="{ECBA88CD-83EF-496E-993C-32A62D72FC06}" type="presParOf" srcId="{806151DA-C17B-4F03-97F6-9400D3B59D86}" destId="{4944ACD3-055A-4DF7-BB77-E556A412A2AB}" srcOrd="10" destOrd="0" presId="urn:microsoft.com/office/officeart/2005/8/layout/orgChart1"/>
    <dgm:cxn modelId="{2845F238-9CF3-43FA-828A-B344D32A5E55}" type="presParOf" srcId="{806151DA-C17B-4F03-97F6-9400D3B59D86}" destId="{36015A9F-1625-4A6F-88E5-2118A10FF6AC}" srcOrd="11" destOrd="0" presId="urn:microsoft.com/office/officeart/2005/8/layout/orgChart1"/>
    <dgm:cxn modelId="{6BF52D4C-11A0-44DE-98FC-2687FA3CF8B6}" type="presParOf" srcId="{36015A9F-1625-4A6F-88E5-2118A10FF6AC}" destId="{74DB14E8-779F-4BBD-A9AB-85EF32A11EC8}" srcOrd="0" destOrd="0" presId="urn:microsoft.com/office/officeart/2005/8/layout/orgChart1"/>
    <dgm:cxn modelId="{46536141-2F0B-46E8-AE76-C5DD6719FBE8}" type="presParOf" srcId="{74DB14E8-779F-4BBD-A9AB-85EF32A11EC8}" destId="{F65C8C39-BDE7-444C-BD01-3A6FB176D477}" srcOrd="0" destOrd="0" presId="urn:microsoft.com/office/officeart/2005/8/layout/orgChart1"/>
    <dgm:cxn modelId="{3AB38BB6-A707-4AE5-85B0-678A19FAAADF}" type="presParOf" srcId="{74DB14E8-779F-4BBD-A9AB-85EF32A11EC8}" destId="{284C4F03-5B7D-4F3A-B021-D5054AF8FCF2}" srcOrd="1" destOrd="0" presId="urn:microsoft.com/office/officeart/2005/8/layout/orgChart1"/>
    <dgm:cxn modelId="{9BB20A40-5C35-43DD-AF6A-CDA992E03556}" type="presParOf" srcId="{36015A9F-1625-4A6F-88E5-2118A10FF6AC}" destId="{68205472-DC96-415B-BF31-8423A01658E3}" srcOrd="1" destOrd="0" presId="urn:microsoft.com/office/officeart/2005/8/layout/orgChart1"/>
    <dgm:cxn modelId="{E2EEB7A5-2CB1-44EF-8B68-6BEC27B8586D}" type="presParOf" srcId="{36015A9F-1625-4A6F-88E5-2118A10FF6AC}" destId="{1FEA1D3E-2A87-4708-82BE-A76626CE44E8}" srcOrd="2" destOrd="0" presId="urn:microsoft.com/office/officeart/2005/8/layout/orgChart1"/>
    <dgm:cxn modelId="{B868F201-BEA2-4BCD-9D55-896E01D7D671}" type="presParOf" srcId="{806151DA-C17B-4F03-97F6-9400D3B59D86}" destId="{7FE07F96-6D74-4919-A7E1-4A377A849A26}" srcOrd="12" destOrd="0" presId="urn:microsoft.com/office/officeart/2005/8/layout/orgChart1"/>
    <dgm:cxn modelId="{F6B8B3B5-4305-4E13-A0A8-628C4A6641E2}" type="presParOf" srcId="{806151DA-C17B-4F03-97F6-9400D3B59D86}" destId="{66361C4F-468B-412C-A8EC-488A9E33A57E}" srcOrd="13" destOrd="0" presId="urn:microsoft.com/office/officeart/2005/8/layout/orgChart1"/>
    <dgm:cxn modelId="{6EF549F5-9ECD-46B2-864E-591BDE733ED6}" type="presParOf" srcId="{66361C4F-468B-412C-A8EC-488A9E33A57E}" destId="{058D9BCE-B23F-4BAA-938F-BF7E9967B8FF}" srcOrd="0" destOrd="0" presId="urn:microsoft.com/office/officeart/2005/8/layout/orgChart1"/>
    <dgm:cxn modelId="{5F51F0F9-0084-4041-A2A0-78FAAD7A5FF6}" type="presParOf" srcId="{058D9BCE-B23F-4BAA-938F-BF7E9967B8FF}" destId="{6BAF49CA-A633-430D-A9B4-15E3C373E491}" srcOrd="0" destOrd="0" presId="urn:microsoft.com/office/officeart/2005/8/layout/orgChart1"/>
    <dgm:cxn modelId="{6AEB65D0-CA46-4736-BD46-BFA921B2D06F}" type="presParOf" srcId="{058D9BCE-B23F-4BAA-938F-BF7E9967B8FF}" destId="{7D454288-62C9-4CCA-8CD3-BE9E28DF9151}" srcOrd="1" destOrd="0" presId="urn:microsoft.com/office/officeart/2005/8/layout/orgChart1"/>
    <dgm:cxn modelId="{A1ED604E-DDD5-4BF1-88A4-C5286233D313}" type="presParOf" srcId="{66361C4F-468B-412C-A8EC-488A9E33A57E}" destId="{6BF5D178-C16E-4FE8-B846-A637B2EF4BBD}" srcOrd="1" destOrd="0" presId="urn:microsoft.com/office/officeart/2005/8/layout/orgChart1"/>
    <dgm:cxn modelId="{207560E5-9E97-44B0-8B29-BE9AE2C276F0}" type="presParOf" srcId="{66361C4F-468B-412C-A8EC-488A9E33A57E}" destId="{5AD889BC-ECD2-4762-9D67-A59A742434CD}" srcOrd="2" destOrd="0" presId="urn:microsoft.com/office/officeart/2005/8/layout/orgChart1"/>
    <dgm:cxn modelId="{14140589-D919-43F1-8895-572C2ADDE0AB}" type="presParOf" srcId="{D101F9CE-5677-4278-985D-C00E86B73C8B}" destId="{C4DAB211-57FD-4FA9-9C97-F1A1B9607664}" srcOrd="2" destOrd="0" presId="urn:microsoft.com/office/officeart/2005/8/layout/orgChart1"/>
    <dgm:cxn modelId="{5E525CB8-B058-416B-8A35-48A0154B786A}" type="presParOf" srcId="{61C04150-172D-4CF9-9B32-CA0580DEAC3B}" destId="{1B1E0928-EFEB-4145-83F6-C3026B7F43CA}" srcOrd="2" destOrd="0" presId="urn:microsoft.com/office/officeart/2005/8/layout/orgChart1"/>
    <dgm:cxn modelId="{D7256FD8-86FD-4257-80E3-31ACB4776F05}" type="presParOf" srcId="{61C04150-172D-4CF9-9B32-CA0580DEAC3B}" destId="{0D20F7B7-73C9-4FBE-ACC2-A8E1EC6AD50E}" srcOrd="3" destOrd="0" presId="urn:microsoft.com/office/officeart/2005/8/layout/orgChart1"/>
    <dgm:cxn modelId="{7067AE8E-C118-453E-B35A-FDFA44EEC9DD}" type="presParOf" srcId="{0D20F7B7-73C9-4FBE-ACC2-A8E1EC6AD50E}" destId="{E8D78CE3-C8A3-46B4-9B6C-2C642A7D2EA0}" srcOrd="0" destOrd="0" presId="urn:microsoft.com/office/officeart/2005/8/layout/orgChart1"/>
    <dgm:cxn modelId="{B3FDB39B-FBE5-4C1F-A805-FCC890C02FA8}" type="presParOf" srcId="{E8D78CE3-C8A3-46B4-9B6C-2C642A7D2EA0}" destId="{5466C78E-5891-4187-BF4A-201F705EB03A}" srcOrd="0" destOrd="0" presId="urn:microsoft.com/office/officeart/2005/8/layout/orgChart1"/>
    <dgm:cxn modelId="{38900D5C-202B-4A3F-96AC-D0A377FCB6BD}" type="presParOf" srcId="{E8D78CE3-C8A3-46B4-9B6C-2C642A7D2EA0}" destId="{4DF1619D-4A63-4824-A3FD-6D0EB0E29764}" srcOrd="1" destOrd="0" presId="urn:microsoft.com/office/officeart/2005/8/layout/orgChart1"/>
    <dgm:cxn modelId="{EF4AB25B-C8AF-427C-A3E5-F7262146A39B}" type="presParOf" srcId="{0D20F7B7-73C9-4FBE-ACC2-A8E1EC6AD50E}" destId="{1D26D682-B2E5-40D7-B54C-22ADD6C54965}" srcOrd="1" destOrd="0" presId="urn:microsoft.com/office/officeart/2005/8/layout/orgChart1"/>
    <dgm:cxn modelId="{CB234143-8936-45BC-82B5-56B8CF108F2E}" type="presParOf" srcId="{1D26D682-B2E5-40D7-B54C-22ADD6C54965}" destId="{5DA1D401-7114-41F5-A6F5-AD4F56FE38D5}" srcOrd="0" destOrd="0" presId="urn:microsoft.com/office/officeart/2005/8/layout/orgChart1"/>
    <dgm:cxn modelId="{50AA06FE-F759-4E8C-B9EB-8CFEAA4DBAD7}" type="presParOf" srcId="{1D26D682-B2E5-40D7-B54C-22ADD6C54965}" destId="{4948750D-4966-4DBC-8A11-27E2F90DB32F}" srcOrd="1" destOrd="0" presId="urn:microsoft.com/office/officeart/2005/8/layout/orgChart1"/>
    <dgm:cxn modelId="{D9342934-6F1C-4D31-B1D9-529DB698F4B9}" type="presParOf" srcId="{4948750D-4966-4DBC-8A11-27E2F90DB32F}" destId="{C4D4513E-AC3C-483D-8BC1-6CF90497E910}" srcOrd="0" destOrd="0" presId="urn:microsoft.com/office/officeart/2005/8/layout/orgChart1"/>
    <dgm:cxn modelId="{84CAFA72-B99E-4DDE-A885-05AF04B8E27E}" type="presParOf" srcId="{C4D4513E-AC3C-483D-8BC1-6CF90497E910}" destId="{CE3653CC-BC56-46E4-AE2D-F9F3FE9FC8C0}" srcOrd="0" destOrd="0" presId="urn:microsoft.com/office/officeart/2005/8/layout/orgChart1"/>
    <dgm:cxn modelId="{210C0126-653B-44DA-A683-9E154D6E2D41}" type="presParOf" srcId="{C4D4513E-AC3C-483D-8BC1-6CF90497E910}" destId="{8D9A7514-34B7-495A-B2A6-9E7A83576D54}" srcOrd="1" destOrd="0" presId="urn:microsoft.com/office/officeart/2005/8/layout/orgChart1"/>
    <dgm:cxn modelId="{C51EFE0D-0528-47AB-94D2-7E1AADAADE66}" type="presParOf" srcId="{4948750D-4966-4DBC-8A11-27E2F90DB32F}" destId="{2B5198F9-772F-4878-9225-4ED35F671EE3}" srcOrd="1" destOrd="0" presId="urn:microsoft.com/office/officeart/2005/8/layout/orgChart1"/>
    <dgm:cxn modelId="{97C667C2-DBA8-47C6-93B1-C55FC8353D8D}" type="presParOf" srcId="{4948750D-4966-4DBC-8A11-27E2F90DB32F}" destId="{74C3C2C7-7492-4C89-BED7-FB7FA4967518}" srcOrd="2" destOrd="0" presId="urn:microsoft.com/office/officeart/2005/8/layout/orgChart1"/>
    <dgm:cxn modelId="{DD99077F-4B70-4232-B5C8-4B7626FBE22E}" type="presParOf" srcId="{1D26D682-B2E5-40D7-B54C-22ADD6C54965}" destId="{FC5BC442-366F-4FFB-AA39-7AF14AD01190}" srcOrd="2" destOrd="0" presId="urn:microsoft.com/office/officeart/2005/8/layout/orgChart1"/>
    <dgm:cxn modelId="{34C2E15F-ED16-48FF-BEA8-EBD56A252CA7}" type="presParOf" srcId="{1D26D682-B2E5-40D7-B54C-22ADD6C54965}" destId="{CEBF537C-7FF4-45DF-B7E7-677422865546}" srcOrd="3" destOrd="0" presId="urn:microsoft.com/office/officeart/2005/8/layout/orgChart1"/>
    <dgm:cxn modelId="{3E87F23C-494B-4F6F-83B8-A017673374FC}" type="presParOf" srcId="{CEBF537C-7FF4-45DF-B7E7-677422865546}" destId="{7597F060-1B3E-476C-86B0-33D12A27790A}" srcOrd="0" destOrd="0" presId="urn:microsoft.com/office/officeart/2005/8/layout/orgChart1"/>
    <dgm:cxn modelId="{E42F7AAB-CD55-423E-AA40-0297E5163C59}" type="presParOf" srcId="{7597F060-1B3E-476C-86B0-33D12A27790A}" destId="{891B4A8D-0C68-4EB7-A8FB-8A2B0A48312A}" srcOrd="0" destOrd="0" presId="urn:microsoft.com/office/officeart/2005/8/layout/orgChart1"/>
    <dgm:cxn modelId="{CF467716-ED4C-4AFC-969F-57E97027117F}" type="presParOf" srcId="{7597F060-1B3E-476C-86B0-33D12A27790A}" destId="{F0032707-441E-473D-96B3-F967D39BC9C4}" srcOrd="1" destOrd="0" presId="urn:microsoft.com/office/officeart/2005/8/layout/orgChart1"/>
    <dgm:cxn modelId="{C4CC87D9-2812-4268-BFA6-464F14A3D4F1}" type="presParOf" srcId="{CEBF537C-7FF4-45DF-B7E7-677422865546}" destId="{1DA7AB09-5D20-4664-A785-F2EB67015C58}" srcOrd="1" destOrd="0" presId="urn:microsoft.com/office/officeart/2005/8/layout/orgChart1"/>
    <dgm:cxn modelId="{DA716CD9-5A75-4D0E-B29D-133D8FE0AE26}" type="presParOf" srcId="{CEBF537C-7FF4-45DF-B7E7-677422865546}" destId="{5E13DD60-7F9B-4D98-BAEC-C4654BF9DF76}" srcOrd="2" destOrd="0" presId="urn:microsoft.com/office/officeart/2005/8/layout/orgChart1"/>
    <dgm:cxn modelId="{2954EF78-306B-412E-AF1E-32B03C37620D}" type="presParOf" srcId="{0D20F7B7-73C9-4FBE-ACC2-A8E1EC6AD50E}" destId="{425EEEB7-DE24-4732-9EBD-F18219273EB5}" srcOrd="2" destOrd="0" presId="urn:microsoft.com/office/officeart/2005/8/layout/orgChart1"/>
    <dgm:cxn modelId="{C443FCD7-54DB-4DAC-AFD1-F3571C636954}" type="presParOf" srcId="{61C04150-172D-4CF9-9B32-CA0580DEAC3B}" destId="{921EBDA9-DFE6-4062-9F6E-0A7964C290CD}" srcOrd="4" destOrd="0" presId="urn:microsoft.com/office/officeart/2005/8/layout/orgChart1"/>
    <dgm:cxn modelId="{4E978B3D-DD6C-4CB7-B9F6-A7ECD8350334}" type="presParOf" srcId="{61C04150-172D-4CF9-9B32-CA0580DEAC3B}" destId="{0981C298-B046-4179-82FD-E229B75F1D95}" srcOrd="5" destOrd="0" presId="urn:microsoft.com/office/officeart/2005/8/layout/orgChart1"/>
    <dgm:cxn modelId="{210A05F2-30FB-42F1-A2AC-3277C2BEC144}" type="presParOf" srcId="{0981C298-B046-4179-82FD-E229B75F1D95}" destId="{7C68BD4F-C920-4DEF-A301-91538BC7D1B9}" srcOrd="0" destOrd="0" presId="urn:microsoft.com/office/officeart/2005/8/layout/orgChart1"/>
    <dgm:cxn modelId="{94A96748-DC7F-40B2-9165-505C9F4AEE0D}" type="presParOf" srcId="{7C68BD4F-C920-4DEF-A301-91538BC7D1B9}" destId="{CEA2BB99-2B47-4C0F-B4EA-E60F7E27736F}" srcOrd="0" destOrd="0" presId="urn:microsoft.com/office/officeart/2005/8/layout/orgChart1"/>
    <dgm:cxn modelId="{381805E8-A559-442F-B051-5951F27A9B05}" type="presParOf" srcId="{7C68BD4F-C920-4DEF-A301-91538BC7D1B9}" destId="{E271A653-59CF-4F7A-B810-B296A6125C8F}" srcOrd="1" destOrd="0" presId="urn:microsoft.com/office/officeart/2005/8/layout/orgChart1"/>
    <dgm:cxn modelId="{F7489879-C825-44DA-8CF7-89603381F2C9}" type="presParOf" srcId="{0981C298-B046-4179-82FD-E229B75F1D95}" destId="{FA3FDE27-C9D4-4E60-89E3-9D80B9183025}" srcOrd="1" destOrd="0" presId="urn:microsoft.com/office/officeart/2005/8/layout/orgChart1"/>
    <dgm:cxn modelId="{05E12230-C0C0-41FF-B831-FAA670EDD1D0}" type="presParOf" srcId="{FA3FDE27-C9D4-4E60-89E3-9D80B9183025}" destId="{892D74DE-4F45-44D1-9AB7-C312D2A8DDC5}" srcOrd="0" destOrd="0" presId="urn:microsoft.com/office/officeart/2005/8/layout/orgChart1"/>
    <dgm:cxn modelId="{45D8632C-C5B2-473E-824E-BE4C93A94EA9}" type="presParOf" srcId="{FA3FDE27-C9D4-4E60-89E3-9D80B9183025}" destId="{AC918C88-C00E-4F86-885D-E8CFBD4C5AC0}" srcOrd="1" destOrd="0" presId="urn:microsoft.com/office/officeart/2005/8/layout/orgChart1"/>
    <dgm:cxn modelId="{0E30EB70-D84E-4A05-B978-825FC27184FC}" type="presParOf" srcId="{AC918C88-C00E-4F86-885D-E8CFBD4C5AC0}" destId="{E5320C1A-B522-4D33-9D35-945BD618580A}" srcOrd="0" destOrd="0" presId="urn:microsoft.com/office/officeart/2005/8/layout/orgChart1"/>
    <dgm:cxn modelId="{F8325C69-3D3E-4285-9416-299D48C6FCA2}" type="presParOf" srcId="{E5320C1A-B522-4D33-9D35-945BD618580A}" destId="{FB2C3755-144C-4A2E-AAEA-938A03D572AE}" srcOrd="0" destOrd="0" presId="urn:microsoft.com/office/officeart/2005/8/layout/orgChart1"/>
    <dgm:cxn modelId="{F0D59779-9ACA-49C7-8170-2E002733627E}" type="presParOf" srcId="{E5320C1A-B522-4D33-9D35-945BD618580A}" destId="{A7864D79-73AA-4FED-B43C-D0773187B8EB}" srcOrd="1" destOrd="0" presId="urn:microsoft.com/office/officeart/2005/8/layout/orgChart1"/>
    <dgm:cxn modelId="{1250FD02-40F0-4F9F-B4D6-54031D8C494E}" type="presParOf" srcId="{AC918C88-C00E-4F86-885D-E8CFBD4C5AC0}" destId="{797F8D11-CBA2-46BB-8744-3A25410FC2C6}" srcOrd="1" destOrd="0" presId="urn:microsoft.com/office/officeart/2005/8/layout/orgChart1"/>
    <dgm:cxn modelId="{DD6E8869-3422-4021-85E8-B0A7A43914C0}" type="presParOf" srcId="{AC918C88-C00E-4F86-885D-E8CFBD4C5AC0}" destId="{7277FD49-C3B2-4DEE-BA4B-8D0083F49AED}" srcOrd="2" destOrd="0" presId="urn:microsoft.com/office/officeart/2005/8/layout/orgChart1"/>
    <dgm:cxn modelId="{AF44D011-9F91-4C92-BB79-67A591F4797C}" type="presParOf" srcId="{0981C298-B046-4179-82FD-E229B75F1D95}" destId="{96653A8A-821F-40DD-8855-B94ACF5AF2FA}" srcOrd="2" destOrd="0" presId="urn:microsoft.com/office/officeart/2005/8/layout/orgChart1"/>
    <dgm:cxn modelId="{83191796-A7CE-4A74-8B07-C780BDD78C2D}" type="presParOf" srcId="{61C04150-172D-4CF9-9B32-CA0580DEAC3B}" destId="{4EBFBB9F-D0B8-4AF5-92BB-96B9508DE8AE}" srcOrd="6" destOrd="0" presId="urn:microsoft.com/office/officeart/2005/8/layout/orgChart1"/>
    <dgm:cxn modelId="{CC65CE94-0D09-452A-A2AB-99A231B94BB4}" type="presParOf" srcId="{61C04150-172D-4CF9-9B32-CA0580DEAC3B}" destId="{867C4E7B-40B3-49E3-BBFE-4048779FB075}" srcOrd="7" destOrd="0" presId="urn:microsoft.com/office/officeart/2005/8/layout/orgChart1"/>
    <dgm:cxn modelId="{86EB4BA9-E6B0-408B-812C-4122B336F75C}" type="presParOf" srcId="{867C4E7B-40B3-49E3-BBFE-4048779FB075}" destId="{9C02DADB-A8E6-4A92-B982-780EEC71962E}" srcOrd="0" destOrd="0" presId="urn:microsoft.com/office/officeart/2005/8/layout/orgChart1"/>
    <dgm:cxn modelId="{34DAB403-BFE1-4EA9-A3EB-3466175FF880}" type="presParOf" srcId="{9C02DADB-A8E6-4A92-B982-780EEC71962E}" destId="{DEF52EEE-C06D-4E04-9F0A-B9ED36168163}" srcOrd="0" destOrd="0" presId="urn:microsoft.com/office/officeart/2005/8/layout/orgChart1"/>
    <dgm:cxn modelId="{7E1134A5-22FA-4813-9FD2-9803E3355168}" type="presParOf" srcId="{9C02DADB-A8E6-4A92-B982-780EEC71962E}" destId="{B8C8B6E7-78A0-4943-AF83-06E7C0BAF28A}" srcOrd="1" destOrd="0" presId="urn:microsoft.com/office/officeart/2005/8/layout/orgChart1"/>
    <dgm:cxn modelId="{44BBF11B-2D5A-4D76-A9E4-9687777EA87A}" type="presParOf" srcId="{867C4E7B-40B3-49E3-BBFE-4048779FB075}" destId="{318FE61C-306A-4347-9C14-2F6B4184D86E}" srcOrd="1" destOrd="0" presId="urn:microsoft.com/office/officeart/2005/8/layout/orgChart1"/>
    <dgm:cxn modelId="{20248416-0DB8-49B2-9002-0F6FB4DC8615}" type="presParOf" srcId="{318FE61C-306A-4347-9C14-2F6B4184D86E}" destId="{1F693055-E99A-4420-B6D7-6E78CE856AB8}" srcOrd="0" destOrd="0" presId="urn:microsoft.com/office/officeart/2005/8/layout/orgChart1"/>
    <dgm:cxn modelId="{65730C8C-811A-4DDB-BB42-835362512C7E}" type="presParOf" srcId="{318FE61C-306A-4347-9C14-2F6B4184D86E}" destId="{3C65EE9F-5E23-46E4-B51F-13EDC6B8DD15}" srcOrd="1" destOrd="0" presId="urn:microsoft.com/office/officeart/2005/8/layout/orgChart1"/>
    <dgm:cxn modelId="{7AD6E6FD-C6BB-4D9C-9D90-EABC5AD0D7F6}" type="presParOf" srcId="{3C65EE9F-5E23-46E4-B51F-13EDC6B8DD15}" destId="{EBC90F71-BC2C-4921-A8A7-B778010FFB00}" srcOrd="0" destOrd="0" presId="urn:microsoft.com/office/officeart/2005/8/layout/orgChart1"/>
    <dgm:cxn modelId="{F4E1B600-8842-47C5-8B69-EABF76845767}" type="presParOf" srcId="{EBC90F71-BC2C-4921-A8A7-B778010FFB00}" destId="{B8F8ED71-3E85-469F-9B84-43409A537C33}" srcOrd="0" destOrd="0" presId="urn:microsoft.com/office/officeart/2005/8/layout/orgChart1"/>
    <dgm:cxn modelId="{73576FE5-1D57-4809-B81D-5C83FE320BC0}" type="presParOf" srcId="{EBC90F71-BC2C-4921-A8A7-B778010FFB00}" destId="{EB2FBA3B-FB08-49D6-8092-3A1C4672B640}" srcOrd="1" destOrd="0" presId="urn:microsoft.com/office/officeart/2005/8/layout/orgChart1"/>
    <dgm:cxn modelId="{17248C1C-1FEB-4ED0-BA12-2904F8B8C4D3}" type="presParOf" srcId="{3C65EE9F-5E23-46E4-B51F-13EDC6B8DD15}" destId="{493ADD40-63A0-4A44-9C80-74ED5CE4FA15}" srcOrd="1" destOrd="0" presId="urn:microsoft.com/office/officeart/2005/8/layout/orgChart1"/>
    <dgm:cxn modelId="{AEEFCA22-1F6F-48C7-8F84-66EFA9C8B3A6}" type="presParOf" srcId="{3C65EE9F-5E23-46E4-B51F-13EDC6B8DD15}" destId="{54D57BAF-5897-44D1-A025-0D142F743157}" srcOrd="2" destOrd="0" presId="urn:microsoft.com/office/officeart/2005/8/layout/orgChart1"/>
    <dgm:cxn modelId="{BFCAAC2E-2B8D-4141-BE05-93D87D35D80B}" type="presParOf" srcId="{318FE61C-306A-4347-9C14-2F6B4184D86E}" destId="{95A46BFE-1989-4E1B-9032-FE79B1958556}" srcOrd="2" destOrd="0" presId="urn:microsoft.com/office/officeart/2005/8/layout/orgChart1"/>
    <dgm:cxn modelId="{4C0A425E-215B-47B3-99A1-673087618A63}" type="presParOf" srcId="{318FE61C-306A-4347-9C14-2F6B4184D86E}" destId="{823C1D13-5792-46C5-A476-78845CB0A0B3}" srcOrd="3" destOrd="0" presId="urn:microsoft.com/office/officeart/2005/8/layout/orgChart1"/>
    <dgm:cxn modelId="{B31EB342-25FD-4CCB-A396-868921583696}" type="presParOf" srcId="{823C1D13-5792-46C5-A476-78845CB0A0B3}" destId="{1ADDCBD7-F493-4493-ADA8-15D49887A559}" srcOrd="0" destOrd="0" presId="urn:microsoft.com/office/officeart/2005/8/layout/orgChart1"/>
    <dgm:cxn modelId="{E5CD596F-9BE4-4784-8664-61CD2EA28380}" type="presParOf" srcId="{1ADDCBD7-F493-4493-ADA8-15D49887A559}" destId="{C45A99CE-EE88-404B-931F-C8251A343C37}" srcOrd="0" destOrd="0" presId="urn:microsoft.com/office/officeart/2005/8/layout/orgChart1"/>
    <dgm:cxn modelId="{43CE2BCB-95D1-4DBF-B242-29AD739BFB7F}" type="presParOf" srcId="{1ADDCBD7-F493-4493-ADA8-15D49887A559}" destId="{92BFA544-DDC5-4CD3-A0E8-1C0EB6EAF72F}" srcOrd="1" destOrd="0" presId="urn:microsoft.com/office/officeart/2005/8/layout/orgChart1"/>
    <dgm:cxn modelId="{ED667B59-E0EE-4CBC-8F73-AB74BB58C10E}" type="presParOf" srcId="{823C1D13-5792-46C5-A476-78845CB0A0B3}" destId="{A6716A92-7D8F-41A0-AF4E-6C02702EFFDD}" srcOrd="1" destOrd="0" presId="urn:microsoft.com/office/officeart/2005/8/layout/orgChart1"/>
    <dgm:cxn modelId="{61C962E2-4942-4D82-BA75-1288C5714466}" type="presParOf" srcId="{823C1D13-5792-46C5-A476-78845CB0A0B3}" destId="{8731CE0A-1C52-42F7-8EBD-FF942F9E5FA8}" srcOrd="2" destOrd="0" presId="urn:microsoft.com/office/officeart/2005/8/layout/orgChart1"/>
    <dgm:cxn modelId="{D365C7E7-F779-45B4-BA2A-3D47E7FC163B}" type="presParOf" srcId="{867C4E7B-40B3-49E3-BBFE-4048779FB075}" destId="{9E2B866E-302D-4418-8A64-73438546D471}" srcOrd="2" destOrd="0" presId="urn:microsoft.com/office/officeart/2005/8/layout/orgChart1"/>
    <dgm:cxn modelId="{773B3A5A-B38D-4FFA-BD2F-84F1F0B6EE40}" type="presParOf" srcId="{2E350FDB-4762-410A-88EA-CD4FC5C9F25B}" destId="{B31D54C9-14FD-485E-B7F6-F8719C55AC2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9DAB07-E065-45AB-A30D-DE062A731301}" type="datetimeFigureOut">
              <a:rPr lang="en-US" smtClean="0"/>
              <a:t>9/15/2021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666954-510E-4574-A006-DC18CC9DF445}" type="slidenum">
              <a:rPr lang="en-US" smtClean="0"/>
              <a:t>‹#›</a:t>
            </a:fld>
            <a:endParaRPr lang="en-US"/>
          </a:p>
        </p:txBody>
      </p:sp>
    </p:spTree>
    <p:extLst>
      <p:ext uri="{BB962C8B-B14F-4D97-AF65-F5344CB8AC3E}">
        <p14:creationId xmlns:p14="http://schemas.microsoft.com/office/powerpoint/2010/main" val="1878020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666954-510E-4574-A006-DC18CC9DF445}" type="slidenum">
              <a:rPr lang="en-US" smtClean="0"/>
              <a:t>1</a:t>
            </a:fld>
            <a:endParaRPr lang="en-US"/>
          </a:p>
        </p:txBody>
      </p:sp>
    </p:spTree>
    <p:extLst>
      <p:ext uri="{BB962C8B-B14F-4D97-AF65-F5344CB8AC3E}">
        <p14:creationId xmlns:p14="http://schemas.microsoft.com/office/powerpoint/2010/main" val="2918334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666954-510E-4574-A006-DC18CC9DF445}" type="slidenum">
              <a:rPr lang="en-US" smtClean="0"/>
              <a:t>10</a:t>
            </a:fld>
            <a:endParaRPr lang="en-US"/>
          </a:p>
        </p:txBody>
      </p:sp>
    </p:spTree>
    <p:extLst>
      <p:ext uri="{BB962C8B-B14F-4D97-AF65-F5344CB8AC3E}">
        <p14:creationId xmlns:p14="http://schemas.microsoft.com/office/powerpoint/2010/main" val="453885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666954-510E-4574-A006-DC18CC9DF445}" type="slidenum">
              <a:rPr lang="en-US" smtClean="0"/>
              <a:t>11</a:t>
            </a:fld>
            <a:endParaRPr lang="en-US"/>
          </a:p>
        </p:txBody>
      </p:sp>
    </p:spTree>
    <p:extLst>
      <p:ext uri="{BB962C8B-B14F-4D97-AF65-F5344CB8AC3E}">
        <p14:creationId xmlns:p14="http://schemas.microsoft.com/office/powerpoint/2010/main" val="386515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666954-510E-4574-A006-DC18CC9DF445}" type="slidenum">
              <a:rPr lang="en-US" smtClean="0"/>
              <a:t>12</a:t>
            </a:fld>
            <a:endParaRPr lang="en-US"/>
          </a:p>
        </p:txBody>
      </p:sp>
    </p:spTree>
    <p:extLst>
      <p:ext uri="{BB962C8B-B14F-4D97-AF65-F5344CB8AC3E}">
        <p14:creationId xmlns:p14="http://schemas.microsoft.com/office/powerpoint/2010/main" val="248360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666954-510E-4574-A006-DC18CC9DF445}" type="slidenum">
              <a:rPr lang="en-US" smtClean="0"/>
              <a:t>13</a:t>
            </a:fld>
            <a:endParaRPr lang="en-US"/>
          </a:p>
        </p:txBody>
      </p:sp>
    </p:spTree>
    <p:extLst>
      <p:ext uri="{BB962C8B-B14F-4D97-AF65-F5344CB8AC3E}">
        <p14:creationId xmlns:p14="http://schemas.microsoft.com/office/powerpoint/2010/main" val="927149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666954-510E-4574-A006-DC18CC9DF445}" type="slidenum">
              <a:rPr lang="en-US" smtClean="0"/>
              <a:t>14</a:t>
            </a:fld>
            <a:endParaRPr lang="en-US"/>
          </a:p>
        </p:txBody>
      </p:sp>
    </p:spTree>
    <p:extLst>
      <p:ext uri="{BB962C8B-B14F-4D97-AF65-F5344CB8AC3E}">
        <p14:creationId xmlns:p14="http://schemas.microsoft.com/office/powerpoint/2010/main" val="1541374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666954-510E-4574-A006-DC18CC9DF445}" type="slidenum">
              <a:rPr lang="en-US" smtClean="0"/>
              <a:t>15</a:t>
            </a:fld>
            <a:endParaRPr lang="en-US"/>
          </a:p>
        </p:txBody>
      </p:sp>
    </p:spTree>
    <p:extLst>
      <p:ext uri="{BB962C8B-B14F-4D97-AF65-F5344CB8AC3E}">
        <p14:creationId xmlns:p14="http://schemas.microsoft.com/office/powerpoint/2010/main" val="1760735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666954-510E-4574-A006-DC18CC9DF445}" type="slidenum">
              <a:rPr lang="en-US" smtClean="0"/>
              <a:t>16</a:t>
            </a:fld>
            <a:endParaRPr lang="en-US" dirty="0"/>
          </a:p>
        </p:txBody>
      </p:sp>
    </p:spTree>
    <p:extLst>
      <p:ext uri="{BB962C8B-B14F-4D97-AF65-F5344CB8AC3E}">
        <p14:creationId xmlns:p14="http://schemas.microsoft.com/office/powerpoint/2010/main" val="612143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666954-510E-4574-A006-DC18CC9DF445}" type="slidenum">
              <a:rPr lang="en-US" smtClean="0"/>
              <a:t>17</a:t>
            </a:fld>
            <a:endParaRPr lang="en-US"/>
          </a:p>
        </p:txBody>
      </p:sp>
    </p:spTree>
    <p:extLst>
      <p:ext uri="{BB962C8B-B14F-4D97-AF65-F5344CB8AC3E}">
        <p14:creationId xmlns:p14="http://schemas.microsoft.com/office/powerpoint/2010/main" val="148085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666954-510E-4574-A006-DC18CC9DF445}" type="slidenum">
              <a:rPr lang="en-US" smtClean="0"/>
              <a:t>2</a:t>
            </a:fld>
            <a:endParaRPr lang="en-US" dirty="0"/>
          </a:p>
        </p:txBody>
      </p:sp>
    </p:spTree>
    <p:extLst>
      <p:ext uri="{BB962C8B-B14F-4D97-AF65-F5344CB8AC3E}">
        <p14:creationId xmlns:p14="http://schemas.microsoft.com/office/powerpoint/2010/main" val="232964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666954-510E-4574-A006-DC18CC9DF445}" type="slidenum">
              <a:rPr lang="en-US" smtClean="0"/>
              <a:t>3</a:t>
            </a:fld>
            <a:endParaRPr lang="en-US" dirty="0"/>
          </a:p>
        </p:txBody>
      </p:sp>
    </p:spTree>
    <p:extLst>
      <p:ext uri="{BB962C8B-B14F-4D97-AF65-F5344CB8AC3E}">
        <p14:creationId xmlns:p14="http://schemas.microsoft.com/office/powerpoint/2010/main" val="4168585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666954-510E-4574-A006-DC18CC9DF445}" type="slidenum">
              <a:rPr lang="en-US" smtClean="0"/>
              <a:t>4</a:t>
            </a:fld>
            <a:endParaRPr lang="en-US" dirty="0"/>
          </a:p>
        </p:txBody>
      </p:sp>
    </p:spTree>
    <p:extLst>
      <p:ext uri="{BB962C8B-B14F-4D97-AF65-F5344CB8AC3E}">
        <p14:creationId xmlns:p14="http://schemas.microsoft.com/office/powerpoint/2010/main" val="3350130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489472-F1E2-4EAD-9D3E-7703DAED5A62}" type="slidenum">
              <a:rPr lang="en-US" smtClean="0"/>
              <a:t>5</a:t>
            </a:fld>
            <a:endParaRPr lang="en-US"/>
          </a:p>
        </p:txBody>
      </p:sp>
    </p:spTree>
    <p:extLst>
      <p:ext uri="{BB962C8B-B14F-4D97-AF65-F5344CB8AC3E}">
        <p14:creationId xmlns:p14="http://schemas.microsoft.com/office/powerpoint/2010/main" val="1547661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666954-510E-4574-A006-DC18CC9DF445}" type="slidenum">
              <a:rPr lang="en-US" smtClean="0"/>
              <a:t>6</a:t>
            </a:fld>
            <a:endParaRPr lang="en-US"/>
          </a:p>
        </p:txBody>
      </p:sp>
    </p:spTree>
    <p:extLst>
      <p:ext uri="{BB962C8B-B14F-4D97-AF65-F5344CB8AC3E}">
        <p14:creationId xmlns:p14="http://schemas.microsoft.com/office/powerpoint/2010/main" val="1652816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666954-510E-4574-A006-DC18CC9DF445}" type="slidenum">
              <a:rPr lang="en-US" smtClean="0"/>
              <a:t>7</a:t>
            </a:fld>
            <a:endParaRPr lang="en-US"/>
          </a:p>
        </p:txBody>
      </p:sp>
    </p:spTree>
    <p:extLst>
      <p:ext uri="{BB962C8B-B14F-4D97-AF65-F5344CB8AC3E}">
        <p14:creationId xmlns:p14="http://schemas.microsoft.com/office/powerpoint/2010/main" val="362875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666954-510E-4574-A006-DC18CC9DF445}" type="slidenum">
              <a:rPr lang="en-US" smtClean="0"/>
              <a:t>8</a:t>
            </a:fld>
            <a:endParaRPr lang="en-US" dirty="0"/>
          </a:p>
        </p:txBody>
      </p:sp>
    </p:spTree>
    <p:extLst>
      <p:ext uri="{BB962C8B-B14F-4D97-AF65-F5344CB8AC3E}">
        <p14:creationId xmlns:p14="http://schemas.microsoft.com/office/powerpoint/2010/main" val="4169978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666954-510E-4574-A006-DC18CC9DF445}" type="slidenum">
              <a:rPr lang="en-US" smtClean="0"/>
              <a:t>9</a:t>
            </a:fld>
            <a:endParaRPr lang="en-US" dirty="0"/>
          </a:p>
        </p:txBody>
      </p:sp>
    </p:spTree>
    <p:extLst>
      <p:ext uri="{BB962C8B-B14F-4D97-AF65-F5344CB8AC3E}">
        <p14:creationId xmlns:p14="http://schemas.microsoft.com/office/powerpoint/2010/main" val="1687576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xmlns="" id="{5B251E5F-C294-AC45-95EB-D2E4B734A71C}"/>
              </a:ext>
            </a:extLst>
          </p:cNvPr>
          <p:cNvSpPr>
            <a:spLocks noGrp="1"/>
          </p:cNvSpPr>
          <p:nvPr>
            <p:ph type="pic" sz="quarter" idx="10" hasCustomPrompt="1"/>
          </p:nvPr>
        </p:nvSpPr>
        <p:spPr>
          <a:xfrm>
            <a:off x="0" y="0"/>
            <a:ext cx="12192000" cy="6858000"/>
          </a:xfrm>
        </p:spPr>
        <p:txBody>
          <a:bodyPr anchor="ctr" anchorCtr="1"/>
          <a:lstStyle>
            <a:lvl1pPr marL="0" indent="0">
              <a:buNone/>
              <a:defRPr/>
            </a:lvl1pPr>
          </a:lstStyle>
          <a:p>
            <a:r>
              <a:rPr lang="en-US" dirty="0"/>
              <a:t>Picture Here</a:t>
            </a:r>
          </a:p>
        </p:txBody>
      </p:sp>
    </p:spTree>
    <p:extLst>
      <p:ext uri="{BB962C8B-B14F-4D97-AF65-F5344CB8AC3E}">
        <p14:creationId xmlns:p14="http://schemas.microsoft.com/office/powerpoint/2010/main" val="3091846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xmlns="" id="{CE52D757-725D-DC41-B94F-728BADCBD3EC}"/>
              </a:ext>
            </a:extLst>
          </p:cNvPr>
          <p:cNvSpPr>
            <a:spLocks noGrp="1"/>
          </p:cNvSpPr>
          <p:nvPr>
            <p:ph type="pic" sz="quarter" idx="10" hasCustomPrompt="1"/>
          </p:nvPr>
        </p:nvSpPr>
        <p:spPr>
          <a:xfrm>
            <a:off x="0" y="-1"/>
            <a:ext cx="12192000" cy="1088136"/>
          </a:xfrm>
        </p:spPr>
        <p:txBody>
          <a:bodyPr anchor="ctr" anchorCtr="1"/>
          <a:lstStyle>
            <a:lvl1pPr marL="0" indent="0">
              <a:buNone/>
              <a:defRPr/>
            </a:lvl1pPr>
          </a:lstStyle>
          <a:p>
            <a:r>
              <a:rPr lang="en-US" dirty="0"/>
              <a:t>Picture Here</a:t>
            </a:r>
          </a:p>
        </p:txBody>
      </p:sp>
      <p:sp>
        <p:nvSpPr>
          <p:cNvPr id="8" name="Picture Placeholder 6">
            <a:extLst>
              <a:ext uri="{FF2B5EF4-FFF2-40B4-BE49-F238E27FC236}">
                <a16:creationId xmlns:a16="http://schemas.microsoft.com/office/drawing/2014/main" xmlns="" id="{4D7A8704-3076-D64A-BFE7-2808F66C4D14}"/>
              </a:ext>
            </a:extLst>
          </p:cNvPr>
          <p:cNvSpPr>
            <a:spLocks noGrp="1"/>
          </p:cNvSpPr>
          <p:nvPr>
            <p:ph type="pic" sz="quarter" idx="11" hasCustomPrompt="1"/>
          </p:nvPr>
        </p:nvSpPr>
        <p:spPr>
          <a:xfrm>
            <a:off x="698665" y="2908681"/>
            <a:ext cx="3481449" cy="2565844"/>
          </a:xfrm>
        </p:spPr>
        <p:txBody>
          <a:bodyPr anchor="ctr" anchorCtr="1"/>
          <a:lstStyle>
            <a:lvl1pPr marL="0" indent="0">
              <a:buNone/>
              <a:defRPr/>
            </a:lvl1pPr>
          </a:lstStyle>
          <a:p>
            <a:r>
              <a:rPr lang="en-US" dirty="0"/>
              <a:t>Picture Here</a:t>
            </a:r>
          </a:p>
        </p:txBody>
      </p:sp>
      <p:sp>
        <p:nvSpPr>
          <p:cNvPr id="9" name="Picture Placeholder 6">
            <a:extLst>
              <a:ext uri="{FF2B5EF4-FFF2-40B4-BE49-F238E27FC236}">
                <a16:creationId xmlns:a16="http://schemas.microsoft.com/office/drawing/2014/main" xmlns="" id="{3EDABD2F-54CE-934C-80C4-B2E1A9392C40}"/>
              </a:ext>
            </a:extLst>
          </p:cNvPr>
          <p:cNvSpPr>
            <a:spLocks noGrp="1"/>
          </p:cNvSpPr>
          <p:nvPr>
            <p:ph type="pic" sz="quarter" idx="12" hasCustomPrompt="1"/>
          </p:nvPr>
        </p:nvSpPr>
        <p:spPr>
          <a:xfrm>
            <a:off x="4344390" y="2908681"/>
            <a:ext cx="3481449" cy="2565844"/>
          </a:xfrm>
        </p:spPr>
        <p:txBody>
          <a:bodyPr anchor="ctr" anchorCtr="1"/>
          <a:lstStyle>
            <a:lvl1pPr marL="0" indent="0">
              <a:buNone/>
              <a:defRPr/>
            </a:lvl1pPr>
          </a:lstStyle>
          <a:p>
            <a:r>
              <a:rPr lang="en-US" dirty="0"/>
              <a:t>Picture Here</a:t>
            </a:r>
          </a:p>
        </p:txBody>
      </p:sp>
      <p:sp>
        <p:nvSpPr>
          <p:cNvPr id="10" name="Picture Placeholder 6">
            <a:extLst>
              <a:ext uri="{FF2B5EF4-FFF2-40B4-BE49-F238E27FC236}">
                <a16:creationId xmlns:a16="http://schemas.microsoft.com/office/drawing/2014/main" xmlns="" id="{A9ED8C6C-F74F-5143-9651-392AA423BD1F}"/>
              </a:ext>
            </a:extLst>
          </p:cNvPr>
          <p:cNvSpPr>
            <a:spLocks noGrp="1"/>
          </p:cNvSpPr>
          <p:nvPr>
            <p:ph type="pic" sz="quarter" idx="13" hasCustomPrompt="1"/>
          </p:nvPr>
        </p:nvSpPr>
        <p:spPr>
          <a:xfrm>
            <a:off x="8001990" y="2908681"/>
            <a:ext cx="3481449" cy="2565844"/>
          </a:xfrm>
        </p:spPr>
        <p:txBody>
          <a:bodyPr anchor="ctr" anchorCtr="1"/>
          <a:lstStyle>
            <a:lvl1pPr marL="0" indent="0">
              <a:buNone/>
              <a:defRPr/>
            </a:lvl1pPr>
          </a:lstStyle>
          <a:p>
            <a:r>
              <a:rPr lang="en-US" dirty="0"/>
              <a:t>Picture Here</a:t>
            </a:r>
          </a:p>
        </p:txBody>
      </p:sp>
      <p:pic>
        <p:nvPicPr>
          <p:cNvPr id="15" name="Picture 14">
            <a:extLst>
              <a:ext uri="{FF2B5EF4-FFF2-40B4-BE49-F238E27FC236}">
                <a16:creationId xmlns:a16="http://schemas.microsoft.com/office/drawing/2014/main" xmlns="" id="{A736D3E7-4001-F142-8665-4196CDFAD288}"/>
              </a:ext>
            </a:extLst>
          </p:cNvPr>
          <p:cNvPicPr>
            <a:picLocks noChangeAspect="1"/>
          </p:cNvPicPr>
          <p:nvPr/>
        </p:nvPicPr>
        <p:blipFill>
          <a:blip r:embed="rId2"/>
          <a:stretch>
            <a:fillRect/>
          </a:stretch>
        </p:blipFill>
        <p:spPr>
          <a:xfrm>
            <a:off x="9375412" y="5949542"/>
            <a:ext cx="2286157" cy="762052"/>
          </a:xfrm>
          <a:prstGeom prst="rect">
            <a:avLst/>
          </a:prstGeom>
        </p:spPr>
      </p:pic>
      <p:sp>
        <p:nvSpPr>
          <p:cNvPr id="19" name="Text Placeholder 18">
            <a:extLst>
              <a:ext uri="{FF2B5EF4-FFF2-40B4-BE49-F238E27FC236}">
                <a16:creationId xmlns:a16="http://schemas.microsoft.com/office/drawing/2014/main" xmlns="" id="{E8A93C26-5956-864B-AE2B-7F130AE81C19}"/>
              </a:ext>
            </a:extLst>
          </p:cNvPr>
          <p:cNvSpPr>
            <a:spLocks noGrp="1"/>
          </p:cNvSpPr>
          <p:nvPr>
            <p:ph type="body" sz="quarter" idx="15" hasCustomPrompt="1"/>
          </p:nvPr>
        </p:nvSpPr>
        <p:spPr>
          <a:xfrm>
            <a:off x="684213" y="2097088"/>
            <a:ext cx="4849812" cy="492125"/>
          </a:xfrm>
        </p:spPr>
        <p:txBody>
          <a:bodyPr/>
          <a:lstStyle>
            <a:lvl1pPr marL="0" indent="0">
              <a:buFontTx/>
              <a:buNone/>
              <a:defRPr sz="1400">
                <a:solidFill>
                  <a:schemeClr val="accent5"/>
                </a:solidFill>
              </a:defRPr>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Supporting body copy would live in this area and be roughly this size in comparison to the headline</a:t>
            </a:r>
          </a:p>
        </p:txBody>
      </p:sp>
      <p:sp>
        <p:nvSpPr>
          <p:cNvPr id="12" name="Text Placeholder 16">
            <a:extLst>
              <a:ext uri="{FF2B5EF4-FFF2-40B4-BE49-F238E27FC236}">
                <a16:creationId xmlns:a16="http://schemas.microsoft.com/office/drawing/2014/main" xmlns="" id="{4B9C886C-056E-AD42-8D9E-5E7B4FCCC362}"/>
              </a:ext>
            </a:extLst>
          </p:cNvPr>
          <p:cNvSpPr>
            <a:spLocks noGrp="1"/>
          </p:cNvSpPr>
          <p:nvPr>
            <p:ph type="body" sz="quarter" idx="14" hasCustomPrompt="1"/>
          </p:nvPr>
        </p:nvSpPr>
        <p:spPr>
          <a:xfrm>
            <a:off x="683822" y="1585247"/>
            <a:ext cx="6405747" cy="458462"/>
          </a:xfrm>
        </p:spPr>
        <p:txBody>
          <a:bodyPr/>
          <a:lstStyle>
            <a:lvl1pPr marL="0" indent="0">
              <a:buFontTx/>
              <a:buNone/>
              <a:defRPr sz="3200" b="1" i="0" spc="-150">
                <a:solidFill>
                  <a:schemeClr val="accent1"/>
                </a:solidFill>
                <a:latin typeface="Arial Black" panose="020B0604020202020204" pitchFamily="34" charset="0"/>
                <a:cs typeface="Arial Black" panose="020B0604020202020204" pitchFamily="34" charset="0"/>
              </a:defRPr>
            </a:lvl1pPr>
            <a:lvl2pPr marL="457200" indent="0">
              <a:buFontTx/>
              <a:buNone/>
              <a:defRPr b="1" i="0">
                <a:latin typeface="Arial Black" panose="020B0604020202020204" pitchFamily="34" charset="0"/>
                <a:cs typeface="Arial Black" panose="020B0604020202020204" pitchFamily="34" charset="0"/>
              </a:defRPr>
            </a:lvl2pPr>
            <a:lvl3pPr marL="914400" indent="0">
              <a:buFontTx/>
              <a:buNone/>
              <a:defRPr b="1" i="0">
                <a:latin typeface="Arial Black" panose="020B0604020202020204" pitchFamily="34" charset="0"/>
                <a:cs typeface="Arial Black" panose="020B0604020202020204" pitchFamily="34" charset="0"/>
              </a:defRPr>
            </a:lvl3pPr>
            <a:lvl4pPr marL="1371600" indent="0">
              <a:buFontTx/>
              <a:buNone/>
              <a:defRPr b="1" i="0">
                <a:latin typeface="Arial Black" panose="020B0604020202020204" pitchFamily="34" charset="0"/>
                <a:cs typeface="Arial Black" panose="020B0604020202020204" pitchFamily="34" charset="0"/>
              </a:defRPr>
            </a:lvl4pPr>
            <a:lvl5pPr marL="1828800" indent="0">
              <a:buFontTx/>
              <a:buNone/>
              <a:defRPr b="1" i="0">
                <a:latin typeface="Arial Black" panose="020B0604020202020204" pitchFamily="34" charset="0"/>
                <a:cs typeface="Arial Black" panose="020B0604020202020204" pitchFamily="34" charset="0"/>
              </a:defRPr>
            </a:lvl5pPr>
          </a:lstStyle>
          <a:p>
            <a:pPr lvl="0"/>
            <a:r>
              <a:rPr lang="en-US" dirty="0"/>
              <a:t>Headline Goes Here</a:t>
            </a:r>
          </a:p>
        </p:txBody>
      </p:sp>
    </p:spTree>
    <p:extLst>
      <p:ext uri="{BB962C8B-B14F-4D97-AF65-F5344CB8AC3E}">
        <p14:creationId xmlns:p14="http://schemas.microsoft.com/office/powerpoint/2010/main" val="536549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xmlns="" id="{CE52D757-725D-DC41-B94F-728BADCBD3EC}"/>
              </a:ext>
            </a:extLst>
          </p:cNvPr>
          <p:cNvSpPr>
            <a:spLocks noGrp="1"/>
          </p:cNvSpPr>
          <p:nvPr>
            <p:ph type="pic" sz="quarter" idx="10" hasCustomPrompt="1"/>
          </p:nvPr>
        </p:nvSpPr>
        <p:spPr>
          <a:xfrm>
            <a:off x="0" y="-1"/>
            <a:ext cx="12192000" cy="1088136"/>
          </a:xfrm>
        </p:spPr>
        <p:txBody>
          <a:bodyPr anchor="ctr" anchorCtr="1"/>
          <a:lstStyle>
            <a:lvl1pPr marL="0" indent="0">
              <a:buNone/>
              <a:defRPr/>
            </a:lvl1pPr>
          </a:lstStyle>
          <a:p>
            <a:r>
              <a:rPr lang="en-US" dirty="0"/>
              <a:t>Picture Here</a:t>
            </a:r>
          </a:p>
        </p:txBody>
      </p:sp>
      <p:pic>
        <p:nvPicPr>
          <p:cNvPr id="15" name="Picture 14">
            <a:extLst>
              <a:ext uri="{FF2B5EF4-FFF2-40B4-BE49-F238E27FC236}">
                <a16:creationId xmlns:a16="http://schemas.microsoft.com/office/drawing/2014/main" xmlns="" id="{A736D3E7-4001-F142-8665-4196CDFAD288}"/>
              </a:ext>
            </a:extLst>
          </p:cNvPr>
          <p:cNvPicPr>
            <a:picLocks noChangeAspect="1"/>
          </p:cNvPicPr>
          <p:nvPr/>
        </p:nvPicPr>
        <p:blipFill>
          <a:blip r:embed="rId2"/>
          <a:stretch>
            <a:fillRect/>
          </a:stretch>
        </p:blipFill>
        <p:spPr>
          <a:xfrm>
            <a:off x="9375412" y="5949542"/>
            <a:ext cx="2286157" cy="762052"/>
          </a:xfrm>
          <a:prstGeom prst="rect">
            <a:avLst/>
          </a:prstGeom>
        </p:spPr>
      </p:pic>
      <p:sp>
        <p:nvSpPr>
          <p:cNvPr id="18" name="Text Placeholder 18">
            <a:extLst>
              <a:ext uri="{FF2B5EF4-FFF2-40B4-BE49-F238E27FC236}">
                <a16:creationId xmlns:a16="http://schemas.microsoft.com/office/drawing/2014/main" xmlns="" id="{D8CF56A8-884D-444D-97C6-4F31C385FFCF}"/>
              </a:ext>
            </a:extLst>
          </p:cNvPr>
          <p:cNvSpPr>
            <a:spLocks noGrp="1"/>
          </p:cNvSpPr>
          <p:nvPr>
            <p:ph type="body" sz="quarter" idx="15" hasCustomPrompt="1"/>
          </p:nvPr>
        </p:nvSpPr>
        <p:spPr>
          <a:xfrm>
            <a:off x="684213" y="2232558"/>
            <a:ext cx="3482048" cy="3341745"/>
          </a:xfrm>
        </p:spPr>
        <p:txBody>
          <a:bodyPr/>
          <a:lstStyle>
            <a:lvl1pPr marL="0" indent="0">
              <a:buFontTx/>
              <a:buNone/>
              <a:defRPr sz="1400">
                <a:solidFill>
                  <a:schemeClr val="accent5"/>
                </a:solidFill>
              </a:defRPr>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Supporting body copy would live in this area and be roughly this size in comparison to the headline</a:t>
            </a:r>
          </a:p>
        </p:txBody>
      </p:sp>
      <p:sp>
        <p:nvSpPr>
          <p:cNvPr id="21" name="Text Placeholder 18">
            <a:extLst>
              <a:ext uri="{FF2B5EF4-FFF2-40B4-BE49-F238E27FC236}">
                <a16:creationId xmlns:a16="http://schemas.microsoft.com/office/drawing/2014/main" xmlns="" id="{8D873CB8-0A55-4A4C-AD0A-3A6993460F06}"/>
              </a:ext>
            </a:extLst>
          </p:cNvPr>
          <p:cNvSpPr>
            <a:spLocks noGrp="1"/>
          </p:cNvSpPr>
          <p:nvPr>
            <p:ph type="body" sz="quarter" idx="16" hasCustomPrompt="1"/>
          </p:nvPr>
        </p:nvSpPr>
        <p:spPr>
          <a:xfrm>
            <a:off x="4341813" y="2232558"/>
            <a:ext cx="3482048" cy="3341745"/>
          </a:xfrm>
        </p:spPr>
        <p:txBody>
          <a:bodyPr/>
          <a:lstStyle>
            <a:lvl1pPr marL="0" indent="0">
              <a:buFontTx/>
              <a:buNone/>
              <a:defRPr sz="1400">
                <a:solidFill>
                  <a:schemeClr val="accent5"/>
                </a:solidFill>
              </a:defRPr>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Supporting body copy would live in this area and be roughly this size in comparison to the headline</a:t>
            </a:r>
          </a:p>
        </p:txBody>
      </p:sp>
      <p:sp>
        <p:nvSpPr>
          <p:cNvPr id="22" name="Text Placeholder 18">
            <a:extLst>
              <a:ext uri="{FF2B5EF4-FFF2-40B4-BE49-F238E27FC236}">
                <a16:creationId xmlns:a16="http://schemas.microsoft.com/office/drawing/2014/main" xmlns="" id="{87EA2B23-C33C-574A-AD59-CF582A0A96A7}"/>
              </a:ext>
            </a:extLst>
          </p:cNvPr>
          <p:cNvSpPr>
            <a:spLocks noGrp="1"/>
          </p:cNvSpPr>
          <p:nvPr>
            <p:ph type="body" sz="quarter" idx="17" hasCustomPrompt="1"/>
          </p:nvPr>
        </p:nvSpPr>
        <p:spPr>
          <a:xfrm>
            <a:off x="7987538" y="2232558"/>
            <a:ext cx="3482048" cy="3341745"/>
          </a:xfrm>
        </p:spPr>
        <p:txBody>
          <a:bodyPr/>
          <a:lstStyle>
            <a:lvl1pPr marL="0" indent="0">
              <a:buFontTx/>
              <a:buNone/>
              <a:defRPr sz="1400">
                <a:solidFill>
                  <a:schemeClr val="accent5"/>
                </a:solidFill>
              </a:defRPr>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Supporting body copy would live in this area and be roughly this size in comparison to the headline</a:t>
            </a:r>
          </a:p>
        </p:txBody>
      </p:sp>
      <p:sp>
        <p:nvSpPr>
          <p:cNvPr id="9" name="Text Placeholder 16">
            <a:extLst>
              <a:ext uri="{FF2B5EF4-FFF2-40B4-BE49-F238E27FC236}">
                <a16:creationId xmlns:a16="http://schemas.microsoft.com/office/drawing/2014/main" xmlns="" id="{0D83E6A7-6CA4-E549-9F83-F5F8F8168391}"/>
              </a:ext>
            </a:extLst>
          </p:cNvPr>
          <p:cNvSpPr>
            <a:spLocks noGrp="1"/>
          </p:cNvSpPr>
          <p:nvPr>
            <p:ph type="body" sz="quarter" idx="14" hasCustomPrompt="1"/>
          </p:nvPr>
        </p:nvSpPr>
        <p:spPr>
          <a:xfrm>
            <a:off x="683822" y="1585247"/>
            <a:ext cx="6405747" cy="458462"/>
          </a:xfrm>
        </p:spPr>
        <p:txBody>
          <a:bodyPr/>
          <a:lstStyle>
            <a:lvl1pPr marL="0" indent="0">
              <a:buFontTx/>
              <a:buNone/>
              <a:defRPr sz="3200" b="1" i="0" spc="-150">
                <a:solidFill>
                  <a:schemeClr val="accent1"/>
                </a:solidFill>
                <a:latin typeface="Arial Black" panose="020B0604020202020204" pitchFamily="34" charset="0"/>
                <a:cs typeface="Arial Black" panose="020B0604020202020204" pitchFamily="34" charset="0"/>
              </a:defRPr>
            </a:lvl1pPr>
            <a:lvl2pPr marL="457200" indent="0">
              <a:buFontTx/>
              <a:buNone/>
              <a:defRPr b="1" i="0">
                <a:latin typeface="Arial Black" panose="020B0604020202020204" pitchFamily="34" charset="0"/>
                <a:cs typeface="Arial Black" panose="020B0604020202020204" pitchFamily="34" charset="0"/>
              </a:defRPr>
            </a:lvl2pPr>
            <a:lvl3pPr marL="914400" indent="0">
              <a:buFontTx/>
              <a:buNone/>
              <a:defRPr b="1" i="0">
                <a:latin typeface="Arial Black" panose="020B0604020202020204" pitchFamily="34" charset="0"/>
                <a:cs typeface="Arial Black" panose="020B0604020202020204" pitchFamily="34" charset="0"/>
              </a:defRPr>
            </a:lvl3pPr>
            <a:lvl4pPr marL="1371600" indent="0">
              <a:buFontTx/>
              <a:buNone/>
              <a:defRPr b="1" i="0">
                <a:latin typeface="Arial Black" panose="020B0604020202020204" pitchFamily="34" charset="0"/>
                <a:cs typeface="Arial Black" panose="020B0604020202020204" pitchFamily="34" charset="0"/>
              </a:defRPr>
            </a:lvl4pPr>
            <a:lvl5pPr marL="1828800" indent="0">
              <a:buFontTx/>
              <a:buNone/>
              <a:defRPr b="1" i="0">
                <a:latin typeface="Arial Black" panose="020B0604020202020204" pitchFamily="34" charset="0"/>
                <a:cs typeface="Arial Black" panose="020B0604020202020204" pitchFamily="34" charset="0"/>
              </a:defRPr>
            </a:lvl5pPr>
          </a:lstStyle>
          <a:p>
            <a:pPr lvl="0"/>
            <a:r>
              <a:rPr lang="en-US" dirty="0"/>
              <a:t>Headline Goes Here</a:t>
            </a:r>
          </a:p>
        </p:txBody>
      </p:sp>
    </p:spTree>
    <p:extLst>
      <p:ext uri="{BB962C8B-B14F-4D97-AF65-F5344CB8AC3E}">
        <p14:creationId xmlns:p14="http://schemas.microsoft.com/office/powerpoint/2010/main" val="3049364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A736D3E7-4001-F142-8665-4196CDFAD288}"/>
              </a:ext>
            </a:extLst>
          </p:cNvPr>
          <p:cNvPicPr>
            <a:picLocks noChangeAspect="1"/>
          </p:cNvPicPr>
          <p:nvPr/>
        </p:nvPicPr>
        <p:blipFill>
          <a:blip r:embed="rId2"/>
          <a:stretch>
            <a:fillRect/>
          </a:stretch>
        </p:blipFill>
        <p:spPr>
          <a:xfrm>
            <a:off x="9375412" y="5949542"/>
            <a:ext cx="2286157" cy="762052"/>
          </a:xfrm>
          <a:prstGeom prst="rect">
            <a:avLst/>
          </a:prstGeom>
        </p:spPr>
      </p:pic>
      <p:sp>
        <p:nvSpPr>
          <p:cNvPr id="16" name="Text Placeholder 18">
            <a:extLst>
              <a:ext uri="{FF2B5EF4-FFF2-40B4-BE49-F238E27FC236}">
                <a16:creationId xmlns:a16="http://schemas.microsoft.com/office/drawing/2014/main" xmlns="" id="{12FC5D6B-A310-7940-912A-BC6B47F67A48}"/>
              </a:ext>
            </a:extLst>
          </p:cNvPr>
          <p:cNvSpPr>
            <a:spLocks noGrp="1"/>
          </p:cNvSpPr>
          <p:nvPr>
            <p:ph type="body" sz="quarter" idx="15" hasCustomPrompt="1"/>
          </p:nvPr>
        </p:nvSpPr>
        <p:spPr>
          <a:xfrm>
            <a:off x="1834138" y="2603016"/>
            <a:ext cx="3482048" cy="844955"/>
          </a:xfrm>
        </p:spPr>
        <p:txBody>
          <a:bodyPr/>
          <a:lstStyle>
            <a:lvl1pPr marL="0" indent="0">
              <a:buFontTx/>
              <a:buNone/>
              <a:defRPr sz="2200">
                <a:solidFill>
                  <a:schemeClr val="accent2"/>
                </a:solidFill>
              </a:defRPr>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 Name goes here</a:t>
            </a:r>
          </a:p>
        </p:txBody>
      </p:sp>
      <p:sp>
        <p:nvSpPr>
          <p:cNvPr id="17" name="Text Placeholder 16">
            <a:extLst>
              <a:ext uri="{FF2B5EF4-FFF2-40B4-BE49-F238E27FC236}">
                <a16:creationId xmlns:a16="http://schemas.microsoft.com/office/drawing/2014/main" xmlns="" id="{91CAEC0B-FBB7-3B4F-B647-644AC8092725}"/>
              </a:ext>
            </a:extLst>
          </p:cNvPr>
          <p:cNvSpPr>
            <a:spLocks noGrp="1"/>
          </p:cNvSpPr>
          <p:nvPr>
            <p:ph type="body" sz="quarter" idx="14" hasCustomPrompt="1"/>
          </p:nvPr>
        </p:nvSpPr>
        <p:spPr>
          <a:xfrm>
            <a:off x="1504208" y="955855"/>
            <a:ext cx="7390409" cy="1514209"/>
          </a:xfrm>
        </p:spPr>
        <p:txBody>
          <a:bodyPr anchor="t"/>
          <a:lstStyle>
            <a:lvl1pPr marL="0" indent="0">
              <a:lnSpc>
                <a:spcPts val="4000"/>
              </a:lnSpc>
              <a:spcBef>
                <a:spcPts val="400"/>
              </a:spcBef>
              <a:buFontTx/>
              <a:buNone/>
              <a:defRPr sz="4000" b="1" i="0" spc="0">
                <a:solidFill>
                  <a:schemeClr val="accent1"/>
                </a:solidFill>
                <a:latin typeface="Arial Black" panose="020B0604020202020204" pitchFamily="34" charset="0"/>
                <a:cs typeface="Arial Black" panose="020B0604020202020204" pitchFamily="34" charset="0"/>
              </a:defRPr>
            </a:lvl1pPr>
            <a:lvl2pPr marL="457200" indent="0">
              <a:buFontTx/>
              <a:buNone/>
              <a:defRPr b="1" i="0">
                <a:latin typeface="Arial Black" panose="020B0604020202020204" pitchFamily="34" charset="0"/>
                <a:cs typeface="Arial Black" panose="020B0604020202020204" pitchFamily="34" charset="0"/>
              </a:defRPr>
            </a:lvl2pPr>
            <a:lvl3pPr marL="914400" indent="0">
              <a:buFontTx/>
              <a:buNone/>
              <a:defRPr b="1" i="0">
                <a:latin typeface="Arial Black" panose="020B0604020202020204" pitchFamily="34" charset="0"/>
                <a:cs typeface="Arial Black" panose="020B0604020202020204" pitchFamily="34" charset="0"/>
              </a:defRPr>
            </a:lvl3pPr>
            <a:lvl4pPr marL="1371600" indent="0">
              <a:buFontTx/>
              <a:buNone/>
              <a:defRPr b="1" i="0">
                <a:latin typeface="Arial Black" panose="020B0604020202020204" pitchFamily="34" charset="0"/>
                <a:cs typeface="Arial Black" panose="020B0604020202020204" pitchFamily="34" charset="0"/>
              </a:defRPr>
            </a:lvl4pPr>
            <a:lvl5pPr marL="1828800" indent="0">
              <a:buFontTx/>
              <a:buNone/>
              <a:defRPr b="1" i="0">
                <a:latin typeface="Arial Black" panose="020B0604020202020204" pitchFamily="34" charset="0"/>
                <a:cs typeface="Arial Black" panose="020B0604020202020204" pitchFamily="34" charset="0"/>
              </a:defRPr>
            </a:lvl5pPr>
          </a:lstStyle>
          <a:p>
            <a:pPr lvl="0"/>
            <a:r>
              <a:rPr lang="en-US" dirty="0"/>
              <a:t>“The Quote Goes Here and is can can keep going down to here.”</a:t>
            </a:r>
          </a:p>
        </p:txBody>
      </p:sp>
    </p:spTree>
    <p:extLst>
      <p:ext uri="{BB962C8B-B14F-4D97-AF65-F5344CB8AC3E}">
        <p14:creationId xmlns:p14="http://schemas.microsoft.com/office/powerpoint/2010/main" val="3668124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xmlns="" id="{CE52D757-725D-DC41-B94F-728BADCBD3EC}"/>
              </a:ext>
            </a:extLst>
          </p:cNvPr>
          <p:cNvSpPr>
            <a:spLocks noGrp="1"/>
          </p:cNvSpPr>
          <p:nvPr>
            <p:ph type="pic" sz="quarter" idx="10" hasCustomPrompt="1"/>
          </p:nvPr>
        </p:nvSpPr>
        <p:spPr>
          <a:xfrm>
            <a:off x="0" y="-1"/>
            <a:ext cx="12192000" cy="1088136"/>
          </a:xfrm>
        </p:spPr>
        <p:txBody>
          <a:bodyPr anchor="ctr" anchorCtr="1"/>
          <a:lstStyle>
            <a:lvl1pPr marL="0" indent="0">
              <a:buNone/>
              <a:defRPr/>
            </a:lvl1pPr>
          </a:lstStyle>
          <a:p>
            <a:r>
              <a:rPr lang="en-US" dirty="0"/>
              <a:t>Picture Here</a:t>
            </a:r>
          </a:p>
        </p:txBody>
      </p:sp>
      <p:pic>
        <p:nvPicPr>
          <p:cNvPr id="15" name="Picture 14">
            <a:extLst>
              <a:ext uri="{FF2B5EF4-FFF2-40B4-BE49-F238E27FC236}">
                <a16:creationId xmlns:a16="http://schemas.microsoft.com/office/drawing/2014/main" xmlns="" id="{A736D3E7-4001-F142-8665-4196CDFAD288}"/>
              </a:ext>
            </a:extLst>
          </p:cNvPr>
          <p:cNvPicPr>
            <a:picLocks noChangeAspect="1"/>
          </p:cNvPicPr>
          <p:nvPr/>
        </p:nvPicPr>
        <p:blipFill>
          <a:blip r:embed="rId2"/>
          <a:stretch>
            <a:fillRect/>
          </a:stretch>
        </p:blipFill>
        <p:spPr>
          <a:xfrm>
            <a:off x="9375412" y="5949542"/>
            <a:ext cx="2286157" cy="762052"/>
          </a:xfrm>
          <a:prstGeom prst="rect">
            <a:avLst/>
          </a:prstGeom>
        </p:spPr>
      </p:pic>
    </p:spTree>
    <p:extLst>
      <p:ext uri="{BB962C8B-B14F-4D97-AF65-F5344CB8AC3E}">
        <p14:creationId xmlns:p14="http://schemas.microsoft.com/office/powerpoint/2010/main" val="1226656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E16F83-9CD6-4308-A8AA-0CB418725D7F}" type="datetime1">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D870D0-0773-47D3-B25E-40C517AE98CA}" type="slidenum">
              <a:rPr lang="en-US" smtClean="0"/>
              <a:t>‹#›</a:t>
            </a:fld>
            <a:endParaRPr lang="en-US"/>
          </a:p>
        </p:txBody>
      </p:sp>
    </p:spTree>
    <p:extLst>
      <p:ext uri="{BB962C8B-B14F-4D97-AF65-F5344CB8AC3E}">
        <p14:creationId xmlns:p14="http://schemas.microsoft.com/office/powerpoint/2010/main" val="2411397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D35A21-317F-4289-95D9-DFF8B40FFE8B}" type="datetime1">
              <a:rPr lang="en-US" smtClean="0"/>
              <a:t>9/15/2021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D870D0-0773-47D3-B25E-40C517AE98CA}" type="slidenum">
              <a:rPr lang="en-US" smtClean="0"/>
              <a:t>‹#›</a:t>
            </a:fld>
            <a:endParaRPr lang="en-US"/>
          </a:p>
        </p:txBody>
      </p:sp>
    </p:spTree>
    <p:extLst>
      <p:ext uri="{BB962C8B-B14F-4D97-AF65-F5344CB8AC3E}">
        <p14:creationId xmlns:p14="http://schemas.microsoft.com/office/powerpoint/2010/main" val="2389463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348867B-D77F-544E-849E-500BB5811F80}"/>
              </a:ext>
            </a:extLst>
          </p:cNvPr>
          <p:cNvSpPr>
            <a:spLocks noGrp="1"/>
          </p:cNvSpPr>
          <p:nvPr>
            <p:ph type="title"/>
          </p:nvPr>
        </p:nvSpPr>
        <p:spPr>
          <a:xfrm>
            <a:off x="838200" y="365125"/>
            <a:ext cx="10515600" cy="1325563"/>
          </a:xfrm>
          <a:prstGeom prst="rect">
            <a:avLst/>
          </a:prstGeom>
        </p:spPr>
        <p:txBody>
          <a:bodyPr vert="horz" lIns="0" tIns="0" rIns="0" bIns="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xmlns="" id="{320179FC-9CA4-8748-8F51-E5A51EE84529}"/>
              </a:ext>
            </a:extLst>
          </p:cNvPr>
          <p:cNvSpPr>
            <a:spLocks noGrp="1"/>
          </p:cNvSpPr>
          <p:nvPr>
            <p:ph type="body" idx="1"/>
          </p:nvPr>
        </p:nvSpPr>
        <p:spPr>
          <a:xfrm>
            <a:off x="838200" y="1825625"/>
            <a:ext cx="10515600"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xmlns="" id="{EABFCB2D-CA38-1944-8307-BC9B431663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60EDB8-5305-433F-BE41-D7A86D811DB3}" type="slidenum">
              <a:rPr lang="en-US" smtClean="0"/>
              <a:pPr/>
              <a:t>‹#›</a:t>
            </a:fld>
            <a:endParaRPr lang="en-US" dirty="0"/>
          </a:p>
        </p:txBody>
      </p:sp>
    </p:spTree>
    <p:extLst>
      <p:ext uri="{BB962C8B-B14F-4D97-AF65-F5344CB8AC3E}">
        <p14:creationId xmlns:p14="http://schemas.microsoft.com/office/powerpoint/2010/main" val="284819442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3" r:id="rId6"/>
    <p:sldLayoutId id="2147483714"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13.tiff"/><Relationship Id="rId13" Type="http://schemas.openxmlformats.org/officeDocument/2006/relationships/image" Target="../media/image28.png"/><Relationship Id="rId3" Type="http://schemas.openxmlformats.org/officeDocument/2006/relationships/image" Target="../media/image7.jpg"/><Relationship Id="rId7" Type="http://schemas.openxmlformats.org/officeDocument/2006/relationships/image" Target="../media/image12.png"/><Relationship Id="rId12"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27.png"/><Relationship Id="rId5" Type="http://schemas.openxmlformats.org/officeDocument/2006/relationships/image" Target="../media/image10.jpeg"/><Relationship Id="rId10" Type="http://schemas.openxmlformats.org/officeDocument/2006/relationships/image" Target="../media/image26.png"/><Relationship Id="rId4" Type="http://schemas.openxmlformats.org/officeDocument/2006/relationships/image" Target="../media/image9.png"/><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3.tiff"/><Relationship Id="rId3" Type="http://schemas.openxmlformats.org/officeDocument/2006/relationships/image" Target="../media/image7.jp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2D99678-D29A-5843-832A-44F1E07F8BF0}"/>
              </a:ext>
            </a:extLst>
          </p:cNvPr>
          <p:cNvPicPr>
            <a:picLocks noChangeAspect="1"/>
          </p:cNvPicPr>
          <p:nvPr/>
        </p:nvPicPr>
        <p:blipFill>
          <a:blip r:embed="rId3"/>
          <a:stretch>
            <a:fillRect/>
          </a:stretch>
        </p:blipFill>
        <p:spPr>
          <a:xfrm>
            <a:off x="-736" y="0"/>
            <a:ext cx="12193472" cy="6858000"/>
          </a:xfrm>
          <a:prstGeom prst="rect">
            <a:avLst/>
          </a:prstGeom>
        </p:spPr>
      </p:pic>
      <p:sp>
        <p:nvSpPr>
          <p:cNvPr id="10" name="TextBox 9">
            <a:extLst>
              <a:ext uri="{FF2B5EF4-FFF2-40B4-BE49-F238E27FC236}">
                <a16:creationId xmlns:a16="http://schemas.microsoft.com/office/drawing/2014/main" xmlns="" id="{96498722-765B-424A-9A7D-34C3E5D10D40}"/>
              </a:ext>
            </a:extLst>
          </p:cNvPr>
          <p:cNvSpPr txBox="1"/>
          <p:nvPr/>
        </p:nvSpPr>
        <p:spPr>
          <a:xfrm>
            <a:off x="795647" y="684581"/>
            <a:ext cx="10379034" cy="69727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4502C"/>
                </a:solidFill>
                <a:effectLst/>
                <a:uLnTx/>
                <a:uFillTx/>
                <a:latin typeface="Arial Black" panose="020B0604020202020204" pitchFamily="34" charset="0"/>
                <a:ea typeface="+mn-ea"/>
                <a:cs typeface="Arial Black" panose="020B0604020202020204" pitchFamily="34" charset="0"/>
              </a:rPr>
              <a:t>Suicide Prevention Project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4502C"/>
                </a:solidFill>
                <a:effectLst/>
                <a:uLnTx/>
                <a:uFillTx/>
                <a:latin typeface="Arial Black" panose="020B0604020202020204" pitchFamily="34" charset="0"/>
                <a:ea typeface="+mn-ea"/>
                <a:cs typeface="Arial Black" panose="020B0604020202020204" pitchFamily="34" charset="0"/>
              </a:rPr>
              <a:t>Where we were, where we are, and where we are going</a:t>
            </a:r>
          </a:p>
        </p:txBody>
      </p:sp>
      <p:pic>
        <p:nvPicPr>
          <p:cNvPr id="6" name="Picture 5">
            <a:extLst>
              <a:ext uri="{FF2B5EF4-FFF2-40B4-BE49-F238E27FC236}">
                <a16:creationId xmlns:a16="http://schemas.microsoft.com/office/drawing/2014/main" xmlns="" id="{341ACDC5-4A71-AA40-ADAF-5FF6E695FA5D}"/>
              </a:ext>
            </a:extLst>
          </p:cNvPr>
          <p:cNvPicPr>
            <a:picLocks noChangeAspect="1"/>
          </p:cNvPicPr>
          <p:nvPr/>
        </p:nvPicPr>
        <p:blipFill>
          <a:blip r:embed="rId4"/>
          <a:stretch>
            <a:fillRect/>
          </a:stretch>
        </p:blipFill>
        <p:spPr>
          <a:xfrm>
            <a:off x="497623" y="4367561"/>
            <a:ext cx="4807654" cy="2185297"/>
          </a:xfrm>
          <a:prstGeom prst="rect">
            <a:avLst/>
          </a:prstGeom>
        </p:spPr>
      </p:pic>
    </p:spTree>
    <p:extLst>
      <p:ext uri="{BB962C8B-B14F-4D97-AF65-F5344CB8AC3E}">
        <p14:creationId xmlns:p14="http://schemas.microsoft.com/office/powerpoint/2010/main" val="2710005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xmlns="" id="{6F218740-41BB-E443-8F91-653782DEFE43}"/>
              </a:ext>
            </a:extLst>
          </p:cNvPr>
          <p:cNvSpPr>
            <a:spLocks noGrp="1"/>
          </p:cNvSpPr>
          <p:nvPr>
            <p:ph type="title"/>
          </p:nvPr>
        </p:nvSpPr>
        <p:spPr>
          <a:xfrm>
            <a:off x="490582" y="483550"/>
            <a:ext cx="3882636" cy="5888772"/>
          </a:xfrm>
          <a:noFill/>
        </p:spPr>
        <p:txBody>
          <a:bodyPr anchor="ctr">
            <a:normAutofit/>
          </a:bodyPr>
          <a:lstStyle/>
          <a:p>
            <a:pPr marL="460375"/>
            <a:r>
              <a:rPr lang="en-US" sz="3600" b="1" dirty="0">
                <a:solidFill>
                  <a:schemeClr val="accent1"/>
                </a:solidFill>
                <a:latin typeface="Arial" panose="020B0604020202020204" pitchFamily="34" charset="0"/>
                <a:cs typeface="Arial" panose="020B0604020202020204" pitchFamily="34" charset="0"/>
              </a:rPr>
              <a:t>Center Capacity for Increased Lifeline / 988 Volume</a:t>
            </a:r>
          </a:p>
        </p:txBody>
      </p:sp>
      <p:graphicFrame>
        <p:nvGraphicFramePr>
          <p:cNvPr id="16" name="Content Placeholder 15">
            <a:extLst>
              <a:ext uri="{FF2B5EF4-FFF2-40B4-BE49-F238E27FC236}">
                <a16:creationId xmlns:a16="http://schemas.microsoft.com/office/drawing/2014/main" xmlns="" id="{8DB2A8AF-ECAB-3A4B-9BCA-3E74D8D0B3D5}"/>
              </a:ext>
            </a:extLst>
          </p:cNvPr>
          <p:cNvGraphicFramePr>
            <a:graphicFrameLocks noGrp="1"/>
          </p:cNvGraphicFramePr>
          <p:nvPr>
            <p:ph idx="1"/>
          </p:nvPr>
        </p:nvGraphicFramePr>
        <p:xfrm>
          <a:off x="4864100" y="1353787"/>
          <a:ext cx="6746875" cy="3906982"/>
        </p:xfrm>
        <a:graphic>
          <a:graphicData uri="http://schemas.openxmlformats.org/drawingml/2006/chart">
            <c:chart xmlns:c="http://schemas.openxmlformats.org/drawingml/2006/chart" xmlns:r="http://schemas.openxmlformats.org/officeDocument/2006/relationships" r:id="rId3"/>
          </a:graphicData>
        </a:graphic>
      </p:graphicFrame>
      <p:sp>
        <p:nvSpPr>
          <p:cNvPr id="7" name="Slide Number Placeholder 6">
            <a:extLst>
              <a:ext uri="{FF2B5EF4-FFF2-40B4-BE49-F238E27FC236}">
                <a16:creationId xmlns:a16="http://schemas.microsoft.com/office/drawing/2014/main" xmlns="" id="{CF899C35-1D73-AB47-A7D0-43F8003FC785}"/>
              </a:ext>
            </a:extLst>
          </p:cNvPr>
          <p:cNvSpPr>
            <a:spLocks noGrp="1"/>
          </p:cNvSpPr>
          <p:nvPr>
            <p:ph type="sldNum" sz="quarter" idx="12"/>
          </p:nvPr>
        </p:nvSpPr>
        <p:spPr>
          <a:xfrm>
            <a:off x="10825869" y="6270928"/>
            <a:ext cx="105250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C41C0E-88F3-49C4-9761-E91B528B994B}" type="slidenum">
              <a:rPr kumimoji="0" lang="en-US" sz="900" b="0" i="0" u="none" strike="noStrike" kern="1200" cap="none" spc="0" normalizeH="0" baseline="0" noProof="0" smtClean="0">
                <a:ln>
                  <a:noFill/>
                </a:ln>
                <a:solidFill>
                  <a:srgbClr val="258D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900" b="0" i="0" u="none" strike="noStrike" kern="1200" cap="none" spc="0" normalizeH="0" baseline="0" noProof="0" dirty="0">
              <a:ln>
                <a:noFill/>
              </a:ln>
              <a:solidFill>
                <a:srgbClr val="258DB8"/>
              </a:solidFill>
              <a:effectLst/>
              <a:uLnTx/>
              <a:uFillTx/>
              <a:latin typeface="Gill Sans MT" panose="020B0502020104020203"/>
              <a:ea typeface="+mn-ea"/>
              <a:cs typeface="+mn-cs"/>
            </a:endParaRPr>
          </a:p>
        </p:txBody>
      </p:sp>
      <p:sp>
        <p:nvSpPr>
          <p:cNvPr id="5" name="TextBox 4">
            <a:extLst>
              <a:ext uri="{FF2B5EF4-FFF2-40B4-BE49-F238E27FC236}">
                <a16:creationId xmlns:a16="http://schemas.microsoft.com/office/drawing/2014/main" xmlns="" id="{9F66DA24-FCD0-6449-B41C-2353D44719BB}"/>
              </a:ext>
            </a:extLst>
          </p:cNvPr>
          <p:cNvSpPr txBox="1"/>
          <p:nvPr/>
        </p:nvSpPr>
        <p:spPr>
          <a:xfrm>
            <a:off x="5708374" y="663017"/>
            <a:ext cx="5148469"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rPr>
              <a:t>Projected Call Volume Increase - KY</a:t>
            </a:r>
          </a:p>
        </p:txBody>
      </p:sp>
      <p:sp>
        <p:nvSpPr>
          <p:cNvPr id="2" name="TextBox 1">
            <a:extLst>
              <a:ext uri="{FF2B5EF4-FFF2-40B4-BE49-F238E27FC236}">
                <a16:creationId xmlns:a16="http://schemas.microsoft.com/office/drawing/2014/main" xmlns="" id="{5962788A-9255-6C4D-9093-DEF647B83B86}"/>
              </a:ext>
            </a:extLst>
          </p:cNvPr>
          <p:cNvSpPr txBox="1"/>
          <p:nvPr/>
        </p:nvSpPr>
        <p:spPr>
          <a:xfrm>
            <a:off x="4596123" y="5266447"/>
            <a:ext cx="7282828" cy="1369606"/>
          </a:xfrm>
          <a:prstGeom prst="rect">
            <a:avLst/>
          </a:prstGeom>
          <a:solidFill>
            <a:schemeClr val="accent3">
              <a:lumMod val="20000"/>
              <a:lumOff val="80000"/>
            </a:schemeClr>
          </a:solid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700" b="0" i="0" u="none" strike="noStrike" kern="1200" cap="none" spc="0" normalizeH="0" baseline="0" noProof="0" dirty="0">
                <a:ln>
                  <a:noFill/>
                </a:ln>
                <a:solidFill>
                  <a:schemeClr val="accent6">
                    <a:lumMod val="75000"/>
                  </a:schemeClr>
                </a:solidFill>
                <a:effectLst/>
                <a:uLnTx/>
                <a:uFillTx/>
                <a:latin typeface="Arial" panose="020B0604020202020204" pitchFamily="34" charset="0"/>
                <a:cs typeface="Arial" panose="020B0604020202020204" pitchFamily="34" charset="0"/>
              </a:rPr>
              <a:t>Between July 2022-June 2023 (Year 1), it is projected that KY will receive:</a:t>
            </a:r>
          </a:p>
          <a:p>
            <a:pPr marL="285750" marR="0" lvl="0" indent="-285750" algn="l" defTabSz="457200" rtl="0" eaLnBrk="1" fontAlgn="auto" latinLnBrk="0" hangingPunct="1">
              <a:lnSpc>
                <a:spcPct val="100000"/>
              </a:lnSpc>
              <a:spcBef>
                <a:spcPts val="600"/>
              </a:spcBef>
              <a:spcAft>
                <a:spcPts val="0"/>
              </a:spcAft>
              <a:buClr>
                <a:schemeClr val="accent5"/>
              </a:buClr>
              <a:buSzTx/>
              <a:buFont typeface="Wingdings" pitchFamily="2" charset="2"/>
              <a:buChar char="§"/>
              <a:tabLst/>
              <a:defRPr/>
            </a:pPr>
            <a:r>
              <a:rPr kumimoji="0" lang="en-US" sz="1700" b="0" i="0" u="none" strike="noStrike" kern="1200" cap="none" spc="0" normalizeH="0" baseline="0" noProof="0" dirty="0">
                <a:ln>
                  <a:noFill/>
                </a:ln>
                <a:solidFill>
                  <a:schemeClr val="accent6">
                    <a:lumMod val="75000"/>
                  </a:schemeClr>
                </a:solidFill>
                <a:effectLst/>
                <a:uLnTx/>
                <a:uFillTx/>
                <a:latin typeface="Arial" panose="020B0604020202020204" pitchFamily="34" charset="0"/>
                <a:cs typeface="Arial" panose="020B0604020202020204" pitchFamily="34" charset="0"/>
              </a:rPr>
              <a:t>42,600 inbound calls + </a:t>
            </a:r>
            <a:r>
              <a:rPr lang="en-US" sz="1700" dirty="0">
                <a:solidFill>
                  <a:schemeClr val="accent6">
                    <a:lumMod val="75000"/>
                  </a:schemeClr>
                </a:solidFill>
                <a:latin typeface="Arial" panose="020B0604020202020204" pitchFamily="34" charset="0"/>
                <a:cs typeface="Arial" panose="020B0604020202020204" pitchFamily="34" charset="0"/>
              </a:rPr>
              <a:t>place </a:t>
            </a:r>
            <a:r>
              <a:rPr kumimoji="0" lang="en-US" sz="1700" b="0" i="0" u="none" strike="noStrike" kern="1200" cap="none" spc="0" normalizeH="0" baseline="0" noProof="0" dirty="0">
                <a:ln>
                  <a:noFill/>
                </a:ln>
                <a:solidFill>
                  <a:schemeClr val="accent6">
                    <a:lumMod val="75000"/>
                  </a:schemeClr>
                </a:solidFill>
                <a:effectLst/>
                <a:uLnTx/>
                <a:uFillTx/>
                <a:latin typeface="Arial" panose="020B0604020202020204" pitchFamily="34" charset="0"/>
                <a:cs typeface="Arial" panose="020B0604020202020204" pitchFamily="34" charset="0"/>
              </a:rPr>
              <a:t>2,100 outbound calls</a:t>
            </a:r>
          </a:p>
          <a:p>
            <a:pPr marL="285750" marR="0" lvl="0" indent="-285750" algn="l" defTabSz="457200" rtl="0" eaLnBrk="1" fontAlgn="auto" latinLnBrk="0" hangingPunct="1">
              <a:lnSpc>
                <a:spcPct val="100000"/>
              </a:lnSpc>
              <a:spcBef>
                <a:spcPts val="600"/>
              </a:spcBef>
              <a:spcAft>
                <a:spcPts val="0"/>
              </a:spcAft>
              <a:buClr>
                <a:schemeClr val="accent5"/>
              </a:buClr>
              <a:buSzTx/>
              <a:buFont typeface="Wingdings" pitchFamily="2" charset="2"/>
              <a:buChar char="§"/>
              <a:tabLst/>
              <a:defRPr/>
            </a:pPr>
            <a:r>
              <a:rPr kumimoji="0" lang="en-US" sz="1700" b="0" i="0" u="none" strike="noStrike" kern="1200" cap="none" spc="0" normalizeH="0" baseline="0" noProof="0" dirty="0">
                <a:ln>
                  <a:noFill/>
                </a:ln>
                <a:solidFill>
                  <a:schemeClr val="accent6">
                    <a:lumMod val="75000"/>
                  </a:schemeClr>
                </a:solidFill>
                <a:effectLst/>
                <a:uLnTx/>
                <a:uFillTx/>
                <a:latin typeface="Arial" panose="020B0604020202020204" pitchFamily="34" charset="0"/>
                <a:cs typeface="Arial" panose="020B0604020202020204" pitchFamily="34" charset="0"/>
              </a:rPr>
              <a:t>28,700 chats</a:t>
            </a:r>
          </a:p>
          <a:p>
            <a:pPr marL="285750" marR="0" lvl="0" indent="-285750" algn="l" defTabSz="457200" rtl="0" eaLnBrk="1" fontAlgn="auto" latinLnBrk="0" hangingPunct="1">
              <a:lnSpc>
                <a:spcPct val="100000"/>
              </a:lnSpc>
              <a:spcBef>
                <a:spcPts val="600"/>
              </a:spcBef>
              <a:spcAft>
                <a:spcPts val="0"/>
              </a:spcAft>
              <a:buClr>
                <a:schemeClr val="accent5"/>
              </a:buClr>
              <a:buSzTx/>
              <a:buFont typeface="Wingdings" pitchFamily="2" charset="2"/>
              <a:buChar char="§"/>
              <a:tabLst/>
              <a:defRPr/>
            </a:pPr>
            <a:r>
              <a:rPr kumimoji="0" lang="en-US" sz="1700" b="0" i="0" u="none" strike="noStrike" kern="1200" cap="none" spc="0" normalizeH="0" baseline="0" noProof="0" dirty="0">
                <a:ln>
                  <a:noFill/>
                </a:ln>
                <a:solidFill>
                  <a:schemeClr val="accent6">
                    <a:lumMod val="75000"/>
                  </a:schemeClr>
                </a:solidFill>
                <a:effectLst/>
                <a:uLnTx/>
                <a:uFillTx/>
                <a:latin typeface="Arial" panose="020B0604020202020204" pitchFamily="34" charset="0"/>
                <a:cs typeface="Arial" panose="020B0604020202020204" pitchFamily="34" charset="0"/>
              </a:rPr>
              <a:t>1,700 texts</a:t>
            </a:r>
          </a:p>
        </p:txBody>
      </p:sp>
    </p:spTree>
    <p:extLst>
      <p:ext uri="{BB962C8B-B14F-4D97-AF65-F5344CB8AC3E}">
        <p14:creationId xmlns:p14="http://schemas.microsoft.com/office/powerpoint/2010/main" val="310528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6D0E350-A7A3-5E48-A3B2-2C3ACAF01955}"/>
              </a:ext>
            </a:extLst>
          </p:cNvPr>
          <p:cNvPicPr>
            <a:picLocks noChangeAspect="1"/>
          </p:cNvPicPr>
          <p:nvPr/>
        </p:nvPicPr>
        <p:blipFill rotWithShape="1">
          <a:blip r:embed="rId3"/>
          <a:srcRect r="12959" b="12338"/>
          <a:stretch/>
        </p:blipFill>
        <p:spPr>
          <a:xfrm>
            <a:off x="-736" y="0"/>
            <a:ext cx="12193471" cy="6858000"/>
          </a:xfrm>
          <a:prstGeom prst="rect">
            <a:avLst/>
          </a:prstGeom>
        </p:spPr>
      </p:pic>
      <p:sp>
        <p:nvSpPr>
          <p:cNvPr id="5" name="TextBox 4">
            <a:extLst>
              <a:ext uri="{FF2B5EF4-FFF2-40B4-BE49-F238E27FC236}">
                <a16:creationId xmlns:a16="http://schemas.microsoft.com/office/drawing/2014/main" xmlns="" id="{C2D9146A-A093-6A48-9122-AA8D6305855F}"/>
              </a:ext>
            </a:extLst>
          </p:cNvPr>
          <p:cNvSpPr txBox="1"/>
          <p:nvPr/>
        </p:nvSpPr>
        <p:spPr>
          <a:xfrm>
            <a:off x="795647" y="684581"/>
            <a:ext cx="10379034" cy="697271"/>
          </a:xfrm>
          <a:prstGeom prst="rect">
            <a:avLst/>
          </a:prstGeom>
          <a:noFill/>
        </p:spPr>
        <p:txBody>
          <a:bodyPr wrap="square" lIns="0" tIns="0" rIns="0" bIns="0" rtlCol="0">
            <a:noAutofit/>
          </a:bodyPr>
          <a:lstStyle/>
          <a:p>
            <a:pPr algn="ctr"/>
            <a:r>
              <a:rPr lang="en-US" sz="4000" b="1" dirty="0">
                <a:solidFill>
                  <a:schemeClr val="accent1"/>
                </a:solidFill>
                <a:latin typeface="Arial Black" panose="020B0604020202020204" pitchFamily="34" charset="0"/>
                <a:cs typeface="Arial Black" panose="020B0604020202020204" pitchFamily="34" charset="0"/>
              </a:rPr>
              <a:t>Rural Suicide Prevention Project </a:t>
            </a:r>
            <a:br>
              <a:rPr lang="en-US" sz="4000" b="1" dirty="0">
                <a:solidFill>
                  <a:schemeClr val="accent1"/>
                </a:solidFill>
                <a:latin typeface="Arial Black" panose="020B0604020202020204" pitchFamily="34" charset="0"/>
                <a:cs typeface="Arial Black" panose="020B0604020202020204" pitchFamily="34" charset="0"/>
              </a:rPr>
            </a:br>
            <a:r>
              <a:rPr lang="en-US" sz="4000" b="1" dirty="0">
                <a:solidFill>
                  <a:schemeClr val="accent1"/>
                </a:solidFill>
                <a:latin typeface="Arial Black" panose="020B0604020202020204" pitchFamily="34" charset="0"/>
                <a:cs typeface="Arial Black" panose="020B0604020202020204" pitchFamily="34" charset="0"/>
              </a:rPr>
              <a:t>Year 2</a:t>
            </a:r>
          </a:p>
        </p:txBody>
      </p:sp>
    </p:spTree>
    <p:extLst>
      <p:ext uri="{BB962C8B-B14F-4D97-AF65-F5344CB8AC3E}">
        <p14:creationId xmlns:p14="http://schemas.microsoft.com/office/powerpoint/2010/main" val="1285060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024224812"/>
              </p:ext>
            </p:extLst>
          </p:nvPr>
        </p:nvGraphicFramePr>
        <p:xfrm>
          <a:off x="182633" y="112541"/>
          <a:ext cx="11760837" cy="65555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xmlns="" id="{DAE97F7F-0070-4251-B21C-2FFF43CB4769}"/>
              </a:ext>
            </a:extLst>
          </p:cNvPr>
          <p:cNvPicPr>
            <a:picLocks noChangeAspect="1"/>
          </p:cNvPicPr>
          <p:nvPr/>
        </p:nvPicPr>
        <p:blipFill>
          <a:blip r:embed="rId8"/>
          <a:stretch>
            <a:fillRect/>
          </a:stretch>
        </p:blipFill>
        <p:spPr>
          <a:xfrm>
            <a:off x="248530" y="5664530"/>
            <a:ext cx="2150935" cy="1003557"/>
          </a:xfrm>
          <a:prstGeom prst="rect">
            <a:avLst/>
          </a:prstGeom>
        </p:spPr>
      </p:pic>
      <p:pic>
        <p:nvPicPr>
          <p:cNvPr id="6" name="Picture 5">
            <a:extLst>
              <a:ext uri="{FF2B5EF4-FFF2-40B4-BE49-F238E27FC236}">
                <a16:creationId xmlns:a16="http://schemas.microsoft.com/office/drawing/2014/main" xmlns="" id="{3BEA0AC3-F178-45A3-ADF6-2485EF2F6CA6}"/>
              </a:ext>
            </a:extLst>
          </p:cNvPr>
          <p:cNvPicPr>
            <a:picLocks noChangeAspect="1"/>
          </p:cNvPicPr>
          <p:nvPr/>
        </p:nvPicPr>
        <p:blipFill>
          <a:blip r:embed="rId9"/>
          <a:stretch>
            <a:fillRect/>
          </a:stretch>
        </p:blipFill>
        <p:spPr>
          <a:xfrm>
            <a:off x="4975762" y="5519176"/>
            <a:ext cx="1983178" cy="902286"/>
          </a:xfrm>
          <a:prstGeom prst="rect">
            <a:avLst/>
          </a:prstGeom>
        </p:spPr>
      </p:pic>
    </p:spTree>
    <p:extLst>
      <p:ext uri="{BB962C8B-B14F-4D97-AF65-F5344CB8AC3E}">
        <p14:creationId xmlns:p14="http://schemas.microsoft.com/office/powerpoint/2010/main" val="4122485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lack Farmers Say They Are On The Brink Of Extinction">
            <a:extLst>
              <a:ext uri="{FF2B5EF4-FFF2-40B4-BE49-F238E27FC236}">
                <a16:creationId xmlns:a16="http://schemas.microsoft.com/office/drawing/2014/main" xmlns="" id="{8B1BCFEF-77A3-43CA-A9EA-9EFEBE6203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666"/>
          <a:stretch/>
        </p:blipFill>
        <p:spPr bwMode="auto">
          <a:xfrm>
            <a:off x="20" y="10"/>
            <a:ext cx="12191980" cy="6857990"/>
          </a:xfrm>
          <a:prstGeom prst="rect">
            <a:avLst/>
          </a:prstGeom>
          <a:solidFill>
            <a:srgbClr val="FFFFFF"/>
          </a:solidFill>
        </p:spPr>
      </p:pic>
      <p:sp>
        <p:nvSpPr>
          <p:cNvPr id="2" name="TextBox 1">
            <a:extLst>
              <a:ext uri="{FF2B5EF4-FFF2-40B4-BE49-F238E27FC236}">
                <a16:creationId xmlns:a16="http://schemas.microsoft.com/office/drawing/2014/main" xmlns="" id="{1D391B35-9AC9-42C3-9F3E-4E3A1C1C6020}"/>
              </a:ext>
            </a:extLst>
          </p:cNvPr>
          <p:cNvSpPr txBox="1"/>
          <p:nvPr/>
        </p:nvSpPr>
        <p:spPr>
          <a:xfrm>
            <a:off x="203609" y="5271541"/>
            <a:ext cx="7886700" cy="1126670"/>
          </a:xfrm>
          <a:prstGeom prst="rect">
            <a:avLst/>
          </a:prstGeom>
          <a:noFill/>
        </p:spPr>
        <p:txBody>
          <a:bodyPr wrap="square" lIns="0" tIns="0" rIns="0" bIns="0" rtlCol="0">
            <a:noAutofit/>
          </a:bodyPr>
          <a:lstStyle/>
          <a:p>
            <a:pPr algn="l"/>
            <a:r>
              <a:rPr lang="en-US" sz="3200" b="1" dirty="0">
                <a:solidFill>
                  <a:schemeClr val="bg1"/>
                </a:solidFill>
              </a:rPr>
              <a:t>USDA Omnibus grant funding for State Depts. Of Agriculture &amp; Potential Future Funding Opportunities</a:t>
            </a:r>
          </a:p>
        </p:txBody>
      </p:sp>
      <p:pic>
        <p:nvPicPr>
          <p:cNvPr id="4" name="Picture 3">
            <a:extLst>
              <a:ext uri="{FF2B5EF4-FFF2-40B4-BE49-F238E27FC236}">
                <a16:creationId xmlns:a16="http://schemas.microsoft.com/office/drawing/2014/main" xmlns="" id="{3A0BF918-A60C-41CB-AE3B-E71E1126267A}"/>
              </a:ext>
            </a:extLst>
          </p:cNvPr>
          <p:cNvPicPr>
            <a:picLocks noChangeAspect="1"/>
          </p:cNvPicPr>
          <p:nvPr/>
        </p:nvPicPr>
        <p:blipFill>
          <a:blip r:embed="rId4"/>
          <a:stretch>
            <a:fillRect/>
          </a:stretch>
        </p:blipFill>
        <p:spPr>
          <a:xfrm>
            <a:off x="6961295" y="3779659"/>
            <a:ext cx="5434294" cy="2468880"/>
          </a:xfrm>
          <a:prstGeom prst="rect">
            <a:avLst/>
          </a:prstGeom>
        </p:spPr>
      </p:pic>
    </p:spTree>
    <p:extLst>
      <p:ext uri="{BB962C8B-B14F-4D97-AF65-F5344CB8AC3E}">
        <p14:creationId xmlns:p14="http://schemas.microsoft.com/office/powerpoint/2010/main" val="3026460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053441-0073-41B7-88BF-7CFF25922FE6}"/>
              </a:ext>
            </a:extLst>
          </p:cNvPr>
          <p:cNvSpPr>
            <a:spLocks noGrp="1"/>
          </p:cNvSpPr>
          <p:nvPr>
            <p:ph type="title"/>
          </p:nvPr>
        </p:nvSpPr>
        <p:spPr>
          <a:xfrm>
            <a:off x="838200" y="723578"/>
            <a:ext cx="4595071" cy="1645501"/>
          </a:xfrm>
        </p:spPr>
        <p:txBody>
          <a:bodyPr>
            <a:normAutofit/>
          </a:bodyPr>
          <a:lstStyle/>
          <a:p>
            <a:r>
              <a:rPr lang="en-US" sz="3100" dirty="0"/>
              <a:t>USDA Omnibus grant funding for</a:t>
            </a:r>
            <a:br>
              <a:rPr lang="en-US" sz="3100" dirty="0"/>
            </a:br>
            <a:r>
              <a:rPr lang="en-US" sz="3100" dirty="0"/>
              <a:t> State Depts of Agriculture</a:t>
            </a:r>
          </a:p>
        </p:txBody>
      </p:sp>
      <p:sp>
        <p:nvSpPr>
          <p:cNvPr id="1119" name="Content Placeholder 2">
            <a:extLst>
              <a:ext uri="{FF2B5EF4-FFF2-40B4-BE49-F238E27FC236}">
                <a16:creationId xmlns:a16="http://schemas.microsoft.com/office/drawing/2014/main" xmlns="" id="{AF443A43-3C0B-40E4-B524-0DB3BE42F1A9}"/>
              </a:ext>
            </a:extLst>
          </p:cNvPr>
          <p:cNvSpPr>
            <a:spLocks noGrp="1"/>
          </p:cNvSpPr>
          <p:nvPr>
            <p:ph idx="1"/>
          </p:nvPr>
        </p:nvSpPr>
        <p:spPr>
          <a:xfrm>
            <a:off x="838200" y="2548467"/>
            <a:ext cx="4595071" cy="3628495"/>
          </a:xfrm>
        </p:spPr>
        <p:txBody>
          <a:bodyPr>
            <a:normAutofit/>
          </a:bodyPr>
          <a:lstStyle/>
          <a:p>
            <a:r>
              <a:rPr lang="en-US" sz="2400" dirty="0"/>
              <a:t>Public Marketing Campaign</a:t>
            </a:r>
          </a:p>
          <a:p>
            <a:r>
              <a:rPr lang="en-US" sz="2400" dirty="0"/>
              <a:t>Small Grants for Farmer Appreciation</a:t>
            </a:r>
          </a:p>
          <a:p>
            <a:r>
              <a:rPr lang="en-US" sz="2400" dirty="0"/>
              <a:t>Peer-to-Peer Mobile Support</a:t>
            </a:r>
          </a:p>
          <a:p>
            <a:r>
              <a:rPr lang="en-US" sz="2400" dirty="0"/>
              <a:t>External Program Evaluation</a:t>
            </a:r>
          </a:p>
          <a:p>
            <a:r>
              <a:rPr lang="en-US" sz="2400" dirty="0"/>
              <a:t>Farm Youth/FFA/4H/Young Farmers</a:t>
            </a:r>
          </a:p>
        </p:txBody>
      </p:sp>
      <p:pic>
        <p:nvPicPr>
          <p:cNvPr id="6" name="Picture 5" descr="A picture containing grass, outdoor, field, cow&#10;&#10;Description automatically generated">
            <a:extLst>
              <a:ext uri="{FF2B5EF4-FFF2-40B4-BE49-F238E27FC236}">
                <a16:creationId xmlns:a16="http://schemas.microsoft.com/office/drawing/2014/main" xmlns="" id="{BF2E5C45-C371-41E3-8436-9FCFF0746824}"/>
              </a:ext>
            </a:extLst>
          </p:cNvPr>
          <p:cNvPicPr>
            <a:picLocks noChangeAspect="1"/>
          </p:cNvPicPr>
          <p:nvPr/>
        </p:nvPicPr>
        <p:blipFill rotWithShape="1">
          <a:blip r:embed="rId3">
            <a:extLst>
              <a:ext uri="{28A0092B-C50C-407E-A947-70E740481C1C}">
                <a14:useLocalDpi xmlns:a14="http://schemas.microsoft.com/office/drawing/2010/main" val="0"/>
              </a:ext>
            </a:extLst>
          </a:blip>
          <a:srcRect l="5570" t="10707" r="37627" b="36385"/>
          <a:stretch/>
        </p:blipFill>
        <p:spPr>
          <a:xfrm>
            <a:off x="6343650" y="1614752"/>
            <a:ext cx="5010150" cy="3628495"/>
          </a:xfrm>
          <a:prstGeom prst="rect">
            <a:avLst/>
          </a:prstGeom>
        </p:spPr>
      </p:pic>
      <p:sp>
        <p:nvSpPr>
          <p:cNvPr id="3" name="Slide Number Placeholder 2">
            <a:extLst>
              <a:ext uri="{FF2B5EF4-FFF2-40B4-BE49-F238E27FC236}">
                <a16:creationId xmlns:a16="http://schemas.microsoft.com/office/drawing/2014/main" xmlns="" id="{D11A6A73-FF21-4EA0-88B7-37337E62089D}"/>
              </a:ext>
            </a:extLst>
          </p:cNvPr>
          <p:cNvSpPr>
            <a:spLocks noGrp="1"/>
          </p:cNvSpPr>
          <p:nvPr>
            <p:ph type="sldNum" sz="quarter" idx="12"/>
          </p:nvPr>
        </p:nvSpPr>
        <p:spPr/>
        <p:txBody>
          <a:bodyPr/>
          <a:lstStyle/>
          <a:p>
            <a:fld id="{99D870D0-0773-47D3-B25E-40C517AE98CA}" type="slidenum">
              <a:rPr lang="en-US" smtClean="0"/>
              <a:t>14</a:t>
            </a:fld>
            <a:endParaRPr lang="en-US"/>
          </a:p>
        </p:txBody>
      </p:sp>
    </p:spTree>
    <p:extLst>
      <p:ext uri="{BB962C8B-B14F-4D97-AF65-F5344CB8AC3E}">
        <p14:creationId xmlns:p14="http://schemas.microsoft.com/office/powerpoint/2010/main" val="1091284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596882023"/>
              </p:ext>
            </p:extLst>
          </p:nvPr>
        </p:nvGraphicFramePr>
        <p:xfrm>
          <a:off x="123256" y="151227"/>
          <a:ext cx="11760837" cy="65555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a16="http://schemas.microsoft.com/office/drawing/2014/main" xmlns="" id="{06DF5122-A2BC-4029-90AD-63632807EFCB}"/>
              </a:ext>
            </a:extLst>
          </p:cNvPr>
          <p:cNvSpPr/>
          <p:nvPr/>
        </p:nvSpPr>
        <p:spPr>
          <a:xfrm>
            <a:off x="9096499" y="4655127"/>
            <a:ext cx="1674420" cy="902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r>
              <a:rPr lang="en-US" dirty="0"/>
              <a:t>External Evaluator</a:t>
            </a:r>
          </a:p>
        </p:txBody>
      </p:sp>
      <p:sp>
        <p:nvSpPr>
          <p:cNvPr id="10" name="Rectangle 9">
            <a:extLst>
              <a:ext uri="{FF2B5EF4-FFF2-40B4-BE49-F238E27FC236}">
                <a16:creationId xmlns:a16="http://schemas.microsoft.com/office/drawing/2014/main" xmlns="" id="{6A36B46C-E918-4D9A-90B8-BDB495C22E6A}"/>
              </a:ext>
            </a:extLst>
          </p:cNvPr>
          <p:cNvSpPr/>
          <p:nvPr/>
        </p:nvSpPr>
        <p:spPr>
          <a:xfrm>
            <a:off x="3095502" y="4761218"/>
            <a:ext cx="1674420" cy="902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r>
              <a:rPr lang="en-US" dirty="0"/>
              <a:t>Continued support and maintenance</a:t>
            </a:r>
          </a:p>
        </p:txBody>
      </p:sp>
      <p:sp>
        <p:nvSpPr>
          <p:cNvPr id="11" name="Rectangle 10">
            <a:extLst>
              <a:ext uri="{FF2B5EF4-FFF2-40B4-BE49-F238E27FC236}">
                <a16:creationId xmlns:a16="http://schemas.microsoft.com/office/drawing/2014/main" xmlns="" id="{791647AC-D232-4806-BF8E-10FC3ED4D0D3}"/>
              </a:ext>
            </a:extLst>
          </p:cNvPr>
          <p:cNvSpPr/>
          <p:nvPr/>
        </p:nvSpPr>
        <p:spPr>
          <a:xfrm>
            <a:off x="1211284" y="5636418"/>
            <a:ext cx="1674419" cy="1070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r>
              <a:rPr lang="en-US" dirty="0"/>
              <a:t>Small Grants for Farmer Appreciation</a:t>
            </a:r>
          </a:p>
        </p:txBody>
      </p:sp>
      <p:sp>
        <p:nvSpPr>
          <p:cNvPr id="12" name="Rectangle 11">
            <a:extLst>
              <a:ext uri="{FF2B5EF4-FFF2-40B4-BE49-F238E27FC236}">
                <a16:creationId xmlns:a16="http://schemas.microsoft.com/office/drawing/2014/main" xmlns="" id="{2FAC86A2-F81A-4F02-9D5E-4167515FF443}"/>
              </a:ext>
            </a:extLst>
          </p:cNvPr>
          <p:cNvSpPr/>
          <p:nvPr/>
        </p:nvSpPr>
        <p:spPr>
          <a:xfrm>
            <a:off x="1211285" y="4761218"/>
            <a:ext cx="1579416" cy="796434"/>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r>
              <a:rPr lang="en-US" dirty="0"/>
              <a:t>Farmers’</a:t>
            </a:r>
          </a:p>
          <a:p>
            <a:pPr algn="ctr"/>
            <a:r>
              <a:rPr lang="en-US" dirty="0"/>
              <a:t>Stories</a:t>
            </a:r>
          </a:p>
        </p:txBody>
      </p:sp>
      <p:pic>
        <p:nvPicPr>
          <p:cNvPr id="14" name="Picture 13">
            <a:extLst>
              <a:ext uri="{FF2B5EF4-FFF2-40B4-BE49-F238E27FC236}">
                <a16:creationId xmlns:a16="http://schemas.microsoft.com/office/drawing/2014/main" xmlns="" id="{4448FCCF-14D2-488B-93AD-FBBD0874F381}"/>
              </a:ext>
            </a:extLst>
          </p:cNvPr>
          <p:cNvPicPr>
            <a:picLocks noChangeAspect="1"/>
          </p:cNvPicPr>
          <p:nvPr/>
        </p:nvPicPr>
        <p:blipFill>
          <a:blip r:embed="rId8"/>
          <a:stretch>
            <a:fillRect/>
          </a:stretch>
        </p:blipFill>
        <p:spPr>
          <a:xfrm>
            <a:off x="5074723" y="4655127"/>
            <a:ext cx="1674420" cy="902286"/>
          </a:xfrm>
          <a:prstGeom prst="rect">
            <a:avLst/>
          </a:prstGeom>
        </p:spPr>
      </p:pic>
      <p:cxnSp>
        <p:nvCxnSpPr>
          <p:cNvPr id="6" name="Straight Connector 5">
            <a:extLst>
              <a:ext uri="{FF2B5EF4-FFF2-40B4-BE49-F238E27FC236}">
                <a16:creationId xmlns:a16="http://schemas.microsoft.com/office/drawing/2014/main" xmlns="" id="{6B170F41-DDDD-487A-AAAF-749ABBC5AE92}"/>
              </a:ext>
            </a:extLst>
          </p:cNvPr>
          <p:cNvCxnSpPr>
            <a:cxnSpLocks/>
          </p:cNvCxnSpPr>
          <p:nvPr/>
        </p:nvCxnSpPr>
        <p:spPr>
          <a:xfrm flipH="1">
            <a:off x="2885704" y="5908431"/>
            <a:ext cx="21619"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B8D65943-3089-4700-B48C-DA0989BBFF56}"/>
              </a:ext>
            </a:extLst>
          </p:cNvPr>
          <p:cNvCxnSpPr>
            <a:cxnSpLocks/>
            <a:stCxn id="12" idx="3"/>
          </p:cNvCxnSpPr>
          <p:nvPr/>
        </p:nvCxnSpPr>
        <p:spPr>
          <a:xfrm>
            <a:off x="2790701" y="5159435"/>
            <a:ext cx="304801"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B1A556FE-89D5-43C8-B678-5CAE1F986D0E}"/>
              </a:ext>
            </a:extLst>
          </p:cNvPr>
          <p:cNvCxnSpPr>
            <a:cxnSpLocks/>
          </p:cNvCxnSpPr>
          <p:nvPr/>
        </p:nvCxnSpPr>
        <p:spPr>
          <a:xfrm>
            <a:off x="2907323" y="6166338"/>
            <a:ext cx="95003"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xmlns="" id="{AAF5A883-18FA-4221-9088-35CD88BF3630}"/>
              </a:ext>
            </a:extLst>
          </p:cNvPr>
          <p:cNvPicPr>
            <a:picLocks noChangeAspect="1"/>
          </p:cNvPicPr>
          <p:nvPr/>
        </p:nvPicPr>
        <p:blipFill>
          <a:blip r:embed="rId9"/>
          <a:stretch>
            <a:fillRect/>
          </a:stretch>
        </p:blipFill>
        <p:spPr>
          <a:xfrm flipH="1">
            <a:off x="4769921" y="2480990"/>
            <a:ext cx="45719" cy="1896020"/>
          </a:xfrm>
          <a:prstGeom prst="rect">
            <a:avLst/>
          </a:prstGeom>
        </p:spPr>
      </p:pic>
      <p:cxnSp>
        <p:nvCxnSpPr>
          <p:cNvPr id="43" name="Straight Connector 42">
            <a:extLst>
              <a:ext uri="{FF2B5EF4-FFF2-40B4-BE49-F238E27FC236}">
                <a16:creationId xmlns:a16="http://schemas.microsoft.com/office/drawing/2014/main" xmlns="" id="{1B85D628-5920-45C0-8C23-9852F6CE91B2}"/>
              </a:ext>
            </a:extLst>
          </p:cNvPr>
          <p:cNvCxnSpPr>
            <a:cxnSpLocks/>
          </p:cNvCxnSpPr>
          <p:nvPr/>
        </p:nvCxnSpPr>
        <p:spPr>
          <a:xfrm>
            <a:off x="4871949" y="4079631"/>
            <a:ext cx="32225" cy="1079804"/>
          </a:xfrm>
          <a:prstGeom prst="line">
            <a:avLst/>
          </a:prstGeom>
          <a:ln/>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xmlns="" id="{2493E842-ECFA-42D5-8AC9-4A6F7D269E23}"/>
              </a:ext>
            </a:extLst>
          </p:cNvPr>
          <p:cNvCxnSpPr>
            <a:cxnSpLocks/>
            <a:endCxn id="14" idx="1"/>
          </p:cNvCxnSpPr>
          <p:nvPr/>
        </p:nvCxnSpPr>
        <p:spPr>
          <a:xfrm>
            <a:off x="4904174" y="5106270"/>
            <a:ext cx="170549"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xmlns="" id="{78308CCB-35A4-4CB3-8FEE-5ACD98407EE3}"/>
              </a:ext>
            </a:extLst>
          </p:cNvPr>
          <p:cNvCxnSpPr>
            <a:cxnSpLocks/>
          </p:cNvCxnSpPr>
          <p:nvPr/>
        </p:nvCxnSpPr>
        <p:spPr>
          <a:xfrm>
            <a:off x="8862646" y="4079631"/>
            <a:ext cx="0" cy="1132849"/>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xmlns="" id="{E05A9D41-8385-49EC-B851-7FE7CAABAF5F}"/>
              </a:ext>
            </a:extLst>
          </p:cNvPr>
          <p:cNvCxnSpPr/>
          <p:nvPr/>
        </p:nvCxnSpPr>
        <p:spPr>
          <a:xfrm>
            <a:off x="8862646" y="5159435"/>
            <a:ext cx="233853"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xmlns="" id="{A5FAB12A-EF17-4699-A6D0-C0385735CFB0}"/>
              </a:ext>
            </a:extLst>
          </p:cNvPr>
          <p:cNvSpPr/>
          <p:nvPr/>
        </p:nvSpPr>
        <p:spPr>
          <a:xfrm>
            <a:off x="5089274" y="5721252"/>
            <a:ext cx="1659870" cy="902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r>
              <a:rPr lang="en-US" dirty="0"/>
              <a:t>Mobile App</a:t>
            </a:r>
          </a:p>
        </p:txBody>
      </p:sp>
      <p:cxnSp>
        <p:nvCxnSpPr>
          <p:cNvPr id="4" name="Straight Connector 3">
            <a:extLst>
              <a:ext uri="{FF2B5EF4-FFF2-40B4-BE49-F238E27FC236}">
                <a16:creationId xmlns:a16="http://schemas.microsoft.com/office/drawing/2014/main" xmlns="" id="{7C41CA91-6BDD-4596-A375-B23AA43E4068}"/>
              </a:ext>
            </a:extLst>
          </p:cNvPr>
          <p:cNvCxnSpPr>
            <a:cxnSpLocks/>
            <a:endCxn id="2" idx="1"/>
          </p:cNvCxnSpPr>
          <p:nvPr/>
        </p:nvCxnSpPr>
        <p:spPr>
          <a:xfrm flipV="1">
            <a:off x="4769921" y="6172395"/>
            <a:ext cx="319353" cy="13679"/>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01836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C1023E5B-4B3B-CD46-B1D4-62BFA571456F}"/>
              </a:ext>
            </a:extLst>
          </p:cNvPr>
          <p:cNvSpPr>
            <a:spLocks noGrp="1"/>
          </p:cNvSpPr>
          <p:nvPr>
            <p:ph type="body" sz="quarter" idx="14"/>
          </p:nvPr>
        </p:nvSpPr>
        <p:spPr>
          <a:xfrm>
            <a:off x="683822" y="1256379"/>
            <a:ext cx="6405747" cy="684700"/>
          </a:xfrm>
        </p:spPr>
        <p:txBody>
          <a:bodyPr/>
          <a:lstStyle/>
          <a:p>
            <a:r>
              <a:rPr lang="en-US" dirty="0"/>
              <a:t>Partnership is Key</a:t>
            </a:r>
          </a:p>
        </p:txBody>
      </p:sp>
      <p:pic>
        <p:nvPicPr>
          <p:cNvPr id="8" name="Picture Placeholder 2">
            <a:extLst>
              <a:ext uri="{FF2B5EF4-FFF2-40B4-BE49-F238E27FC236}">
                <a16:creationId xmlns:a16="http://schemas.microsoft.com/office/drawing/2014/main" xmlns="" id="{F375C2B8-92A9-0F49-82F1-BCBAD82D8C38}"/>
              </a:ext>
            </a:extLst>
          </p:cNvPr>
          <p:cNvPicPr>
            <a:picLocks noGrp="1" noChangeAspect="1"/>
          </p:cNvPicPr>
          <p:nvPr>
            <p:ph type="pic" sz="quarter" idx="10"/>
          </p:nvPr>
        </p:nvPicPr>
        <p:blipFill rotWithShape="1">
          <a:blip r:embed="rId3"/>
          <a:srcRect t="43311" b="43311"/>
          <a:stretch/>
        </p:blipFill>
        <p:spPr>
          <a:prstGeom prst="rect">
            <a:avLst/>
          </a:prstGeom>
        </p:spPr>
      </p:pic>
      <p:pic>
        <p:nvPicPr>
          <p:cNvPr id="11" name="Picture Placeholder 10">
            <a:extLst>
              <a:ext uri="{FF2B5EF4-FFF2-40B4-BE49-F238E27FC236}">
                <a16:creationId xmlns:a16="http://schemas.microsoft.com/office/drawing/2014/main" xmlns="" id="{AEECD363-E68E-3B44-A564-3CA60B682FD4}"/>
              </a:ext>
            </a:extLst>
          </p:cNvPr>
          <p:cNvPicPr>
            <a:picLocks noGrp="1" noChangeAspect="1"/>
          </p:cNvPicPr>
          <p:nvPr>
            <p:ph type="pic" sz="quarter" idx="12"/>
          </p:nvPr>
        </p:nvPicPr>
        <p:blipFill rotWithShape="1">
          <a:blip r:embed="rId4"/>
          <a:srcRect t="-121815" b="-121815"/>
          <a:stretch/>
        </p:blipFill>
        <p:spPr>
          <a:xfrm>
            <a:off x="3015904" y="1330156"/>
            <a:ext cx="3846164" cy="2834640"/>
          </a:xfrm>
          <a:prstGeom prst="rect">
            <a:avLst/>
          </a:prstGeom>
        </p:spPr>
      </p:pic>
      <p:pic>
        <p:nvPicPr>
          <p:cNvPr id="12" name="Picture 12" descr="10 Best RN to BSN Programs in Kentucky - 2020">
            <a:extLst>
              <a:ext uri="{FF2B5EF4-FFF2-40B4-BE49-F238E27FC236}">
                <a16:creationId xmlns:a16="http://schemas.microsoft.com/office/drawing/2014/main" xmlns="" id="{0A2B26ED-28E0-6545-A7D4-D080A3EEEEF9}"/>
              </a:ext>
            </a:extLst>
          </p:cNvPr>
          <p:cNvPicPr>
            <a:picLocks noGrp="1" noChangeAspect="1" noChangeArrowheads="1"/>
          </p:cNvPicPr>
          <p:nvPr>
            <p:ph type="pic" sz="quarter" idx="13"/>
          </p:nvPr>
        </p:nvPicPr>
        <p:blipFill rotWithShape="1">
          <a:blip r:embed="rId5">
            <a:extLst>
              <a:ext uri="{28A0092B-C50C-407E-A947-70E740481C1C}">
                <a14:useLocalDpi xmlns:a14="http://schemas.microsoft.com/office/drawing/2010/main" val="0"/>
              </a:ext>
            </a:extLst>
          </a:blip>
          <a:srcRect t="26127" b="16885"/>
          <a:stretch/>
        </p:blipFill>
        <p:spPr bwMode="auto">
          <a:xfrm>
            <a:off x="8710551" y="2353487"/>
            <a:ext cx="3481449" cy="1308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6760CDDA-2567-9649-96AA-FF55A93E68A0}"/>
              </a:ext>
            </a:extLst>
          </p:cNvPr>
          <p:cNvPicPr>
            <a:picLocks noChangeAspect="1"/>
          </p:cNvPicPr>
          <p:nvPr/>
        </p:nvPicPr>
        <p:blipFill>
          <a:blip r:embed="rId6"/>
          <a:stretch>
            <a:fillRect/>
          </a:stretch>
        </p:blipFill>
        <p:spPr>
          <a:xfrm>
            <a:off x="6315800" y="3390582"/>
            <a:ext cx="2743438" cy="1731414"/>
          </a:xfrm>
          <a:prstGeom prst="rect">
            <a:avLst/>
          </a:prstGeom>
        </p:spPr>
      </p:pic>
      <p:pic>
        <p:nvPicPr>
          <p:cNvPr id="14" name="Picture 13">
            <a:extLst>
              <a:ext uri="{FF2B5EF4-FFF2-40B4-BE49-F238E27FC236}">
                <a16:creationId xmlns:a16="http://schemas.microsoft.com/office/drawing/2014/main" xmlns="" id="{6E5199DE-8E4E-4E47-9842-764FF1053AB8}"/>
              </a:ext>
            </a:extLst>
          </p:cNvPr>
          <p:cNvPicPr>
            <a:picLocks noChangeAspect="1"/>
          </p:cNvPicPr>
          <p:nvPr/>
        </p:nvPicPr>
        <p:blipFill>
          <a:blip r:embed="rId7"/>
          <a:stretch>
            <a:fillRect/>
          </a:stretch>
        </p:blipFill>
        <p:spPr>
          <a:xfrm>
            <a:off x="4688372" y="1088135"/>
            <a:ext cx="3765847" cy="1464496"/>
          </a:xfrm>
          <a:prstGeom prst="rect">
            <a:avLst/>
          </a:prstGeom>
        </p:spPr>
      </p:pic>
      <p:pic>
        <p:nvPicPr>
          <p:cNvPr id="16" name="Picture 15">
            <a:extLst>
              <a:ext uri="{FF2B5EF4-FFF2-40B4-BE49-F238E27FC236}">
                <a16:creationId xmlns:a16="http://schemas.microsoft.com/office/drawing/2014/main" xmlns="" id="{EDF66781-D9FD-4078-90E7-4D30806702A1}"/>
              </a:ext>
            </a:extLst>
          </p:cNvPr>
          <p:cNvPicPr>
            <a:picLocks noChangeAspect="1"/>
          </p:cNvPicPr>
          <p:nvPr/>
        </p:nvPicPr>
        <p:blipFill rotWithShape="1">
          <a:blip r:embed="rId8"/>
          <a:srcRect l="13783" t="9772" r="13371" b="12619"/>
          <a:stretch/>
        </p:blipFill>
        <p:spPr>
          <a:xfrm>
            <a:off x="9222281" y="3763452"/>
            <a:ext cx="2764586" cy="1938351"/>
          </a:xfrm>
          <a:prstGeom prst="rect">
            <a:avLst/>
          </a:prstGeom>
        </p:spPr>
      </p:pic>
      <p:pic>
        <p:nvPicPr>
          <p:cNvPr id="2" name="Picture 1">
            <a:extLst>
              <a:ext uri="{FF2B5EF4-FFF2-40B4-BE49-F238E27FC236}">
                <a16:creationId xmlns:a16="http://schemas.microsoft.com/office/drawing/2014/main" xmlns="" id="{2C0BFC93-EA7D-44E4-A505-0B1B2FC95180}"/>
              </a:ext>
            </a:extLst>
          </p:cNvPr>
          <p:cNvPicPr>
            <a:picLocks noChangeAspect="1"/>
          </p:cNvPicPr>
          <p:nvPr/>
        </p:nvPicPr>
        <p:blipFill>
          <a:blip r:embed="rId9"/>
          <a:stretch>
            <a:fillRect/>
          </a:stretch>
        </p:blipFill>
        <p:spPr>
          <a:xfrm>
            <a:off x="4177381" y="4939009"/>
            <a:ext cx="4276838" cy="1881917"/>
          </a:xfrm>
          <a:prstGeom prst="rect">
            <a:avLst/>
          </a:prstGeom>
        </p:spPr>
      </p:pic>
      <p:pic>
        <p:nvPicPr>
          <p:cNvPr id="3" name="Picture 2">
            <a:extLst>
              <a:ext uri="{FF2B5EF4-FFF2-40B4-BE49-F238E27FC236}">
                <a16:creationId xmlns:a16="http://schemas.microsoft.com/office/drawing/2014/main" xmlns="" id="{A9961A81-42D0-4177-8E58-45929DF4D9DB}"/>
              </a:ext>
            </a:extLst>
          </p:cNvPr>
          <p:cNvPicPr>
            <a:picLocks noChangeAspect="1"/>
          </p:cNvPicPr>
          <p:nvPr/>
        </p:nvPicPr>
        <p:blipFill>
          <a:blip r:embed="rId10"/>
          <a:stretch>
            <a:fillRect/>
          </a:stretch>
        </p:blipFill>
        <p:spPr>
          <a:xfrm>
            <a:off x="9486900" y="1088136"/>
            <a:ext cx="2021278" cy="1308298"/>
          </a:xfrm>
          <a:prstGeom prst="rect">
            <a:avLst/>
          </a:prstGeom>
        </p:spPr>
      </p:pic>
      <p:pic>
        <p:nvPicPr>
          <p:cNvPr id="4" name="Picture 3">
            <a:extLst>
              <a:ext uri="{FF2B5EF4-FFF2-40B4-BE49-F238E27FC236}">
                <a16:creationId xmlns:a16="http://schemas.microsoft.com/office/drawing/2014/main" xmlns="" id="{0A1E28F7-C138-48C8-9ABC-7087E153BF1E}"/>
              </a:ext>
            </a:extLst>
          </p:cNvPr>
          <p:cNvPicPr>
            <a:picLocks noChangeAspect="1"/>
          </p:cNvPicPr>
          <p:nvPr/>
        </p:nvPicPr>
        <p:blipFill>
          <a:blip r:embed="rId11"/>
          <a:stretch>
            <a:fillRect/>
          </a:stretch>
        </p:blipFill>
        <p:spPr>
          <a:xfrm>
            <a:off x="2798448" y="3466065"/>
            <a:ext cx="3779848" cy="1464496"/>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9737" y="1445466"/>
            <a:ext cx="4175428" cy="3246593"/>
          </a:xfrm>
          <a:prstGeom prst="rect">
            <a:avLst/>
          </a:prstGeom>
        </p:spPr>
      </p:pic>
      <p:pic>
        <p:nvPicPr>
          <p:cNvPr id="17" name="Picture 16" descr="A picture containing logo&#10;&#10;Description automatically generated">
            <a:extLst>
              <a:ext uri="{FF2B5EF4-FFF2-40B4-BE49-F238E27FC236}">
                <a16:creationId xmlns:a16="http://schemas.microsoft.com/office/drawing/2014/main" xmlns="" id="{F48CCAA0-C162-4E76-A578-01029913C75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4021" y="4851085"/>
            <a:ext cx="3840480" cy="1624099"/>
          </a:xfrm>
          <a:prstGeom prst="rect">
            <a:avLst/>
          </a:prstGeom>
        </p:spPr>
      </p:pic>
    </p:spTree>
    <p:extLst>
      <p:ext uri="{BB962C8B-B14F-4D97-AF65-F5344CB8AC3E}">
        <p14:creationId xmlns:p14="http://schemas.microsoft.com/office/powerpoint/2010/main" val="2854479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xmlns="" id="{6BFC83D5-B91A-C044-80C0-D67E7FCF582B}"/>
              </a:ext>
            </a:extLst>
          </p:cNvPr>
          <p:cNvPicPr>
            <a:picLocks noGrp="1" noChangeAspect="1"/>
          </p:cNvPicPr>
          <p:nvPr>
            <p:ph type="pic" sz="quarter" idx="10"/>
          </p:nvPr>
        </p:nvPicPr>
        <p:blipFill rotWithShape="1">
          <a:blip r:embed="rId3"/>
          <a:srcRect l="1120" t="12481" r="1120" b="6316"/>
          <a:stretch/>
        </p:blipFill>
        <p:spPr>
          <a:xfrm>
            <a:off x="0" y="0"/>
            <a:ext cx="12192000" cy="6858000"/>
          </a:xfrm>
        </p:spPr>
      </p:pic>
      <p:sp>
        <p:nvSpPr>
          <p:cNvPr id="9" name="TextBox 8">
            <a:extLst>
              <a:ext uri="{FF2B5EF4-FFF2-40B4-BE49-F238E27FC236}">
                <a16:creationId xmlns:a16="http://schemas.microsoft.com/office/drawing/2014/main" xmlns="" id="{4850AEF1-98CF-F043-9D19-1EA12DF896C7}"/>
              </a:ext>
            </a:extLst>
          </p:cNvPr>
          <p:cNvSpPr txBox="1"/>
          <p:nvPr/>
        </p:nvSpPr>
        <p:spPr>
          <a:xfrm>
            <a:off x="795647" y="4913681"/>
            <a:ext cx="10379034" cy="697271"/>
          </a:xfrm>
          <a:prstGeom prst="rect">
            <a:avLst/>
          </a:prstGeom>
          <a:noFill/>
        </p:spPr>
        <p:txBody>
          <a:bodyPr wrap="square" lIns="0" tIns="0" rIns="0" bIns="0" rtlCol="0">
            <a:noAutofit/>
          </a:bodyPr>
          <a:lstStyle/>
          <a:p>
            <a:pPr algn="ctr"/>
            <a:endParaRPr lang="en-US" sz="4000" b="1" dirty="0">
              <a:solidFill>
                <a:schemeClr val="bg1"/>
              </a:solidFill>
              <a:latin typeface="Arial Black" panose="020B0604020202020204" pitchFamily="34" charset="0"/>
              <a:cs typeface="Arial Black" panose="020B0604020202020204" pitchFamily="34" charset="0"/>
            </a:endParaRPr>
          </a:p>
        </p:txBody>
      </p:sp>
      <p:pic>
        <p:nvPicPr>
          <p:cNvPr id="7" name="Picture 6">
            <a:extLst>
              <a:ext uri="{FF2B5EF4-FFF2-40B4-BE49-F238E27FC236}">
                <a16:creationId xmlns:a16="http://schemas.microsoft.com/office/drawing/2014/main" xmlns="" id="{EED24159-2AD0-454F-A76A-E9FFBF61D041}"/>
              </a:ext>
            </a:extLst>
          </p:cNvPr>
          <p:cNvPicPr>
            <a:picLocks noChangeAspect="1"/>
          </p:cNvPicPr>
          <p:nvPr/>
        </p:nvPicPr>
        <p:blipFill>
          <a:blip r:embed="rId4"/>
          <a:stretch>
            <a:fillRect/>
          </a:stretch>
        </p:blipFill>
        <p:spPr>
          <a:xfrm>
            <a:off x="497623" y="932579"/>
            <a:ext cx="4807654" cy="2185297"/>
          </a:xfrm>
          <a:prstGeom prst="rect">
            <a:avLst/>
          </a:prstGeom>
        </p:spPr>
      </p:pic>
    </p:spTree>
    <p:extLst>
      <p:ext uri="{BB962C8B-B14F-4D97-AF65-F5344CB8AC3E}">
        <p14:creationId xmlns:p14="http://schemas.microsoft.com/office/powerpoint/2010/main" val="1701194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C1A53E2-A6E3-49B0-AF03-854BD919A50F}"/>
              </a:ext>
            </a:extLst>
          </p:cNvPr>
          <p:cNvPicPr>
            <a:picLocks noChangeAspect="1"/>
          </p:cNvPicPr>
          <p:nvPr/>
        </p:nvPicPr>
        <p:blipFill>
          <a:blip r:embed="rId5"/>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8A599634-310F-4A37-A61F-10EE5620E4A0}"/>
              </a:ext>
            </a:extLst>
          </p:cNvPr>
          <p:cNvPicPr>
            <a:picLocks noChangeAspect="1"/>
          </p:cNvPicPr>
          <p:nvPr/>
        </p:nvPicPr>
        <p:blipFill>
          <a:blip r:embed="rId6"/>
          <a:stretch>
            <a:fillRect/>
          </a:stretch>
        </p:blipFill>
        <p:spPr>
          <a:xfrm>
            <a:off x="6096000" y="2531151"/>
            <a:ext cx="6239374" cy="2834640"/>
          </a:xfrm>
          <a:prstGeom prst="rect">
            <a:avLst/>
          </a:prstGeom>
        </p:spPr>
      </p:pic>
      <p:pic>
        <p:nvPicPr>
          <p:cNvPr id="4" name="KY_Raising Hope_16-9_Final 03 (3)">
            <a:hlinkClick r:id="" action="ppaction://media"/>
            <a:extLst>
              <a:ext uri="{FF2B5EF4-FFF2-40B4-BE49-F238E27FC236}">
                <a16:creationId xmlns:a16="http://schemas.microsoft.com/office/drawing/2014/main" xmlns="" id="{B67913E5-4126-4EED-8DE6-E8A94F009BD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xmlns="" id="{810CA644-4BF8-49EA-94E0-1C531A0903E0}"/>
              </a:ext>
            </a:extLst>
          </p:cNvPr>
          <p:cNvSpPr>
            <a:spLocks noGrp="1"/>
          </p:cNvSpPr>
          <p:nvPr>
            <p:ph type="sldNum" sz="quarter" idx="12"/>
          </p:nvPr>
        </p:nvSpPr>
        <p:spPr/>
        <p:txBody>
          <a:bodyPr/>
          <a:lstStyle/>
          <a:p>
            <a:fld id="{99D870D0-0773-47D3-B25E-40C517AE98CA}" type="slidenum">
              <a:rPr lang="en-US" smtClean="0"/>
              <a:t>2</a:t>
            </a:fld>
            <a:endParaRPr lang="en-US"/>
          </a:p>
        </p:txBody>
      </p:sp>
    </p:spTree>
    <p:extLst>
      <p:ext uri="{BB962C8B-B14F-4D97-AF65-F5344CB8AC3E}">
        <p14:creationId xmlns:p14="http://schemas.microsoft.com/office/powerpoint/2010/main" val="314303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5303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8" name="Picture Placeholder 2">
            <a:extLst>
              <a:ext uri="{FF2B5EF4-FFF2-40B4-BE49-F238E27FC236}">
                <a16:creationId xmlns:a16="http://schemas.microsoft.com/office/drawing/2014/main" xmlns="" id="{F375C2B8-92A9-0F49-82F1-BCBAD82D8C38}"/>
              </a:ext>
            </a:extLst>
          </p:cNvPr>
          <p:cNvPicPr>
            <a:picLocks noGrp="1" noChangeAspect="1"/>
          </p:cNvPicPr>
          <p:nvPr>
            <p:ph type="pic" sz="quarter" idx="10"/>
          </p:nvPr>
        </p:nvPicPr>
        <p:blipFill rotWithShape="1">
          <a:blip r:embed="rId3"/>
          <a:srcRect t="43311" b="43311"/>
          <a:stretch/>
        </p:blipFill>
        <p:spPr>
          <a:prstGeom prst="rect">
            <a:avLst/>
          </a:prstGeom>
        </p:spPr>
      </p:pic>
      <p:sp>
        <p:nvSpPr>
          <p:cNvPr id="6" name="TextBox 5"/>
          <p:cNvSpPr txBox="1"/>
          <p:nvPr/>
        </p:nvSpPr>
        <p:spPr>
          <a:xfrm>
            <a:off x="1422400" y="2661920"/>
            <a:ext cx="9591040" cy="3383280"/>
          </a:xfrm>
          <a:prstGeom prst="rect">
            <a:avLst/>
          </a:prstGeom>
          <a:noFill/>
        </p:spPr>
        <p:txBody>
          <a:bodyPr wrap="square" lIns="0" tIns="0" rIns="0" bIns="0" rtlCol="0">
            <a:noAutofit/>
          </a:bodyPr>
          <a:lstStyle/>
          <a:p>
            <a:r>
              <a:rPr lang="en-US" dirty="0"/>
              <a:t> </a:t>
            </a:r>
          </a:p>
          <a:p>
            <a:r>
              <a:rPr lang="en-US" b="1" dirty="0"/>
              <a:t>Campaign Name: </a:t>
            </a:r>
            <a:r>
              <a:rPr lang="en-US" dirty="0"/>
              <a:t>Raising Hope – Supporting Healthy Lives on Kentucky Farms       </a:t>
            </a:r>
          </a:p>
          <a:p>
            <a:r>
              <a:rPr lang="en-US" dirty="0"/>
              <a:t> </a:t>
            </a:r>
          </a:p>
          <a:p>
            <a:r>
              <a:rPr lang="en-US" b="1" dirty="0"/>
              <a:t>Mission statement:</a:t>
            </a:r>
            <a:r>
              <a:rPr lang="en-US" dirty="0"/>
              <a:t> Promote the physical/mental health and safety of Kentucky's (KY’s) farmers and farm families through translational research, prevention/intervention, and community education/outreach informed by key stakeholders with the common goal to enhance quality of life for our farmers and farm families. </a:t>
            </a:r>
          </a:p>
          <a:p>
            <a:r>
              <a:rPr lang="en-US" b="1" dirty="0"/>
              <a:t> </a:t>
            </a:r>
            <a:endParaRPr lang="en-US" dirty="0"/>
          </a:p>
          <a:p>
            <a:r>
              <a:rPr lang="en-US" b="1" dirty="0"/>
              <a:t>Goal for current project:</a:t>
            </a:r>
            <a:r>
              <a:rPr lang="en-US" dirty="0"/>
              <a:t>  Develop community-based programming, education, communication and support systems informed by local voices to support the mental health of our farmers and farm families by focusing on the reduction of stress, depression, and suicide rates among farmers and farm families.</a:t>
            </a:r>
          </a:p>
          <a:p>
            <a:pPr algn="l"/>
            <a:endParaRPr lang="en-US" dirty="0" err="1"/>
          </a:p>
        </p:txBody>
      </p:sp>
      <p:pic>
        <p:nvPicPr>
          <p:cNvPr id="13" name="Picture 12" descr="Logo&#10;&#10;Description automatically generated">
            <a:extLst>
              <a:ext uri="{FF2B5EF4-FFF2-40B4-BE49-F238E27FC236}">
                <a16:creationId xmlns:a16="http://schemas.microsoft.com/office/drawing/2014/main" xmlns="" id="{44E6563A-BCEF-49A9-89E7-71A96A0E6E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7096" y="812800"/>
            <a:ext cx="5532131" cy="2106172"/>
          </a:xfrm>
          <a:prstGeom prst="rect">
            <a:avLst/>
          </a:prstGeom>
        </p:spPr>
      </p:pic>
    </p:spTree>
    <p:extLst>
      <p:ext uri="{BB962C8B-B14F-4D97-AF65-F5344CB8AC3E}">
        <p14:creationId xmlns:p14="http://schemas.microsoft.com/office/powerpoint/2010/main" val="3579282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C1023E5B-4B3B-CD46-B1D4-62BFA571456F}"/>
              </a:ext>
            </a:extLst>
          </p:cNvPr>
          <p:cNvSpPr>
            <a:spLocks noGrp="1"/>
          </p:cNvSpPr>
          <p:nvPr>
            <p:ph type="body" sz="quarter" idx="14"/>
          </p:nvPr>
        </p:nvSpPr>
        <p:spPr>
          <a:xfrm>
            <a:off x="683822" y="1256379"/>
            <a:ext cx="6405747" cy="684700"/>
          </a:xfrm>
        </p:spPr>
        <p:txBody>
          <a:bodyPr/>
          <a:lstStyle/>
          <a:p>
            <a:r>
              <a:rPr lang="en-US" dirty="0"/>
              <a:t>Partnership is Key</a:t>
            </a:r>
          </a:p>
        </p:txBody>
      </p:sp>
      <p:pic>
        <p:nvPicPr>
          <p:cNvPr id="8" name="Picture Placeholder 2">
            <a:extLst>
              <a:ext uri="{FF2B5EF4-FFF2-40B4-BE49-F238E27FC236}">
                <a16:creationId xmlns:a16="http://schemas.microsoft.com/office/drawing/2014/main" xmlns="" id="{F375C2B8-92A9-0F49-82F1-BCBAD82D8C38}"/>
              </a:ext>
            </a:extLst>
          </p:cNvPr>
          <p:cNvPicPr>
            <a:picLocks noGrp="1" noChangeAspect="1"/>
          </p:cNvPicPr>
          <p:nvPr>
            <p:ph type="pic" sz="quarter" idx="10"/>
          </p:nvPr>
        </p:nvPicPr>
        <p:blipFill rotWithShape="1">
          <a:blip r:embed="rId3"/>
          <a:srcRect t="43311" b="43311"/>
          <a:stretch/>
        </p:blipFill>
        <p:spPr>
          <a:prstGeom prst="rect">
            <a:avLst/>
          </a:prstGeom>
        </p:spPr>
      </p:pic>
      <p:pic>
        <p:nvPicPr>
          <p:cNvPr id="11" name="Picture Placeholder 10">
            <a:extLst>
              <a:ext uri="{FF2B5EF4-FFF2-40B4-BE49-F238E27FC236}">
                <a16:creationId xmlns:a16="http://schemas.microsoft.com/office/drawing/2014/main" xmlns="" id="{AEECD363-E68E-3B44-A564-3CA60B682FD4}"/>
              </a:ext>
            </a:extLst>
          </p:cNvPr>
          <p:cNvPicPr>
            <a:picLocks noGrp="1" noChangeAspect="1"/>
          </p:cNvPicPr>
          <p:nvPr>
            <p:ph type="pic" sz="quarter" idx="12"/>
          </p:nvPr>
        </p:nvPicPr>
        <p:blipFill rotWithShape="1">
          <a:blip r:embed="rId4"/>
          <a:srcRect t="-121815" b="-121815"/>
          <a:stretch/>
        </p:blipFill>
        <p:spPr>
          <a:xfrm>
            <a:off x="4050022" y="2109323"/>
            <a:ext cx="3846164" cy="2834640"/>
          </a:xfrm>
          <a:prstGeom prst="rect">
            <a:avLst/>
          </a:prstGeom>
        </p:spPr>
      </p:pic>
      <p:pic>
        <p:nvPicPr>
          <p:cNvPr id="12" name="Picture 12" descr="10 Best RN to BSN Programs in Kentucky - 2020">
            <a:extLst>
              <a:ext uri="{FF2B5EF4-FFF2-40B4-BE49-F238E27FC236}">
                <a16:creationId xmlns:a16="http://schemas.microsoft.com/office/drawing/2014/main" xmlns="" id="{0A2B26ED-28E0-6545-A7D4-D080A3EEEEF9}"/>
              </a:ext>
            </a:extLst>
          </p:cNvPr>
          <p:cNvPicPr>
            <a:picLocks noGrp="1" noChangeAspect="1" noChangeArrowheads="1"/>
          </p:cNvPicPr>
          <p:nvPr>
            <p:ph type="pic" sz="quarter" idx="13"/>
          </p:nvPr>
        </p:nvPicPr>
        <p:blipFill rotWithShape="1">
          <a:blip r:embed="rId5">
            <a:extLst>
              <a:ext uri="{28A0092B-C50C-407E-A947-70E740481C1C}">
                <a14:useLocalDpi xmlns:a14="http://schemas.microsoft.com/office/drawing/2010/main" val="0"/>
              </a:ext>
            </a:extLst>
          </a:blip>
          <a:srcRect t="26127" b="16885"/>
          <a:stretch/>
        </p:blipFill>
        <p:spPr bwMode="auto">
          <a:xfrm>
            <a:off x="8710551" y="2353487"/>
            <a:ext cx="3481449" cy="1308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6760CDDA-2567-9649-96AA-FF55A93E68A0}"/>
              </a:ext>
            </a:extLst>
          </p:cNvPr>
          <p:cNvPicPr>
            <a:picLocks noChangeAspect="1"/>
          </p:cNvPicPr>
          <p:nvPr/>
        </p:nvPicPr>
        <p:blipFill>
          <a:blip r:embed="rId6"/>
          <a:stretch>
            <a:fillRect/>
          </a:stretch>
        </p:blipFill>
        <p:spPr>
          <a:xfrm>
            <a:off x="4660602" y="4407046"/>
            <a:ext cx="2743438" cy="1731414"/>
          </a:xfrm>
          <a:prstGeom prst="rect">
            <a:avLst/>
          </a:prstGeom>
        </p:spPr>
      </p:pic>
      <p:pic>
        <p:nvPicPr>
          <p:cNvPr id="14" name="Picture 13">
            <a:extLst>
              <a:ext uri="{FF2B5EF4-FFF2-40B4-BE49-F238E27FC236}">
                <a16:creationId xmlns:a16="http://schemas.microsoft.com/office/drawing/2014/main" xmlns="" id="{6E5199DE-8E4E-4E47-9842-764FF1053AB8}"/>
              </a:ext>
            </a:extLst>
          </p:cNvPr>
          <p:cNvPicPr>
            <a:picLocks noChangeAspect="1"/>
          </p:cNvPicPr>
          <p:nvPr/>
        </p:nvPicPr>
        <p:blipFill>
          <a:blip r:embed="rId7"/>
          <a:stretch>
            <a:fillRect/>
          </a:stretch>
        </p:blipFill>
        <p:spPr>
          <a:xfrm>
            <a:off x="4660602" y="1481149"/>
            <a:ext cx="3765847" cy="1464496"/>
          </a:xfrm>
          <a:prstGeom prst="rect">
            <a:avLst/>
          </a:prstGeom>
        </p:spPr>
      </p:pic>
      <p:pic>
        <p:nvPicPr>
          <p:cNvPr id="16" name="Picture 15">
            <a:extLst>
              <a:ext uri="{FF2B5EF4-FFF2-40B4-BE49-F238E27FC236}">
                <a16:creationId xmlns:a16="http://schemas.microsoft.com/office/drawing/2014/main" xmlns="" id="{EDF66781-D9FD-4078-90E7-4D30806702A1}"/>
              </a:ext>
            </a:extLst>
          </p:cNvPr>
          <p:cNvPicPr>
            <a:picLocks noChangeAspect="1"/>
          </p:cNvPicPr>
          <p:nvPr/>
        </p:nvPicPr>
        <p:blipFill rotWithShape="1">
          <a:blip r:embed="rId8"/>
          <a:srcRect l="13783" t="9772" r="13371" b="12619"/>
          <a:stretch/>
        </p:blipFill>
        <p:spPr>
          <a:xfrm>
            <a:off x="8014620" y="3829856"/>
            <a:ext cx="3351288" cy="2194560"/>
          </a:xfrm>
          <a:prstGeom prst="rect">
            <a:avLst/>
          </a:prstGeom>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3840" y="1160453"/>
            <a:ext cx="4175428" cy="3246593"/>
          </a:xfrm>
          <a:prstGeom prst="rect">
            <a:avLst/>
          </a:prstGeom>
        </p:spPr>
      </p:pic>
      <p:pic>
        <p:nvPicPr>
          <p:cNvPr id="6" name="Picture 5" descr="A picture containing logo&#10;&#10;Description automatically generated">
            <a:extLst>
              <a:ext uri="{FF2B5EF4-FFF2-40B4-BE49-F238E27FC236}">
                <a16:creationId xmlns:a16="http://schemas.microsoft.com/office/drawing/2014/main" xmlns="" id="{E6F7D58E-5214-4214-B794-F55E98A266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3360" y="4131440"/>
            <a:ext cx="4023360" cy="1701437"/>
          </a:xfrm>
          <a:prstGeom prst="rect">
            <a:avLst/>
          </a:prstGeom>
        </p:spPr>
      </p:pic>
    </p:spTree>
    <p:extLst>
      <p:ext uri="{BB962C8B-B14F-4D97-AF65-F5344CB8AC3E}">
        <p14:creationId xmlns:p14="http://schemas.microsoft.com/office/powerpoint/2010/main" val="1804347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6" name="Picture Placeholder 5" descr="A herd of cows grazing in a field&#10;&#10;Description automatically generated with low confidence">
            <a:extLst>
              <a:ext uri="{FF2B5EF4-FFF2-40B4-BE49-F238E27FC236}">
                <a16:creationId xmlns:a16="http://schemas.microsoft.com/office/drawing/2014/main" xmlns="" id="{5740BDDC-BFB8-4E6C-BADE-A57DA13ADCD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4252" b="44252"/>
          <a:stretch>
            <a:fillRect/>
          </a:stretch>
        </p:blipFill>
        <p:spPr/>
      </p:pic>
      <p:sp>
        <p:nvSpPr>
          <p:cNvPr id="8" name="Title 7"/>
          <p:cNvSpPr>
            <a:spLocks noGrp="1"/>
          </p:cNvSpPr>
          <p:nvPr>
            <p:ph type="title" idx="4294967295"/>
          </p:nvPr>
        </p:nvSpPr>
        <p:spPr>
          <a:xfrm>
            <a:off x="264160" y="1389411"/>
            <a:ext cx="10515600" cy="602553"/>
          </a:xfrm>
        </p:spPr>
        <p:txBody>
          <a:bodyPr>
            <a:noAutofit/>
          </a:bodyPr>
          <a:lstStyle/>
          <a:p>
            <a:r>
              <a:rPr lang="en-US" sz="4000" b="1" dirty="0">
                <a:latin typeface="Arial" panose="020B0604020202020204" pitchFamily="34" charset="0"/>
                <a:cs typeface="Arial" panose="020B0604020202020204" pitchFamily="34" charset="0"/>
              </a:rPr>
              <a:t>Where it all started… Oct. 14, 2019</a:t>
            </a:r>
          </a:p>
        </p:txBody>
      </p:sp>
      <p:sp>
        <p:nvSpPr>
          <p:cNvPr id="38" name="Content Placeholder 17"/>
          <p:cNvSpPr txBox="1">
            <a:spLocks/>
          </p:cNvSpPr>
          <p:nvPr/>
        </p:nvSpPr>
        <p:spPr>
          <a:xfrm>
            <a:off x="749953" y="1690688"/>
            <a:ext cx="4975597" cy="5167311"/>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800"/>
              </a:lnSpc>
              <a:spcBef>
                <a:spcPts val="1000"/>
              </a:spcBef>
              <a:spcAft>
                <a:spcPts val="600"/>
              </a:spcAft>
              <a:buClrTx/>
              <a:buSzTx/>
              <a:buNone/>
              <a:tabLst/>
              <a:defRPr/>
            </a:pPr>
            <a:endParaRPr kumimoji="0" lang="en-US" sz="23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ts val="1800"/>
              </a:lnSpc>
              <a:spcBef>
                <a:spcPts val="1000"/>
              </a:spcBef>
              <a:spcAft>
                <a:spcPts val="60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Appropriation #1 notification: July 2020</a:t>
            </a:r>
          </a:p>
          <a:p>
            <a:pPr marL="228600" marR="0" lvl="0" indent="-228600" algn="l" defTabSz="914400" rtl="0" eaLnBrk="1" fontAlgn="auto" latinLnBrk="0" hangingPunct="1">
              <a:lnSpc>
                <a:spcPts val="1800"/>
              </a:lnSpc>
              <a:spcBef>
                <a:spcPts val="1000"/>
              </a:spcBef>
              <a:spcAft>
                <a:spcPts val="60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Southeast Ag Center S-FRSAN &amp; </a:t>
            </a:r>
            <a:r>
              <a:rPr lang="en-US" sz="2300" dirty="0">
                <a:solidFill>
                  <a:prstClr val="black">
                    <a:lumMod val="75000"/>
                    <a:lumOff val="25000"/>
                  </a:prstClr>
                </a:solidFill>
                <a:latin typeface="Arial" panose="020B0604020202020204" pitchFamily="34" charset="0"/>
                <a:cs typeface="Arial" panose="020B0604020202020204" pitchFamily="34" charset="0"/>
              </a:rPr>
              <a:t>Continuing Education </a:t>
            </a:r>
            <a:r>
              <a:rPr kumimoji="0" lang="en-US" sz="23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Funding provided May 2020 – March 2021: </a:t>
            </a:r>
          </a:p>
          <a:p>
            <a:pPr marL="685800" marR="0" lvl="1" indent="-228600" algn="l" defTabSz="914400" rtl="0" eaLnBrk="1" fontAlgn="auto" latinLnBrk="0" hangingPunct="1">
              <a:lnSpc>
                <a:spcPts val="1800"/>
              </a:lnSpc>
              <a:spcBef>
                <a:spcPts val="1000"/>
              </a:spcBef>
              <a:spcAft>
                <a:spcPts val="60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17 QPR Trainers Recruited from high farmer contact groups (ministerium, equipment dealers, safety professionals, commodity groups </a:t>
            </a:r>
            <a:r>
              <a:rPr kumimoji="0" lang="en-US" sz="23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cs typeface="Arial" panose="020B0604020202020204" pitchFamily="34" charset="0"/>
              </a:rPr>
              <a:t>etc</a:t>
            </a:r>
            <a:r>
              <a:rPr kumimoji="0" lang="en-US" sz="23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a:t>
            </a:r>
          </a:p>
          <a:p>
            <a:pPr marL="685800" marR="0" lvl="1" indent="-228600" algn="l" defTabSz="914400" rtl="0" eaLnBrk="1" fontAlgn="auto" latinLnBrk="0" hangingPunct="1">
              <a:lnSpc>
                <a:spcPts val="1800"/>
              </a:lnSpc>
              <a:spcBef>
                <a:spcPts val="1000"/>
              </a:spcBef>
              <a:spcAft>
                <a:spcPts val="60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27 Training Sessions conducted </a:t>
            </a:r>
          </a:p>
          <a:p>
            <a:pPr marL="685800" marR="0" lvl="1" indent="-228600" algn="l" defTabSz="914400" rtl="0" eaLnBrk="1" fontAlgn="auto" latinLnBrk="0" hangingPunct="1">
              <a:lnSpc>
                <a:spcPts val="1800"/>
              </a:lnSpc>
              <a:spcBef>
                <a:spcPts val="1000"/>
              </a:spcBef>
              <a:spcAft>
                <a:spcPts val="60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415 QPR Trained Participants</a:t>
            </a:r>
          </a:p>
          <a:p>
            <a:pPr lvl="2">
              <a:spcAft>
                <a:spcPts val="600"/>
              </a:spcAft>
              <a:defRPr/>
            </a:pPr>
            <a:r>
              <a:rPr kumimoji="0" lang="en-US" sz="23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278 (KY)/137 (</a:t>
            </a:r>
            <a:r>
              <a:rPr lang="en-US" sz="2300" dirty="0">
                <a:solidFill>
                  <a:prstClr val="black">
                    <a:lumMod val="75000"/>
                    <a:lumOff val="25000"/>
                  </a:prstClr>
                </a:solidFill>
                <a:latin typeface="Arial" panose="020B0604020202020204" pitchFamily="34" charset="0"/>
                <a:cs typeface="Arial" panose="020B0604020202020204" pitchFamily="34" charset="0"/>
              </a:rPr>
              <a:t>Out-of-State</a:t>
            </a:r>
            <a:r>
              <a:rPr kumimoji="0" lang="en-US" sz="23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a:t>
            </a:r>
          </a:p>
          <a:p>
            <a:pPr lvl="1">
              <a:spcAft>
                <a:spcPts val="600"/>
              </a:spcAft>
              <a:defRPr/>
            </a:pPr>
            <a:r>
              <a:rPr kumimoji="0" lang="en-US" sz="23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Created specialized agricultural training materials for community based QPR.</a:t>
            </a:r>
          </a:p>
          <a:p>
            <a:pPr marL="228600" marR="0" lvl="0" indent="-228600" algn="l" defTabSz="914400" rtl="0" eaLnBrk="1" fontAlgn="auto" latinLnBrk="0" hangingPunct="1">
              <a:lnSpc>
                <a:spcPts val="1800"/>
              </a:lnSpc>
              <a:spcBef>
                <a:spcPts val="100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endParaRPr>
          </a:p>
          <a:p>
            <a:pPr marL="228600" marR="0" lvl="0" indent="-228600" algn="l" defTabSz="914400" rtl="0" eaLnBrk="1" fontAlgn="auto" latinLnBrk="0" hangingPunct="1">
              <a:lnSpc>
                <a:spcPts val="1800"/>
              </a:lnSpc>
              <a:spcBef>
                <a:spcPts val="100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endParaRPr>
          </a:p>
        </p:txBody>
      </p:sp>
      <p:pic>
        <p:nvPicPr>
          <p:cNvPr id="2" name="Picture 1">
            <a:extLst>
              <a:ext uri="{FF2B5EF4-FFF2-40B4-BE49-F238E27FC236}">
                <a16:creationId xmlns:a16="http://schemas.microsoft.com/office/drawing/2014/main" xmlns="" id="{C444BEAF-95AA-42F9-BCD4-CB19D4EFC69B}"/>
              </a:ext>
            </a:extLst>
          </p:cNvPr>
          <p:cNvPicPr>
            <a:picLocks noChangeAspect="1"/>
          </p:cNvPicPr>
          <p:nvPr/>
        </p:nvPicPr>
        <p:blipFill rotWithShape="1">
          <a:blip r:embed="rId4"/>
          <a:srcRect r="3345" b="10579"/>
          <a:stretch/>
        </p:blipFill>
        <p:spPr>
          <a:xfrm>
            <a:off x="5849527" y="2079885"/>
            <a:ext cx="5935598" cy="3226406"/>
          </a:xfrm>
          <a:prstGeom prst="rect">
            <a:avLst/>
          </a:prstGeom>
        </p:spPr>
      </p:pic>
    </p:spTree>
    <p:extLst>
      <p:ext uri="{BB962C8B-B14F-4D97-AF65-F5344CB8AC3E}">
        <p14:creationId xmlns:p14="http://schemas.microsoft.com/office/powerpoint/2010/main" val="5466322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547536" y="1267129"/>
            <a:ext cx="11299023" cy="4265270"/>
          </a:xfrm>
          <a:prstGeom prst="rect">
            <a:avLst/>
          </a:prstGeom>
        </p:spPr>
        <p:txBody>
          <a:bodyPr wrap="square">
            <a:spAutoFit/>
          </a:bodyPr>
          <a:lstStyle/>
          <a:p>
            <a:pPr marL="285750" indent="-285750">
              <a:lnSpc>
                <a:spcPct val="170000"/>
              </a:lnSpc>
              <a:buFont typeface="Arial" panose="020B0604020202020204" pitchFamily="34" charset="0"/>
              <a:buChar char="•"/>
            </a:pPr>
            <a:r>
              <a:rPr lang="en-US" dirty="0">
                <a:latin typeface="Arial" panose="020B0604020202020204" pitchFamily="34" charset="0"/>
                <a:cs typeface="Arial" panose="020B0604020202020204" pitchFamily="34" charset="0"/>
              </a:rPr>
              <a:t>General Fund (Tobacco) appropriation of $500,000 for FY 2020-2021.</a:t>
            </a:r>
          </a:p>
          <a:p>
            <a:pPr marL="285750" indent="-285750">
              <a:lnSpc>
                <a:spcPct val="170000"/>
              </a:lnSpc>
              <a:buFont typeface="Arial" panose="020B0604020202020204" pitchFamily="34" charset="0"/>
              <a:buChar char="•"/>
            </a:pPr>
            <a:r>
              <a:rPr lang="en-US" dirty="0">
                <a:latin typeface="Arial" panose="020B0604020202020204" pitchFamily="34" charset="0"/>
                <a:cs typeface="Arial" panose="020B0604020202020204" pitchFamily="34" charset="0"/>
              </a:rPr>
              <a:t>Department for Behavioral Health, Developmental and Intellectual Disabilities, Kentucky Department of Agriculture, University of Kentucky Southeast Center for Agricultural Health and Injury Prevention, and others raise awareness of National Suicide Prevention Lifeline (988) in rural communities. </a:t>
            </a:r>
          </a:p>
          <a:p>
            <a:pPr marL="285750" indent="-285750">
              <a:lnSpc>
                <a:spcPct val="170000"/>
              </a:lnSpc>
              <a:buFont typeface="Arial" panose="020B0604020202020204" pitchFamily="34" charset="0"/>
              <a:buChar char="•"/>
            </a:pPr>
            <a:r>
              <a:rPr lang="en-US" dirty="0">
                <a:latin typeface="Arial" panose="020B0604020202020204" pitchFamily="34" charset="0"/>
                <a:cs typeface="Arial" panose="020B0604020202020204" pitchFamily="34" charset="0"/>
              </a:rPr>
              <a:t>Cultural competency training for staff. </a:t>
            </a:r>
          </a:p>
          <a:p>
            <a:pPr marL="285750" indent="-285750">
              <a:lnSpc>
                <a:spcPct val="170000"/>
              </a:lnSpc>
              <a:buFont typeface="Arial" panose="020B0604020202020204" pitchFamily="34" charset="0"/>
              <a:buChar char="•"/>
            </a:pPr>
            <a:r>
              <a:rPr lang="en-US" dirty="0">
                <a:latin typeface="Arial" panose="020B0604020202020204" pitchFamily="34" charset="0"/>
                <a:cs typeface="Arial" panose="020B0604020202020204" pitchFamily="34" charset="0"/>
              </a:rPr>
              <a:t>Outreach, treatment, and other necessary services for rural communities. </a:t>
            </a:r>
          </a:p>
          <a:p>
            <a:pPr marL="285750" indent="-285750">
              <a:lnSpc>
                <a:spcPct val="170000"/>
              </a:lnSpc>
              <a:buFont typeface="Arial" panose="020B0604020202020204" pitchFamily="34" charset="0"/>
              <a:buChar char="•"/>
            </a:pPr>
            <a:r>
              <a:rPr lang="en-US" dirty="0">
                <a:latin typeface="Arial" panose="020B0604020202020204" pitchFamily="34" charset="0"/>
                <a:cs typeface="Arial" panose="020B0604020202020204" pitchFamily="34" charset="0"/>
              </a:rPr>
              <a:t>Partners to apply for federal funds through the Agriculture Improvement Act of 2018, 7 U.S.C. sec. 5936, to supplement the General Fund (Tobacco) appropriation. </a:t>
            </a:r>
          </a:p>
          <a:p>
            <a:pPr marL="285750" indent="-285750">
              <a:lnSpc>
                <a:spcPct val="170000"/>
              </a:lnSpc>
              <a:buFont typeface="Arial" panose="020B0604020202020204" pitchFamily="34" charset="0"/>
              <a:buChar char="•"/>
            </a:pPr>
            <a:r>
              <a:rPr lang="en-US" dirty="0">
                <a:latin typeface="Arial" panose="020B0604020202020204" pitchFamily="34" charset="0"/>
                <a:cs typeface="Arial" panose="020B0604020202020204" pitchFamily="34" charset="0"/>
              </a:rPr>
              <a:t>CHFS to submit annual report on the pilot on the results of the pilot program.</a:t>
            </a:r>
          </a:p>
        </p:txBody>
      </p:sp>
      <p:sp>
        <p:nvSpPr>
          <p:cNvPr id="3" name="TextBox 2"/>
          <p:cNvSpPr txBox="1"/>
          <p:nvPr/>
        </p:nvSpPr>
        <p:spPr>
          <a:xfrm>
            <a:off x="0" y="308113"/>
            <a:ext cx="12192000" cy="523220"/>
          </a:xfrm>
          <a:prstGeom prst="rect">
            <a:avLst/>
          </a:prstGeom>
          <a:noFill/>
        </p:spPr>
        <p:txBody>
          <a:bodyPr wrap="square" rtlCol="0">
            <a:spAutoFit/>
          </a:bodyPr>
          <a:lstStyle/>
          <a:p>
            <a:pPr algn="ctr"/>
            <a:r>
              <a:rPr lang="en-US" sz="2800" b="1" i="1" dirty="0">
                <a:latin typeface="Arial" panose="020B0604020202020204" pitchFamily="34" charset="0"/>
                <a:cs typeface="Arial" panose="020B0604020202020204" pitchFamily="34" charset="0"/>
              </a:rPr>
              <a:t>Kentucky Rural Mental Health and Suicide Prevention Pilot Program</a:t>
            </a:r>
            <a:endParaRPr lang="en-US" sz="2800" b="1" dirty="0"/>
          </a:p>
        </p:txBody>
      </p:sp>
      <p:sp>
        <p:nvSpPr>
          <p:cNvPr id="4" name="Slide Number Placeholder 3">
            <a:extLst>
              <a:ext uri="{FF2B5EF4-FFF2-40B4-BE49-F238E27FC236}">
                <a16:creationId xmlns:a16="http://schemas.microsoft.com/office/drawing/2014/main" xmlns="" id="{41483CBD-CB37-4577-86B3-FF82241C3A25}"/>
              </a:ext>
            </a:extLst>
          </p:cNvPr>
          <p:cNvSpPr>
            <a:spLocks noGrp="1"/>
          </p:cNvSpPr>
          <p:nvPr>
            <p:ph type="sldNum" sz="quarter" idx="12"/>
          </p:nvPr>
        </p:nvSpPr>
        <p:spPr/>
        <p:txBody>
          <a:bodyPr/>
          <a:lstStyle/>
          <a:p>
            <a:fld id="{99D870D0-0773-47D3-B25E-40C517AE98CA}" type="slidenum">
              <a:rPr lang="en-US" smtClean="0"/>
              <a:t>6</a:t>
            </a:fld>
            <a:endParaRPr lang="en-US"/>
          </a:p>
        </p:txBody>
      </p:sp>
    </p:spTree>
    <p:extLst>
      <p:ext uri="{BB962C8B-B14F-4D97-AF65-F5344CB8AC3E}">
        <p14:creationId xmlns:p14="http://schemas.microsoft.com/office/powerpoint/2010/main" val="2008053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794E086A-9602-8647-8A68-C09F3FDD3C1C}"/>
              </a:ext>
            </a:extLst>
          </p:cNvPr>
          <p:cNvSpPr/>
          <p:nvPr/>
        </p:nvSpPr>
        <p:spPr>
          <a:xfrm>
            <a:off x="1813655" y="466135"/>
            <a:ext cx="8564689" cy="82397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Arial" panose="020B0604020202020204" pitchFamily="34" charset="0"/>
                <a:cs typeface="Arial" panose="020B0604020202020204" pitchFamily="34" charset="0"/>
              </a:rPr>
              <a:t>Develop community-based support systems informed by local voices to address mental illness and suicide among farmers and farm families.</a:t>
            </a:r>
          </a:p>
        </p:txBody>
      </p:sp>
      <p:sp>
        <p:nvSpPr>
          <p:cNvPr id="4" name="Rectangle 3">
            <a:extLst>
              <a:ext uri="{FF2B5EF4-FFF2-40B4-BE49-F238E27FC236}">
                <a16:creationId xmlns:a16="http://schemas.microsoft.com/office/drawing/2014/main" xmlns="" id="{3C47B189-8E9C-2E4C-BED5-D73B752FBCCD}"/>
              </a:ext>
            </a:extLst>
          </p:cNvPr>
          <p:cNvSpPr/>
          <p:nvPr/>
        </p:nvSpPr>
        <p:spPr>
          <a:xfrm>
            <a:off x="575063" y="5042253"/>
            <a:ext cx="2191518" cy="823975"/>
          </a:xfrm>
          <a:prstGeom prst="rect">
            <a:avLst/>
          </a:prstGeom>
          <a:solidFill>
            <a:schemeClr val="accent6"/>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latin typeface="Arial" panose="020B0604020202020204" pitchFamily="34" charset="0"/>
                <a:cs typeface="Arial" panose="020B0604020202020204" pitchFamily="34" charset="0"/>
              </a:rPr>
              <a:t>Prevention</a:t>
            </a:r>
          </a:p>
        </p:txBody>
      </p:sp>
      <p:sp>
        <p:nvSpPr>
          <p:cNvPr id="5" name="Rectangle 4">
            <a:extLst>
              <a:ext uri="{FF2B5EF4-FFF2-40B4-BE49-F238E27FC236}">
                <a16:creationId xmlns:a16="http://schemas.microsoft.com/office/drawing/2014/main" xmlns="" id="{718D8945-91A8-4C4E-804A-9DD5401CB74C}"/>
              </a:ext>
            </a:extLst>
          </p:cNvPr>
          <p:cNvSpPr/>
          <p:nvPr/>
        </p:nvSpPr>
        <p:spPr>
          <a:xfrm>
            <a:off x="3533218" y="5042253"/>
            <a:ext cx="2191518" cy="823975"/>
          </a:xfrm>
          <a:prstGeom prst="rect">
            <a:avLst/>
          </a:prstGeom>
          <a:solidFill>
            <a:schemeClr val="accent6"/>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latin typeface="Arial" panose="020B0604020202020204" pitchFamily="34" charset="0"/>
                <a:cs typeface="Arial" panose="020B0604020202020204" pitchFamily="34" charset="0"/>
              </a:rPr>
              <a:t>Intervention</a:t>
            </a:r>
          </a:p>
        </p:txBody>
      </p:sp>
      <p:sp>
        <p:nvSpPr>
          <p:cNvPr id="6" name="Rectangle 5">
            <a:extLst>
              <a:ext uri="{FF2B5EF4-FFF2-40B4-BE49-F238E27FC236}">
                <a16:creationId xmlns:a16="http://schemas.microsoft.com/office/drawing/2014/main" xmlns="" id="{24305066-D68A-154D-BDC7-B5F820C07098}"/>
              </a:ext>
            </a:extLst>
          </p:cNvPr>
          <p:cNvSpPr/>
          <p:nvPr/>
        </p:nvSpPr>
        <p:spPr>
          <a:xfrm>
            <a:off x="6510433" y="5042253"/>
            <a:ext cx="2191518" cy="823975"/>
          </a:xfrm>
          <a:prstGeom prst="rect">
            <a:avLst/>
          </a:prstGeom>
          <a:solidFill>
            <a:schemeClr val="accent6"/>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latin typeface="Arial" panose="020B0604020202020204" pitchFamily="34" charset="0"/>
                <a:cs typeface="Arial" panose="020B0604020202020204" pitchFamily="34" charset="0"/>
              </a:rPr>
              <a:t>Postvention</a:t>
            </a:r>
          </a:p>
        </p:txBody>
      </p:sp>
      <p:sp>
        <p:nvSpPr>
          <p:cNvPr id="7" name="Rectangle 6">
            <a:extLst>
              <a:ext uri="{FF2B5EF4-FFF2-40B4-BE49-F238E27FC236}">
                <a16:creationId xmlns:a16="http://schemas.microsoft.com/office/drawing/2014/main" xmlns="" id="{C823B833-526D-1A4A-97ED-BDB7C5E0CE18}"/>
              </a:ext>
            </a:extLst>
          </p:cNvPr>
          <p:cNvSpPr/>
          <p:nvPr/>
        </p:nvSpPr>
        <p:spPr>
          <a:xfrm>
            <a:off x="9406039" y="5042253"/>
            <a:ext cx="2191518" cy="823975"/>
          </a:xfrm>
          <a:prstGeom prst="rect">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latin typeface="Arial" panose="020B0604020202020204" pitchFamily="34" charset="0"/>
                <a:cs typeface="Arial" panose="020B0604020202020204" pitchFamily="34" charset="0"/>
              </a:rPr>
              <a:t>Data/Surveillance</a:t>
            </a:r>
          </a:p>
        </p:txBody>
      </p:sp>
      <p:sp>
        <p:nvSpPr>
          <p:cNvPr id="8" name="Rectangle 7">
            <a:extLst>
              <a:ext uri="{FF2B5EF4-FFF2-40B4-BE49-F238E27FC236}">
                <a16:creationId xmlns:a16="http://schemas.microsoft.com/office/drawing/2014/main" xmlns="" id="{421E2B93-E2E5-3949-95DE-6C5E4880953B}"/>
              </a:ext>
            </a:extLst>
          </p:cNvPr>
          <p:cNvSpPr/>
          <p:nvPr/>
        </p:nvSpPr>
        <p:spPr>
          <a:xfrm>
            <a:off x="5177692" y="1512340"/>
            <a:ext cx="1468909" cy="8239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Arial" panose="020B0604020202020204" pitchFamily="34" charset="0"/>
                <a:cs typeface="Arial" panose="020B0604020202020204" pitchFamily="34" charset="0"/>
              </a:rPr>
              <a:t>Increase Awareness</a:t>
            </a:r>
          </a:p>
        </p:txBody>
      </p:sp>
      <p:sp>
        <p:nvSpPr>
          <p:cNvPr id="9" name="Rectangle 8">
            <a:extLst>
              <a:ext uri="{FF2B5EF4-FFF2-40B4-BE49-F238E27FC236}">
                <a16:creationId xmlns:a16="http://schemas.microsoft.com/office/drawing/2014/main" xmlns="" id="{88D71EF7-41CA-3745-9031-866570023B0C}"/>
              </a:ext>
            </a:extLst>
          </p:cNvPr>
          <p:cNvSpPr/>
          <p:nvPr/>
        </p:nvSpPr>
        <p:spPr>
          <a:xfrm>
            <a:off x="5177692" y="2558545"/>
            <a:ext cx="1468909" cy="8239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Arial" panose="020B0604020202020204" pitchFamily="34" charset="0"/>
                <a:cs typeface="Arial" panose="020B0604020202020204" pitchFamily="34" charset="0"/>
              </a:rPr>
              <a:t>Reduce Stigma</a:t>
            </a:r>
          </a:p>
        </p:txBody>
      </p:sp>
      <p:sp>
        <p:nvSpPr>
          <p:cNvPr id="10" name="Rectangle 9">
            <a:extLst>
              <a:ext uri="{FF2B5EF4-FFF2-40B4-BE49-F238E27FC236}">
                <a16:creationId xmlns:a16="http://schemas.microsoft.com/office/drawing/2014/main" xmlns="" id="{29E65E06-B2F9-A147-8F56-DA94913D7BD1}"/>
              </a:ext>
            </a:extLst>
          </p:cNvPr>
          <p:cNvSpPr/>
          <p:nvPr/>
        </p:nvSpPr>
        <p:spPr>
          <a:xfrm>
            <a:off x="5177693" y="3592395"/>
            <a:ext cx="1468908" cy="8239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Arial" panose="020B0604020202020204" pitchFamily="34" charset="0"/>
                <a:cs typeface="Arial" panose="020B0604020202020204" pitchFamily="34" charset="0"/>
              </a:rPr>
              <a:t>Show Farmers Appreciation</a:t>
            </a:r>
          </a:p>
        </p:txBody>
      </p:sp>
      <p:cxnSp>
        <p:nvCxnSpPr>
          <p:cNvPr id="11" name="Straight Connector 10">
            <a:extLst>
              <a:ext uri="{FF2B5EF4-FFF2-40B4-BE49-F238E27FC236}">
                <a16:creationId xmlns:a16="http://schemas.microsoft.com/office/drawing/2014/main" xmlns="" id="{A570534A-0E07-E64E-9038-3E36E5BEEAF3}"/>
              </a:ext>
            </a:extLst>
          </p:cNvPr>
          <p:cNvCxnSpPr>
            <a:cxnSpLocks/>
          </p:cNvCxnSpPr>
          <p:nvPr/>
        </p:nvCxnSpPr>
        <p:spPr>
          <a:xfrm>
            <a:off x="5832599" y="1290110"/>
            <a:ext cx="0" cy="22223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8F495328-56BA-9F4A-A481-24E46B89D147}"/>
              </a:ext>
            </a:extLst>
          </p:cNvPr>
          <p:cNvCxnSpPr>
            <a:cxnSpLocks/>
            <a:stCxn id="8" idx="2"/>
            <a:endCxn id="9" idx="0"/>
          </p:cNvCxnSpPr>
          <p:nvPr/>
        </p:nvCxnSpPr>
        <p:spPr>
          <a:xfrm>
            <a:off x="5912147" y="2336315"/>
            <a:ext cx="0" cy="22223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603D95F9-132F-EA45-B740-E0117C950E0C}"/>
              </a:ext>
            </a:extLst>
          </p:cNvPr>
          <p:cNvCxnSpPr>
            <a:cxnSpLocks/>
            <a:stCxn id="10" idx="0"/>
            <a:endCxn id="9" idx="2"/>
          </p:cNvCxnSpPr>
          <p:nvPr/>
        </p:nvCxnSpPr>
        <p:spPr>
          <a:xfrm flipV="1">
            <a:off x="5912147" y="3382520"/>
            <a:ext cx="0" cy="209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2A16FC70-918D-5D41-877D-37CBB093D2EE}"/>
              </a:ext>
            </a:extLst>
          </p:cNvPr>
          <p:cNvCxnSpPr>
            <a:cxnSpLocks/>
          </p:cNvCxnSpPr>
          <p:nvPr/>
        </p:nvCxnSpPr>
        <p:spPr>
          <a:xfrm>
            <a:off x="1444409" y="4655076"/>
            <a:ext cx="89732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5D3F4714-C174-D049-835F-50728BAA225C}"/>
              </a:ext>
            </a:extLst>
          </p:cNvPr>
          <p:cNvCxnSpPr>
            <a:cxnSpLocks/>
          </p:cNvCxnSpPr>
          <p:nvPr/>
        </p:nvCxnSpPr>
        <p:spPr>
          <a:xfrm>
            <a:off x="1444409" y="4655076"/>
            <a:ext cx="0" cy="3488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7411C0D6-FE4C-FA42-BFAF-80F698E3037F}"/>
              </a:ext>
            </a:extLst>
          </p:cNvPr>
          <p:cNvCxnSpPr>
            <a:cxnSpLocks/>
          </p:cNvCxnSpPr>
          <p:nvPr/>
        </p:nvCxnSpPr>
        <p:spPr>
          <a:xfrm>
            <a:off x="4581735" y="4655076"/>
            <a:ext cx="0" cy="3488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3B326D64-2856-274F-AD11-5ACE182FF523}"/>
              </a:ext>
            </a:extLst>
          </p:cNvPr>
          <p:cNvCxnSpPr>
            <a:cxnSpLocks/>
          </p:cNvCxnSpPr>
          <p:nvPr/>
        </p:nvCxnSpPr>
        <p:spPr>
          <a:xfrm>
            <a:off x="7555047" y="4655076"/>
            <a:ext cx="0" cy="3488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B08C4786-882E-BA47-86A2-7270691F6B56}"/>
              </a:ext>
            </a:extLst>
          </p:cNvPr>
          <p:cNvCxnSpPr>
            <a:cxnSpLocks/>
          </p:cNvCxnSpPr>
          <p:nvPr/>
        </p:nvCxnSpPr>
        <p:spPr>
          <a:xfrm>
            <a:off x="10378344" y="4655076"/>
            <a:ext cx="0" cy="3488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F4011A76-1FD4-F448-9C24-FC9FA8AD83CB}"/>
              </a:ext>
            </a:extLst>
          </p:cNvPr>
          <p:cNvCxnSpPr>
            <a:cxnSpLocks/>
            <a:stCxn id="10" idx="2"/>
          </p:cNvCxnSpPr>
          <p:nvPr/>
        </p:nvCxnSpPr>
        <p:spPr>
          <a:xfrm>
            <a:off x="5912147" y="4416370"/>
            <a:ext cx="0" cy="23870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481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940953595"/>
              </p:ext>
            </p:extLst>
          </p:nvPr>
        </p:nvGraphicFramePr>
        <p:xfrm>
          <a:off x="330708" y="375368"/>
          <a:ext cx="11530582" cy="1030351"/>
        </p:xfrm>
        <a:graphic>
          <a:graphicData uri="http://schemas.openxmlformats.org/drawingml/2006/table">
            <a:tbl>
              <a:tblPr/>
              <a:tblGrid>
                <a:gridCol w="1647226">
                  <a:extLst>
                    <a:ext uri="{9D8B030D-6E8A-4147-A177-3AD203B41FA5}">
                      <a16:colId xmlns:a16="http://schemas.microsoft.com/office/drawing/2014/main" xmlns="" val="2246749081"/>
                    </a:ext>
                  </a:extLst>
                </a:gridCol>
                <a:gridCol w="1647226">
                  <a:extLst>
                    <a:ext uri="{9D8B030D-6E8A-4147-A177-3AD203B41FA5}">
                      <a16:colId xmlns:a16="http://schemas.microsoft.com/office/drawing/2014/main" xmlns="" val="2159143441"/>
                    </a:ext>
                  </a:extLst>
                </a:gridCol>
                <a:gridCol w="1647226">
                  <a:extLst>
                    <a:ext uri="{9D8B030D-6E8A-4147-A177-3AD203B41FA5}">
                      <a16:colId xmlns:a16="http://schemas.microsoft.com/office/drawing/2014/main" xmlns="" val="3669297317"/>
                    </a:ext>
                  </a:extLst>
                </a:gridCol>
                <a:gridCol w="1647226">
                  <a:extLst>
                    <a:ext uri="{9D8B030D-6E8A-4147-A177-3AD203B41FA5}">
                      <a16:colId xmlns:a16="http://schemas.microsoft.com/office/drawing/2014/main" xmlns="" val="3331206176"/>
                    </a:ext>
                  </a:extLst>
                </a:gridCol>
                <a:gridCol w="1647226">
                  <a:extLst>
                    <a:ext uri="{9D8B030D-6E8A-4147-A177-3AD203B41FA5}">
                      <a16:colId xmlns:a16="http://schemas.microsoft.com/office/drawing/2014/main" xmlns="" val="1882745422"/>
                    </a:ext>
                  </a:extLst>
                </a:gridCol>
                <a:gridCol w="1647226">
                  <a:extLst>
                    <a:ext uri="{9D8B030D-6E8A-4147-A177-3AD203B41FA5}">
                      <a16:colId xmlns:a16="http://schemas.microsoft.com/office/drawing/2014/main" xmlns="" val="2715042873"/>
                    </a:ext>
                  </a:extLst>
                </a:gridCol>
                <a:gridCol w="1647226">
                  <a:extLst>
                    <a:ext uri="{9D8B030D-6E8A-4147-A177-3AD203B41FA5}">
                      <a16:colId xmlns:a16="http://schemas.microsoft.com/office/drawing/2014/main" xmlns="" val="1049046124"/>
                    </a:ext>
                  </a:extLst>
                </a:gridCol>
              </a:tblGrid>
              <a:tr h="1030351">
                <a:tc>
                  <a:txBody>
                    <a:bodyPr/>
                    <a:lstStyle/>
                    <a:p>
                      <a:pPr algn="ctr" rtl="0" fontAlgn="b"/>
                      <a:r>
                        <a:rPr lang="en-US" sz="2000" b="1" dirty="0">
                          <a:ln>
                            <a:solidFill>
                              <a:schemeClr val="bg1"/>
                            </a:solidFill>
                          </a:ln>
                          <a:solidFill>
                            <a:schemeClr val="bg1"/>
                          </a:solidFill>
                          <a:effectLst/>
                          <a:latin typeface="Arial" panose="020B0604020202020204" pitchFamily="34" charset="0"/>
                          <a:cs typeface="Arial" panose="020B0604020202020204" pitchFamily="34" charset="0"/>
                        </a:rPr>
                        <a:t>County</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1"/>
                    </a:solidFill>
                  </a:tcPr>
                </a:tc>
                <a:tc>
                  <a:txBody>
                    <a:bodyPr/>
                    <a:lstStyle/>
                    <a:p>
                      <a:pPr algn="ctr" rtl="0" fontAlgn="b"/>
                      <a:r>
                        <a:rPr lang="en-US" sz="2000" b="1" dirty="0">
                          <a:ln>
                            <a:solidFill>
                              <a:schemeClr val="bg1"/>
                            </a:solidFill>
                          </a:ln>
                          <a:solidFill>
                            <a:schemeClr val="bg1"/>
                          </a:solidFill>
                          <a:effectLst/>
                          <a:latin typeface="Arial" panose="020B0604020202020204" pitchFamily="34" charset="0"/>
                          <a:cs typeface="Arial" panose="020B0604020202020204" pitchFamily="34" charset="0"/>
                        </a:rPr>
                        <a:t>Farm Rate</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1"/>
                    </a:solidFill>
                  </a:tcPr>
                </a:tc>
                <a:tc>
                  <a:txBody>
                    <a:bodyPr/>
                    <a:lstStyle/>
                    <a:p>
                      <a:pPr algn="ctr" rtl="0" fontAlgn="b"/>
                      <a:r>
                        <a:rPr lang="en-US" sz="2000" b="1" dirty="0">
                          <a:ln>
                            <a:solidFill>
                              <a:schemeClr val="bg1"/>
                            </a:solidFill>
                          </a:ln>
                          <a:solidFill>
                            <a:schemeClr val="bg1"/>
                          </a:solidFill>
                          <a:effectLst/>
                          <a:latin typeface="Arial" panose="020B0604020202020204" pitchFamily="34" charset="0"/>
                          <a:cs typeface="Arial" panose="020B0604020202020204" pitchFamily="34" charset="0"/>
                        </a:rPr>
                        <a:t>Mortality Count</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1"/>
                    </a:solidFill>
                  </a:tcPr>
                </a:tc>
                <a:tc>
                  <a:txBody>
                    <a:bodyPr/>
                    <a:lstStyle/>
                    <a:p>
                      <a:pPr algn="ctr" rtl="0" fontAlgn="b"/>
                      <a:r>
                        <a:rPr lang="en-US" sz="2000" b="1" dirty="0">
                          <a:ln>
                            <a:solidFill>
                              <a:schemeClr val="bg1"/>
                            </a:solidFill>
                          </a:ln>
                          <a:solidFill>
                            <a:schemeClr val="bg1"/>
                          </a:solidFill>
                          <a:effectLst/>
                          <a:latin typeface="Arial" panose="020B0604020202020204" pitchFamily="34" charset="0"/>
                          <a:cs typeface="Arial" panose="020B0604020202020204" pitchFamily="34" charset="0"/>
                        </a:rPr>
                        <a:t>Mortality Rate</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1"/>
                    </a:solidFill>
                  </a:tcPr>
                </a:tc>
                <a:tc>
                  <a:txBody>
                    <a:bodyPr/>
                    <a:lstStyle/>
                    <a:p>
                      <a:pPr algn="ctr" rtl="0" fontAlgn="b"/>
                      <a:r>
                        <a:rPr lang="en-US" sz="2000" b="1" dirty="0">
                          <a:ln>
                            <a:solidFill>
                              <a:schemeClr val="bg1"/>
                            </a:solidFill>
                          </a:ln>
                          <a:solidFill>
                            <a:schemeClr val="bg1"/>
                          </a:solidFill>
                          <a:effectLst/>
                          <a:latin typeface="Arial" panose="020B0604020202020204" pitchFamily="34" charset="0"/>
                          <a:cs typeface="Arial" panose="020B0604020202020204" pitchFamily="34" charset="0"/>
                        </a:rPr>
                        <a:t>Morbidity Count</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1"/>
                    </a:solidFill>
                  </a:tcPr>
                </a:tc>
                <a:tc>
                  <a:txBody>
                    <a:bodyPr/>
                    <a:lstStyle/>
                    <a:p>
                      <a:pPr algn="ctr" rtl="0" fontAlgn="b"/>
                      <a:r>
                        <a:rPr lang="en-US" sz="2000" b="1" dirty="0">
                          <a:ln>
                            <a:solidFill>
                              <a:schemeClr val="bg1"/>
                            </a:solidFill>
                          </a:ln>
                          <a:solidFill>
                            <a:schemeClr val="bg1"/>
                          </a:solidFill>
                          <a:effectLst/>
                          <a:latin typeface="Arial" panose="020B0604020202020204" pitchFamily="34" charset="0"/>
                          <a:cs typeface="Arial" panose="020B0604020202020204" pitchFamily="34" charset="0"/>
                        </a:rPr>
                        <a:t>Morbidity Rate</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1"/>
                    </a:solidFill>
                  </a:tcPr>
                </a:tc>
                <a:tc>
                  <a:txBody>
                    <a:bodyPr/>
                    <a:lstStyle/>
                    <a:p>
                      <a:pPr algn="ctr" rtl="0" fontAlgn="b"/>
                      <a:r>
                        <a:rPr lang="en-US" sz="2000" b="1" dirty="0">
                          <a:ln>
                            <a:solidFill>
                              <a:schemeClr val="bg1"/>
                            </a:solidFill>
                          </a:ln>
                          <a:solidFill>
                            <a:schemeClr val="bg1"/>
                          </a:solidFill>
                          <a:effectLst/>
                          <a:latin typeface="Arial" panose="020B0604020202020204" pitchFamily="34" charset="0"/>
                          <a:cs typeface="Arial" panose="020B0604020202020204" pitchFamily="34" charset="0"/>
                        </a:rPr>
                        <a:t>Number of Indicators</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1"/>
                    </a:solidFill>
                  </a:tcPr>
                </a:tc>
                <a:extLst>
                  <a:ext uri="{0D108BD9-81ED-4DB2-BD59-A6C34878D82A}">
                    <a16:rowId xmlns:a16="http://schemas.microsoft.com/office/drawing/2014/main" xmlns="" val="3446764465"/>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96319898"/>
              </p:ext>
            </p:extLst>
          </p:nvPr>
        </p:nvGraphicFramePr>
        <p:xfrm>
          <a:off x="330708" y="1528545"/>
          <a:ext cx="11530584" cy="4864608"/>
        </p:xfrm>
        <a:graphic>
          <a:graphicData uri="http://schemas.openxmlformats.org/drawingml/2006/table">
            <a:tbl>
              <a:tblPr/>
              <a:tblGrid>
                <a:gridCol w="2882646">
                  <a:extLst>
                    <a:ext uri="{9D8B030D-6E8A-4147-A177-3AD203B41FA5}">
                      <a16:colId xmlns:a16="http://schemas.microsoft.com/office/drawing/2014/main" xmlns="" val="3111976856"/>
                    </a:ext>
                  </a:extLst>
                </a:gridCol>
                <a:gridCol w="2882646">
                  <a:extLst>
                    <a:ext uri="{9D8B030D-6E8A-4147-A177-3AD203B41FA5}">
                      <a16:colId xmlns:a16="http://schemas.microsoft.com/office/drawing/2014/main" xmlns="" val="3193294213"/>
                    </a:ext>
                  </a:extLst>
                </a:gridCol>
                <a:gridCol w="2882646">
                  <a:extLst>
                    <a:ext uri="{9D8B030D-6E8A-4147-A177-3AD203B41FA5}">
                      <a16:colId xmlns:a16="http://schemas.microsoft.com/office/drawing/2014/main" xmlns="" val="3987028177"/>
                    </a:ext>
                  </a:extLst>
                </a:gridCol>
                <a:gridCol w="2882646">
                  <a:extLst>
                    <a:ext uri="{9D8B030D-6E8A-4147-A177-3AD203B41FA5}">
                      <a16:colId xmlns:a16="http://schemas.microsoft.com/office/drawing/2014/main" xmlns="" val="3472229061"/>
                    </a:ext>
                  </a:extLst>
                </a:gridCol>
              </a:tblGrid>
              <a:tr h="347472">
                <a:tc>
                  <a:txBody>
                    <a:bodyPr/>
                    <a:lstStyle/>
                    <a:p>
                      <a:pPr rtl="0" fontAlgn="b"/>
                      <a:r>
                        <a:rPr lang="en-US" sz="2000" b="1" dirty="0">
                          <a:effectLst/>
                          <a:latin typeface="Arial" panose="020B0604020202020204" pitchFamily="34" charset="0"/>
                          <a:cs typeface="Arial" panose="020B0604020202020204" pitchFamily="34" charset="0"/>
                        </a:rPr>
                        <a:t>Adair</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2000" b="1" dirty="0">
                          <a:solidFill>
                            <a:srgbClr val="000000"/>
                          </a:solidFill>
                          <a:effectLst/>
                          <a:latin typeface="Arial" panose="020B0604020202020204" pitchFamily="34" charset="0"/>
                          <a:cs typeface="Arial" panose="020B0604020202020204" pitchFamily="34" charset="0"/>
                        </a:rPr>
                        <a:t>Cumberland</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3">
                        <a:alpha val="40000"/>
                      </a:schemeClr>
                    </a:solidFill>
                  </a:tcPr>
                </a:tc>
                <a:tc>
                  <a:txBody>
                    <a:bodyPr/>
                    <a:lstStyle/>
                    <a:p>
                      <a:pPr rtl="0" fontAlgn="b"/>
                      <a:r>
                        <a:rPr lang="en-US" sz="2000" b="1" dirty="0">
                          <a:effectLst/>
                          <a:latin typeface="Arial" panose="020B0604020202020204" pitchFamily="34" charset="0"/>
                          <a:cs typeface="Arial" panose="020B0604020202020204" pitchFamily="34" charset="0"/>
                        </a:rPr>
                        <a:t>Hopkins</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3">
                        <a:alpha val="42000"/>
                      </a:schemeClr>
                    </a:solidFill>
                  </a:tcPr>
                </a:tc>
                <a:tc>
                  <a:txBody>
                    <a:bodyPr/>
                    <a:lstStyle/>
                    <a:p>
                      <a:pPr rtl="0" fontAlgn="b"/>
                      <a:r>
                        <a:rPr lang="en-US" sz="2000" b="1" dirty="0">
                          <a:solidFill>
                            <a:srgbClr val="000000"/>
                          </a:solidFill>
                          <a:effectLst/>
                          <a:latin typeface="Arial" panose="020B0604020202020204" pitchFamily="34" charset="0"/>
                          <a:cs typeface="Arial" panose="020B0604020202020204" pitchFamily="34" charset="0"/>
                        </a:rPr>
                        <a:t>Morgan</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xmlns="" val="1830151258"/>
                  </a:ext>
                </a:extLst>
              </a:tr>
              <a:tr h="347472">
                <a:tc>
                  <a:txBody>
                    <a:bodyPr/>
                    <a:lstStyle/>
                    <a:p>
                      <a:pPr rtl="0" fontAlgn="b"/>
                      <a:r>
                        <a:rPr lang="en-US" sz="2000" b="1" dirty="0">
                          <a:solidFill>
                            <a:srgbClr val="000000"/>
                          </a:solidFill>
                          <a:effectLst/>
                          <a:latin typeface="Arial" panose="020B0604020202020204" pitchFamily="34" charset="0"/>
                          <a:cs typeface="Arial" panose="020B0604020202020204" pitchFamily="34" charset="0"/>
                        </a:rPr>
                        <a:t>Allen</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2000" b="1" dirty="0">
                          <a:solidFill>
                            <a:srgbClr val="000000"/>
                          </a:solidFill>
                          <a:effectLst/>
                          <a:latin typeface="Arial" panose="020B0604020202020204" pitchFamily="34" charset="0"/>
                          <a:cs typeface="Arial" panose="020B0604020202020204" pitchFamily="34" charset="0"/>
                        </a:rPr>
                        <a:t>Edmonson</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2000" b="1" dirty="0">
                          <a:effectLst/>
                          <a:latin typeface="Arial" panose="020B0604020202020204" pitchFamily="34" charset="0"/>
                          <a:cs typeface="Arial" panose="020B0604020202020204" pitchFamily="34" charset="0"/>
                        </a:rPr>
                        <a:t>Jackson</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2000" b="1" dirty="0">
                          <a:effectLst/>
                          <a:latin typeface="Arial" panose="020B0604020202020204" pitchFamily="34" charset="0"/>
                          <a:cs typeface="Arial" panose="020B0604020202020204" pitchFamily="34" charset="0"/>
                        </a:rPr>
                        <a:t>Nelson</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xmlns="" val="2574220541"/>
                  </a:ext>
                </a:extLst>
              </a:tr>
              <a:tr h="347472">
                <a:tc>
                  <a:txBody>
                    <a:bodyPr/>
                    <a:lstStyle/>
                    <a:p>
                      <a:pPr rtl="0" fontAlgn="b"/>
                      <a:r>
                        <a:rPr lang="en-US" sz="2000" b="1" dirty="0">
                          <a:solidFill>
                            <a:srgbClr val="000000"/>
                          </a:solidFill>
                          <a:effectLst/>
                          <a:latin typeface="Arial" panose="020B0604020202020204" pitchFamily="34" charset="0"/>
                          <a:cs typeface="Arial" panose="020B0604020202020204" pitchFamily="34" charset="0"/>
                        </a:rPr>
                        <a:t>Barren</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2000" b="1" dirty="0">
                          <a:solidFill>
                            <a:srgbClr val="000000"/>
                          </a:solidFill>
                          <a:effectLst/>
                          <a:latin typeface="Arial" panose="020B0604020202020204" pitchFamily="34" charset="0"/>
                          <a:cs typeface="Arial" panose="020B0604020202020204" pitchFamily="34" charset="0"/>
                        </a:rPr>
                        <a:t>Elliott</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2000" b="1" dirty="0">
                          <a:solidFill>
                            <a:srgbClr val="000000"/>
                          </a:solidFill>
                          <a:effectLst/>
                          <a:latin typeface="Arial" panose="020B0604020202020204" pitchFamily="34" charset="0"/>
                          <a:cs typeface="Arial" panose="020B0604020202020204" pitchFamily="34" charset="0"/>
                        </a:rPr>
                        <a:t>Larue</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2000" b="1" dirty="0">
                          <a:solidFill>
                            <a:srgbClr val="000000"/>
                          </a:solidFill>
                          <a:effectLst/>
                          <a:latin typeface="Arial" panose="020B0604020202020204" pitchFamily="34" charset="0"/>
                          <a:cs typeface="Arial" panose="020B0604020202020204" pitchFamily="34" charset="0"/>
                        </a:rPr>
                        <a:t>Nicholas</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3">
                        <a:alpha val="40000"/>
                      </a:schemeClr>
                    </a:solidFill>
                  </a:tcPr>
                </a:tc>
                <a:extLst>
                  <a:ext uri="{0D108BD9-81ED-4DB2-BD59-A6C34878D82A}">
                    <a16:rowId xmlns:a16="http://schemas.microsoft.com/office/drawing/2014/main" xmlns="" val="4209228260"/>
                  </a:ext>
                </a:extLst>
              </a:tr>
              <a:tr h="347472">
                <a:tc>
                  <a:txBody>
                    <a:bodyPr/>
                    <a:lstStyle/>
                    <a:p>
                      <a:pPr rtl="0" fontAlgn="b"/>
                      <a:r>
                        <a:rPr lang="en-US" sz="2000" b="1" dirty="0">
                          <a:solidFill>
                            <a:srgbClr val="000000"/>
                          </a:solidFill>
                          <a:effectLst/>
                          <a:latin typeface="Arial" panose="020B0604020202020204" pitchFamily="34" charset="0"/>
                          <a:cs typeface="Arial" panose="020B0604020202020204" pitchFamily="34" charset="0"/>
                        </a:rPr>
                        <a:t>Bath</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3">
                        <a:alpha val="40000"/>
                      </a:schemeClr>
                    </a:solidFill>
                  </a:tcPr>
                </a:tc>
                <a:tc>
                  <a:txBody>
                    <a:bodyPr/>
                    <a:lstStyle/>
                    <a:p>
                      <a:pPr rtl="0" fontAlgn="b"/>
                      <a:r>
                        <a:rPr lang="en-US" sz="2000" b="1" dirty="0">
                          <a:effectLst/>
                          <a:latin typeface="Arial" panose="020B0604020202020204" pitchFamily="34" charset="0"/>
                          <a:cs typeface="Arial" panose="020B0604020202020204" pitchFamily="34" charset="0"/>
                        </a:rPr>
                        <a:t>Fleming</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3">
                        <a:alpha val="40000"/>
                      </a:schemeClr>
                    </a:solidFill>
                  </a:tcPr>
                </a:tc>
                <a:tc>
                  <a:txBody>
                    <a:bodyPr/>
                    <a:lstStyle/>
                    <a:p>
                      <a:pPr rtl="0" fontAlgn="b"/>
                      <a:r>
                        <a:rPr lang="en-US" sz="2000" b="1" dirty="0">
                          <a:solidFill>
                            <a:srgbClr val="000000"/>
                          </a:solidFill>
                          <a:effectLst/>
                          <a:latin typeface="Arial" panose="020B0604020202020204" pitchFamily="34" charset="0"/>
                          <a:cs typeface="Arial" panose="020B0604020202020204" pitchFamily="34" charset="0"/>
                        </a:rPr>
                        <a:t>Lewis</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2000" b="1" dirty="0">
                          <a:solidFill>
                            <a:srgbClr val="000000"/>
                          </a:solidFill>
                          <a:effectLst/>
                          <a:latin typeface="Arial" panose="020B0604020202020204" pitchFamily="34" charset="0"/>
                          <a:cs typeface="Arial" panose="020B0604020202020204" pitchFamily="34" charset="0"/>
                        </a:rPr>
                        <a:t>Owen</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xmlns="" val="4263597302"/>
                  </a:ext>
                </a:extLst>
              </a:tr>
              <a:tr h="347472">
                <a:tc>
                  <a:txBody>
                    <a:bodyPr/>
                    <a:lstStyle/>
                    <a:p>
                      <a:pPr rtl="0" fontAlgn="b"/>
                      <a:r>
                        <a:rPr lang="en-US" sz="2000" b="1" dirty="0">
                          <a:solidFill>
                            <a:srgbClr val="000000"/>
                          </a:solidFill>
                          <a:effectLst/>
                          <a:latin typeface="Arial" panose="020B0604020202020204" pitchFamily="34" charset="0"/>
                          <a:cs typeface="Arial" panose="020B0604020202020204" pitchFamily="34" charset="0"/>
                        </a:rPr>
                        <a:t>Bourbon</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3">
                        <a:alpha val="40000"/>
                      </a:schemeClr>
                    </a:solidFill>
                  </a:tcPr>
                </a:tc>
                <a:tc>
                  <a:txBody>
                    <a:bodyPr/>
                    <a:lstStyle/>
                    <a:p>
                      <a:pPr rtl="0" fontAlgn="b"/>
                      <a:r>
                        <a:rPr lang="en-US" sz="2000" b="1" dirty="0">
                          <a:solidFill>
                            <a:srgbClr val="000000"/>
                          </a:solidFill>
                          <a:effectLst/>
                          <a:latin typeface="Arial" panose="020B0604020202020204" pitchFamily="34" charset="0"/>
                          <a:cs typeface="Arial" panose="020B0604020202020204" pitchFamily="34" charset="0"/>
                        </a:rPr>
                        <a:t>Garrard</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3">
                        <a:alpha val="40000"/>
                      </a:schemeClr>
                    </a:solidFill>
                  </a:tcPr>
                </a:tc>
                <a:tc>
                  <a:txBody>
                    <a:bodyPr/>
                    <a:lstStyle/>
                    <a:p>
                      <a:pPr rtl="0" fontAlgn="b"/>
                      <a:r>
                        <a:rPr lang="en-US" sz="2000" b="1" dirty="0">
                          <a:solidFill>
                            <a:srgbClr val="000000"/>
                          </a:solidFill>
                          <a:effectLst/>
                          <a:latin typeface="Arial" panose="020B0604020202020204" pitchFamily="34" charset="0"/>
                          <a:cs typeface="Arial" panose="020B0604020202020204" pitchFamily="34" charset="0"/>
                        </a:rPr>
                        <a:t>Lincoln</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2000" b="1" dirty="0">
                          <a:solidFill>
                            <a:srgbClr val="000000"/>
                          </a:solidFill>
                          <a:effectLst/>
                          <a:latin typeface="Arial" panose="020B0604020202020204" pitchFamily="34" charset="0"/>
                          <a:cs typeface="Arial" panose="020B0604020202020204" pitchFamily="34" charset="0"/>
                        </a:rPr>
                        <a:t>Pendleton</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xmlns="" val="2144037846"/>
                  </a:ext>
                </a:extLst>
              </a:tr>
              <a:tr h="347472">
                <a:tc>
                  <a:txBody>
                    <a:bodyPr/>
                    <a:lstStyle/>
                    <a:p>
                      <a:pPr rtl="0" fontAlgn="b"/>
                      <a:r>
                        <a:rPr lang="en-US" sz="2000" b="1" dirty="0">
                          <a:solidFill>
                            <a:srgbClr val="000000"/>
                          </a:solidFill>
                          <a:effectLst/>
                          <a:latin typeface="Arial" panose="020B0604020202020204" pitchFamily="34" charset="0"/>
                          <a:cs typeface="Arial" panose="020B0604020202020204" pitchFamily="34" charset="0"/>
                        </a:rPr>
                        <a:t>Bracken</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3">
                        <a:alpha val="40000"/>
                      </a:schemeClr>
                    </a:solidFill>
                  </a:tcPr>
                </a:tc>
                <a:tc>
                  <a:txBody>
                    <a:bodyPr/>
                    <a:lstStyle/>
                    <a:p>
                      <a:pPr rtl="0" fontAlgn="b"/>
                      <a:r>
                        <a:rPr lang="en-US" sz="2000" b="1" dirty="0">
                          <a:effectLst/>
                          <a:latin typeface="Arial" panose="020B0604020202020204" pitchFamily="34" charset="0"/>
                          <a:cs typeface="Arial" panose="020B0604020202020204" pitchFamily="34" charset="0"/>
                        </a:rPr>
                        <a:t>Graves</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2000" b="1" dirty="0">
                          <a:solidFill>
                            <a:srgbClr val="000000"/>
                          </a:solidFill>
                          <a:effectLst/>
                          <a:latin typeface="Arial" panose="020B0604020202020204" pitchFamily="34" charset="0"/>
                          <a:cs typeface="Arial" panose="020B0604020202020204" pitchFamily="34" charset="0"/>
                        </a:rPr>
                        <a:t>Livingston</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2000" b="1" dirty="0">
                          <a:solidFill>
                            <a:srgbClr val="000000"/>
                          </a:solidFill>
                          <a:effectLst/>
                          <a:latin typeface="Arial" panose="020B0604020202020204" pitchFamily="34" charset="0"/>
                          <a:cs typeface="Arial" panose="020B0604020202020204" pitchFamily="34" charset="0"/>
                        </a:rPr>
                        <a:t>Robertson</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3">
                        <a:alpha val="40000"/>
                      </a:schemeClr>
                    </a:solidFill>
                  </a:tcPr>
                </a:tc>
                <a:extLst>
                  <a:ext uri="{0D108BD9-81ED-4DB2-BD59-A6C34878D82A}">
                    <a16:rowId xmlns:a16="http://schemas.microsoft.com/office/drawing/2014/main" xmlns="" val="2444463403"/>
                  </a:ext>
                </a:extLst>
              </a:tr>
              <a:tr h="347472">
                <a:tc>
                  <a:txBody>
                    <a:bodyPr/>
                    <a:lstStyle/>
                    <a:p>
                      <a:pPr rtl="0" fontAlgn="b"/>
                      <a:r>
                        <a:rPr lang="en-US" sz="2000" b="1" dirty="0">
                          <a:effectLst/>
                          <a:latin typeface="Arial" panose="020B0604020202020204" pitchFamily="34" charset="0"/>
                          <a:cs typeface="Arial" panose="020B0604020202020204" pitchFamily="34" charset="0"/>
                        </a:rPr>
                        <a:t>Breckinridge</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2000" b="1" dirty="0">
                          <a:solidFill>
                            <a:srgbClr val="000000"/>
                          </a:solidFill>
                          <a:effectLst/>
                          <a:latin typeface="Arial" panose="020B0604020202020204" pitchFamily="34" charset="0"/>
                          <a:cs typeface="Arial" panose="020B0604020202020204" pitchFamily="34" charset="0"/>
                        </a:rPr>
                        <a:t>Grayson</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2000" b="1" dirty="0">
                          <a:solidFill>
                            <a:srgbClr val="000000"/>
                          </a:solidFill>
                          <a:effectLst/>
                          <a:latin typeface="Arial" panose="020B0604020202020204" pitchFamily="34" charset="0"/>
                          <a:cs typeface="Arial" panose="020B0604020202020204" pitchFamily="34" charset="0"/>
                        </a:rPr>
                        <a:t>Logan</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2000" b="1" dirty="0">
                          <a:solidFill>
                            <a:srgbClr val="000000"/>
                          </a:solidFill>
                          <a:effectLst/>
                          <a:latin typeface="Arial" panose="020B0604020202020204" pitchFamily="34" charset="0"/>
                          <a:cs typeface="Arial" panose="020B0604020202020204" pitchFamily="34" charset="0"/>
                        </a:rPr>
                        <a:t>Rockcastle</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3">
                        <a:alpha val="40000"/>
                      </a:schemeClr>
                    </a:solidFill>
                  </a:tcPr>
                </a:tc>
                <a:extLst>
                  <a:ext uri="{0D108BD9-81ED-4DB2-BD59-A6C34878D82A}">
                    <a16:rowId xmlns:a16="http://schemas.microsoft.com/office/drawing/2014/main" xmlns="" val="2616325521"/>
                  </a:ext>
                </a:extLst>
              </a:tr>
              <a:tr h="347472">
                <a:tc>
                  <a:txBody>
                    <a:bodyPr/>
                    <a:lstStyle/>
                    <a:p>
                      <a:pPr rtl="0" fontAlgn="b"/>
                      <a:r>
                        <a:rPr lang="en-US" sz="2000" b="1" dirty="0">
                          <a:solidFill>
                            <a:srgbClr val="000000"/>
                          </a:solidFill>
                          <a:effectLst/>
                          <a:latin typeface="Arial" panose="020B0604020202020204" pitchFamily="34" charset="0"/>
                          <a:cs typeface="Arial" panose="020B0604020202020204" pitchFamily="34" charset="0"/>
                        </a:rPr>
                        <a:t>Butler</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2000" b="1" dirty="0">
                          <a:effectLst/>
                          <a:latin typeface="Arial" panose="020B0604020202020204" pitchFamily="34" charset="0"/>
                          <a:cs typeface="Arial" panose="020B0604020202020204" pitchFamily="34" charset="0"/>
                        </a:rPr>
                        <a:t>Green</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2000" b="1" dirty="0">
                          <a:solidFill>
                            <a:srgbClr val="000000"/>
                          </a:solidFill>
                          <a:effectLst/>
                          <a:latin typeface="Arial" panose="020B0604020202020204" pitchFamily="34" charset="0"/>
                          <a:cs typeface="Arial" panose="020B0604020202020204" pitchFamily="34" charset="0"/>
                        </a:rPr>
                        <a:t>Marion</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2000" b="1" dirty="0">
                          <a:solidFill>
                            <a:srgbClr val="000000"/>
                          </a:solidFill>
                          <a:effectLst/>
                          <a:latin typeface="Arial" panose="020B0604020202020204" pitchFamily="34" charset="0"/>
                          <a:cs typeface="Arial" panose="020B0604020202020204" pitchFamily="34" charset="0"/>
                        </a:rPr>
                        <a:t>Russell</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3">
                        <a:alpha val="40000"/>
                      </a:schemeClr>
                    </a:solidFill>
                  </a:tcPr>
                </a:tc>
                <a:extLst>
                  <a:ext uri="{0D108BD9-81ED-4DB2-BD59-A6C34878D82A}">
                    <a16:rowId xmlns:a16="http://schemas.microsoft.com/office/drawing/2014/main" xmlns="" val="991883192"/>
                  </a:ext>
                </a:extLst>
              </a:tr>
              <a:tr h="347472">
                <a:tc>
                  <a:txBody>
                    <a:bodyPr/>
                    <a:lstStyle/>
                    <a:p>
                      <a:pPr rtl="0" fontAlgn="b"/>
                      <a:r>
                        <a:rPr lang="en-US" sz="2000" b="1" dirty="0">
                          <a:solidFill>
                            <a:srgbClr val="000000"/>
                          </a:solidFill>
                          <a:effectLst/>
                          <a:latin typeface="Arial" panose="020B0604020202020204" pitchFamily="34" charset="0"/>
                          <a:cs typeface="Arial" panose="020B0604020202020204" pitchFamily="34" charset="0"/>
                        </a:rPr>
                        <a:t>Caldwell</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2000" b="1" dirty="0">
                          <a:effectLst/>
                          <a:latin typeface="Arial" panose="020B0604020202020204" pitchFamily="34" charset="0"/>
                          <a:cs typeface="Arial" panose="020B0604020202020204" pitchFamily="34" charset="0"/>
                        </a:rPr>
                        <a:t>Hardin</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2000" b="1" dirty="0">
                          <a:solidFill>
                            <a:srgbClr val="000000"/>
                          </a:solidFill>
                          <a:effectLst/>
                          <a:latin typeface="Arial" panose="020B0604020202020204" pitchFamily="34" charset="0"/>
                          <a:cs typeface="Arial" panose="020B0604020202020204" pitchFamily="34" charset="0"/>
                        </a:rPr>
                        <a:t>Mason</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2000" b="1" dirty="0">
                          <a:solidFill>
                            <a:srgbClr val="000000"/>
                          </a:solidFill>
                          <a:effectLst/>
                          <a:latin typeface="Arial" panose="020B0604020202020204" pitchFamily="34" charset="0"/>
                          <a:cs typeface="Arial" panose="020B0604020202020204" pitchFamily="34" charset="0"/>
                        </a:rPr>
                        <a:t>Todd</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xmlns="" val="4038398125"/>
                  </a:ext>
                </a:extLst>
              </a:tr>
              <a:tr h="347472">
                <a:tc>
                  <a:txBody>
                    <a:bodyPr/>
                    <a:lstStyle/>
                    <a:p>
                      <a:pPr rtl="0" fontAlgn="b"/>
                      <a:r>
                        <a:rPr lang="en-US" sz="2000" b="1" dirty="0">
                          <a:solidFill>
                            <a:srgbClr val="000000"/>
                          </a:solidFill>
                          <a:effectLst/>
                          <a:latin typeface="Arial" panose="020B0604020202020204" pitchFamily="34" charset="0"/>
                          <a:cs typeface="Arial" panose="020B0604020202020204" pitchFamily="34" charset="0"/>
                        </a:rPr>
                        <a:t>Carlisle</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3">
                        <a:alpha val="40000"/>
                      </a:schemeClr>
                    </a:solidFill>
                  </a:tcPr>
                </a:tc>
                <a:tc>
                  <a:txBody>
                    <a:bodyPr/>
                    <a:lstStyle/>
                    <a:p>
                      <a:pPr rtl="0" fontAlgn="b"/>
                      <a:r>
                        <a:rPr lang="en-US" sz="2000" b="1" dirty="0">
                          <a:effectLst/>
                          <a:latin typeface="Arial" panose="020B0604020202020204" pitchFamily="34" charset="0"/>
                          <a:cs typeface="Arial" panose="020B0604020202020204" pitchFamily="34" charset="0"/>
                        </a:rPr>
                        <a:t>Harrison</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3">
                        <a:alpha val="40000"/>
                      </a:schemeClr>
                    </a:solidFill>
                  </a:tcPr>
                </a:tc>
                <a:tc>
                  <a:txBody>
                    <a:bodyPr/>
                    <a:lstStyle/>
                    <a:p>
                      <a:pPr rtl="0" fontAlgn="b"/>
                      <a:r>
                        <a:rPr lang="en-US" sz="2000" b="1" dirty="0">
                          <a:solidFill>
                            <a:srgbClr val="000000"/>
                          </a:solidFill>
                          <a:effectLst/>
                          <a:latin typeface="Arial" panose="020B0604020202020204" pitchFamily="34" charset="0"/>
                          <a:cs typeface="Arial" panose="020B0604020202020204" pitchFamily="34" charset="0"/>
                        </a:rPr>
                        <a:t>McLean</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2000" b="1" dirty="0">
                          <a:solidFill>
                            <a:srgbClr val="000000"/>
                          </a:solidFill>
                          <a:effectLst/>
                          <a:latin typeface="Arial" panose="020B0604020202020204" pitchFamily="34" charset="0"/>
                          <a:cs typeface="Arial" panose="020B0604020202020204" pitchFamily="34" charset="0"/>
                        </a:rPr>
                        <a:t>Trimble</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xmlns="" val="4156023986"/>
                  </a:ext>
                </a:extLst>
              </a:tr>
              <a:tr h="347472">
                <a:tc>
                  <a:txBody>
                    <a:bodyPr/>
                    <a:lstStyle/>
                    <a:p>
                      <a:pPr rtl="0" fontAlgn="b"/>
                      <a:r>
                        <a:rPr lang="en-US" sz="2000" b="1" dirty="0">
                          <a:effectLst/>
                          <a:latin typeface="Arial" panose="020B0604020202020204" pitchFamily="34" charset="0"/>
                          <a:cs typeface="Arial" panose="020B0604020202020204" pitchFamily="34" charset="0"/>
                        </a:rPr>
                        <a:t>Casey</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2000" b="1" dirty="0">
                          <a:effectLst/>
                          <a:latin typeface="Arial" panose="020B0604020202020204" pitchFamily="34" charset="0"/>
                          <a:cs typeface="Arial" panose="020B0604020202020204" pitchFamily="34" charset="0"/>
                        </a:rPr>
                        <a:t>Hart</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2000" b="1" dirty="0">
                          <a:solidFill>
                            <a:srgbClr val="000000"/>
                          </a:solidFill>
                          <a:effectLst/>
                          <a:latin typeface="Arial" panose="020B0604020202020204" pitchFamily="34" charset="0"/>
                          <a:cs typeface="Arial" panose="020B0604020202020204" pitchFamily="34" charset="0"/>
                        </a:rPr>
                        <a:t>Menifee</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3">
                        <a:alpha val="40000"/>
                      </a:schemeClr>
                    </a:solidFill>
                  </a:tcPr>
                </a:tc>
                <a:tc>
                  <a:txBody>
                    <a:bodyPr/>
                    <a:lstStyle/>
                    <a:p>
                      <a:pPr rtl="0" fontAlgn="b"/>
                      <a:r>
                        <a:rPr lang="en-US" sz="2000" b="1" dirty="0">
                          <a:effectLst/>
                          <a:latin typeface="Arial" panose="020B0604020202020204" pitchFamily="34" charset="0"/>
                          <a:cs typeface="Arial" panose="020B0604020202020204" pitchFamily="34" charset="0"/>
                        </a:rPr>
                        <a:t>Union</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xmlns="" val="1812457036"/>
                  </a:ext>
                </a:extLst>
              </a:tr>
              <a:tr h="347472">
                <a:tc>
                  <a:txBody>
                    <a:bodyPr/>
                    <a:lstStyle/>
                    <a:p>
                      <a:pPr rtl="0" fontAlgn="b"/>
                      <a:r>
                        <a:rPr lang="en-US" sz="2000" b="1" dirty="0">
                          <a:effectLst/>
                          <a:latin typeface="Arial" panose="020B0604020202020204" pitchFamily="34" charset="0"/>
                          <a:cs typeface="Arial" panose="020B0604020202020204" pitchFamily="34" charset="0"/>
                        </a:rPr>
                        <a:t>Christian</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2000" b="1" dirty="0">
                          <a:effectLst/>
                          <a:latin typeface="Arial" panose="020B0604020202020204" pitchFamily="34" charset="0"/>
                          <a:cs typeface="Arial" panose="020B0604020202020204" pitchFamily="34" charset="0"/>
                        </a:rPr>
                        <a:t>Henderson</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2000" b="1" dirty="0">
                          <a:effectLst/>
                          <a:latin typeface="Arial" panose="020B0604020202020204" pitchFamily="34" charset="0"/>
                          <a:cs typeface="Arial" panose="020B0604020202020204" pitchFamily="34" charset="0"/>
                        </a:rPr>
                        <a:t>Mercer</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3">
                        <a:alpha val="40000"/>
                      </a:schemeClr>
                    </a:solidFill>
                  </a:tcPr>
                </a:tc>
                <a:tc>
                  <a:txBody>
                    <a:bodyPr/>
                    <a:lstStyle/>
                    <a:p>
                      <a:pPr rtl="0" fontAlgn="b"/>
                      <a:r>
                        <a:rPr lang="en-US" sz="2000" b="1" dirty="0">
                          <a:effectLst/>
                          <a:latin typeface="Arial" panose="020B0604020202020204" pitchFamily="34" charset="0"/>
                          <a:cs typeface="Arial" panose="020B0604020202020204" pitchFamily="34" charset="0"/>
                        </a:rPr>
                        <a:t>Washington</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3">
                        <a:alpha val="40000"/>
                      </a:schemeClr>
                    </a:solidFill>
                  </a:tcPr>
                </a:tc>
                <a:extLst>
                  <a:ext uri="{0D108BD9-81ED-4DB2-BD59-A6C34878D82A}">
                    <a16:rowId xmlns:a16="http://schemas.microsoft.com/office/drawing/2014/main" xmlns="" val="2130456672"/>
                  </a:ext>
                </a:extLst>
              </a:tr>
              <a:tr h="347472">
                <a:tc>
                  <a:txBody>
                    <a:bodyPr/>
                    <a:lstStyle/>
                    <a:p>
                      <a:pPr rtl="0" fontAlgn="b"/>
                      <a:r>
                        <a:rPr lang="en-US" sz="2000" b="1" dirty="0">
                          <a:solidFill>
                            <a:srgbClr val="000000"/>
                          </a:solidFill>
                          <a:effectLst/>
                          <a:latin typeface="Arial" panose="020B0604020202020204" pitchFamily="34" charset="0"/>
                          <a:cs typeface="Arial" panose="020B0604020202020204" pitchFamily="34" charset="0"/>
                        </a:rPr>
                        <a:t>Clinton</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3">
                        <a:alpha val="40000"/>
                      </a:schemeClr>
                    </a:solidFill>
                  </a:tcPr>
                </a:tc>
                <a:tc>
                  <a:txBody>
                    <a:bodyPr/>
                    <a:lstStyle/>
                    <a:p>
                      <a:pPr rtl="0" fontAlgn="b"/>
                      <a:r>
                        <a:rPr lang="en-US" sz="2000" b="1" dirty="0">
                          <a:effectLst/>
                          <a:latin typeface="Arial" panose="020B0604020202020204" pitchFamily="34" charset="0"/>
                          <a:cs typeface="Arial" panose="020B0604020202020204" pitchFamily="34" charset="0"/>
                        </a:rPr>
                        <a:t>Henry</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2000" b="1" dirty="0">
                          <a:solidFill>
                            <a:srgbClr val="000000"/>
                          </a:solidFill>
                          <a:effectLst/>
                          <a:latin typeface="Arial" panose="020B0604020202020204" pitchFamily="34" charset="0"/>
                          <a:cs typeface="Arial" panose="020B0604020202020204" pitchFamily="34" charset="0"/>
                        </a:rPr>
                        <a:t>Metcalf</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2000" b="1" dirty="0">
                          <a:solidFill>
                            <a:srgbClr val="000000"/>
                          </a:solidFill>
                          <a:effectLst/>
                          <a:latin typeface="Arial" panose="020B0604020202020204" pitchFamily="34" charset="0"/>
                          <a:cs typeface="Arial" panose="020B0604020202020204" pitchFamily="34" charset="0"/>
                        </a:rPr>
                        <a:t>Webster</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xmlns="" val="1867314268"/>
                  </a:ext>
                </a:extLst>
              </a:tr>
              <a:tr h="347472">
                <a:tc>
                  <a:txBody>
                    <a:bodyPr/>
                    <a:lstStyle/>
                    <a:p>
                      <a:pPr rtl="0" fontAlgn="b"/>
                      <a:r>
                        <a:rPr lang="en-US" sz="2000" b="1" dirty="0">
                          <a:solidFill>
                            <a:srgbClr val="000000"/>
                          </a:solidFill>
                          <a:effectLst/>
                          <a:latin typeface="Arial" panose="020B0604020202020204" pitchFamily="34" charset="0"/>
                          <a:cs typeface="Arial" panose="020B0604020202020204" pitchFamily="34" charset="0"/>
                        </a:rPr>
                        <a:t>Crittenden</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2000" b="1" dirty="0">
                          <a:effectLst/>
                          <a:latin typeface="Arial" panose="020B0604020202020204" pitchFamily="34" charset="0"/>
                          <a:cs typeface="Arial" panose="020B0604020202020204" pitchFamily="34" charset="0"/>
                        </a:rPr>
                        <a:t>Hickman</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2000" b="1" dirty="0">
                          <a:solidFill>
                            <a:srgbClr val="000000"/>
                          </a:solidFill>
                          <a:effectLst/>
                          <a:latin typeface="Arial" panose="020B0604020202020204" pitchFamily="34" charset="0"/>
                          <a:cs typeface="Arial" panose="020B0604020202020204" pitchFamily="34" charset="0"/>
                        </a:rPr>
                        <a:t>Monroe</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2000" b="1" dirty="0">
                          <a:solidFill>
                            <a:srgbClr val="000000"/>
                          </a:solidFill>
                          <a:effectLst/>
                          <a:latin typeface="Arial" panose="020B0604020202020204" pitchFamily="34" charset="0"/>
                          <a:cs typeface="Arial" panose="020B0604020202020204" pitchFamily="34" charset="0"/>
                        </a:rPr>
                        <a:t>Wolfe</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xmlns="" val="2102169763"/>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211879627"/>
              </p:ext>
            </p:extLst>
          </p:nvPr>
        </p:nvGraphicFramePr>
        <p:xfrm>
          <a:off x="3755408" y="6438331"/>
          <a:ext cx="4681184" cy="365760"/>
        </p:xfrm>
        <a:graphic>
          <a:graphicData uri="http://schemas.openxmlformats.org/drawingml/2006/table">
            <a:tbl>
              <a:tblPr firstRow="1" bandRow="1">
                <a:tableStyleId>{5C22544A-7EE6-4342-B048-85BDC9FD1C3A}</a:tableStyleId>
              </a:tblPr>
              <a:tblGrid>
                <a:gridCol w="2340592">
                  <a:extLst>
                    <a:ext uri="{9D8B030D-6E8A-4147-A177-3AD203B41FA5}">
                      <a16:colId xmlns:a16="http://schemas.microsoft.com/office/drawing/2014/main" xmlns="" val="3488604857"/>
                    </a:ext>
                  </a:extLst>
                </a:gridCol>
                <a:gridCol w="2340592">
                  <a:extLst>
                    <a:ext uri="{9D8B030D-6E8A-4147-A177-3AD203B41FA5}">
                      <a16:colId xmlns:a16="http://schemas.microsoft.com/office/drawing/2014/main" xmlns="" val="1231894226"/>
                    </a:ext>
                  </a:extLst>
                </a:gridCol>
              </a:tblGrid>
              <a:tr h="317311">
                <a:tc>
                  <a:txBody>
                    <a:bodyPr/>
                    <a:lstStyle/>
                    <a:p>
                      <a:pPr algn="ctr"/>
                      <a:r>
                        <a:rPr lang="en-US" dirty="0">
                          <a:solidFill>
                            <a:schemeClr val="tx1"/>
                          </a:solidFill>
                          <a:latin typeface="Arial" panose="020B0604020202020204" pitchFamily="34" charset="0"/>
                          <a:cs typeface="Arial" panose="020B0604020202020204" pitchFamily="34" charset="0"/>
                        </a:rPr>
                        <a:t>3</a:t>
                      </a:r>
                      <a:r>
                        <a:rPr lang="en-US" baseline="0" dirty="0">
                          <a:solidFill>
                            <a:schemeClr val="tx1"/>
                          </a:solidFill>
                          <a:latin typeface="Arial" panose="020B0604020202020204" pitchFamily="34" charset="0"/>
                          <a:cs typeface="Arial" panose="020B0604020202020204" pitchFamily="34" charset="0"/>
                        </a:rPr>
                        <a:t> indicators </a:t>
                      </a:r>
                      <a:endParaRPr lang="en-US" dirty="0">
                        <a:solidFill>
                          <a:schemeClr val="tx1"/>
                        </a:solidFill>
                        <a:latin typeface="Arial" panose="020B0604020202020204" pitchFamily="34" charset="0"/>
                        <a:cs typeface="Arial" panose="020B0604020202020204" pitchFamily="34" charset="0"/>
                      </a:endParaRPr>
                    </a:p>
                  </a:txBody>
                  <a:tcPr>
                    <a:solidFill>
                      <a:schemeClr val="accent3">
                        <a:alpha val="40000"/>
                      </a:schemeClr>
                    </a:solidFill>
                  </a:tcPr>
                </a:tc>
                <a:tc>
                  <a:txBody>
                    <a:bodyPr/>
                    <a:lstStyle/>
                    <a:p>
                      <a:pPr algn="ctr"/>
                      <a:r>
                        <a:rPr lang="en-US" dirty="0">
                          <a:solidFill>
                            <a:schemeClr val="tx1"/>
                          </a:solidFill>
                          <a:latin typeface="Arial" panose="020B0604020202020204" pitchFamily="34" charset="0"/>
                          <a:cs typeface="Arial" panose="020B0604020202020204" pitchFamily="34" charset="0"/>
                        </a:rPr>
                        <a:t>2 indicators</a:t>
                      </a:r>
                      <a:r>
                        <a:rPr lang="en-US" baseline="0" dirty="0">
                          <a:solidFill>
                            <a:schemeClr val="tx1"/>
                          </a:solidFill>
                          <a:latin typeface="Arial" panose="020B0604020202020204" pitchFamily="34" charset="0"/>
                          <a:cs typeface="Arial" panose="020B0604020202020204" pitchFamily="34" charset="0"/>
                        </a:rPr>
                        <a:t> </a:t>
                      </a:r>
                      <a:endParaRPr lang="en-US" dirty="0">
                        <a:solidFill>
                          <a:schemeClr val="tx1"/>
                        </a:solidFill>
                        <a:latin typeface="Arial" panose="020B0604020202020204" pitchFamily="34" charset="0"/>
                        <a:cs typeface="Arial" panose="020B0604020202020204" pitchFamily="34" charset="0"/>
                      </a:endParaRPr>
                    </a:p>
                  </a:txBody>
                  <a:tcPr>
                    <a:solidFill>
                      <a:schemeClr val="accent3">
                        <a:alpha val="40000"/>
                      </a:schemeClr>
                    </a:solidFill>
                  </a:tcPr>
                </a:tc>
                <a:extLst>
                  <a:ext uri="{0D108BD9-81ED-4DB2-BD59-A6C34878D82A}">
                    <a16:rowId xmlns:a16="http://schemas.microsoft.com/office/drawing/2014/main" xmlns="" val="3039952027"/>
                  </a:ext>
                </a:extLst>
              </a:tr>
            </a:tbl>
          </a:graphicData>
        </a:graphic>
      </p:graphicFrame>
      <p:sp>
        <p:nvSpPr>
          <p:cNvPr id="2" name="Slide Number Placeholder 1">
            <a:extLst>
              <a:ext uri="{FF2B5EF4-FFF2-40B4-BE49-F238E27FC236}">
                <a16:creationId xmlns:a16="http://schemas.microsoft.com/office/drawing/2014/main" xmlns="" id="{0789364E-ECD4-432A-B144-86D83EBFFBD7}"/>
              </a:ext>
            </a:extLst>
          </p:cNvPr>
          <p:cNvSpPr>
            <a:spLocks noGrp="1"/>
          </p:cNvSpPr>
          <p:nvPr>
            <p:ph type="sldNum" sz="quarter" idx="12"/>
          </p:nvPr>
        </p:nvSpPr>
        <p:spPr/>
        <p:txBody>
          <a:bodyPr/>
          <a:lstStyle/>
          <a:p>
            <a:fld id="{99D870D0-0773-47D3-B25E-40C517AE98CA}" type="slidenum">
              <a:rPr lang="en-US" smtClean="0"/>
              <a:t>8</a:t>
            </a:fld>
            <a:endParaRPr lang="en-US"/>
          </a:p>
        </p:txBody>
      </p:sp>
    </p:spTree>
    <p:extLst>
      <p:ext uri="{BB962C8B-B14F-4D97-AF65-F5344CB8AC3E}">
        <p14:creationId xmlns:p14="http://schemas.microsoft.com/office/powerpoint/2010/main" val="136818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graphicFrame>
        <p:nvGraphicFramePr>
          <p:cNvPr id="25" name="Diagram 24"/>
          <p:cNvGraphicFramePr/>
          <p:nvPr>
            <p:extLst>
              <p:ext uri="{D42A27DB-BD31-4B8C-83A1-F6EECF244321}">
                <p14:modId xmlns:p14="http://schemas.microsoft.com/office/powerpoint/2010/main" val="2756853449"/>
              </p:ext>
            </p:extLst>
          </p:nvPr>
        </p:nvGraphicFramePr>
        <p:xfrm>
          <a:off x="0" y="45720"/>
          <a:ext cx="12192000" cy="6812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3" name="Straight Connector 2">
            <a:extLst>
              <a:ext uri="{FF2B5EF4-FFF2-40B4-BE49-F238E27FC236}">
                <a16:creationId xmlns:a16="http://schemas.microsoft.com/office/drawing/2014/main" xmlns="" id="{EDB84F31-399E-4003-98A4-6DE18D719F9B}"/>
              </a:ext>
            </a:extLst>
          </p:cNvPr>
          <p:cNvCxnSpPr>
            <a:cxnSpLocks/>
          </p:cNvCxnSpPr>
          <p:nvPr/>
        </p:nvCxnSpPr>
        <p:spPr>
          <a:xfrm>
            <a:off x="1075038" y="5128054"/>
            <a:ext cx="308919" cy="0"/>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25168900"/>
      </p:ext>
    </p:extLst>
  </p:cSld>
  <p:clrMapOvr>
    <a:masterClrMapping/>
  </p:clrMapOvr>
</p:sld>
</file>

<file path=ppt/theme/theme1.xml><?xml version="1.0" encoding="utf-8"?>
<a:theme xmlns:a="http://schemas.openxmlformats.org/drawingml/2006/main" name="Raising Hope Master (1)">
  <a:themeElements>
    <a:clrScheme name="2021 Raising Hope">
      <a:dk1>
        <a:srgbClr val="000000"/>
      </a:dk1>
      <a:lt1>
        <a:srgbClr val="FFFFFF"/>
      </a:lt1>
      <a:dk2>
        <a:srgbClr val="000000"/>
      </a:dk2>
      <a:lt2>
        <a:srgbClr val="FFFFFF"/>
      </a:lt2>
      <a:accent1>
        <a:srgbClr val="24502C"/>
      </a:accent1>
      <a:accent2>
        <a:srgbClr val="24502C"/>
      </a:accent2>
      <a:accent3>
        <a:srgbClr val="6FA838"/>
      </a:accent3>
      <a:accent4>
        <a:srgbClr val="6FA838"/>
      </a:accent4>
      <a:accent5>
        <a:srgbClr val="808080"/>
      </a:accent5>
      <a:accent6>
        <a:srgbClr val="808080"/>
      </a:accent6>
      <a:hlink>
        <a:srgbClr val="000000"/>
      </a:hlink>
      <a:folHlink>
        <a:srgbClr val="6FA8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lIns="182880" tIns="182880" rIns="182880" bIns="18288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31750">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err="1" smtClean="0"/>
        </a:defPPr>
      </a:lstStyle>
    </a:txDef>
  </a:objectDefaults>
  <a:extraClrSchemeLst/>
  <a:extLst>
    <a:ext uri="{05A4C25C-085E-4340-85A3-A5531E510DB2}">
      <thm15:themeFamily xmlns:thm15="http://schemas.microsoft.com/office/thememl/2012/main" name="Raising Hope Master (1)" id="{9CF96D58-858C-1C46-A852-818C56D82D28}" vid="{6ADC5EEF-0C18-AA4E-9254-68AFF9A1C8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5498</TotalTime>
  <Words>621</Words>
  <Application>Microsoft Office PowerPoint</Application>
  <PresentationFormat>Widescreen</PresentationFormat>
  <Paragraphs>188</Paragraphs>
  <Slides>17</Slides>
  <Notes>17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Arial Black</vt:lpstr>
      <vt:lpstr>Calibri</vt:lpstr>
      <vt:lpstr>Gill Sans MT</vt:lpstr>
      <vt:lpstr>Segoe UI</vt:lpstr>
      <vt:lpstr>Wingdings</vt:lpstr>
      <vt:lpstr>Raising Hope Master (1)</vt:lpstr>
      <vt:lpstr>PowerPoint Presentation</vt:lpstr>
      <vt:lpstr>PowerPoint Presentation</vt:lpstr>
      <vt:lpstr>PowerPoint Presentation</vt:lpstr>
      <vt:lpstr>PowerPoint Presentation</vt:lpstr>
      <vt:lpstr>Where it all started… Oct. 14, 2019</vt:lpstr>
      <vt:lpstr>PowerPoint Presentation</vt:lpstr>
      <vt:lpstr>PowerPoint Presentation</vt:lpstr>
      <vt:lpstr>PowerPoint Presentation</vt:lpstr>
      <vt:lpstr>PowerPoint Presentation</vt:lpstr>
      <vt:lpstr>Center Capacity for Increased Lifeline / 988 Volume</vt:lpstr>
      <vt:lpstr>PowerPoint Presentation</vt:lpstr>
      <vt:lpstr>PowerPoint Presentation</vt:lpstr>
      <vt:lpstr>PowerPoint Presentation</vt:lpstr>
      <vt:lpstr>USDA Omnibus grant funding for  State Depts of Agriculture</vt:lpstr>
      <vt:lpstr>PowerPoint Presentation</vt:lpstr>
      <vt:lpstr>PowerPoint Presentation</vt:lpstr>
      <vt:lpstr>PowerPoint Presentation</vt:lpstr>
    </vt:vector>
  </TitlesOfParts>
  <Company>Commonwealth of Kentucky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Rural Suicide Prevention Project</dc:title>
  <dc:creator>Whipple, Beck (BHDID/Frankfort)</dc:creator>
  <cp:lastModifiedBy>Smith, Nathan (LRC)</cp:lastModifiedBy>
  <cp:revision>93</cp:revision>
  <dcterms:created xsi:type="dcterms:W3CDTF">2020-09-23T16:01:54Z</dcterms:created>
  <dcterms:modified xsi:type="dcterms:W3CDTF">2021-09-15T14:35:51Z</dcterms:modified>
</cp:coreProperties>
</file>