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263" r:id="rId5"/>
    <p:sldId id="369" r:id="rId6"/>
    <p:sldId id="415" r:id="rId7"/>
    <p:sldId id="420" r:id="rId8"/>
    <p:sldId id="416" r:id="rId9"/>
    <p:sldId id="417" r:id="rId10"/>
    <p:sldId id="467" r:id="rId11"/>
    <p:sldId id="455" r:id="rId12"/>
    <p:sldId id="458" r:id="rId13"/>
    <p:sldId id="459" r:id="rId14"/>
    <p:sldId id="460" r:id="rId15"/>
    <p:sldId id="456" r:id="rId16"/>
    <p:sldId id="457" r:id="rId17"/>
    <p:sldId id="463" r:id="rId18"/>
    <p:sldId id="462" r:id="rId19"/>
    <p:sldId id="466" r:id="rId20"/>
    <p:sldId id="423" r:id="rId21"/>
    <p:sldId id="435" r:id="rId22"/>
    <p:sldId id="436" r:id="rId23"/>
    <p:sldId id="437" r:id="rId24"/>
    <p:sldId id="438" r:id="rId25"/>
    <p:sldId id="450" r:id="rId26"/>
    <p:sldId id="451" r:id="rId27"/>
    <p:sldId id="454" r:id="rId28"/>
    <p:sldId id="422" r:id="rId29"/>
    <p:sldId id="446" r:id="rId30"/>
    <p:sldId id="447" r:id="rId31"/>
    <p:sldId id="468" r:id="rId32"/>
    <p:sldId id="449" r:id="rId33"/>
  </p:sldIdLst>
  <p:sldSz cx="43891200" cy="32918400"/>
  <p:notesSz cx="7010400" cy="9296400"/>
  <p:defaultTextStyle>
    <a:defPPr>
      <a:defRPr lang="en-US"/>
    </a:defPPr>
    <a:lvl1pPr marL="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A7A7A"/>
    <a:srgbClr val="C4C4C4"/>
    <a:srgbClr val="526DB0"/>
    <a:srgbClr val="F5C201"/>
    <a:srgbClr val="329401"/>
    <a:srgbClr val="F8F8F8"/>
    <a:srgbClr val="E76310"/>
    <a:srgbClr val="2D8356"/>
    <a:srgbClr val="E31B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991249-395F-441F-A413-6CCA1BC49758}" v="167" dt="2021-12-08T17:45:49.357"/>
    <p1510:client id="{807A99A9-F1FD-4B29-93F0-E051408EA180}" v="49" dt="2021-12-08T21:01:43.901"/>
  </p1510:revLst>
</p1510:revInfo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" d="100"/>
          <a:sy n="15" d="100"/>
        </p:scale>
        <p:origin x="1560" y="144"/>
      </p:cViewPr>
      <p:guideLst>
        <p:guide orient="horz" pos="10368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esney,Jason Alan" userId="5b718ddb-da8f-4e39-8edd-3c0c6199cd24" providerId="ADAL" clId="{24991249-395F-441F-A413-6CCA1BC49758}"/>
    <pc:docChg chg="undo custSel addSld delSld modSld sldOrd">
      <pc:chgData name="Chesney,Jason Alan" userId="5b718ddb-da8f-4e39-8edd-3c0c6199cd24" providerId="ADAL" clId="{24991249-395F-441F-A413-6CCA1BC49758}" dt="2021-12-08T17:51:35.606" v="2122" actId="47"/>
      <pc:docMkLst>
        <pc:docMk/>
      </pc:docMkLst>
      <pc:sldChg chg="delSp add del mod">
        <pc:chgData name="Chesney,Jason Alan" userId="5b718ddb-da8f-4e39-8edd-3c0c6199cd24" providerId="ADAL" clId="{24991249-395F-441F-A413-6CCA1BC49758}" dt="2021-12-08T17:19:28.488" v="1136" actId="47"/>
        <pc:sldMkLst>
          <pc:docMk/>
          <pc:sldMk cId="2545741193" sldId="368"/>
        </pc:sldMkLst>
        <pc:spChg chg="del">
          <ac:chgData name="Chesney,Jason Alan" userId="5b718ddb-da8f-4e39-8edd-3c0c6199cd24" providerId="ADAL" clId="{24991249-395F-441F-A413-6CCA1BC49758}" dt="2021-12-08T17:18:48.081" v="1132" actId="478"/>
          <ac:spMkLst>
            <pc:docMk/>
            <pc:sldMk cId="2545741193" sldId="368"/>
            <ac:spMk id="6" creationId="{78C03695-59B0-483A-8CD4-BF8665EA9580}"/>
          </ac:spMkLst>
        </pc:spChg>
      </pc:sldChg>
      <pc:sldChg chg="modSp mod">
        <pc:chgData name="Chesney,Jason Alan" userId="5b718ddb-da8f-4e39-8edd-3c0c6199cd24" providerId="ADAL" clId="{24991249-395F-441F-A413-6CCA1BC49758}" dt="2021-12-08T17:39:56.142" v="1769" actId="1076"/>
        <pc:sldMkLst>
          <pc:docMk/>
          <pc:sldMk cId="2279013565" sldId="369"/>
        </pc:sldMkLst>
        <pc:spChg chg="mod">
          <ac:chgData name="Chesney,Jason Alan" userId="5b718ddb-da8f-4e39-8edd-3c0c6199cd24" providerId="ADAL" clId="{24991249-395F-441F-A413-6CCA1BC49758}" dt="2021-12-08T17:39:56.142" v="1769" actId="1076"/>
          <ac:spMkLst>
            <pc:docMk/>
            <pc:sldMk cId="2279013565" sldId="369"/>
            <ac:spMk id="2" creationId="{00000000-0000-0000-0000-000000000000}"/>
          </ac:spMkLst>
        </pc:spChg>
        <pc:spChg chg="mod">
          <ac:chgData name="Chesney,Jason Alan" userId="5b718ddb-da8f-4e39-8edd-3c0c6199cd24" providerId="ADAL" clId="{24991249-395F-441F-A413-6CCA1BC49758}" dt="2021-12-08T17:39:40.412" v="1767" actId="27636"/>
          <ac:spMkLst>
            <pc:docMk/>
            <pc:sldMk cId="2279013565" sldId="369"/>
            <ac:spMk id="8" creationId="{00000000-0000-0000-0000-000000000000}"/>
          </ac:spMkLst>
        </pc:spChg>
        <pc:cxnChg chg="mod">
          <ac:chgData name="Chesney,Jason Alan" userId="5b718ddb-da8f-4e39-8edd-3c0c6199cd24" providerId="ADAL" clId="{24991249-395F-441F-A413-6CCA1BC49758}" dt="2021-12-08T17:39:47.516" v="1768" actId="1076"/>
          <ac:cxnSpMkLst>
            <pc:docMk/>
            <pc:sldMk cId="2279013565" sldId="369"/>
            <ac:cxnSpMk id="11" creationId="{00000000-0000-0000-0000-000000000000}"/>
          </ac:cxnSpMkLst>
        </pc:cxnChg>
      </pc:sldChg>
      <pc:sldChg chg="del">
        <pc:chgData name="Chesney,Jason Alan" userId="5b718ddb-da8f-4e39-8edd-3c0c6199cd24" providerId="ADAL" clId="{24991249-395F-441F-A413-6CCA1BC49758}" dt="2021-12-08T16:10:29.354" v="832" actId="47"/>
        <pc:sldMkLst>
          <pc:docMk/>
          <pc:sldMk cId="3802332173" sldId="414"/>
        </pc:sldMkLst>
      </pc:sldChg>
      <pc:sldChg chg="del">
        <pc:chgData name="Chesney,Jason Alan" userId="5b718ddb-da8f-4e39-8edd-3c0c6199cd24" providerId="ADAL" clId="{24991249-395F-441F-A413-6CCA1BC49758}" dt="2021-12-08T16:10:35.067" v="833" actId="47"/>
        <pc:sldMkLst>
          <pc:docMk/>
          <pc:sldMk cId="1074213983" sldId="418"/>
        </pc:sldMkLst>
      </pc:sldChg>
      <pc:sldChg chg="del">
        <pc:chgData name="Chesney,Jason Alan" userId="5b718ddb-da8f-4e39-8edd-3c0c6199cd24" providerId="ADAL" clId="{24991249-395F-441F-A413-6CCA1BC49758}" dt="2021-12-08T17:40:14.957" v="1770" actId="47"/>
        <pc:sldMkLst>
          <pc:docMk/>
          <pc:sldMk cId="1835653240" sldId="419"/>
        </pc:sldMkLst>
      </pc:sldChg>
      <pc:sldChg chg="addSp delSp modSp mod ord">
        <pc:chgData name="Chesney,Jason Alan" userId="5b718ddb-da8f-4e39-8edd-3c0c6199cd24" providerId="ADAL" clId="{24991249-395F-441F-A413-6CCA1BC49758}" dt="2021-12-08T17:43:23.909" v="2042" actId="20577"/>
        <pc:sldMkLst>
          <pc:docMk/>
          <pc:sldMk cId="2366616856" sldId="420"/>
        </pc:sldMkLst>
        <pc:spChg chg="del">
          <ac:chgData name="Chesney,Jason Alan" userId="5b718ddb-da8f-4e39-8edd-3c0c6199cd24" providerId="ADAL" clId="{24991249-395F-441F-A413-6CCA1BC49758}" dt="2021-12-08T17:14:48.920" v="1119" actId="478"/>
          <ac:spMkLst>
            <pc:docMk/>
            <pc:sldMk cId="2366616856" sldId="420"/>
            <ac:spMk id="3" creationId="{C35F1AA8-CCCB-4E6C-946C-AA36DE75576F}"/>
          </ac:spMkLst>
        </pc:spChg>
        <pc:spChg chg="del">
          <ac:chgData name="Chesney,Jason Alan" userId="5b718ddb-da8f-4e39-8edd-3c0c6199cd24" providerId="ADAL" clId="{24991249-395F-441F-A413-6CCA1BC49758}" dt="2021-12-08T17:14:48.920" v="1119" actId="478"/>
          <ac:spMkLst>
            <pc:docMk/>
            <pc:sldMk cId="2366616856" sldId="420"/>
            <ac:spMk id="4" creationId="{98C99E02-A29A-4632-BC2B-7C42DBF3788B}"/>
          </ac:spMkLst>
        </pc:spChg>
        <pc:spChg chg="del">
          <ac:chgData name="Chesney,Jason Alan" userId="5b718ddb-da8f-4e39-8edd-3c0c6199cd24" providerId="ADAL" clId="{24991249-395F-441F-A413-6CCA1BC49758}" dt="2021-12-08T17:14:48.920" v="1119" actId="478"/>
          <ac:spMkLst>
            <pc:docMk/>
            <pc:sldMk cId="2366616856" sldId="420"/>
            <ac:spMk id="6" creationId="{C91E13EF-FBB7-4548-B61D-82E31DB38544}"/>
          </ac:spMkLst>
        </pc:spChg>
        <pc:spChg chg="del mod">
          <ac:chgData name="Chesney,Jason Alan" userId="5b718ddb-da8f-4e39-8edd-3c0c6199cd24" providerId="ADAL" clId="{24991249-395F-441F-A413-6CCA1BC49758}" dt="2021-12-08T17:14:48.920" v="1119" actId="478"/>
          <ac:spMkLst>
            <pc:docMk/>
            <pc:sldMk cId="2366616856" sldId="420"/>
            <ac:spMk id="7" creationId="{9F19359F-DE51-42E1-972E-B0ECC522BC96}"/>
          </ac:spMkLst>
        </pc:spChg>
        <pc:spChg chg="del">
          <ac:chgData name="Chesney,Jason Alan" userId="5b718ddb-da8f-4e39-8edd-3c0c6199cd24" providerId="ADAL" clId="{24991249-395F-441F-A413-6CCA1BC49758}" dt="2021-12-08T17:14:48.920" v="1119" actId="478"/>
          <ac:spMkLst>
            <pc:docMk/>
            <pc:sldMk cId="2366616856" sldId="420"/>
            <ac:spMk id="8" creationId="{94EC919E-6EB9-431D-832B-A91E90B48551}"/>
          </ac:spMkLst>
        </pc:spChg>
        <pc:spChg chg="del mod">
          <ac:chgData name="Chesney,Jason Alan" userId="5b718ddb-da8f-4e39-8edd-3c0c6199cd24" providerId="ADAL" clId="{24991249-395F-441F-A413-6CCA1BC49758}" dt="2021-12-08T17:14:48.920" v="1119" actId="478"/>
          <ac:spMkLst>
            <pc:docMk/>
            <pc:sldMk cId="2366616856" sldId="420"/>
            <ac:spMk id="10" creationId="{718B5EFD-D528-42C2-88CD-CE89D48F8784}"/>
          </ac:spMkLst>
        </pc:spChg>
        <pc:spChg chg="mod">
          <ac:chgData name="Chesney,Jason Alan" userId="5b718ddb-da8f-4e39-8edd-3c0c6199cd24" providerId="ADAL" clId="{24991249-395F-441F-A413-6CCA1BC49758}" dt="2021-12-08T17:14:58.819" v="1120" actId="207"/>
          <ac:spMkLst>
            <pc:docMk/>
            <pc:sldMk cId="2366616856" sldId="420"/>
            <ac:spMk id="16" creationId="{FF5633C7-79EC-406E-B1A7-8BEC7AE4EDE0}"/>
          </ac:spMkLst>
        </pc:spChg>
        <pc:spChg chg="add mod">
          <ac:chgData name="Chesney,Jason Alan" userId="5b718ddb-da8f-4e39-8edd-3c0c6199cd24" providerId="ADAL" clId="{24991249-395F-441F-A413-6CCA1BC49758}" dt="2021-12-08T17:43:23.909" v="2042" actId="20577"/>
          <ac:spMkLst>
            <pc:docMk/>
            <pc:sldMk cId="2366616856" sldId="420"/>
            <ac:spMk id="17" creationId="{5CCEBF53-FC53-4FB6-94D2-146EA3532D91}"/>
          </ac:spMkLst>
        </pc:spChg>
        <pc:spChg chg="add mod">
          <ac:chgData name="Chesney,Jason Alan" userId="5b718ddb-da8f-4e39-8edd-3c0c6199cd24" providerId="ADAL" clId="{24991249-395F-441F-A413-6CCA1BC49758}" dt="2021-12-08T17:34:15.015" v="1718" actId="113"/>
          <ac:spMkLst>
            <pc:docMk/>
            <pc:sldMk cId="2366616856" sldId="420"/>
            <ac:spMk id="18" creationId="{E3A989EA-0548-44B6-AF10-CEDC5B41E528}"/>
          </ac:spMkLst>
        </pc:spChg>
        <pc:grpChg chg="del mod">
          <ac:chgData name="Chesney,Jason Alan" userId="5b718ddb-da8f-4e39-8edd-3c0c6199cd24" providerId="ADAL" clId="{24991249-395F-441F-A413-6CCA1BC49758}" dt="2021-12-08T17:14:48.920" v="1119" actId="478"/>
          <ac:grpSpMkLst>
            <pc:docMk/>
            <pc:sldMk cId="2366616856" sldId="420"/>
            <ac:grpSpMk id="12" creationId="{5E0EFC9F-4719-45B2-86DB-A702261F4EFC}"/>
          </ac:grpSpMkLst>
        </pc:grpChg>
        <pc:picChg chg="del">
          <ac:chgData name="Chesney,Jason Alan" userId="5b718ddb-da8f-4e39-8edd-3c0c6199cd24" providerId="ADAL" clId="{24991249-395F-441F-A413-6CCA1BC49758}" dt="2021-12-08T17:14:48.920" v="1119" actId="478"/>
          <ac:picMkLst>
            <pc:docMk/>
            <pc:sldMk cId="2366616856" sldId="420"/>
            <ac:picMk id="5" creationId="{B4952663-9111-4AD0-9730-159B79930E80}"/>
          </ac:picMkLst>
        </pc:picChg>
        <pc:picChg chg="del mod">
          <ac:chgData name="Chesney,Jason Alan" userId="5b718ddb-da8f-4e39-8edd-3c0c6199cd24" providerId="ADAL" clId="{24991249-395F-441F-A413-6CCA1BC49758}" dt="2021-12-08T17:14:48.920" v="1119" actId="478"/>
          <ac:picMkLst>
            <pc:docMk/>
            <pc:sldMk cId="2366616856" sldId="420"/>
            <ac:picMk id="11" creationId="{874A76A1-9C00-42B1-A714-2367F768200B}"/>
          </ac:picMkLst>
        </pc:picChg>
        <pc:picChg chg="del mod">
          <ac:chgData name="Chesney,Jason Alan" userId="5b718ddb-da8f-4e39-8edd-3c0c6199cd24" providerId="ADAL" clId="{24991249-395F-441F-A413-6CCA1BC49758}" dt="2021-12-08T17:14:48.920" v="1119" actId="478"/>
          <ac:picMkLst>
            <pc:docMk/>
            <pc:sldMk cId="2366616856" sldId="420"/>
            <ac:picMk id="15" creationId="{E852B761-4AB8-4550-8CA1-6A5E8C16A91D}"/>
          </ac:picMkLst>
        </pc:picChg>
      </pc:sldChg>
      <pc:sldChg chg="del">
        <pc:chgData name="Chesney,Jason Alan" userId="5b718ddb-da8f-4e39-8edd-3c0c6199cd24" providerId="ADAL" clId="{24991249-395F-441F-A413-6CCA1BC49758}" dt="2021-12-08T17:35:00.399" v="1724" actId="47"/>
        <pc:sldMkLst>
          <pc:docMk/>
          <pc:sldMk cId="1601409192" sldId="421"/>
        </pc:sldMkLst>
      </pc:sldChg>
      <pc:sldChg chg="del">
        <pc:chgData name="Chesney,Jason Alan" userId="5b718ddb-da8f-4e39-8edd-3c0c6199cd24" providerId="ADAL" clId="{24991249-395F-441F-A413-6CCA1BC49758}" dt="2021-12-08T17:37:48.165" v="1755" actId="47"/>
        <pc:sldMkLst>
          <pc:docMk/>
          <pc:sldMk cId="1414691581" sldId="424"/>
        </pc:sldMkLst>
      </pc:sldChg>
      <pc:sldChg chg="addSp delSp modSp mod">
        <pc:chgData name="Chesney,Jason Alan" userId="5b718ddb-da8f-4e39-8edd-3c0c6199cd24" providerId="ADAL" clId="{24991249-395F-441F-A413-6CCA1BC49758}" dt="2021-12-08T17:37:45.155" v="1754" actId="478"/>
        <pc:sldMkLst>
          <pc:docMk/>
          <pc:sldMk cId="3325833525" sldId="435"/>
        </pc:sldMkLst>
        <pc:spChg chg="add del mod">
          <ac:chgData name="Chesney,Jason Alan" userId="5b718ddb-da8f-4e39-8edd-3c0c6199cd24" providerId="ADAL" clId="{24991249-395F-441F-A413-6CCA1BC49758}" dt="2021-12-08T17:37:45.155" v="1754" actId="478"/>
          <ac:spMkLst>
            <pc:docMk/>
            <pc:sldMk cId="3325833525" sldId="435"/>
            <ac:spMk id="14" creationId="{A25B3DFD-2C1C-403A-B274-6310864E899C}"/>
          </ac:spMkLst>
        </pc:spChg>
        <pc:picChg chg="add mod">
          <ac:chgData name="Chesney,Jason Alan" userId="5b718ddb-da8f-4e39-8edd-3c0c6199cd24" providerId="ADAL" clId="{24991249-395F-441F-A413-6CCA1BC49758}" dt="2021-12-08T17:37:16.385" v="1750" actId="1076"/>
          <ac:picMkLst>
            <pc:docMk/>
            <pc:sldMk cId="3325833525" sldId="435"/>
            <ac:picMk id="12" creationId="{754E075E-7128-4F76-A7F9-0D6C4C155119}"/>
          </ac:picMkLst>
        </pc:picChg>
        <pc:picChg chg="add mod">
          <ac:chgData name="Chesney,Jason Alan" userId="5b718ddb-da8f-4e39-8edd-3c0c6199cd24" providerId="ADAL" clId="{24991249-395F-441F-A413-6CCA1BC49758}" dt="2021-12-08T17:37:33.593" v="1752" actId="1076"/>
          <ac:picMkLst>
            <pc:docMk/>
            <pc:sldMk cId="3325833525" sldId="435"/>
            <ac:picMk id="13" creationId="{D5B52802-02A3-4151-A798-D8D436ECE5AF}"/>
          </ac:picMkLst>
        </pc:picChg>
      </pc:sldChg>
      <pc:sldChg chg="del">
        <pc:chgData name="Chesney,Jason Alan" userId="5b718ddb-da8f-4e39-8edd-3c0c6199cd24" providerId="ADAL" clId="{24991249-395F-441F-A413-6CCA1BC49758}" dt="2021-12-08T17:17:53.771" v="1129" actId="47"/>
        <pc:sldMkLst>
          <pc:docMk/>
          <pc:sldMk cId="1767854982" sldId="448"/>
        </pc:sldMkLst>
      </pc:sldChg>
      <pc:sldChg chg="addSp delSp modSp mod">
        <pc:chgData name="Chesney,Jason Alan" userId="5b718ddb-da8f-4e39-8edd-3c0c6199cd24" providerId="ADAL" clId="{24991249-395F-441F-A413-6CCA1BC49758}" dt="2021-12-08T17:43:59.271" v="2051" actId="20577"/>
        <pc:sldMkLst>
          <pc:docMk/>
          <pc:sldMk cId="453168246" sldId="449"/>
        </pc:sldMkLst>
        <pc:spChg chg="mod">
          <ac:chgData name="Chesney,Jason Alan" userId="5b718ddb-da8f-4e39-8edd-3c0c6199cd24" providerId="ADAL" clId="{24991249-395F-441F-A413-6CCA1BC49758}" dt="2021-12-08T17:43:59.271" v="2051" actId="20577"/>
          <ac:spMkLst>
            <pc:docMk/>
            <pc:sldMk cId="453168246" sldId="449"/>
            <ac:spMk id="18" creationId="{DFDD1D0A-FE3D-46B4-8273-123244A7823E}"/>
          </ac:spMkLst>
        </pc:spChg>
        <pc:spChg chg="mod">
          <ac:chgData name="Chesney,Jason Alan" userId="5b718ddb-da8f-4e39-8edd-3c0c6199cd24" providerId="ADAL" clId="{24991249-395F-441F-A413-6CCA1BC49758}" dt="2021-12-08T17:42:12.221" v="1893" actId="20577"/>
          <ac:spMkLst>
            <pc:docMk/>
            <pc:sldMk cId="453168246" sldId="449"/>
            <ac:spMk id="19" creationId="{87F088CF-BAA5-4D6D-8D40-9022A0919F35}"/>
          </ac:spMkLst>
        </pc:spChg>
        <pc:spChg chg="add del mod">
          <ac:chgData name="Chesney,Jason Alan" userId="5b718ddb-da8f-4e39-8edd-3c0c6199cd24" providerId="ADAL" clId="{24991249-395F-441F-A413-6CCA1BC49758}" dt="2021-12-08T17:17:07.120" v="1124"/>
          <ac:spMkLst>
            <pc:docMk/>
            <pc:sldMk cId="453168246" sldId="449"/>
            <ac:spMk id="20" creationId="{77261E10-1E84-4427-A741-24CAE45E0F19}"/>
          </ac:spMkLst>
        </pc:spChg>
        <pc:spChg chg="add del mod">
          <ac:chgData name="Chesney,Jason Alan" userId="5b718ddb-da8f-4e39-8edd-3c0c6199cd24" providerId="ADAL" clId="{24991249-395F-441F-A413-6CCA1BC49758}" dt="2021-12-08T17:17:07.120" v="1124"/>
          <ac:spMkLst>
            <pc:docMk/>
            <pc:sldMk cId="453168246" sldId="449"/>
            <ac:spMk id="21" creationId="{420F9EC4-DCB3-4DCC-8EFC-3CD6ADC32B74}"/>
          </ac:spMkLst>
        </pc:spChg>
        <pc:spChg chg="add del mod">
          <ac:chgData name="Chesney,Jason Alan" userId="5b718ddb-da8f-4e39-8edd-3c0c6199cd24" providerId="ADAL" clId="{24991249-395F-441F-A413-6CCA1BC49758}" dt="2021-12-08T17:17:07.120" v="1124"/>
          <ac:spMkLst>
            <pc:docMk/>
            <pc:sldMk cId="453168246" sldId="449"/>
            <ac:spMk id="23" creationId="{561F8786-B496-451E-80FC-38F64B7D2BA0}"/>
          </ac:spMkLst>
        </pc:spChg>
        <pc:spChg chg="add del mod">
          <ac:chgData name="Chesney,Jason Alan" userId="5b718ddb-da8f-4e39-8edd-3c0c6199cd24" providerId="ADAL" clId="{24991249-395F-441F-A413-6CCA1BC49758}" dt="2021-12-08T17:17:07.120" v="1124"/>
          <ac:spMkLst>
            <pc:docMk/>
            <pc:sldMk cId="453168246" sldId="449"/>
            <ac:spMk id="24" creationId="{5DA024F1-32C0-4919-96A1-EF97291CE7E3}"/>
          </ac:spMkLst>
        </pc:spChg>
        <pc:spChg chg="add del mod">
          <ac:chgData name="Chesney,Jason Alan" userId="5b718ddb-da8f-4e39-8edd-3c0c6199cd24" providerId="ADAL" clId="{24991249-395F-441F-A413-6CCA1BC49758}" dt="2021-12-08T17:17:07.120" v="1124"/>
          <ac:spMkLst>
            <pc:docMk/>
            <pc:sldMk cId="453168246" sldId="449"/>
            <ac:spMk id="25" creationId="{77EC8F8A-61B6-4C4F-8825-C50EB7EAE3B0}"/>
          </ac:spMkLst>
        </pc:spChg>
        <pc:spChg chg="add del mod">
          <ac:chgData name="Chesney,Jason Alan" userId="5b718ddb-da8f-4e39-8edd-3c0c6199cd24" providerId="ADAL" clId="{24991249-395F-441F-A413-6CCA1BC49758}" dt="2021-12-08T17:17:07.120" v="1124"/>
          <ac:spMkLst>
            <pc:docMk/>
            <pc:sldMk cId="453168246" sldId="449"/>
            <ac:spMk id="26" creationId="{C4446222-35AA-4CE3-B4EB-2126F986A1EC}"/>
          </ac:spMkLst>
        </pc:spChg>
        <pc:spChg chg="mod">
          <ac:chgData name="Chesney,Jason Alan" userId="5b718ddb-da8f-4e39-8edd-3c0c6199cd24" providerId="ADAL" clId="{24991249-395F-441F-A413-6CCA1BC49758}" dt="2021-12-08T17:17:04.812" v="1123"/>
          <ac:spMkLst>
            <pc:docMk/>
            <pc:sldMk cId="453168246" sldId="449"/>
            <ac:spMk id="29" creationId="{CE9FAA5F-32F6-4428-9D5C-E46D688BBA36}"/>
          </ac:spMkLst>
        </pc:spChg>
        <pc:grpChg chg="del">
          <ac:chgData name="Chesney,Jason Alan" userId="5b718ddb-da8f-4e39-8edd-3c0c6199cd24" providerId="ADAL" clId="{24991249-395F-441F-A413-6CCA1BC49758}" dt="2021-12-08T17:16:44.278" v="1122" actId="478"/>
          <ac:grpSpMkLst>
            <pc:docMk/>
            <pc:sldMk cId="453168246" sldId="449"/>
            <ac:grpSpMk id="3" creationId="{23235279-2BFF-4D14-8519-334FEC28228D}"/>
          </ac:grpSpMkLst>
        </pc:grpChg>
        <pc:grpChg chg="add del mod">
          <ac:chgData name="Chesney,Jason Alan" userId="5b718ddb-da8f-4e39-8edd-3c0c6199cd24" providerId="ADAL" clId="{24991249-395F-441F-A413-6CCA1BC49758}" dt="2021-12-08T17:17:07.120" v="1124"/>
          <ac:grpSpMkLst>
            <pc:docMk/>
            <pc:sldMk cId="453168246" sldId="449"/>
            <ac:grpSpMk id="28" creationId="{A78976F3-3952-4C2D-95FF-56AB887550E1}"/>
          </ac:grpSpMkLst>
        </pc:grpChg>
        <pc:picChg chg="mod">
          <ac:chgData name="Chesney,Jason Alan" userId="5b718ddb-da8f-4e39-8edd-3c0c6199cd24" providerId="ADAL" clId="{24991249-395F-441F-A413-6CCA1BC49758}" dt="2021-12-08T17:17:24.574" v="1128" actId="1076"/>
          <ac:picMkLst>
            <pc:docMk/>
            <pc:sldMk cId="453168246" sldId="449"/>
            <ac:picMk id="2" creationId="{19B01EDE-C107-4153-A6E4-361D7CF58D35}"/>
          </ac:picMkLst>
        </pc:picChg>
        <pc:picChg chg="add del mod">
          <ac:chgData name="Chesney,Jason Alan" userId="5b718ddb-da8f-4e39-8edd-3c0c6199cd24" providerId="ADAL" clId="{24991249-395F-441F-A413-6CCA1BC49758}" dt="2021-12-08T17:17:07.120" v="1124"/>
          <ac:picMkLst>
            <pc:docMk/>
            <pc:sldMk cId="453168246" sldId="449"/>
            <ac:picMk id="22" creationId="{D0D8369D-3DAB-45F0-B3B2-D356497AC2AA}"/>
          </ac:picMkLst>
        </pc:picChg>
        <pc:picChg chg="add del mod">
          <ac:chgData name="Chesney,Jason Alan" userId="5b718ddb-da8f-4e39-8edd-3c0c6199cd24" providerId="ADAL" clId="{24991249-395F-441F-A413-6CCA1BC49758}" dt="2021-12-08T17:17:07.120" v="1124"/>
          <ac:picMkLst>
            <pc:docMk/>
            <pc:sldMk cId="453168246" sldId="449"/>
            <ac:picMk id="27" creationId="{C25F22D6-E381-4D88-A5BE-839AE4B46481}"/>
          </ac:picMkLst>
        </pc:picChg>
        <pc:picChg chg="mod">
          <ac:chgData name="Chesney,Jason Alan" userId="5b718ddb-da8f-4e39-8edd-3c0c6199cd24" providerId="ADAL" clId="{24991249-395F-441F-A413-6CCA1BC49758}" dt="2021-12-08T17:17:04.812" v="1123"/>
          <ac:picMkLst>
            <pc:docMk/>
            <pc:sldMk cId="453168246" sldId="449"/>
            <ac:picMk id="30" creationId="{DBBB3BFC-3CCF-4531-BC9D-39A6ADDCFC89}"/>
          </ac:picMkLst>
        </pc:picChg>
        <pc:picChg chg="add del mod">
          <ac:chgData name="Chesney,Jason Alan" userId="5b718ddb-da8f-4e39-8edd-3c0c6199cd24" providerId="ADAL" clId="{24991249-395F-441F-A413-6CCA1BC49758}" dt="2021-12-08T17:17:07.120" v="1124"/>
          <ac:picMkLst>
            <pc:docMk/>
            <pc:sldMk cId="453168246" sldId="449"/>
            <ac:picMk id="31" creationId="{A67CBF24-27D6-4747-BB1A-8304C0ED330E}"/>
          </ac:picMkLst>
        </pc:picChg>
      </pc:sldChg>
      <pc:sldChg chg="del">
        <pc:chgData name="Chesney,Jason Alan" userId="5b718ddb-da8f-4e39-8edd-3c0c6199cd24" providerId="ADAL" clId="{24991249-395F-441F-A413-6CCA1BC49758}" dt="2021-12-08T17:51:35.606" v="2122" actId="47"/>
        <pc:sldMkLst>
          <pc:docMk/>
          <pc:sldMk cId="42101621" sldId="453"/>
        </pc:sldMkLst>
      </pc:sldChg>
      <pc:sldChg chg="addSp modSp mod">
        <pc:chgData name="Chesney,Jason Alan" userId="5b718ddb-da8f-4e39-8edd-3c0c6199cd24" providerId="ADAL" clId="{24991249-395F-441F-A413-6CCA1BC49758}" dt="2021-12-08T17:51:30.679" v="2121" actId="1036"/>
        <pc:sldMkLst>
          <pc:docMk/>
          <pc:sldMk cId="579154836" sldId="454"/>
        </pc:sldMkLst>
        <pc:spChg chg="mod">
          <ac:chgData name="Chesney,Jason Alan" userId="5b718ddb-da8f-4e39-8edd-3c0c6199cd24" providerId="ADAL" clId="{24991249-395F-441F-A413-6CCA1BC49758}" dt="2021-12-08T17:51:30.679" v="2121" actId="1036"/>
          <ac:spMkLst>
            <pc:docMk/>
            <pc:sldMk cId="579154836" sldId="454"/>
            <ac:spMk id="3" creationId="{44285D77-D484-4F63-9B53-45A4CFAC0029}"/>
          </ac:spMkLst>
        </pc:spChg>
        <pc:spChg chg="add mod">
          <ac:chgData name="Chesney,Jason Alan" userId="5b718ddb-da8f-4e39-8edd-3c0c6199cd24" providerId="ADAL" clId="{24991249-395F-441F-A413-6CCA1BC49758}" dt="2021-12-08T17:49:17.581" v="2074" actId="1076"/>
          <ac:spMkLst>
            <pc:docMk/>
            <pc:sldMk cId="579154836" sldId="454"/>
            <ac:spMk id="6" creationId="{1CC01DA2-894A-4C4E-A2E6-139BF0D0AC49}"/>
          </ac:spMkLst>
        </pc:spChg>
        <pc:spChg chg="add mod">
          <ac:chgData name="Chesney,Jason Alan" userId="5b718ddb-da8f-4e39-8edd-3c0c6199cd24" providerId="ADAL" clId="{24991249-395F-441F-A413-6CCA1BC49758}" dt="2021-12-08T17:51:30.679" v="2121" actId="1036"/>
          <ac:spMkLst>
            <pc:docMk/>
            <pc:sldMk cId="579154836" sldId="454"/>
            <ac:spMk id="11" creationId="{567D26B2-A1FB-4251-816E-3A872997A2A6}"/>
          </ac:spMkLst>
        </pc:spChg>
        <pc:picChg chg="mod">
          <ac:chgData name="Chesney,Jason Alan" userId="5b718ddb-da8f-4e39-8edd-3c0c6199cd24" providerId="ADAL" clId="{24991249-395F-441F-A413-6CCA1BC49758}" dt="2021-12-08T17:49:25.989" v="2075" actId="1076"/>
          <ac:picMkLst>
            <pc:docMk/>
            <pc:sldMk cId="579154836" sldId="454"/>
            <ac:picMk id="4" creationId="{88EFF825-83D2-400A-A8D6-C3FF7AA6CD54}"/>
          </ac:picMkLst>
        </pc:picChg>
        <pc:picChg chg="mod">
          <ac:chgData name="Chesney,Jason Alan" userId="5b718ddb-da8f-4e39-8edd-3c0c6199cd24" providerId="ADAL" clId="{24991249-395F-441F-A413-6CCA1BC49758}" dt="2021-12-08T17:50:18.533" v="2089" actId="1076"/>
          <ac:picMkLst>
            <pc:docMk/>
            <pc:sldMk cId="579154836" sldId="454"/>
            <ac:picMk id="5" creationId="{3F235257-128C-42BC-A021-7718EAE5598B}"/>
          </ac:picMkLst>
        </pc:picChg>
        <pc:picChg chg="add mod">
          <ac:chgData name="Chesney,Jason Alan" userId="5b718ddb-da8f-4e39-8edd-3c0c6199cd24" providerId="ADAL" clId="{24991249-395F-441F-A413-6CCA1BC49758}" dt="2021-12-08T17:51:30.679" v="2121" actId="1036"/>
          <ac:picMkLst>
            <pc:docMk/>
            <pc:sldMk cId="579154836" sldId="454"/>
            <ac:picMk id="12" creationId="{437D1940-6278-41C5-8487-80C0A06B758F}"/>
          </ac:picMkLst>
        </pc:picChg>
        <pc:picChg chg="add mod">
          <ac:chgData name="Chesney,Jason Alan" userId="5b718ddb-da8f-4e39-8edd-3c0c6199cd24" providerId="ADAL" clId="{24991249-395F-441F-A413-6CCA1BC49758}" dt="2021-12-08T17:51:30.679" v="2121" actId="1036"/>
          <ac:picMkLst>
            <pc:docMk/>
            <pc:sldMk cId="579154836" sldId="454"/>
            <ac:picMk id="13" creationId="{F41EDF14-687F-405D-9C72-1B091228875E}"/>
          </ac:picMkLst>
        </pc:picChg>
        <pc:cxnChg chg="add mod">
          <ac:chgData name="Chesney,Jason Alan" userId="5b718ddb-da8f-4e39-8edd-3c0c6199cd24" providerId="ADAL" clId="{24991249-395F-441F-A413-6CCA1BC49758}" dt="2021-12-08T17:51:30.679" v="2121" actId="1036"/>
          <ac:cxnSpMkLst>
            <pc:docMk/>
            <pc:sldMk cId="579154836" sldId="454"/>
            <ac:cxnSpMk id="14" creationId="{83B9907E-38D7-4CBB-A24A-46B768EF9622}"/>
          </ac:cxnSpMkLst>
        </pc:cxnChg>
      </pc:sldChg>
      <pc:sldChg chg="addSp delSp modSp add mod">
        <pc:chgData name="Chesney,Jason Alan" userId="5b718ddb-da8f-4e39-8edd-3c0c6199cd24" providerId="ADAL" clId="{24991249-395F-441F-A413-6CCA1BC49758}" dt="2021-12-08T15:49:14.003" v="615" actId="1076"/>
        <pc:sldMkLst>
          <pc:docMk/>
          <pc:sldMk cId="3464136742" sldId="455"/>
        </pc:sldMkLst>
        <pc:spChg chg="mod">
          <ac:chgData name="Chesney,Jason Alan" userId="5b718ddb-da8f-4e39-8edd-3c0c6199cd24" providerId="ADAL" clId="{24991249-395F-441F-A413-6CCA1BC49758}" dt="2021-12-08T14:02:13.584" v="478" actId="1076"/>
          <ac:spMkLst>
            <pc:docMk/>
            <pc:sldMk cId="3464136742" sldId="455"/>
            <ac:spMk id="5" creationId="{6F0C60C8-A808-47D3-8E75-318734DA198C}"/>
          </ac:spMkLst>
        </pc:spChg>
        <pc:spChg chg="mod">
          <ac:chgData name="Chesney,Jason Alan" userId="5b718ddb-da8f-4e39-8edd-3c0c6199cd24" providerId="ADAL" clId="{24991249-395F-441F-A413-6CCA1BC49758}" dt="2021-12-08T14:02:13.584" v="478" actId="1076"/>
          <ac:spMkLst>
            <pc:docMk/>
            <pc:sldMk cId="3464136742" sldId="455"/>
            <ac:spMk id="8" creationId="{49EE7DC7-5646-4CF5-9B3C-3524D1A6EFC6}"/>
          </ac:spMkLst>
        </pc:spChg>
        <pc:spChg chg="del">
          <ac:chgData name="Chesney,Jason Alan" userId="5b718ddb-da8f-4e39-8edd-3c0c6199cd24" providerId="ADAL" clId="{24991249-395F-441F-A413-6CCA1BC49758}" dt="2021-12-08T14:01:28.849" v="475" actId="478"/>
          <ac:spMkLst>
            <pc:docMk/>
            <pc:sldMk cId="3464136742" sldId="455"/>
            <ac:spMk id="15" creationId="{463CF03B-B2BE-4D31-86A5-EAEA3180DC6A}"/>
          </ac:spMkLst>
        </pc:spChg>
        <pc:spChg chg="del">
          <ac:chgData name="Chesney,Jason Alan" userId="5b718ddb-da8f-4e39-8edd-3c0c6199cd24" providerId="ADAL" clId="{24991249-395F-441F-A413-6CCA1BC49758}" dt="2021-12-08T14:01:28.849" v="475" actId="478"/>
          <ac:spMkLst>
            <pc:docMk/>
            <pc:sldMk cId="3464136742" sldId="455"/>
            <ac:spMk id="16" creationId="{BA0CE8F8-152A-42AF-87C0-F82A0FE6F275}"/>
          </ac:spMkLst>
        </pc:spChg>
        <pc:picChg chg="del">
          <ac:chgData name="Chesney,Jason Alan" userId="5b718ddb-da8f-4e39-8edd-3c0c6199cd24" providerId="ADAL" clId="{24991249-395F-441F-A413-6CCA1BC49758}" dt="2021-12-08T14:02:03.452" v="477" actId="478"/>
          <ac:picMkLst>
            <pc:docMk/>
            <pc:sldMk cId="3464136742" sldId="455"/>
            <ac:picMk id="4" creationId="{0C8C2A71-3BD7-497D-A63A-D4EE06A0B6FA}"/>
          </ac:picMkLst>
        </pc:picChg>
        <pc:picChg chg="del">
          <ac:chgData name="Chesney,Jason Alan" userId="5b718ddb-da8f-4e39-8edd-3c0c6199cd24" providerId="ADAL" clId="{24991249-395F-441F-A413-6CCA1BC49758}" dt="2021-12-08T14:01:28.849" v="475" actId="478"/>
          <ac:picMkLst>
            <pc:docMk/>
            <pc:sldMk cId="3464136742" sldId="455"/>
            <ac:picMk id="6" creationId="{755664A9-8D45-491E-876B-20E1160B9F47}"/>
          </ac:picMkLst>
        </pc:picChg>
        <pc:picChg chg="del">
          <ac:chgData name="Chesney,Jason Alan" userId="5b718ddb-da8f-4e39-8edd-3c0c6199cd24" providerId="ADAL" clId="{24991249-395F-441F-A413-6CCA1BC49758}" dt="2021-12-08T14:01:28.849" v="475" actId="478"/>
          <ac:picMkLst>
            <pc:docMk/>
            <pc:sldMk cId="3464136742" sldId="455"/>
            <ac:picMk id="12" creationId="{DC52A18E-7DF8-475A-9F76-96D272932FE4}"/>
          </ac:picMkLst>
        </pc:picChg>
        <pc:picChg chg="add del mod">
          <ac:chgData name="Chesney,Jason Alan" userId="5b718ddb-da8f-4e39-8edd-3c0c6199cd24" providerId="ADAL" clId="{24991249-395F-441F-A413-6CCA1BC49758}" dt="2021-12-08T15:49:03.254" v="613" actId="478"/>
          <ac:picMkLst>
            <pc:docMk/>
            <pc:sldMk cId="3464136742" sldId="455"/>
            <ac:picMk id="13" creationId="{C8E8B6B5-2870-4BFC-A2C9-12881181D541}"/>
          </ac:picMkLst>
        </pc:picChg>
        <pc:picChg chg="del">
          <ac:chgData name="Chesney,Jason Alan" userId="5b718ddb-da8f-4e39-8edd-3c0c6199cd24" providerId="ADAL" clId="{24991249-395F-441F-A413-6CCA1BC49758}" dt="2021-12-08T14:01:28.849" v="475" actId="478"/>
          <ac:picMkLst>
            <pc:docMk/>
            <pc:sldMk cId="3464136742" sldId="455"/>
            <ac:picMk id="14" creationId="{18912881-4750-4DE4-89F3-456886F02ADE}"/>
          </ac:picMkLst>
        </pc:picChg>
        <pc:picChg chg="add mod">
          <ac:chgData name="Chesney,Jason Alan" userId="5b718ddb-da8f-4e39-8edd-3c0c6199cd24" providerId="ADAL" clId="{24991249-395F-441F-A413-6CCA1BC49758}" dt="2021-12-08T15:49:14.003" v="615" actId="1076"/>
          <ac:picMkLst>
            <pc:docMk/>
            <pc:sldMk cId="3464136742" sldId="455"/>
            <ac:picMk id="17" creationId="{F6D7B681-E132-4A05-AABA-4C2AA8508484}"/>
          </ac:picMkLst>
        </pc:picChg>
      </pc:sldChg>
      <pc:sldChg chg="addSp delSp modSp add mod">
        <pc:chgData name="Chesney,Jason Alan" userId="5b718ddb-da8f-4e39-8edd-3c0c6199cd24" providerId="ADAL" clId="{24991249-395F-441F-A413-6CCA1BC49758}" dt="2021-12-08T15:49:26.804" v="619"/>
        <pc:sldMkLst>
          <pc:docMk/>
          <pc:sldMk cId="4015658332" sldId="456"/>
        </pc:sldMkLst>
        <pc:spChg chg="del">
          <ac:chgData name="Chesney,Jason Alan" userId="5b718ddb-da8f-4e39-8edd-3c0c6199cd24" providerId="ADAL" clId="{24991249-395F-441F-A413-6CCA1BC49758}" dt="2021-12-08T13:58:22.459" v="457" actId="478"/>
          <ac:spMkLst>
            <pc:docMk/>
            <pc:sldMk cId="4015658332" sldId="456"/>
            <ac:spMk id="5" creationId="{6F0C60C8-A808-47D3-8E75-318734DA198C}"/>
          </ac:spMkLst>
        </pc:spChg>
        <pc:spChg chg="del">
          <ac:chgData name="Chesney,Jason Alan" userId="5b718ddb-da8f-4e39-8edd-3c0c6199cd24" providerId="ADAL" clId="{24991249-395F-441F-A413-6CCA1BC49758}" dt="2021-12-08T13:58:22.459" v="457" actId="478"/>
          <ac:spMkLst>
            <pc:docMk/>
            <pc:sldMk cId="4015658332" sldId="456"/>
            <ac:spMk id="8" creationId="{49EE7DC7-5646-4CF5-9B3C-3524D1A6EFC6}"/>
          </ac:spMkLst>
        </pc:spChg>
        <pc:spChg chg="del">
          <ac:chgData name="Chesney,Jason Alan" userId="5b718ddb-da8f-4e39-8edd-3c0c6199cd24" providerId="ADAL" clId="{24991249-395F-441F-A413-6CCA1BC49758}" dt="2021-12-08T13:58:22.459" v="457" actId="478"/>
          <ac:spMkLst>
            <pc:docMk/>
            <pc:sldMk cId="4015658332" sldId="456"/>
            <ac:spMk id="15" creationId="{463CF03B-B2BE-4D31-86A5-EAEA3180DC6A}"/>
          </ac:spMkLst>
        </pc:spChg>
        <pc:spChg chg="del">
          <ac:chgData name="Chesney,Jason Alan" userId="5b718ddb-da8f-4e39-8edd-3c0c6199cd24" providerId="ADAL" clId="{24991249-395F-441F-A413-6CCA1BC49758}" dt="2021-12-08T13:58:22.459" v="457" actId="478"/>
          <ac:spMkLst>
            <pc:docMk/>
            <pc:sldMk cId="4015658332" sldId="456"/>
            <ac:spMk id="16" creationId="{BA0CE8F8-152A-42AF-87C0-F82A0FE6F275}"/>
          </ac:spMkLst>
        </pc:spChg>
        <pc:spChg chg="add mod">
          <ac:chgData name="Chesney,Jason Alan" userId="5b718ddb-da8f-4e39-8edd-3c0c6199cd24" providerId="ADAL" clId="{24991249-395F-441F-A413-6CCA1BC49758}" dt="2021-12-08T13:59:09.631" v="465" actId="1076"/>
          <ac:spMkLst>
            <pc:docMk/>
            <pc:sldMk cId="4015658332" sldId="456"/>
            <ac:spMk id="19" creationId="{44BAF531-7659-40B7-A8A6-F4F55360DB71}"/>
          </ac:spMkLst>
        </pc:spChg>
        <pc:spChg chg="add mod">
          <ac:chgData name="Chesney,Jason Alan" userId="5b718ddb-da8f-4e39-8edd-3c0c6199cd24" providerId="ADAL" clId="{24991249-395F-441F-A413-6CCA1BC49758}" dt="2021-12-08T13:59:09.631" v="465" actId="1076"/>
          <ac:spMkLst>
            <pc:docMk/>
            <pc:sldMk cId="4015658332" sldId="456"/>
            <ac:spMk id="20" creationId="{5FF36FAC-22B8-4994-85B9-DC0EEDD6D8F1}"/>
          </ac:spMkLst>
        </pc:spChg>
        <pc:picChg chg="add mod">
          <ac:chgData name="Chesney,Jason Alan" userId="5b718ddb-da8f-4e39-8edd-3c0c6199cd24" providerId="ADAL" clId="{24991249-395F-441F-A413-6CCA1BC49758}" dt="2021-12-08T13:59:11.545" v="466" actId="1076"/>
          <ac:picMkLst>
            <pc:docMk/>
            <pc:sldMk cId="4015658332" sldId="456"/>
            <ac:picMk id="3" creationId="{698FF29E-1D4F-46AA-A1F0-C9DF18130E43}"/>
          </ac:picMkLst>
        </pc:picChg>
        <pc:picChg chg="del">
          <ac:chgData name="Chesney,Jason Alan" userId="5b718ddb-da8f-4e39-8edd-3c0c6199cd24" providerId="ADAL" clId="{24991249-395F-441F-A413-6CCA1BC49758}" dt="2021-12-08T13:58:22.459" v="457" actId="478"/>
          <ac:picMkLst>
            <pc:docMk/>
            <pc:sldMk cId="4015658332" sldId="456"/>
            <ac:picMk id="4" creationId="{0C8C2A71-3BD7-497D-A63A-D4EE06A0B6FA}"/>
          </ac:picMkLst>
        </pc:picChg>
        <pc:picChg chg="del">
          <ac:chgData name="Chesney,Jason Alan" userId="5b718ddb-da8f-4e39-8edd-3c0c6199cd24" providerId="ADAL" clId="{24991249-395F-441F-A413-6CCA1BC49758}" dt="2021-12-08T13:58:22.459" v="457" actId="478"/>
          <ac:picMkLst>
            <pc:docMk/>
            <pc:sldMk cId="4015658332" sldId="456"/>
            <ac:picMk id="12" creationId="{DC52A18E-7DF8-475A-9F76-96D272932FE4}"/>
          </ac:picMkLst>
        </pc:picChg>
        <pc:picChg chg="del">
          <ac:chgData name="Chesney,Jason Alan" userId="5b718ddb-da8f-4e39-8edd-3c0c6199cd24" providerId="ADAL" clId="{24991249-395F-441F-A413-6CCA1BC49758}" dt="2021-12-08T13:58:22.459" v="457" actId="478"/>
          <ac:picMkLst>
            <pc:docMk/>
            <pc:sldMk cId="4015658332" sldId="456"/>
            <ac:picMk id="14" creationId="{18912881-4750-4DE4-89F3-456886F02ADE}"/>
          </ac:picMkLst>
        </pc:picChg>
        <pc:picChg chg="add mod">
          <ac:chgData name="Chesney,Jason Alan" userId="5b718ddb-da8f-4e39-8edd-3c0c6199cd24" providerId="ADAL" clId="{24991249-395F-441F-A413-6CCA1BC49758}" dt="2021-12-08T13:59:09.631" v="465" actId="1076"/>
          <ac:picMkLst>
            <pc:docMk/>
            <pc:sldMk cId="4015658332" sldId="456"/>
            <ac:picMk id="17" creationId="{B4ABA2BE-92C6-479E-921D-1ABEFF9EACF5}"/>
          </ac:picMkLst>
        </pc:picChg>
        <pc:picChg chg="add mod">
          <ac:chgData name="Chesney,Jason Alan" userId="5b718ddb-da8f-4e39-8edd-3c0c6199cd24" providerId="ADAL" clId="{24991249-395F-441F-A413-6CCA1BC49758}" dt="2021-12-08T13:59:09.631" v="465" actId="1076"/>
          <ac:picMkLst>
            <pc:docMk/>
            <pc:sldMk cId="4015658332" sldId="456"/>
            <ac:picMk id="18" creationId="{44198920-B817-4405-AE46-E80D7565E085}"/>
          </ac:picMkLst>
        </pc:picChg>
        <pc:picChg chg="add mod">
          <ac:chgData name="Chesney,Jason Alan" userId="5b718ddb-da8f-4e39-8edd-3c0c6199cd24" providerId="ADAL" clId="{24991249-395F-441F-A413-6CCA1BC49758}" dt="2021-12-08T15:49:26.804" v="619"/>
          <ac:picMkLst>
            <pc:docMk/>
            <pc:sldMk cId="4015658332" sldId="456"/>
            <ac:picMk id="21" creationId="{D138B8A3-EE24-4345-A13E-497C92427816}"/>
          </ac:picMkLst>
        </pc:picChg>
      </pc:sldChg>
      <pc:sldChg chg="addSp delSp modSp add mod">
        <pc:chgData name="Chesney,Jason Alan" userId="5b718ddb-da8f-4e39-8edd-3c0c6199cd24" providerId="ADAL" clId="{24991249-395F-441F-A413-6CCA1BC49758}" dt="2021-12-08T15:49:28.565" v="620"/>
        <pc:sldMkLst>
          <pc:docMk/>
          <pc:sldMk cId="2865942225" sldId="457"/>
        </pc:sldMkLst>
        <pc:picChg chg="del">
          <ac:chgData name="Chesney,Jason Alan" userId="5b718ddb-da8f-4e39-8edd-3c0c6199cd24" providerId="ADAL" clId="{24991249-395F-441F-A413-6CCA1BC49758}" dt="2021-12-08T13:59:22.362" v="468" actId="478"/>
          <ac:picMkLst>
            <pc:docMk/>
            <pc:sldMk cId="2865942225" sldId="457"/>
            <ac:picMk id="3" creationId="{698FF29E-1D4F-46AA-A1F0-C9DF18130E43}"/>
          </ac:picMkLst>
        </pc:picChg>
        <pc:picChg chg="add mod">
          <ac:chgData name="Chesney,Jason Alan" userId="5b718ddb-da8f-4e39-8edd-3c0c6199cd24" providerId="ADAL" clId="{24991249-395F-441F-A413-6CCA1BC49758}" dt="2021-12-08T13:59:35.260" v="474" actId="1076"/>
          <ac:picMkLst>
            <pc:docMk/>
            <pc:sldMk cId="2865942225" sldId="457"/>
            <ac:picMk id="4" creationId="{395360AD-ADBF-464C-9004-B6854FCDB1CD}"/>
          </ac:picMkLst>
        </pc:picChg>
        <pc:picChg chg="add mod">
          <ac:chgData name="Chesney,Jason Alan" userId="5b718ddb-da8f-4e39-8edd-3c0c6199cd24" providerId="ADAL" clId="{24991249-395F-441F-A413-6CCA1BC49758}" dt="2021-12-08T15:49:28.565" v="620"/>
          <ac:picMkLst>
            <pc:docMk/>
            <pc:sldMk cId="2865942225" sldId="457"/>
            <ac:picMk id="12" creationId="{E72E7ADA-F969-40DE-9EA8-D0FDB5E4A363}"/>
          </ac:picMkLst>
        </pc:picChg>
      </pc:sldChg>
      <pc:sldChg chg="addSp delSp modSp add mod">
        <pc:chgData name="Chesney,Jason Alan" userId="5b718ddb-da8f-4e39-8edd-3c0c6199cd24" providerId="ADAL" clId="{24991249-395F-441F-A413-6CCA1BC49758}" dt="2021-12-08T15:49:20.619" v="616"/>
        <pc:sldMkLst>
          <pc:docMk/>
          <pc:sldMk cId="2513877469" sldId="458"/>
        </pc:sldMkLst>
        <pc:spChg chg="add del mod">
          <ac:chgData name="Chesney,Jason Alan" userId="5b718ddb-da8f-4e39-8edd-3c0c6199cd24" providerId="ADAL" clId="{24991249-395F-441F-A413-6CCA1BC49758}" dt="2021-12-08T14:48:14.547" v="521" actId="478"/>
          <ac:spMkLst>
            <pc:docMk/>
            <pc:sldMk cId="2513877469" sldId="458"/>
            <ac:spMk id="2" creationId="{D1E6AE0B-1F51-424D-AAD2-8FC0022775F3}"/>
          </ac:spMkLst>
        </pc:spChg>
        <pc:spChg chg="del">
          <ac:chgData name="Chesney,Jason Alan" userId="5b718ddb-da8f-4e39-8edd-3c0c6199cd24" providerId="ADAL" clId="{24991249-395F-441F-A413-6CCA1BC49758}" dt="2021-12-08T14:26:18.700" v="480" actId="478"/>
          <ac:spMkLst>
            <pc:docMk/>
            <pc:sldMk cId="2513877469" sldId="458"/>
            <ac:spMk id="5" creationId="{6F0C60C8-A808-47D3-8E75-318734DA198C}"/>
          </ac:spMkLst>
        </pc:spChg>
        <pc:spChg chg="del">
          <ac:chgData name="Chesney,Jason Alan" userId="5b718ddb-da8f-4e39-8edd-3c0c6199cd24" providerId="ADAL" clId="{24991249-395F-441F-A413-6CCA1BC49758}" dt="2021-12-08T14:26:23.042" v="481" actId="478"/>
          <ac:spMkLst>
            <pc:docMk/>
            <pc:sldMk cId="2513877469" sldId="458"/>
            <ac:spMk id="8" creationId="{49EE7DC7-5646-4CF5-9B3C-3524D1A6EFC6}"/>
          </ac:spMkLst>
        </pc:spChg>
        <pc:spChg chg="add mod">
          <ac:chgData name="Chesney,Jason Alan" userId="5b718ddb-da8f-4e39-8edd-3c0c6199cd24" providerId="ADAL" clId="{24991249-395F-441F-A413-6CCA1BC49758}" dt="2021-12-08T14:45:38.725" v="520" actId="207"/>
          <ac:spMkLst>
            <pc:docMk/>
            <pc:sldMk cId="2513877469" sldId="458"/>
            <ac:spMk id="10" creationId="{152A65DD-C381-4946-979E-CAC6BD04D293}"/>
          </ac:spMkLst>
        </pc:spChg>
        <pc:spChg chg="add mod">
          <ac:chgData name="Chesney,Jason Alan" userId="5b718ddb-da8f-4e39-8edd-3c0c6199cd24" providerId="ADAL" clId="{24991249-395F-441F-A413-6CCA1BC49758}" dt="2021-12-08T14:50:14.858" v="608" actId="20577"/>
          <ac:spMkLst>
            <pc:docMk/>
            <pc:sldMk cId="2513877469" sldId="458"/>
            <ac:spMk id="11" creationId="{82B326CE-65ED-4DAC-865C-C6A27875757B}"/>
          </ac:spMkLst>
        </pc:spChg>
        <pc:picChg chg="add mod">
          <ac:chgData name="Chesney,Jason Alan" userId="5b718ddb-da8f-4e39-8edd-3c0c6199cd24" providerId="ADAL" clId="{24991249-395F-441F-A413-6CCA1BC49758}" dt="2021-12-08T14:26:52.172" v="488" actId="14100"/>
          <ac:picMkLst>
            <pc:docMk/>
            <pc:sldMk cId="2513877469" sldId="458"/>
            <ac:picMk id="6" creationId="{EC7A42F8-157B-4A63-B1B9-0BE002E36AF0}"/>
          </ac:picMkLst>
        </pc:picChg>
        <pc:picChg chg="add mod">
          <ac:chgData name="Chesney,Jason Alan" userId="5b718ddb-da8f-4e39-8edd-3c0c6199cd24" providerId="ADAL" clId="{24991249-395F-441F-A413-6CCA1BC49758}" dt="2021-12-08T15:49:20.619" v="616"/>
          <ac:picMkLst>
            <pc:docMk/>
            <pc:sldMk cId="2513877469" sldId="458"/>
            <ac:picMk id="12" creationId="{C1C1DEB7-914A-45AE-BA8D-C7CF0CF145A3}"/>
          </ac:picMkLst>
        </pc:picChg>
      </pc:sldChg>
      <pc:sldChg chg="addSp modSp add mod">
        <pc:chgData name="Chesney,Jason Alan" userId="5b718ddb-da8f-4e39-8edd-3c0c6199cd24" providerId="ADAL" clId="{24991249-395F-441F-A413-6CCA1BC49758}" dt="2021-12-08T15:49:23.008" v="617"/>
        <pc:sldMkLst>
          <pc:docMk/>
          <pc:sldMk cId="1581179869" sldId="459"/>
        </pc:sldMkLst>
        <pc:spChg chg="mod">
          <ac:chgData name="Chesney,Jason Alan" userId="5b718ddb-da8f-4e39-8edd-3c0c6199cd24" providerId="ADAL" clId="{24991249-395F-441F-A413-6CCA1BC49758}" dt="2021-12-08T14:30:16.848" v="501" actId="1076"/>
          <ac:spMkLst>
            <pc:docMk/>
            <pc:sldMk cId="1581179869" sldId="459"/>
            <ac:spMk id="2" creationId="{D1E6AE0B-1F51-424D-AAD2-8FC0022775F3}"/>
          </ac:spMkLst>
        </pc:spChg>
        <pc:spChg chg="add mod">
          <ac:chgData name="Chesney,Jason Alan" userId="5b718ddb-da8f-4e39-8edd-3c0c6199cd24" providerId="ADAL" clId="{24991249-395F-441F-A413-6CCA1BC49758}" dt="2021-12-08T14:30:22.395" v="503" actId="1076"/>
          <ac:spMkLst>
            <pc:docMk/>
            <pc:sldMk cId="1581179869" sldId="459"/>
            <ac:spMk id="8" creationId="{9C275021-E473-4C01-90B6-F7650C7CC175}"/>
          </ac:spMkLst>
        </pc:spChg>
        <pc:spChg chg="add mod">
          <ac:chgData name="Chesney,Jason Alan" userId="5b718ddb-da8f-4e39-8edd-3c0c6199cd24" providerId="ADAL" clId="{24991249-395F-441F-A413-6CCA1BC49758}" dt="2021-12-08T14:32:22.285" v="508" actId="1076"/>
          <ac:spMkLst>
            <pc:docMk/>
            <pc:sldMk cId="1581179869" sldId="459"/>
            <ac:spMk id="11" creationId="{74AA571D-70D6-4E34-9A42-88AB7A913F72}"/>
          </ac:spMkLst>
        </pc:spChg>
        <pc:spChg chg="add mod">
          <ac:chgData name="Chesney,Jason Alan" userId="5b718ddb-da8f-4e39-8edd-3c0c6199cd24" providerId="ADAL" clId="{24991249-395F-441F-A413-6CCA1BC49758}" dt="2021-12-08T14:32:38.829" v="509" actId="1076"/>
          <ac:spMkLst>
            <pc:docMk/>
            <pc:sldMk cId="1581179869" sldId="459"/>
            <ac:spMk id="12" creationId="{DB55AA0D-63EA-4228-99C6-EB852DB8BECB}"/>
          </ac:spMkLst>
        </pc:spChg>
        <pc:spChg chg="add mod">
          <ac:chgData name="Chesney,Jason Alan" userId="5b718ddb-da8f-4e39-8edd-3c0c6199cd24" providerId="ADAL" clId="{24991249-395F-441F-A413-6CCA1BC49758}" dt="2021-12-08T14:32:59.380" v="511" actId="1076"/>
          <ac:spMkLst>
            <pc:docMk/>
            <pc:sldMk cId="1581179869" sldId="459"/>
            <ac:spMk id="13" creationId="{AAB1371E-2595-4F0B-A8D0-EA4DE4A0372B}"/>
          </ac:spMkLst>
        </pc:spChg>
        <pc:spChg chg="add mod">
          <ac:chgData name="Chesney,Jason Alan" userId="5b718ddb-da8f-4e39-8edd-3c0c6199cd24" providerId="ADAL" clId="{24991249-395F-441F-A413-6CCA1BC49758}" dt="2021-12-08T14:33:12.054" v="513" actId="1076"/>
          <ac:spMkLst>
            <pc:docMk/>
            <pc:sldMk cId="1581179869" sldId="459"/>
            <ac:spMk id="14" creationId="{A379C51D-5D83-46AF-88FE-9E2A9EF1E51F}"/>
          </ac:spMkLst>
        </pc:spChg>
        <pc:spChg chg="add mod">
          <ac:chgData name="Chesney,Jason Alan" userId="5b718ddb-da8f-4e39-8edd-3c0c6199cd24" providerId="ADAL" clId="{24991249-395F-441F-A413-6CCA1BC49758}" dt="2021-12-08T14:33:42.345" v="516" actId="1076"/>
          <ac:spMkLst>
            <pc:docMk/>
            <pc:sldMk cId="1581179869" sldId="459"/>
            <ac:spMk id="15" creationId="{47591778-F34E-4988-A8C6-22E46F15075F}"/>
          </ac:spMkLst>
        </pc:spChg>
        <pc:spChg chg="add mod">
          <ac:chgData name="Chesney,Jason Alan" userId="5b718ddb-da8f-4e39-8edd-3c0c6199cd24" providerId="ADAL" clId="{24991249-395F-441F-A413-6CCA1BC49758}" dt="2021-12-08T14:50:11.218" v="607" actId="113"/>
          <ac:spMkLst>
            <pc:docMk/>
            <pc:sldMk cId="1581179869" sldId="459"/>
            <ac:spMk id="16" creationId="{953FF68D-4E4F-4B22-A228-C5BD50C46EFD}"/>
          </ac:spMkLst>
        </pc:spChg>
        <pc:picChg chg="add mod">
          <ac:chgData name="Chesney,Jason Alan" userId="5b718ddb-da8f-4e39-8edd-3c0c6199cd24" providerId="ADAL" clId="{24991249-395F-441F-A413-6CCA1BC49758}" dt="2021-12-08T15:49:23.008" v="617"/>
          <ac:picMkLst>
            <pc:docMk/>
            <pc:sldMk cId="1581179869" sldId="459"/>
            <ac:picMk id="17" creationId="{F77F7B82-66B2-4222-84FE-5943DCE209F1}"/>
          </ac:picMkLst>
        </pc:picChg>
      </pc:sldChg>
      <pc:sldChg chg="addSp delSp modSp add mod">
        <pc:chgData name="Chesney,Jason Alan" userId="5b718ddb-da8f-4e39-8edd-3c0c6199cd24" providerId="ADAL" clId="{24991249-395F-441F-A413-6CCA1BC49758}" dt="2021-12-08T15:49:24.606" v="618"/>
        <pc:sldMkLst>
          <pc:docMk/>
          <pc:sldMk cId="1079715353" sldId="460"/>
        </pc:sldMkLst>
        <pc:spChg chg="del">
          <ac:chgData name="Chesney,Jason Alan" userId="5b718ddb-da8f-4e39-8edd-3c0c6199cd24" providerId="ADAL" clId="{24991249-395F-441F-A413-6CCA1BC49758}" dt="2021-12-08T15:13:05.487" v="610" actId="478"/>
          <ac:spMkLst>
            <pc:docMk/>
            <pc:sldMk cId="1079715353" sldId="460"/>
            <ac:spMk id="2" creationId="{D1E6AE0B-1F51-424D-AAD2-8FC0022775F3}"/>
          </ac:spMkLst>
        </pc:spChg>
        <pc:spChg chg="add del mod">
          <ac:chgData name="Chesney,Jason Alan" userId="5b718ddb-da8f-4e39-8edd-3c0c6199cd24" providerId="ADAL" clId="{24991249-395F-441F-A413-6CCA1BC49758}" dt="2021-12-08T15:13:09.004" v="611" actId="478"/>
          <ac:spMkLst>
            <pc:docMk/>
            <pc:sldMk cId="1079715353" sldId="460"/>
            <ac:spMk id="4" creationId="{21209217-5079-4D33-A362-E903956D48C9}"/>
          </ac:spMkLst>
        </pc:spChg>
        <pc:spChg chg="del">
          <ac:chgData name="Chesney,Jason Alan" userId="5b718ddb-da8f-4e39-8edd-3c0c6199cd24" providerId="ADAL" clId="{24991249-395F-441F-A413-6CCA1BC49758}" dt="2021-12-08T15:13:05.487" v="610" actId="478"/>
          <ac:spMkLst>
            <pc:docMk/>
            <pc:sldMk cId="1079715353" sldId="460"/>
            <ac:spMk id="8" creationId="{9C275021-E473-4C01-90B6-F7650C7CC175}"/>
          </ac:spMkLst>
        </pc:spChg>
        <pc:spChg chg="del">
          <ac:chgData name="Chesney,Jason Alan" userId="5b718ddb-da8f-4e39-8edd-3c0c6199cd24" providerId="ADAL" clId="{24991249-395F-441F-A413-6CCA1BC49758}" dt="2021-12-08T15:13:05.487" v="610" actId="478"/>
          <ac:spMkLst>
            <pc:docMk/>
            <pc:sldMk cId="1079715353" sldId="460"/>
            <ac:spMk id="10" creationId="{152A65DD-C381-4946-979E-CAC6BD04D293}"/>
          </ac:spMkLst>
        </pc:spChg>
        <pc:spChg chg="del">
          <ac:chgData name="Chesney,Jason Alan" userId="5b718ddb-da8f-4e39-8edd-3c0c6199cd24" providerId="ADAL" clId="{24991249-395F-441F-A413-6CCA1BC49758}" dt="2021-12-08T15:13:05.487" v="610" actId="478"/>
          <ac:spMkLst>
            <pc:docMk/>
            <pc:sldMk cId="1079715353" sldId="460"/>
            <ac:spMk id="11" creationId="{74AA571D-70D6-4E34-9A42-88AB7A913F72}"/>
          </ac:spMkLst>
        </pc:spChg>
        <pc:spChg chg="del">
          <ac:chgData name="Chesney,Jason Alan" userId="5b718ddb-da8f-4e39-8edd-3c0c6199cd24" providerId="ADAL" clId="{24991249-395F-441F-A413-6CCA1BC49758}" dt="2021-12-08T15:13:05.487" v="610" actId="478"/>
          <ac:spMkLst>
            <pc:docMk/>
            <pc:sldMk cId="1079715353" sldId="460"/>
            <ac:spMk id="12" creationId="{DB55AA0D-63EA-4228-99C6-EB852DB8BECB}"/>
          </ac:spMkLst>
        </pc:spChg>
        <pc:spChg chg="del">
          <ac:chgData name="Chesney,Jason Alan" userId="5b718ddb-da8f-4e39-8edd-3c0c6199cd24" providerId="ADAL" clId="{24991249-395F-441F-A413-6CCA1BC49758}" dt="2021-12-08T15:13:05.487" v="610" actId="478"/>
          <ac:spMkLst>
            <pc:docMk/>
            <pc:sldMk cId="1079715353" sldId="460"/>
            <ac:spMk id="13" creationId="{AAB1371E-2595-4F0B-A8D0-EA4DE4A0372B}"/>
          </ac:spMkLst>
        </pc:spChg>
        <pc:spChg chg="del">
          <ac:chgData name="Chesney,Jason Alan" userId="5b718ddb-da8f-4e39-8edd-3c0c6199cd24" providerId="ADAL" clId="{24991249-395F-441F-A413-6CCA1BC49758}" dt="2021-12-08T15:13:05.487" v="610" actId="478"/>
          <ac:spMkLst>
            <pc:docMk/>
            <pc:sldMk cId="1079715353" sldId="460"/>
            <ac:spMk id="14" creationId="{A379C51D-5D83-46AF-88FE-9E2A9EF1E51F}"/>
          </ac:spMkLst>
        </pc:spChg>
        <pc:spChg chg="del">
          <ac:chgData name="Chesney,Jason Alan" userId="5b718ddb-da8f-4e39-8edd-3c0c6199cd24" providerId="ADAL" clId="{24991249-395F-441F-A413-6CCA1BC49758}" dt="2021-12-08T15:13:05.487" v="610" actId="478"/>
          <ac:spMkLst>
            <pc:docMk/>
            <pc:sldMk cId="1079715353" sldId="460"/>
            <ac:spMk id="15" creationId="{47591778-F34E-4988-A8C6-22E46F15075F}"/>
          </ac:spMkLst>
        </pc:spChg>
        <pc:picChg chg="del">
          <ac:chgData name="Chesney,Jason Alan" userId="5b718ddb-da8f-4e39-8edd-3c0c6199cd24" providerId="ADAL" clId="{24991249-395F-441F-A413-6CCA1BC49758}" dt="2021-12-08T15:13:05.487" v="610" actId="478"/>
          <ac:picMkLst>
            <pc:docMk/>
            <pc:sldMk cId="1079715353" sldId="460"/>
            <ac:picMk id="6" creationId="{EC7A42F8-157B-4A63-B1B9-0BE002E36AF0}"/>
          </ac:picMkLst>
        </pc:picChg>
        <pc:picChg chg="add mod">
          <ac:chgData name="Chesney,Jason Alan" userId="5b718ddb-da8f-4e39-8edd-3c0c6199cd24" providerId="ADAL" clId="{24991249-395F-441F-A413-6CCA1BC49758}" dt="2021-12-08T15:49:24.606" v="618"/>
          <ac:picMkLst>
            <pc:docMk/>
            <pc:sldMk cId="1079715353" sldId="460"/>
            <ac:picMk id="17" creationId="{7A4183A8-B54D-47A4-8FFC-9F2CBBD3A255}"/>
          </ac:picMkLst>
        </pc:picChg>
      </pc:sldChg>
      <pc:sldChg chg="addSp delSp modSp add del mod">
        <pc:chgData name="Chesney,Jason Alan" userId="5b718ddb-da8f-4e39-8edd-3c0c6199cd24" providerId="ADAL" clId="{24991249-395F-441F-A413-6CCA1BC49758}" dt="2021-12-08T16:18:20.515" v="866" actId="47"/>
        <pc:sldMkLst>
          <pc:docMk/>
          <pc:sldMk cId="156759203" sldId="461"/>
        </pc:sldMkLst>
        <pc:spChg chg="add mod">
          <ac:chgData name="Chesney,Jason Alan" userId="5b718ddb-da8f-4e39-8edd-3c0c6199cd24" providerId="ADAL" clId="{24991249-395F-441F-A413-6CCA1BC49758}" dt="2021-12-08T16:03:26.642" v="774" actId="1076"/>
          <ac:spMkLst>
            <pc:docMk/>
            <pc:sldMk cId="156759203" sldId="461"/>
            <ac:spMk id="6" creationId="{956AA936-2780-4A22-B27A-4A1C57DD0C22}"/>
          </ac:spMkLst>
        </pc:spChg>
        <pc:spChg chg="mod">
          <ac:chgData name="Chesney,Jason Alan" userId="5b718ddb-da8f-4e39-8edd-3c0c6199cd24" providerId="ADAL" clId="{24991249-395F-441F-A413-6CCA1BC49758}" dt="2021-12-08T15:50:22.219" v="622"/>
          <ac:spMkLst>
            <pc:docMk/>
            <pc:sldMk cId="156759203" sldId="461"/>
            <ac:spMk id="7" creationId="{B546DDE1-B516-4486-A3D8-AE3F2B15C239}"/>
          </ac:spMkLst>
        </pc:spChg>
        <pc:spChg chg="add mod">
          <ac:chgData name="Chesney,Jason Alan" userId="5b718ddb-da8f-4e39-8edd-3c0c6199cd24" providerId="ADAL" clId="{24991249-395F-441F-A413-6CCA1BC49758}" dt="2021-12-08T16:03:42.149" v="777" actId="1076"/>
          <ac:spMkLst>
            <pc:docMk/>
            <pc:sldMk cId="156759203" sldId="461"/>
            <ac:spMk id="8" creationId="{EC7A0DCF-3F80-44BD-9990-45E939F65BD5}"/>
          </ac:spMkLst>
        </pc:spChg>
        <pc:spChg chg="add del mod">
          <ac:chgData name="Chesney,Jason Alan" userId="5b718ddb-da8f-4e39-8edd-3c0c6199cd24" providerId="ADAL" clId="{24991249-395F-441F-A413-6CCA1BC49758}" dt="2021-12-08T15:56:53.018" v="757" actId="255"/>
          <ac:spMkLst>
            <pc:docMk/>
            <pc:sldMk cId="156759203" sldId="461"/>
            <ac:spMk id="16" creationId="{953FF68D-4E4F-4B22-A228-C5BD50C46EFD}"/>
          </ac:spMkLst>
        </pc:spChg>
        <pc:picChg chg="add del mod modCrop">
          <ac:chgData name="Chesney,Jason Alan" userId="5b718ddb-da8f-4e39-8edd-3c0c6199cd24" providerId="ADAL" clId="{24991249-395F-441F-A413-6CCA1BC49758}" dt="2021-12-08T16:04:15.797" v="826" actId="478"/>
          <ac:picMkLst>
            <pc:docMk/>
            <pc:sldMk cId="156759203" sldId="461"/>
            <ac:picMk id="3" creationId="{3FE251A6-84C9-4B45-ADEF-07993F0001F0}"/>
          </ac:picMkLst>
        </pc:picChg>
        <pc:picChg chg="add mod">
          <ac:chgData name="Chesney,Jason Alan" userId="5b718ddb-da8f-4e39-8edd-3c0c6199cd24" providerId="ADAL" clId="{24991249-395F-441F-A413-6CCA1BC49758}" dt="2021-12-08T16:04:16.711" v="827"/>
          <ac:picMkLst>
            <pc:docMk/>
            <pc:sldMk cId="156759203" sldId="461"/>
            <ac:picMk id="10" creationId="{9E31E55A-801D-4B3C-9382-F27D290317AE}"/>
          </ac:picMkLst>
        </pc:picChg>
      </pc:sldChg>
      <pc:sldChg chg="addSp delSp modSp add mod">
        <pc:chgData name="Chesney,Jason Alan" userId="5b718ddb-da8f-4e39-8edd-3c0c6199cd24" providerId="ADAL" clId="{24991249-395F-441F-A413-6CCA1BC49758}" dt="2021-12-08T16:17:53.141" v="863"/>
        <pc:sldMkLst>
          <pc:docMk/>
          <pc:sldMk cId="3327140569" sldId="462"/>
        </pc:sldMkLst>
        <pc:spChg chg="add mod">
          <ac:chgData name="Chesney,Jason Alan" userId="5b718ddb-da8f-4e39-8edd-3c0c6199cd24" providerId="ADAL" clId="{24991249-395F-441F-A413-6CCA1BC49758}" dt="2021-12-08T15:55:21.424" v="734" actId="1076"/>
          <ac:spMkLst>
            <pc:docMk/>
            <pc:sldMk cId="3327140569" sldId="462"/>
            <ac:spMk id="6" creationId="{75687804-01F7-46BF-AE58-B82438E0D532}"/>
          </ac:spMkLst>
        </pc:spChg>
        <pc:spChg chg="add mod">
          <ac:chgData name="Chesney,Jason Alan" userId="5b718ddb-da8f-4e39-8edd-3c0c6199cd24" providerId="ADAL" clId="{24991249-395F-441F-A413-6CCA1BC49758}" dt="2021-12-08T16:09:39.795" v="831" actId="207"/>
          <ac:spMkLst>
            <pc:docMk/>
            <pc:sldMk cId="3327140569" sldId="462"/>
            <ac:spMk id="8" creationId="{ADC6393F-1A27-4E82-A405-A36463534AC4}"/>
          </ac:spMkLst>
        </pc:spChg>
        <pc:spChg chg="add del mod">
          <ac:chgData name="Chesney,Jason Alan" userId="5b718ddb-da8f-4e39-8edd-3c0c6199cd24" providerId="ADAL" clId="{24991249-395F-441F-A413-6CCA1BC49758}" dt="2021-12-08T16:17:52.453" v="862" actId="478"/>
          <ac:spMkLst>
            <pc:docMk/>
            <pc:sldMk cId="3327140569" sldId="462"/>
            <ac:spMk id="11" creationId="{432B269C-A1FC-4936-B65F-9F9C9ACDA550}"/>
          </ac:spMkLst>
        </pc:spChg>
        <pc:spChg chg="add mod">
          <ac:chgData name="Chesney,Jason Alan" userId="5b718ddb-da8f-4e39-8edd-3c0c6199cd24" providerId="ADAL" clId="{24991249-395F-441F-A413-6CCA1BC49758}" dt="2021-12-08T16:17:53.141" v="863"/>
          <ac:spMkLst>
            <pc:docMk/>
            <pc:sldMk cId="3327140569" sldId="462"/>
            <ac:spMk id="13" creationId="{94B801AA-2D64-4137-AC0F-799397C039F8}"/>
          </ac:spMkLst>
        </pc:spChg>
        <pc:spChg chg="del">
          <ac:chgData name="Chesney,Jason Alan" userId="5b718ddb-da8f-4e39-8edd-3c0c6199cd24" providerId="ADAL" clId="{24991249-395F-441F-A413-6CCA1BC49758}" dt="2021-12-08T15:56:08.178" v="740" actId="478"/>
          <ac:spMkLst>
            <pc:docMk/>
            <pc:sldMk cId="3327140569" sldId="462"/>
            <ac:spMk id="16" creationId="{953FF68D-4E4F-4B22-A228-C5BD50C46EFD}"/>
          </ac:spMkLst>
        </pc:spChg>
        <pc:picChg chg="add del mod">
          <ac:chgData name="Chesney,Jason Alan" userId="5b718ddb-da8f-4e39-8edd-3c0c6199cd24" providerId="ADAL" clId="{24991249-395F-441F-A413-6CCA1BC49758}" dt="2021-12-08T15:56:23.847" v="742" actId="478"/>
          <ac:picMkLst>
            <pc:docMk/>
            <pc:sldMk cId="3327140569" sldId="462"/>
            <ac:picMk id="10" creationId="{78DE7CAC-CF75-442B-AAC8-5DFAC62AFB67}"/>
          </ac:picMkLst>
        </pc:picChg>
        <pc:picChg chg="add mod">
          <ac:chgData name="Chesney,Jason Alan" userId="5b718ddb-da8f-4e39-8edd-3c0c6199cd24" providerId="ADAL" clId="{24991249-395F-441F-A413-6CCA1BC49758}" dt="2021-12-08T16:04:09.888" v="825" actId="1036"/>
          <ac:picMkLst>
            <pc:docMk/>
            <pc:sldMk cId="3327140569" sldId="462"/>
            <ac:picMk id="12" creationId="{D96C2978-AA8C-48B3-AAF5-9EB95498FE68}"/>
          </ac:picMkLst>
        </pc:picChg>
      </pc:sldChg>
      <pc:sldChg chg="addSp delSp modSp add mod ord">
        <pc:chgData name="Chesney,Jason Alan" userId="5b718ddb-da8f-4e39-8edd-3c0c6199cd24" providerId="ADAL" clId="{24991249-395F-441F-A413-6CCA1BC49758}" dt="2021-12-08T16:29:24.776" v="995"/>
        <pc:sldMkLst>
          <pc:docMk/>
          <pc:sldMk cId="582501586" sldId="463"/>
        </pc:sldMkLst>
        <pc:spChg chg="add mod">
          <ac:chgData name="Chesney,Jason Alan" userId="5b718ddb-da8f-4e39-8edd-3c0c6199cd24" providerId="ADAL" clId="{24991249-395F-441F-A413-6CCA1BC49758}" dt="2021-12-08T16:28:09.032" v="940" actId="1076"/>
          <ac:spMkLst>
            <pc:docMk/>
            <pc:sldMk cId="582501586" sldId="463"/>
            <ac:spMk id="6" creationId="{7ABCBD34-E506-4B09-B362-3A6932F11365}"/>
          </ac:spMkLst>
        </pc:spChg>
        <pc:spChg chg="add mod">
          <ac:chgData name="Chesney,Jason Alan" userId="5b718ddb-da8f-4e39-8edd-3c0c6199cd24" providerId="ADAL" clId="{24991249-395F-441F-A413-6CCA1BC49758}" dt="2021-12-08T16:28:06.137" v="939" actId="1076"/>
          <ac:spMkLst>
            <pc:docMk/>
            <pc:sldMk cId="582501586" sldId="463"/>
            <ac:spMk id="11" creationId="{3764FFE2-8217-4D84-9A1D-D3BB331B9FA6}"/>
          </ac:spMkLst>
        </pc:spChg>
        <pc:spChg chg="add mod">
          <ac:chgData name="Chesney,Jason Alan" userId="5b718ddb-da8f-4e39-8edd-3c0c6199cd24" providerId="ADAL" clId="{24991249-395F-441F-A413-6CCA1BC49758}" dt="2021-12-08T16:29:04.357" v="990" actId="1076"/>
          <ac:spMkLst>
            <pc:docMk/>
            <pc:sldMk cId="582501586" sldId="463"/>
            <ac:spMk id="12" creationId="{A65AB3C3-A5DF-445B-83DF-1ECE8473CFD5}"/>
          </ac:spMkLst>
        </pc:spChg>
        <pc:spChg chg="add mod">
          <ac:chgData name="Chesney,Jason Alan" userId="5b718ddb-da8f-4e39-8edd-3c0c6199cd24" providerId="ADAL" clId="{24991249-395F-441F-A413-6CCA1BC49758}" dt="2021-12-08T16:29:09.389" v="991" actId="1076"/>
          <ac:spMkLst>
            <pc:docMk/>
            <pc:sldMk cId="582501586" sldId="463"/>
            <ac:spMk id="15" creationId="{4F66879F-D5AF-4677-B7E6-A0B8CC03B268}"/>
          </ac:spMkLst>
        </pc:spChg>
        <pc:spChg chg="mod">
          <ac:chgData name="Chesney,Jason Alan" userId="5b718ddb-da8f-4e39-8edd-3c0c6199cd24" providerId="ADAL" clId="{24991249-395F-441F-A413-6CCA1BC49758}" dt="2021-12-08T16:28:33.843" v="953" actId="1076"/>
          <ac:spMkLst>
            <pc:docMk/>
            <pc:sldMk cId="582501586" sldId="463"/>
            <ac:spMk id="16" creationId="{953FF68D-4E4F-4B22-A228-C5BD50C46EFD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9" creationId="{7F0E4A7C-E242-45E0-AEE0-DD77B2CE1C41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0" creationId="{142BF411-975B-461E-8832-B58D0B912497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1" creationId="{419C4F7A-9D5D-4D77-9CE2-A89CADE50D9D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2" creationId="{3AEA1EBF-20D1-4040-9FEC-FC3431100E83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3" creationId="{28C93A04-F48C-4DC6-A27F-169B24AD68CB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4" creationId="{24E4FAC3-BFFF-4000-9EBB-21F9EBADB08D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5" creationId="{8DC96426-FED4-45B8-B192-E505C1D282AF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6" creationId="{D287322F-E09E-4CF8-8F13-141AB9156BEE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7" creationId="{9A8042D4-C7A0-4C64-A808-31554B93D2E0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8" creationId="{003B43A4-8233-475C-A859-A90BB3D11E91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9" creationId="{421CB636-9B85-4ED2-A053-AE1B7DA4BEE4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30" creationId="{3C3C45D8-7836-4A1E-8764-53D926DD17E9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31" creationId="{88828BF8-7782-4D59-A60A-BABFAD47AE85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32" creationId="{EDE5254D-B209-467F-84E0-409090528986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33" creationId="{A6CA2802-75D0-4225-BCF2-CA0AEF653C02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34" creationId="{D7080736-03D1-42BE-B590-D4746799F184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35" creationId="{02B936E6-3DED-4DA2-8DF7-74F44B7E1084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36" creationId="{035E46B2-1160-4A0A-81F6-77D8758488AD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37" creationId="{FEAD2EC1-0AA5-4E5A-9032-47F1FB701BEA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38" creationId="{F6F1EDC0-4DD2-40EF-81F2-0D4483CBB894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39" creationId="{17E55D32-96B0-4832-B8FF-AD121A78C152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40" creationId="{CADA6DE2-AA3B-40A0-BD50-AD933542E00E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41" creationId="{1A415AF5-6799-4C44-BD4D-5F234B45DE78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42" creationId="{80B6A5C5-F3E2-4416-9102-911ABA7462D2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43" creationId="{B2EF66DC-0E98-485F-90AE-F599CE562D01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44" creationId="{053A0A53-65E6-4D26-9AAB-F48BE22E074B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45" creationId="{8464E1A1-5129-43D8-871E-0C2366EDA0FA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46" creationId="{5609751B-61F8-439A-8FBC-D1DC3C424548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47" creationId="{5B99A1EA-91D1-4A1E-BDA0-2A80E73B09B1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48" creationId="{389F7B9B-A5BF-42A5-9D36-4B1DFC6F6B66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49" creationId="{9DE3C51F-4FBC-410E-997C-2C3D2053FCA2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50" creationId="{C728EA23-B94D-4925-9617-C3DF45075F62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51" creationId="{EC637801-3BDA-41BF-9C50-259D570CFAB6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52" creationId="{6E73C9F1-2ABD-4ADB-804A-EB1A57B99914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53" creationId="{57EED1E0-E18D-4FF9-AC2D-62BC1C5542FB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54" creationId="{9FF1A048-4A90-4ACB-8317-C3011BDEB006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55" creationId="{47BE800D-8F07-401F-A87F-10D966A8A60B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56" creationId="{05B179D2-CCB8-4C1F-97A5-7BDFC29336D1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57" creationId="{26FCEC0B-F8E0-4A03-BE07-09464CB2D571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58" creationId="{B3BF67EC-25F5-4B20-A0CA-3F27E14F73CC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59" creationId="{31458394-77F6-4E1D-A492-5F1B7D7E3469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60" creationId="{ABAF765F-D615-4DE5-A7A1-08D07C8B00D3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61" creationId="{CDBEB68B-7333-4CA2-836C-B9CB42B3084E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62" creationId="{B692134E-2C4E-4B70-AC4B-B3D7C906C827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63" creationId="{B031A9E7-F6B3-4327-BB6A-543A7DBEF66C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64" creationId="{348679B3-2A94-4B0E-9468-C505A81A9CF1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65" creationId="{7B39B1DF-C18C-4DBE-BA6E-64D550AFC77B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66" creationId="{186CDABE-81C2-4667-B15F-2596DEA0717F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67" creationId="{D9BE370A-4FDD-4174-85FC-2358209481F8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68" creationId="{F8FC051C-82D1-46E0-80B2-046E354AFA2A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69" creationId="{76CDB6A4-95C6-42C7-9B46-F7FEBE37E2CF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70" creationId="{A6F5893D-67B5-4189-AF06-A88085EB7C92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71" creationId="{1BBF9F91-9A09-44E4-BE62-6A2A480F96C8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72" creationId="{CE41BEA1-6086-4FAD-8D7A-47BDD94799E1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73" creationId="{699E0FD6-0751-4551-9858-9A3320CB180C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74" creationId="{9A9A9AF5-7DA4-4B91-B287-E7B920891D6A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75" creationId="{DA843635-8CC4-4168-92B3-A587A5DA4384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76" creationId="{86D51BE1-65A1-4BCC-AB66-F7758B3E25C1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77" creationId="{29D81FE4-00C6-4830-9D1F-67B55690C30F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78" creationId="{896887D5-1742-47FC-8BED-51DAA8D569AC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79" creationId="{0FF7CD9C-6C34-429F-B9CC-3E22BF07D3A1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80" creationId="{37AA2A05-DBAA-40D5-92A5-007EE208662E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81" creationId="{E52B06B2-92A6-4910-B413-74064A696877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82" creationId="{C8A52D0C-0D22-4751-9D8D-D86BECEF2F80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83" creationId="{2BA77013-D28F-4CF7-8DED-3FA7D7EA7068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84" creationId="{9DC655E0-0B0C-4107-94FB-9443E3FDB626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85" creationId="{BC5C8FC6-AAF1-4ED5-B3B4-F7CBB7B73238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86" creationId="{00DF2D49-AF7B-42F4-9D76-75E810E2BF67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87" creationId="{4662F15F-FA21-4DDE-B6E0-4407AA622C4C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88" creationId="{254680A8-F1B2-4482-A64D-49C6909F5951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89" creationId="{7FD0E38F-1DF3-4EAA-95DD-96413EE42663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90" creationId="{0B3C61DA-81B5-4089-9768-39ADD730EED4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91" creationId="{5AFE047C-F84A-4805-9F20-AB4049406B98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92" creationId="{913BA823-4832-41EF-8C7D-EA7B01E6980B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93" creationId="{9BA0473D-B64E-4C8D-8AD2-C30AF2624599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94" creationId="{15C51066-32DB-4CEC-BC3B-FD0CCFD0DF7D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95" creationId="{4002096B-B367-4FDC-B938-594A9FD044D3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96" creationId="{516C93CA-AA38-46D4-89C5-3C109D9DD959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97" creationId="{4E4AAB9A-1B6E-4A9A-9FEF-5F444E4C18ED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98" creationId="{194DA622-A921-420A-8D90-0E2226AAC65B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99" creationId="{64ED278B-CB43-460F-94FE-FDC8377F9523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00" creationId="{74D80C83-04D5-4D17-B383-FEFDF83A1093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01" creationId="{C6AD7D27-F506-4C3C-9C0D-B300A02573FE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02" creationId="{5AFABB55-030D-4B15-BF69-C7C5F0757224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03" creationId="{09C7960A-7180-4877-A272-914EFB53B13C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04" creationId="{2408B9E1-5CA4-44C1-89D2-C8B23E829B6F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05" creationId="{0718F530-11F0-41D7-B4E4-7F22E8DF5A5D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06" creationId="{62728939-85FC-46D5-BBD3-FADC5991F873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07" creationId="{477EE99D-DC49-4D26-A80B-7240A8D864CA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08" creationId="{CC36300F-185F-4211-98E7-F9F8D50D91AF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09" creationId="{234988B1-A353-4517-ACB1-BDE5D203FD81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10" creationId="{3A5D9916-0F65-4AEE-92F2-ADF7A9D9F949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11" creationId="{9836593C-A5E8-46F2-9087-C445D251C1AB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12" creationId="{E28D5A94-217D-4E9B-AA68-BDBB4483E9DE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13" creationId="{97286DFB-81BB-4041-9BC2-723EF739B383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14" creationId="{F97DBB4C-BA9B-4DD1-996E-F23EFED9FAE3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15" creationId="{97464CA3-6AD8-470B-8C81-AC77D2FD95E2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16" creationId="{B8E70FC4-C800-44E7-ACAB-9E328BEF4530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17" creationId="{F65F3DBC-7B6C-4E93-8B9B-A44BB48BE487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18" creationId="{FD153275-C4B1-49A5-87BD-EADE61318857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19" creationId="{A2CF3F4E-33A9-49EC-8031-55B28A09671A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20" creationId="{F34B7DBA-D025-4F68-88B8-FBC6997F38AA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21" creationId="{BC7BC04C-E33B-4281-A9D3-6F31E3DDB7D8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22" creationId="{CFB1CA90-CF72-4D3C-BC0F-F06741AE079E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23" creationId="{A228D44D-C1CE-4AD4-9F0E-0A70F14A7E59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24" creationId="{40CBE91C-5F07-40AD-A03A-373AA60D8B54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25" creationId="{BBFECA5F-A71E-4CB4-8479-059F1E8F96C6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26" creationId="{09BC8072-FB6B-40B7-B5F0-BD037A0F70C7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27" creationId="{639B25A6-0C1A-4C6A-8F55-9FCD1E6211E3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28" creationId="{44ABC775-2104-4264-BBA0-FF4C27328458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29" creationId="{F741FFEB-3F6B-47A9-8225-E302C3B08D86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30" creationId="{7576B7B8-3E63-45C4-9861-6949B5EA6266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31" creationId="{5CB33E11-53E1-4605-AB07-13B1BCD012C7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32" creationId="{6D8B0A45-BC86-41E9-89F9-5D7858D6CA76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33" creationId="{3F7AEE17-E190-47FA-9853-E8CD40221C25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34" creationId="{57B6665B-CC2D-4F86-8B5C-94063F47C640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35" creationId="{AB2F6885-7740-4B09-8683-F84AF93CE5A8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36" creationId="{193F8C69-4DA1-478D-BAB1-E59BAE7C5EFE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37" creationId="{B70874CF-6EBD-4158-AA8C-1C9D58576896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38" creationId="{73AADF63-80AB-417C-B244-BFAF69BA5BB6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39" creationId="{7572694C-2121-4540-9D35-BDCA592B68FA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40" creationId="{04E1AE27-0304-461B-AC4C-D103795E21D0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41" creationId="{F9ACA2D1-8FE2-4766-89BA-7DDCC1F081D6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42" creationId="{E802B57A-BF18-47E7-BFEE-6D9B2AB926F3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43" creationId="{204449B3-B059-45C0-A10D-89249B6ADFBF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44" creationId="{4EEE30DA-85AD-4FBE-B505-C026D617E3B8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45" creationId="{0B659A6B-F20A-4B5E-87F6-AB67BCEA45BC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46" creationId="{61461DF5-C6F8-47E1-B0BF-D5D741D521D2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47" creationId="{37E3A175-2F8D-438D-AFE6-BD07CAA238B0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48" creationId="{357648ED-0A64-41BD-9373-58A806B33025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49" creationId="{D7C2C8B6-D2EA-45AD-86A9-DF8B5B1008B3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50" creationId="{82F83FFC-1FD3-46E3-BFFA-3FA20D1284BD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51" creationId="{86FEDDE3-1995-40CA-96E2-9EAE6A79806A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52" creationId="{0DF81B86-2BBE-44B7-B46E-BD75F7AE8DC8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53" creationId="{4981E139-8B56-42C9-AF72-691C59314919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54" creationId="{270689E1-2575-4F30-A925-3DB6A9E93387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55" creationId="{E3B4310C-C8F3-4B1D-9A52-07D20F45EEBE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56" creationId="{3FCDA472-80BB-403F-932C-8ECB6687BB3F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57" creationId="{8C15147A-485D-4C68-B67F-BE51D040D98F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58" creationId="{4CD3FC83-3BF8-4B36-8FC9-8A4DAC1305F8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59" creationId="{6CA50907-62C8-4052-917E-1AA5D5C2F590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60" creationId="{DF31B2F7-267B-4B96-9648-69C1156498BE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61" creationId="{E844C5B7-670A-4EB6-9FAB-2CDE6004D204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62" creationId="{C4281354-1E31-400C-A7E9-AC5B4D5AD8DB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63" creationId="{E792102E-16DA-4FAB-B91C-944BB8C1B675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64" creationId="{3519DBC6-AA83-46F6-B13D-E89C06D6DA23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65" creationId="{44FD415B-615D-4079-920C-54EED8314098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66" creationId="{E49053C8-0F6A-4301-B3B4-95FFDDF3DC8D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67" creationId="{81B996BE-F130-4F3A-AFB1-AB5F077671A1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68" creationId="{7C75E0FD-3B84-4900-A394-35ED9D3D91C6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69" creationId="{4465A3AF-85F1-477C-8AB2-E8E70D489B5E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70" creationId="{7D02217F-89A1-4622-8970-1F896CCF2036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71" creationId="{D71314E9-E37D-4300-8085-F880007FB249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72" creationId="{F01A8806-EFD9-414A-BCE6-D33B43861C70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73" creationId="{11927BEF-7D47-43B6-8E04-55BC0AEAF932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74" creationId="{437E5F6E-025D-4BF5-8329-7AB008C455D2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75" creationId="{3AD338CE-F91B-42E9-B8CA-43AE5A2790D8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76" creationId="{4DE98F2C-DE30-4827-9D07-D5D6B4CB7148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77" creationId="{96070C8C-D087-4DD4-AF19-1E341B3EA0FA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78" creationId="{AABEADC3-5496-49E8-B7A0-8C0D594099BA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79" creationId="{593C0EE9-D05C-46EB-8716-8169BEB11E98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80" creationId="{2A733E01-B76E-4A6A-A62C-77912AEFA824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81" creationId="{E08FD98B-0C99-41FC-B0AB-60205073EA60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82" creationId="{69CD4DCE-D497-4F43-8AF5-B351F94B07EE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83" creationId="{1089DB40-4CF5-4C18-94FB-E6D317C0CC7F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84" creationId="{F488D765-EDF5-4FF2-B036-653EDE0DB516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85" creationId="{3803062B-B844-471E-B518-7D55233E5DFB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86" creationId="{1A8A4D98-4389-4BD1-A437-7250B40CECDA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87" creationId="{2BD2309E-AEF0-485E-9590-141CEFBEF70E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88" creationId="{789A46E6-8D2D-4E41-B045-B949E51BA44C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89" creationId="{DFE1DBFF-00F0-4EC6-9605-1C00169E156A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90" creationId="{A74CE9F7-F6CA-4E83-917D-BCBF14F5AA0C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91" creationId="{B8180EE6-ED4C-4F3B-9040-DB26EF4D4D45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92" creationId="{13F4AE78-A91B-46CC-9B20-74BDBDD0F6D9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93" creationId="{B0F1CC87-5B0F-4BFC-B19B-FC7D7B2DC5E7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94" creationId="{6E92C352-1247-4366-9D9C-8AE8F9FE42CC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95" creationId="{41A661E9-AC5F-4D65-AD47-BF64EBE7D5AB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96" creationId="{C8EBB9FE-212E-4E98-972E-57303966BC30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97" creationId="{77B0EC16-F19D-4C29-9533-B756898E530D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98" creationId="{76E8ADFE-1559-42E3-8AB3-D0B27E02D8BD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199" creationId="{D5BBFCDF-8A18-4D0F-9C92-DC8E6A43F9EE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00" creationId="{DBAFAF93-B8BA-4EF2-AFE7-B82C635270C0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01" creationId="{306F8E4B-3B69-431A-8F3B-1B97228F80FF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02" creationId="{4F19F802-E9AB-42CE-BA58-55A054A3C8AA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03" creationId="{4DC11863-BF01-44A3-8E34-E3C0F14966D3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04" creationId="{2AA865FC-520D-4ACD-8B5B-550916E6AD75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05" creationId="{AF960FF0-7FD4-4BB2-BA21-94D8E5941515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06" creationId="{C1828FF2-209D-4D08-A7CD-2D53CD14E3F1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07" creationId="{65B36490-C9DF-444A-AA84-B41866E0607B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08" creationId="{796E332B-F5E7-4F1C-A2A1-3D72ACC8FB23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09" creationId="{D1DEB229-D0B7-46EE-93C7-C09143FA4530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10" creationId="{317EE2B8-C8C7-476F-A524-153F0918B6D2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11" creationId="{3CBE4B12-908A-4247-89E1-4D4744183484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12" creationId="{DC3B8122-DCDF-4101-B14F-5826D774CA37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13" creationId="{0D189EFB-F55E-4CBE-AC10-91293C226006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14" creationId="{DCC6BB4A-CD38-4C59-A93F-06F2AC3A1840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15" creationId="{15DD5659-CD3D-422C-9D42-197C13280DEF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16" creationId="{5255D8DB-8AEF-442F-A33F-2B8CD7E81137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17" creationId="{B10963CA-49DC-4169-99D9-8024B904F7B9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18" creationId="{B2A45264-E9DC-4665-B413-DEFBA99E9523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19" creationId="{129B2ED7-85E1-4AAA-8E3D-31580D274B8E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20" creationId="{BAB51E28-E971-40C8-A22D-16B20B926E5F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21" creationId="{5151EE5F-E519-431F-90B0-8E1AC2DFEAAB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22" creationId="{4F9D159D-8724-4DD7-8930-25B0B4D72BCA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23" creationId="{852CB8C8-B6B2-4ED0-B228-3585DDE3056E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24" creationId="{474863E5-A70D-49D3-92A8-90AEAE07E0A1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25" creationId="{CCEFD4C7-1710-4772-B536-05D9CF13CB14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26" creationId="{B6135D84-6CC7-4FB8-A222-EF01353C40D9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27" creationId="{BBD5B84B-41F1-4DC9-A92B-60BFBFA0C9F3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28" creationId="{2BDCDB7D-6AAB-4FCF-86D1-3E6009CAD5F7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29" creationId="{9C7B9A42-8B02-4F2C-B504-ADE9F1A3C52D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30" creationId="{4776236A-98FB-4567-A787-E3175D14A41A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31" creationId="{07CDE8C8-A64E-4B55-9E78-647A330256B8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32" creationId="{386319C0-E626-4C4C-BD5B-BAA4F02CFA41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33" creationId="{6E02AAE6-0041-4D3E-8FEF-957496927319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34" creationId="{6B139AA2-3569-4C12-87F4-AA2BCADCEA99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35" creationId="{066F2506-4638-4C4F-AE0F-5719AC78551B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36" creationId="{43FFE0B5-8211-4757-BF91-A74C90FD5521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37" creationId="{9606D041-BB17-4BB2-951F-5E2C3FA56B93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38" creationId="{043B0D68-1DD5-4DDD-8CBD-CB29EE863C9D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39" creationId="{6DA9737D-6176-4C21-8676-63409099F2F2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40" creationId="{70322F6D-B211-4683-AD66-0E0133BFE19D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41" creationId="{FE38097A-F4B2-4B51-A1B1-4F4E57EB7A84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42" creationId="{A58C0706-A846-4F7E-A686-677C3051A12A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43" creationId="{086EABDA-DDA7-4696-9904-F02A5E5662B4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44" creationId="{8EEFED67-A5FB-4D71-BB05-C78AA6902A7D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45" creationId="{0EEE221B-FCA9-4492-B96E-2FADDA1A0840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46" creationId="{E85298CA-8097-442A-86D3-CE81775EEFD5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47" creationId="{69B5ABB7-9E05-45B0-B9E3-EB8942CDF0E5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48" creationId="{4FDFED3D-7263-40C0-A55F-BBDFABB82E55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49" creationId="{154747D3-7DA5-477C-8E54-012A331FDB45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50" creationId="{1B4A57F3-E23A-400D-8354-EB4586EE9021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51" creationId="{55C73051-FAF4-4857-814D-649C5352C463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52" creationId="{444727F3-BE4C-4C58-95DE-868E2183C00A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53" creationId="{6B58C379-0AE2-4612-AD79-401F32B0276D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54" creationId="{B1E96F9A-B3A5-4CDD-A737-19194DCC8479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55" creationId="{17F6A04D-831C-4530-AD36-D3D6F00F87F3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56" creationId="{2EA36700-0F41-4692-8763-4EE05DC12C40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57" creationId="{C5E8D76C-28C4-4AB9-BFE1-293CA93B4D75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58" creationId="{BEB33522-0930-465F-AC59-86A935E0B902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59" creationId="{4CB311C7-047E-41A7-AFB1-7384AD035372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60" creationId="{FCC2E95D-6C20-4C8A-B971-63D61BB8BEEA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61" creationId="{B38D0076-691A-43E5-8CBA-9EA081724D77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62" creationId="{DD3F3280-81A8-4A8D-9A52-04AFD31C0465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63" creationId="{EEC4FCBE-49F2-4ED0-A71E-395252DFBA0A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64" creationId="{13007256-D2DC-47D6-91DA-7CF22E5C884F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65" creationId="{C92ACA44-0D68-4F17-A278-4F190905E838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66" creationId="{BD4C11F5-1D30-4F61-9DCA-76FDFA9DC98F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67" creationId="{1CA80963-F044-432A-A5DE-B8444FE033BD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68" creationId="{774201B0-0210-4B05-BF05-544A70A3B8E8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69" creationId="{0E2FF76B-FFE8-4AF7-B2C8-846A30B4D6C7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70" creationId="{1FC7BD5F-85B7-4F73-91D3-5371ED407E70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71" creationId="{A14E8FF6-0D64-44AC-9CBF-280B51C23299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72" creationId="{790F1F98-20FE-4882-B997-E603C838615C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73" creationId="{115B8FAD-8C08-4693-9562-AF865A06A16C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74" creationId="{4739303F-7FCD-4632-B2CB-727D74A3BF36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75" creationId="{A3AB0BBC-6FAD-42CE-8146-A1039E685459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76" creationId="{77E82B8F-5C1B-42C8-BBC8-49274F5FF5D9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77" creationId="{A66E5716-7225-4357-B8F3-41B7B3AB14F7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78" creationId="{BA32DB34-6C0F-4523-AE66-A286C3442178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79" creationId="{B35FA182-8394-4465-A068-3B958C28CFC5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80" creationId="{2F627A0A-3C32-4567-AAD0-B0E1933A7E2D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81" creationId="{27DD0EBC-1E99-41A8-BD39-A6AC41C82219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82" creationId="{CD161599-C6CF-4892-A400-A043DE650E2C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83" creationId="{5E3D7989-4BC8-40BA-B864-5AE82CCFD12D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84" creationId="{D41C2F36-6D88-436E-B15B-6B3D6E4021F6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85" creationId="{5E12AC4C-D795-4656-9082-4E2D06328FC7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86" creationId="{F577A500-A427-4DB6-A340-1B7D0C628EC9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87" creationId="{23745941-6F55-46B1-AB10-76D848F9489E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88" creationId="{21FA78B6-98A8-448C-85BA-BA892BAE16A4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89" creationId="{B8963AA9-3878-44AB-99CA-3B40071AD02D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90" creationId="{8121832E-4840-4394-9844-128685E92440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91" creationId="{22DB0ED4-A9D9-4DD0-A455-769553445C94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92" creationId="{8ABD857C-CEC8-4943-9E16-449076EC6898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93" creationId="{1D1B5E25-2845-408B-8A81-9046750BBFBD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94" creationId="{246D98CD-8867-446B-8259-87545F98042B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95" creationId="{3DE84181-C1AE-4046-BC05-6B2D8F38EFB3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96" creationId="{853A01B1-507C-42F4-8E85-FB126F0FD6EF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97" creationId="{30ACBF4B-681D-48C1-9C38-270AB197517D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98" creationId="{AE1547A2-E5DD-4F44-982D-FEECABA21914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299" creationId="{F286A579-090E-45FE-8558-9C95DCA13B97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300" creationId="{29F0391F-6EEC-467E-98A8-A1BD3F9E85FF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301" creationId="{67FC9F09-F5B8-49D8-985E-46781EFD7F79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302" creationId="{B542974C-3CC9-4613-A875-9565FF46955E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303" creationId="{19026429-0C17-48CD-A4F5-5A4862942059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304" creationId="{CBA4E553-13EE-462D-8B29-0047463A85A8}"/>
          </ac:spMkLst>
        </pc:spChg>
        <pc:spChg chg="del mod">
          <ac:chgData name="Chesney,Jason Alan" userId="5b718ddb-da8f-4e39-8edd-3c0c6199cd24" providerId="ADAL" clId="{24991249-395F-441F-A413-6CCA1BC49758}" dt="2021-12-08T16:25:35.296" v="918" actId="478"/>
          <ac:spMkLst>
            <pc:docMk/>
            <pc:sldMk cId="582501586" sldId="463"/>
            <ac:spMk id="305" creationId="{710A1D61-1A1B-427C-95B6-142A067E4CCA}"/>
          </ac:spMkLst>
        </pc:spChg>
        <pc:spChg chg="mod">
          <ac:chgData name="Chesney,Jason Alan" userId="5b718ddb-da8f-4e39-8edd-3c0c6199cd24" providerId="ADAL" clId="{24991249-395F-441F-A413-6CCA1BC49758}" dt="2021-12-08T16:28:52.803" v="988" actId="1036"/>
          <ac:spMkLst>
            <pc:docMk/>
            <pc:sldMk cId="582501586" sldId="463"/>
            <ac:spMk id="306" creationId="{8F1E3D97-E1C4-428C-BA32-6DC9AD405F00}"/>
          </ac:spMkLst>
        </pc:spChg>
        <pc:grpChg chg="add mod">
          <ac:chgData name="Chesney,Jason Alan" userId="5b718ddb-da8f-4e39-8edd-3c0c6199cd24" providerId="ADAL" clId="{24991249-395F-441F-A413-6CCA1BC49758}" dt="2021-12-08T16:28:52.803" v="988" actId="1036"/>
          <ac:grpSpMkLst>
            <pc:docMk/>
            <pc:sldMk cId="582501586" sldId="463"/>
            <ac:grpSpMk id="18" creationId="{4AA9ECB8-B74C-4826-B6FC-3EC8722B5A32}"/>
          </ac:grpSpMkLst>
        </pc:grpChg>
        <pc:picChg chg="add mod">
          <ac:chgData name="Chesney,Jason Alan" userId="5b718ddb-da8f-4e39-8edd-3c0c6199cd24" providerId="ADAL" clId="{24991249-395F-441F-A413-6CCA1BC49758}" dt="2021-12-08T16:28:11.634" v="941" actId="1076"/>
          <ac:picMkLst>
            <pc:docMk/>
            <pc:sldMk cId="582501586" sldId="463"/>
            <ac:picMk id="8" creationId="{8C16EADA-1AC5-4A51-801E-FC052BA07840}"/>
          </ac:picMkLst>
        </pc:picChg>
        <pc:picChg chg="add mod">
          <ac:chgData name="Chesney,Jason Alan" userId="5b718ddb-da8f-4e39-8edd-3c0c6199cd24" providerId="ADAL" clId="{24991249-395F-441F-A413-6CCA1BC49758}" dt="2021-12-08T16:27:43.619" v="934" actId="14100"/>
          <ac:picMkLst>
            <pc:docMk/>
            <pc:sldMk cId="582501586" sldId="463"/>
            <ac:picMk id="10" creationId="{5073B476-59EB-44BB-8D29-CEA0E202A223}"/>
          </ac:picMkLst>
        </pc:picChg>
        <pc:picChg chg="add mod">
          <ac:chgData name="Chesney,Jason Alan" userId="5b718ddb-da8f-4e39-8edd-3c0c6199cd24" providerId="ADAL" clId="{24991249-395F-441F-A413-6CCA1BC49758}" dt="2021-12-08T16:28:56.272" v="989" actId="1076"/>
          <ac:picMkLst>
            <pc:docMk/>
            <pc:sldMk cId="582501586" sldId="463"/>
            <ac:picMk id="14" creationId="{7F7A2C37-8D7B-493A-B320-742AA6B55AF8}"/>
          </ac:picMkLst>
        </pc:picChg>
        <pc:picChg chg="add mod">
          <ac:chgData name="Chesney,Jason Alan" userId="5b718ddb-da8f-4e39-8edd-3c0c6199cd24" providerId="ADAL" clId="{24991249-395F-441F-A413-6CCA1BC49758}" dt="2021-12-08T16:29:13.815" v="993" actId="14100"/>
          <ac:picMkLst>
            <pc:docMk/>
            <pc:sldMk cId="582501586" sldId="463"/>
            <ac:picMk id="307" creationId="{EB15E9DA-5ACA-4831-B042-8DC093646D32}"/>
          </ac:picMkLst>
        </pc:picChg>
        <pc:cxnChg chg="add mod">
          <ac:chgData name="Chesney,Jason Alan" userId="5b718ddb-da8f-4e39-8edd-3c0c6199cd24" providerId="ADAL" clId="{24991249-395F-441F-A413-6CCA1BC49758}" dt="2021-12-08T16:29:09.389" v="991" actId="1076"/>
          <ac:cxnSpMkLst>
            <pc:docMk/>
            <pc:sldMk cId="582501586" sldId="463"/>
            <ac:cxnSpMk id="13" creationId="{0C179611-2779-4024-B49C-95FC24644C05}"/>
          </ac:cxnSpMkLst>
        </pc:cxnChg>
      </pc:sldChg>
      <pc:sldChg chg="add del">
        <pc:chgData name="Chesney,Jason Alan" userId="5b718ddb-da8f-4e39-8edd-3c0c6199cd24" providerId="ADAL" clId="{24991249-395F-441F-A413-6CCA1BC49758}" dt="2021-12-08T17:39:04.261" v="1760" actId="47"/>
        <pc:sldMkLst>
          <pc:docMk/>
          <pc:sldMk cId="3075052644" sldId="464"/>
        </pc:sldMkLst>
      </pc:sldChg>
      <pc:sldChg chg="add del">
        <pc:chgData name="Chesney,Jason Alan" userId="5b718ddb-da8f-4e39-8edd-3c0c6199cd24" providerId="ADAL" clId="{24991249-395F-441F-A413-6CCA1BC49758}" dt="2021-12-08T17:39:06.947" v="1761" actId="47"/>
        <pc:sldMkLst>
          <pc:docMk/>
          <pc:sldMk cId="4070753274" sldId="465"/>
        </pc:sldMkLst>
      </pc:sldChg>
      <pc:sldChg chg="addSp modSp add mod">
        <pc:chgData name="Chesney,Jason Alan" userId="5b718ddb-da8f-4e39-8edd-3c0c6199cd24" providerId="ADAL" clId="{24991249-395F-441F-A413-6CCA1BC49758}" dt="2021-12-08T16:18:09.018" v="865" actId="6549"/>
        <pc:sldMkLst>
          <pc:docMk/>
          <pc:sldMk cId="1455089021" sldId="466"/>
        </pc:sldMkLst>
        <pc:spChg chg="mod">
          <ac:chgData name="Chesney,Jason Alan" userId="5b718ddb-da8f-4e39-8edd-3c0c6199cd24" providerId="ADAL" clId="{24991249-395F-441F-A413-6CCA1BC49758}" dt="2021-12-08T16:18:09.018" v="865" actId="6549"/>
          <ac:spMkLst>
            <pc:docMk/>
            <pc:sldMk cId="1455089021" sldId="466"/>
            <ac:spMk id="8" creationId="{ADC6393F-1A27-4E82-A405-A36463534AC4}"/>
          </ac:spMkLst>
        </pc:spChg>
        <pc:spChg chg="add mod">
          <ac:chgData name="Chesney,Jason Alan" userId="5b718ddb-da8f-4e39-8edd-3c0c6199cd24" providerId="ADAL" clId="{24991249-395F-441F-A413-6CCA1BC49758}" dt="2021-12-08T15:56:59.891" v="759"/>
          <ac:spMkLst>
            <pc:docMk/>
            <pc:sldMk cId="1455089021" sldId="466"/>
            <ac:spMk id="11" creationId="{DCACB69B-0277-4C71-BF44-F83E391F3202}"/>
          </ac:spMkLst>
        </pc:spChg>
        <pc:picChg chg="mod">
          <ac:chgData name="Chesney,Jason Alan" userId="5b718ddb-da8f-4e39-8edd-3c0c6199cd24" providerId="ADAL" clId="{24991249-395F-441F-A413-6CCA1BC49758}" dt="2021-12-08T16:04:27.370" v="829" actId="1076"/>
          <ac:picMkLst>
            <pc:docMk/>
            <pc:sldMk cId="1455089021" sldId="466"/>
            <ac:picMk id="10" creationId="{78DE7CAC-CF75-442B-AAC8-5DFAC62AFB67}"/>
          </ac:picMkLst>
        </pc:picChg>
        <pc:picChg chg="add mod">
          <ac:chgData name="Chesney,Jason Alan" userId="5b718ddb-da8f-4e39-8edd-3c0c6199cd24" providerId="ADAL" clId="{24991249-395F-441F-A413-6CCA1BC49758}" dt="2021-12-08T16:04:19.340" v="828"/>
          <ac:picMkLst>
            <pc:docMk/>
            <pc:sldMk cId="1455089021" sldId="466"/>
            <ac:picMk id="12" creationId="{CB4E5CD6-1FFA-446A-A0B2-32213A4FA2EE}"/>
          </ac:picMkLst>
        </pc:picChg>
      </pc:sldChg>
      <pc:sldChg chg="modSp add mod">
        <pc:chgData name="Chesney,Jason Alan" userId="5b718ddb-da8f-4e39-8edd-3c0c6199cd24" providerId="ADAL" clId="{24991249-395F-441F-A413-6CCA1BC49758}" dt="2021-12-08T17:34:24.040" v="1721" actId="20577"/>
        <pc:sldMkLst>
          <pc:docMk/>
          <pc:sldMk cId="659125401" sldId="467"/>
        </pc:sldMkLst>
        <pc:spChg chg="mod">
          <ac:chgData name="Chesney,Jason Alan" userId="5b718ddb-da8f-4e39-8edd-3c0c6199cd24" providerId="ADAL" clId="{24991249-395F-441F-A413-6CCA1BC49758}" dt="2021-12-08T17:34:24.040" v="1721" actId="20577"/>
          <ac:spMkLst>
            <pc:docMk/>
            <pc:sldMk cId="659125401" sldId="467"/>
            <ac:spMk id="16" creationId="{FF5633C7-79EC-406E-B1A7-8BEC7AE4EDE0}"/>
          </ac:spMkLst>
        </pc:spChg>
      </pc:sldChg>
      <pc:sldChg chg="addSp delSp modSp add mod ord">
        <pc:chgData name="Chesney,Jason Alan" userId="5b718ddb-da8f-4e39-8edd-3c0c6199cd24" providerId="ADAL" clId="{24991249-395F-441F-A413-6CCA1BC49758}" dt="2021-12-08T17:38:57.847" v="1759"/>
        <pc:sldMkLst>
          <pc:docMk/>
          <pc:sldMk cId="2580577782" sldId="468"/>
        </pc:sldMkLst>
        <pc:spChg chg="add mod">
          <ac:chgData name="Chesney,Jason Alan" userId="5b718ddb-da8f-4e39-8edd-3c0c6199cd24" providerId="ADAL" clId="{24991249-395F-441F-A413-6CCA1BC49758}" dt="2021-12-08T17:19:23.162" v="1135"/>
          <ac:spMkLst>
            <pc:docMk/>
            <pc:sldMk cId="2580577782" sldId="468"/>
            <ac:spMk id="8" creationId="{9BCCBAC1-3DEB-484E-8DB6-15FBE8002564}"/>
          </ac:spMkLst>
        </pc:spChg>
        <pc:spChg chg="add mod">
          <ac:chgData name="Chesney,Jason Alan" userId="5b718ddb-da8f-4e39-8edd-3c0c6199cd24" providerId="ADAL" clId="{24991249-395F-441F-A413-6CCA1BC49758}" dt="2021-12-08T17:19:23.162" v="1135"/>
          <ac:spMkLst>
            <pc:docMk/>
            <pc:sldMk cId="2580577782" sldId="468"/>
            <ac:spMk id="10" creationId="{E6CE05B5-DAFF-4A29-97D5-0BEA2F0D2EC4}"/>
          </ac:spMkLst>
        </pc:spChg>
        <pc:spChg chg="add mod">
          <ac:chgData name="Chesney,Jason Alan" userId="5b718ddb-da8f-4e39-8edd-3c0c6199cd24" providerId="ADAL" clId="{24991249-395F-441F-A413-6CCA1BC49758}" dt="2021-12-08T17:38:57.847" v="1759"/>
          <ac:spMkLst>
            <pc:docMk/>
            <pc:sldMk cId="2580577782" sldId="468"/>
            <ac:spMk id="12" creationId="{0502D566-9322-4CC4-8368-F5B26CF64999}"/>
          </ac:spMkLst>
        </pc:spChg>
        <pc:spChg chg="add mod">
          <ac:chgData name="Chesney,Jason Alan" userId="5b718ddb-da8f-4e39-8edd-3c0c6199cd24" providerId="ADAL" clId="{24991249-395F-441F-A413-6CCA1BC49758}" dt="2021-12-08T17:38:57.847" v="1759"/>
          <ac:spMkLst>
            <pc:docMk/>
            <pc:sldMk cId="2580577782" sldId="468"/>
            <ac:spMk id="13" creationId="{794DF4A6-9465-42B0-8B18-D689AAF3857B}"/>
          </ac:spMkLst>
        </pc:spChg>
        <pc:spChg chg="del">
          <ac:chgData name="Chesney,Jason Alan" userId="5b718ddb-da8f-4e39-8edd-3c0c6199cd24" providerId="ADAL" clId="{24991249-395F-441F-A413-6CCA1BC49758}" dt="2021-12-08T17:19:06.836" v="1134" actId="478"/>
          <ac:spMkLst>
            <pc:docMk/>
            <pc:sldMk cId="2580577782" sldId="468"/>
            <ac:spMk id="17" creationId="{009CF48B-9D82-4BC4-A2CC-CD5E06D3BA76}"/>
          </ac:spMkLst>
        </pc:spChg>
        <pc:spChg chg="del">
          <ac:chgData name="Chesney,Jason Alan" userId="5b718ddb-da8f-4e39-8edd-3c0c6199cd24" providerId="ADAL" clId="{24991249-395F-441F-A413-6CCA1BC49758}" dt="2021-12-08T17:19:06.836" v="1134" actId="478"/>
          <ac:spMkLst>
            <pc:docMk/>
            <pc:sldMk cId="2580577782" sldId="468"/>
            <ac:spMk id="18" creationId="{DFDD1D0A-FE3D-46B4-8273-123244A7823E}"/>
          </ac:spMkLst>
        </pc:spChg>
        <pc:spChg chg="del">
          <ac:chgData name="Chesney,Jason Alan" userId="5b718ddb-da8f-4e39-8edd-3c0c6199cd24" providerId="ADAL" clId="{24991249-395F-441F-A413-6CCA1BC49758}" dt="2021-12-08T17:38:57.070" v="1758" actId="478"/>
          <ac:spMkLst>
            <pc:docMk/>
            <pc:sldMk cId="2580577782" sldId="468"/>
            <ac:spMk id="19" creationId="{87F088CF-BAA5-4D6D-8D40-9022A0919F35}"/>
          </ac:spMkLst>
        </pc:spChg>
        <pc:picChg chg="del">
          <ac:chgData name="Chesney,Jason Alan" userId="5b718ddb-da8f-4e39-8edd-3c0c6199cd24" providerId="ADAL" clId="{24991249-395F-441F-A413-6CCA1BC49758}" dt="2021-12-08T17:19:06.836" v="1134" actId="478"/>
          <ac:picMkLst>
            <pc:docMk/>
            <pc:sldMk cId="2580577782" sldId="468"/>
            <ac:picMk id="2" creationId="{19B01EDE-C107-4153-A6E4-361D7CF58D35}"/>
          </ac:picMkLst>
        </pc:picChg>
        <pc:picChg chg="add mod">
          <ac:chgData name="Chesney,Jason Alan" userId="5b718ddb-da8f-4e39-8edd-3c0c6199cd24" providerId="ADAL" clId="{24991249-395F-441F-A413-6CCA1BC49758}" dt="2021-12-08T17:19:23.162" v="1135"/>
          <ac:picMkLst>
            <pc:docMk/>
            <pc:sldMk cId="2580577782" sldId="468"/>
            <ac:picMk id="7" creationId="{CFD827EE-59F7-401D-9598-732C932E6E82}"/>
          </ac:picMkLst>
        </pc:picChg>
        <pc:picChg chg="add mod">
          <ac:chgData name="Chesney,Jason Alan" userId="5b718ddb-da8f-4e39-8edd-3c0c6199cd24" providerId="ADAL" clId="{24991249-395F-441F-A413-6CCA1BC49758}" dt="2021-12-08T17:19:23.162" v="1135"/>
          <ac:picMkLst>
            <pc:docMk/>
            <pc:sldMk cId="2580577782" sldId="468"/>
            <ac:picMk id="11" creationId="{19712458-A853-46B8-B622-D5E78601D784}"/>
          </ac:picMkLst>
        </pc:picChg>
      </pc:sldChg>
      <pc:sldChg chg="delSp modSp add mod">
        <pc:chgData name="Chesney,Jason Alan" userId="5b718ddb-da8f-4e39-8edd-3c0c6199cd24" providerId="ADAL" clId="{24991249-395F-441F-A413-6CCA1BC49758}" dt="2021-12-08T17:35:46.516" v="1731" actId="1076"/>
        <pc:sldMkLst>
          <pc:docMk/>
          <pc:sldMk cId="1731768029" sldId="469"/>
        </pc:sldMkLst>
        <pc:spChg chg="mod">
          <ac:chgData name="Chesney,Jason Alan" userId="5b718ddb-da8f-4e39-8edd-3c0c6199cd24" providerId="ADAL" clId="{24991249-395F-441F-A413-6CCA1BC49758}" dt="2021-12-08T17:35:46.516" v="1731" actId="1076"/>
          <ac:spMkLst>
            <pc:docMk/>
            <pc:sldMk cId="1731768029" sldId="469"/>
            <ac:spMk id="3" creationId="{C35F1AA8-CCCB-4E6C-946C-AA36DE75576F}"/>
          </ac:spMkLst>
        </pc:spChg>
        <pc:spChg chg="mod">
          <ac:chgData name="Chesney,Jason Alan" userId="5b718ddb-da8f-4e39-8edd-3c0c6199cd24" providerId="ADAL" clId="{24991249-395F-441F-A413-6CCA1BC49758}" dt="2021-12-08T17:35:46.516" v="1731" actId="1076"/>
          <ac:spMkLst>
            <pc:docMk/>
            <pc:sldMk cId="1731768029" sldId="469"/>
            <ac:spMk id="4" creationId="{98C99E02-A29A-4632-BC2B-7C42DBF3788B}"/>
          </ac:spMkLst>
        </pc:spChg>
        <pc:spChg chg="del">
          <ac:chgData name="Chesney,Jason Alan" userId="5b718ddb-da8f-4e39-8edd-3c0c6199cd24" providerId="ADAL" clId="{24991249-395F-441F-A413-6CCA1BC49758}" dt="2021-12-08T17:35:24.491" v="1726" actId="478"/>
          <ac:spMkLst>
            <pc:docMk/>
            <pc:sldMk cId="1731768029" sldId="469"/>
            <ac:spMk id="6" creationId="{C91E13EF-FBB7-4548-B61D-82E31DB38544}"/>
          </ac:spMkLst>
        </pc:spChg>
        <pc:spChg chg="del">
          <ac:chgData name="Chesney,Jason Alan" userId="5b718ddb-da8f-4e39-8edd-3c0c6199cd24" providerId="ADAL" clId="{24991249-395F-441F-A413-6CCA1BC49758}" dt="2021-12-08T17:35:27.313" v="1727" actId="478"/>
          <ac:spMkLst>
            <pc:docMk/>
            <pc:sldMk cId="1731768029" sldId="469"/>
            <ac:spMk id="7" creationId="{9F19359F-DE51-42E1-972E-B0ECC522BC96}"/>
          </ac:spMkLst>
        </pc:spChg>
        <pc:spChg chg="del">
          <ac:chgData name="Chesney,Jason Alan" userId="5b718ddb-da8f-4e39-8edd-3c0c6199cd24" providerId="ADAL" clId="{24991249-395F-441F-A413-6CCA1BC49758}" dt="2021-12-08T17:35:27.313" v="1727" actId="478"/>
          <ac:spMkLst>
            <pc:docMk/>
            <pc:sldMk cId="1731768029" sldId="469"/>
            <ac:spMk id="8" creationId="{94EC919E-6EB9-431D-832B-A91E90B48551}"/>
          </ac:spMkLst>
        </pc:spChg>
        <pc:spChg chg="del">
          <ac:chgData name="Chesney,Jason Alan" userId="5b718ddb-da8f-4e39-8edd-3c0c6199cd24" providerId="ADAL" clId="{24991249-395F-441F-A413-6CCA1BC49758}" dt="2021-12-08T17:35:27.313" v="1727" actId="478"/>
          <ac:spMkLst>
            <pc:docMk/>
            <pc:sldMk cId="1731768029" sldId="469"/>
            <ac:spMk id="10" creationId="{718B5EFD-D528-42C2-88CD-CE89D48F8784}"/>
          </ac:spMkLst>
        </pc:spChg>
        <pc:grpChg chg="del">
          <ac:chgData name="Chesney,Jason Alan" userId="5b718ddb-da8f-4e39-8edd-3c0c6199cd24" providerId="ADAL" clId="{24991249-395F-441F-A413-6CCA1BC49758}" dt="2021-12-08T17:35:27.313" v="1727" actId="478"/>
          <ac:grpSpMkLst>
            <pc:docMk/>
            <pc:sldMk cId="1731768029" sldId="469"/>
            <ac:grpSpMk id="12" creationId="{5E0EFC9F-4719-45B2-86DB-A702261F4EFC}"/>
          </ac:grpSpMkLst>
        </pc:grpChg>
        <pc:picChg chg="mod">
          <ac:chgData name="Chesney,Jason Alan" userId="5b718ddb-da8f-4e39-8edd-3c0c6199cd24" providerId="ADAL" clId="{24991249-395F-441F-A413-6CCA1BC49758}" dt="2021-12-08T17:35:46.516" v="1731" actId="1076"/>
          <ac:picMkLst>
            <pc:docMk/>
            <pc:sldMk cId="1731768029" sldId="469"/>
            <ac:picMk id="5" creationId="{B4952663-9111-4AD0-9730-159B79930E80}"/>
          </ac:picMkLst>
        </pc:picChg>
        <pc:picChg chg="del">
          <ac:chgData name="Chesney,Jason Alan" userId="5b718ddb-da8f-4e39-8edd-3c0c6199cd24" providerId="ADAL" clId="{24991249-395F-441F-A413-6CCA1BC49758}" dt="2021-12-08T17:35:27.313" v="1727" actId="478"/>
          <ac:picMkLst>
            <pc:docMk/>
            <pc:sldMk cId="1731768029" sldId="469"/>
            <ac:picMk id="11" creationId="{874A76A1-9C00-42B1-A714-2367F768200B}"/>
          </ac:picMkLst>
        </pc:picChg>
        <pc:picChg chg="del">
          <ac:chgData name="Chesney,Jason Alan" userId="5b718ddb-da8f-4e39-8edd-3c0c6199cd24" providerId="ADAL" clId="{24991249-395F-441F-A413-6CCA1BC49758}" dt="2021-12-08T17:35:27.313" v="1727" actId="478"/>
          <ac:picMkLst>
            <pc:docMk/>
            <pc:sldMk cId="1731768029" sldId="469"/>
            <ac:picMk id="15" creationId="{E852B761-4AB8-4550-8CA1-6A5E8C16A91D}"/>
          </ac:picMkLst>
        </pc:picChg>
      </pc:sldChg>
      <pc:sldChg chg="delSp add mod">
        <pc:chgData name="Chesney,Jason Alan" userId="5b718ddb-da8f-4e39-8edd-3c0c6199cd24" providerId="ADAL" clId="{24991249-395F-441F-A413-6CCA1BC49758}" dt="2021-12-08T17:36:03.100" v="1734" actId="478"/>
        <pc:sldMkLst>
          <pc:docMk/>
          <pc:sldMk cId="1560197358" sldId="470"/>
        </pc:sldMkLst>
        <pc:spChg chg="del">
          <ac:chgData name="Chesney,Jason Alan" userId="5b718ddb-da8f-4e39-8edd-3c0c6199cd24" providerId="ADAL" clId="{24991249-395F-441F-A413-6CCA1BC49758}" dt="2021-12-08T17:36:00.908" v="1733" actId="478"/>
          <ac:spMkLst>
            <pc:docMk/>
            <pc:sldMk cId="1560197358" sldId="470"/>
            <ac:spMk id="3" creationId="{C35F1AA8-CCCB-4E6C-946C-AA36DE75576F}"/>
          </ac:spMkLst>
        </pc:spChg>
        <pc:spChg chg="del">
          <ac:chgData name="Chesney,Jason Alan" userId="5b718ddb-da8f-4e39-8edd-3c0c6199cd24" providerId="ADAL" clId="{24991249-395F-441F-A413-6CCA1BC49758}" dt="2021-12-08T17:36:00.908" v="1733" actId="478"/>
          <ac:spMkLst>
            <pc:docMk/>
            <pc:sldMk cId="1560197358" sldId="470"/>
            <ac:spMk id="4" creationId="{98C99E02-A29A-4632-BC2B-7C42DBF3788B}"/>
          </ac:spMkLst>
        </pc:spChg>
        <pc:spChg chg="del">
          <ac:chgData name="Chesney,Jason Alan" userId="5b718ddb-da8f-4e39-8edd-3c0c6199cd24" providerId="ADAL" clId="{24991249-395F-441F-A413-6CCA1BC49758}" dt="2021-12-08T17:36:03.100" v="1734" actId="478"/>
          <ac:spMkLst>
            <pc:docMk/>
            <pc:sldMk cId="1560197358" sldId="470"/>
            <ac:spMk id="8" creationId="{94EC919E-6EB9-431D-832B-A91E90B48551}"/>
          </ac:spMkLst>
        </pc:spChg>
        <pc:spChg chg="del">
          <ac:chgData name="Chesney,Jason Alan" userId="5b718ddb-da8f-4e39-8edd-3c0c6199cd24" providerId="ADAL" clId="{24991249-395F-441F-A413-6CCA1BC49758}" dt="2021-12-08T17:36:03.100" v="1734" actId="478"/>
          <ac:spMkLst>
            <pc:docMk/>
            <pc:sldMk cId="1560197358" sldId="470"/>
            <ac:spMk id="10" creationId="{718B5EFD-D528-42C2-88CD-CE89D48F8784}"/>
          </ac:spMkLst>
        </pc:spChg>
        <pc:grpChg chg="del">
          <ac:chgData name="Chesney,Jason Alan" userId="5b718ddb-da8f-4e39-8edd-3c0c6199cd24" providerId="ADAL" clId="{24991249-395F-441F-A413-6CCA1BC49758}" dt="2021-12-08T17:36:03.100" v="1734" actId="478"/>
          <ac:grpSpMkLst>
            <pc:docMk/>
            <pc:sldMk cId="1560197358" sldId="470"/>
            <ac:grpSpMk id="12" creationId="{5E0EFC9F-4719-45B2-86DB-A702261F4EFC}"/>
          </ac:grpSpMkLst>
        </pc:grpChg>
        <pc:picChg chg="del">
          <ac:chgData name="Chesney,Jason Alan" userId="5b718ddb-da8f-4e39-8edd-3c0c6199cd24" providerId="ADAL" clId="{24991249-395F-441F-A413-6CCA1BC49758}" dt="2021-12-08T17:36:00.908" v="1733" actId="478"/>
          <ac:picMkLst>
            <pc:docMk/>
            <pc:sldMk cId="1560197358" sldId="470"/>
            <ac:picMk id="5" creationId="{B4952663-9111-4AD0-9730-159B79930E80}"/>
          </ac:picMkLst>
        </pc:picChg>
      </pc:sldChg>
      <pc:sldChg chg="addSp delSp modSp add mod">
        <pc:chgData name="Chesney,Jason Alan" userId="5b718ddb-da8f-4e39-8edd-3c0c6199cd24" providerId="ADAL" clId="{24991249-395F-441F-A413-6CCA1BC49758}" dt="2021-12-08T17:36:26.169" v="1740" actId="1076"/>
        <pc:sldMkLst>
          <pc:docMk/>
          <pc:sldMk cId="200468045" sldId="471"/>
        </pc:sldMkLst>
        <pc:spChg chg="del">
          <ac:chgData name="Chesney,Jason Alan" userId="5b718ddb-da8f-4e39-8edd-3c0c6199cd24" providerId="ADAL" clId="{24991249-395F-441F-A413-6CCA1BC49758}" dt="2021-12-08T17:36:11.846" v="1736" actId="478"/>
          <ac:spMkLst>
            <pc:docMk/>
            <pc:sldMk cId="200468045" sldId="471"/>
            <ac:spMk id="3" creationId="{C35F1AA8-CCCB-4E6C-946C-AA36DE75576F}"/>
          </ac:spMkLst>
        </pc:spChg>
        <pc:spChg chg="del">
          <ac:chgData name="Chesney,Jason Alan" userId="5b718ddb-da8f-4e39-8edd-3c0c6199cd24" providerId="ADAL" clId="{24991249-395F-441F-A413-6CCA1BC49758}" dt="2021-12-08T17:36:11.846" v="1736" actId="478"/>
          <ac:spMkLst>
            <pc:docMk/>
            <pc:sldMk cId="200468045" sldId="471"/>
            <ac:spMk id="4" creationId="{98C99E02-A29A-4632-BC2B-7C42DBF3788B}"/>
          </ac:spMkLst>
        </pc:spChg>
        <pc:spChg chg="del">
          <ac:chgData name="Chesney,Jason Alan" userId="5b718ddb-da8f-4e39-8edd-3c0c6199cd24" providerId="ADAL" clId="{24991249-395F-441F-A413-6CCA1BC49758}" dt="2021-12-08T17:36:19.659" v="1739" actId="478"/>
          <ac:spMkLst>
            <pc:docMk/>
            <pc:sldMk cId="200468045" sldId="471"/>
            <ac:spMk id="6" creationId="{C91E13EF-FBB7-4548-B61D-82E31DB38544}"/>
          </ac:spMkLst>
        </pc:spChg>
        <pc:spChg chg="del">
          <ac:chgData name="Chesney,Jason Alan" userId="5b718ddb-da8f-4e39-8edd-3c0c6199cd24" providerId="ADAL" clId="{24991249-395F-441F-A413-6CCA1BC49758}" dt="2021-12-08T17:36:19.659" v="1739" actId="478"/>
          <ac:spMkLst>
            <pc:docMk/>
            <pc:sldMk cId="200468045" sldId="471"/>
            <ac:spMk id="7" creationId="{9F19359F-DE51-42E1-972E-B0ECC522BC96}"/>
          </ac:spMkLst>
        </pc:spChg>
        <pc:spChg chg="add del mod">
          <ac:chgData name="Chesney,Jason Alan" userId="5b718ddb-da8f-4e39-8edd-3c0c6199cd24" providerId="ADAL" clId="{24991249-395F-441F-A413-6CCA1BC49758}" dt="2021-12-08T17:36:26.169" v="1740" actId="1076"/>
          <ac:spMkLst>
            <pc:docMk/>
            <pc:sldMk cId="200468045" sldId="471"/>
            <ac:spMk id="8" creationId="{94EC919E-6EB9-431D-832B-A91E90B48551}"/>
          </ac:spMkLst>
        </pc:spChg>
        <pc:spChg chg="add del mod">
          <ac:chgData name="Chesney,Jason Alan" userId="5b718ddb-da8f-4e39-8edd-3c0c6199cd24" providerId="ADAL" clId="{24991249-395F-441F-A413-6CCA1BC49758}" dt="2021-12-08T17:36:26.169" v="1740" actId="1076"/>
          <ac:spMkLst>
            <pc:docMk/>
            <pc:sldMk cId="200468045" sldId="471"/>
            <ac:spMk id="10" creationId="{718B5EFD-D528-42C2-88CD-CE89D48F8784}"/>
          </ac:spMkLst>
        </pc:spChg>
        <pc:grpChg chg="add del mod">
          <ac:chgData name="Chesney,Jason Alan" userId="5b718ddb-da8f-4e39-8edd-3c0c6199cd24" providerId="ADAL" clId="{24991249-395F-441F-A413-6CCA1BC49758}" dt="2021-12-08T17:36:26.169" v="1740" actId="1076"/>
          <ac:grpSpMkLst>
            <pc:docMk/>
            <pc:sldMk cId="200468045" sldId="471"/>
            <ac:grpSpMk id="12" creationId="{5E0EFC9F-4719-45B2-86DB-A702261F4EFC}"/>
          </ac:grpSpMkLst>
        </pc:grpChg>
        <pc:picChg chg="del">
          <ac:chgData name="Chesney,Jason Alan" userId="5b718ddb-da8f-4e39-8edd-3c0c6199cd24" providerId="ADAL" clId="{24991249-395F-441F-A413-6CCA1BC49758}" dt="2021-12-08T17:36:11.846" v="1736" actId="478"/>
          <ac:picMkLst>
            <pc:docMk/>
            <pc:sldMk cId="200468045" sldId="471"/>
            <ac:picMk id="5" creationId="{B4952663-9111-4AD0-9730-159B79930E80}"/>
          </ac:picMkLst>
        </pc:picChg>
        <pc:picChg chg="del">
          <ac:chgData name="Chesney,Jason Alan" userId="5b718ddb-da8f-4e39-8edd-3c0c6199cd24" providerId="ADAL" clId="{24991249-395F-441F-A413-6CCA1BC49758}" dt="2021-12-08T17:36:19.659" v="1739" actId="478"/>
          <ac:picMkLst>
            <pc:docMk/>
            <pc:sldMk cId="200468045" sldId="471"/>
            <ac:picMk id="11" creationId="{874A76A1-9C00-42B1-A714-2367F768200B}"/>
          </ac:picMkLst>
        </pc:picChg>
        <pc:picChg chg="del">
          <ac:chgData name="Chesney,Jason Alan" userId="5b718ddb-da8f-4e39-8edd-3c0c6199cd24" providerId="ADAL" clId="{24991249-395F-441F-A413-6CCA1BC49758}" dt="2021-12-08T17:36:19.659" v="1739" actId="478"/>
          <ac:picMkLst>
            <pc:docMk/>
            <pc:sldMk cId="200468045" sldId="471"/>
            <ac:picMk id="15" creationId="{E852B761-4AB8-4550-8CA1-6A5E8C16A91D}"/>
          </ac:picMkLst>
        </pc:picChg>
      </pc:sldChg>
    </pc:docChg>
  </pc:docChgLst>
  <pc:docChgLst>
    <pc:chgData name="Chesney,Jason Alan" userId="5b718ddb-da8f-4e39-8edd-3c0c6199cd24" providerId="ADAL" clId="{807A99A9-F1FD-4B29-93F0-E051408EA180}"/>
    <pc:docChg chg="undo custSel delSld modSld">
      <pc:chgData name="Chesney,Jason Alan" userId="5b718ddb-da8f-4e39-8edd-3c0c6199cd24" providerId="ADAL" clId="{807A99A9-F1FD-4B29-93F0-E051408EA180}" dt="2021-12-08T21:01:43.901" v="2284"/>
      <pc:docMkLst>
        <pc:docMk/>
      </pc:docMkLst>
      <pc:sldChg chg="modSp mod">
        <pc:chgData name="Chesney,Jason Alan" userId="5b718ddb-da8f-4e39-8edd-3c0c6199cd24" providerId="ADAL" clId="{807A99A9-F1FD-4B29-93F0-E051408EA180}" dt="2021-12-08T19:08:41.685" v="5" actId="14100"/>
        <pc:sldMkLst>
          <pc:docMk/>
          <pc:sldMk cId="2279013565" sldId="369"/>
        </pc:sldMkLst>
        <pc:spChg chg="mod">
          <ac:chgData name="Chesney,Jason Alan" userId="5b718ddb-da8f-4e39-8edd-3c0c6199cd24" providerId="ADAL" clId="{807A99A9-F1FD-4B29-93F0-E051408EA180}" dt="2021-12-08T19:08:41.685" v="5" actId="14100"/>
          <ac:spMkLst>
            <pc:docMk/>
            <pc:sldMk cId="2279013565" sldId="369"/>
            <ac:spMk id="2" creationId="{00000000-0000-0000-0000-000000000000}"/>
          </ac:spMkLst>
        </pc:spChg>
      </pc:sldChg>
      <pc:sldChg chg="addSp modSp mod">
        <pc:chgData name="Chesney,Jason Alan" userId="5b718ddb-da8f-4e39-8edd-3c0c6199cd24" providerId="ADAL" clId="{807A99A9-F1FD-4B29-93F0-E051408EA180}" dt="2021-12-08T20:22:26.858" v="1575" actId="20577"/>
        <pc:sldMkLst>
          <pc:docMk/>
          <pc:sldMk cId="1900359284" sldId="415"/>
        </pc:sldMkLst>
        <pc:spChg chg="add mod">
          <ac:chgData name="Chesney,Jason Alan" userId="5b718ddb-da8f-4e39-8edd-3c0c6199cd24" providerId="ADAL" clId="{807A99A9-F1FD-4B29-93F0-E051408EA180}" dt="2021-12-08T20:22:26.858" v="1575" actId="20577"/>
          <ac:spMkLst>
            <pc:docMk/>
            <pc:sldMk cId="1900359284" sldId="415"/>
            <ac:spMk id="7" creationId="{99BA8105-245F-4D6D-81F8-436161FDE63B}"/>
          </ac:spMkLst>
        </pc:spChg>
      </pc:sldChg>
      <pc:sldChg chg="addSp delSp modSp mod">
        <pc:chgData name="Chesney,Jason Alan" userId="5b718ddb-da8f-4e39-8edd-3c0c6199cd24" providerId="ADAL" clId="{807A99A9-F1FD-4B29-93F0-E051408EA180}" dt="2021-12-08T20:02:49.405" v="815" actId="1076"/>
        <pc:sldMkLst>
          <pc:docMk/>
          <pc:sldMk cId="2366616856" sldId="420"/>
        </pc:sldMkLst>
        <pc:spChg chg="add mod">
          <ac:chgData name="Chesney,Jason Alan" userId="5b718ddb-da8f-4e39-8edd-3c0c6199cd24" providerId="ADAL" clId="{807A99A9-F1FD-4B29-93F0-E051408EA180}" dt="2021-12-08T20:00:55.218" v="775" actId="1076"/>
          <ac:spMkLst>
            <pc:docMk/>
            <pc:sldMk cId="2366616856" sldId="420"/>
            <ac:spMk id="3" creationId="{415298C4-6946-4A88-8AA9-1383D30F3F20}"/>
          </ac:spMkLst>
        </pc:spChg>
        <pc:spChg chg="add mod">
          <ac:chgData name="Chesney,Jason Alan" userId="5b718ddb-da8f-4e39-8edd-3c0c6199cd24" providerId="ADAL" clId="{807A99A9-F1FD-4B29-93F0-E051408EA180}" dt="2021-12-08T20:00:55.218" v="775" actId="1076"/>
          <ac:spMkLst>
            <pc:docMk/>
            <pc:sldMk cId="2366616856" sldId="420"/>
            <ac:spMk id="11" creationId="{4376A20E-5138-457C-B84C-9D5D18B6BB74}"/>
          </ac:spMkLst>
        </pc:spChg>
        <pc:spChg chg="add mod">
          <ac:chgData name="Chesney,Jason Alan" userId="5b718ddb-da8f-4e39-8edd-3c0c6199cd24" providerId="ADAL" clId="{807A99A9-F1FD-4B29-93F0-E051408EA180}" dt="2021-12-08T20:00:55.218" v="775" actId="1076"/>
          <ac:spMkLst>
            <pc:docMk/>
            <pc:sldMk cId="2366616856" sldId="420"/>
            <ac:spMk id="12" creationId="{44C29586-1FCA-42BA-99C9-F5387FE2AF07}"/>
          </ac:spMkLst>
        </pc:spChg>
        <pc:spChg chg="add mod">
          <ac:chgData name="Chesney,Jason Alan" userId="5b718ddb-da8f-4e39-8edd-3c0c6199cd24" providerId="ADAL" clId="{807A99A9-F1FD-4B29-93F0-E051408EA180}" dt="2021-12-08T20:02:49.405" v="815" actId="1076"/>
          <ac:spMkLst>
            <pc:docMk/>
            <pc:sldMk cId="2366616856" sldId="420"/>
            <ac:spMk id="13" creationId="{F781CFEA-3B25-4CA8-9180-6346BB3CCC25}"/>
          </ac:spMkLst>
        </pc:spChg>
        <pc:spChg chg="mod">
          <ac:chgData name="Chesney,Jason Alan" userId="5b718ddb-da8f-4e39-8edd-3c0c6199cd24" providerId="ADAL" clId="{807A99A9-F1FD-4B29-93F0-E051408EA180}" dt="2021-12-08T20:02:42.062" v="814" actId="1076"/>
          <ac:spMkLst>
            <pc:docMk/>
            <pc:sldMk cId="2366616856" sldId="420"/>
            <ac:spMk id="17" creationId="{5CCEBF53-FC53-4FB6-94D2-146EA3532D91}"/>
          </ac:spMkLst>
        </pc:spChg>
        <pc:spChg chg="add del mod">
          <ac:chgData name="Chesney,Jason Alan" userId="5b718ddb-da8f-4e39-8edd-3c0c6199cd24" providerId="ADAL" clId="{807A99A9-F1FD-4B29-93F0-E051408EA180}" dt="2021-12-08T19:51:52.015" v="557" actId="478"/>
          <ac:spMkLst>
            <pc:docMk/>
            <pc:sldMk cId="2366616856" sldId="420"/>
            <ac:spMk id="18" creationId="{E3A989EA-0548-44B6-AF10-CEDC5B41E528}"/>
          </ac:spMkLst>
        </pc:spChg>
        <pc:graphicFrameChg chg="add del mod">
          <ac:chgData name="Chesney,Jason Alan" userId="5b718ddb-da8f-4e39-8edd-3c0c6199cd24" providerId="ADAL" clId="{807A99A9-F1FD-4B29-93F0-E051408EA180}" dt="2021-12-08T19:51:54.404" v="558" actId="478"/>
          <ac:graphicFrameMkLst>
            <pc:docMk/>
            <pc:sldMk cId="2366616856" sldId="420"/>
            <ac:graphicFrameMk id="6" creationId="{FE7EC019-45CF-4BEA-AAC9-16C81E8CD053}"/>
          </ac:graphicFrameMkLst>
        </pc:graphicFrameChg>
        <pc:graphicFrameChg chg="add del mod">
          <ac:chgData name="Chesney,Jason Alan" userId="5b718ddb-da8f-4e39-8edd-3c0c6199cd24" providerId="ADAL" clId="{807A99A9-F1FD-4B29-93F0-E051408EA180}" dt="2021-12-08T19:31:02.529" v="93" actId="478"/>
          <ac:graphicFrameMkLst>
            <pc:docMk/>
            <pc:sldMk cId="2366616856" sldId="420"/>
            <ac:graphicFrameMk id="7" creationId="{FE7EC019-45CF-4BEA-AAC9-16C81E8CD053}"/>
          </ac:graphicFrameMkLst>
        </pc:graphicFrameChg>
        <pc:graphicFrameChg chg="add del mod">
          <ac:chgData name="Chesney,Jason Alan" userId="5b718ddb-da8f-4e39-8edd-3c0c6199cd24" providerId="ADAL" clId="{807A99A9-F1FD-4B29-93F0-E051408EA180}" dt="2021-12-08T19:51:46.379" v="555" actId="478"/>
          <ac:graphicFrameMkLst>
            <pc:docMk/>
            <pc:sldMk cId="2366616856" sldId="420"/>
            <ac:graphicFrameMk id="8" creationId="{FE7EC019-45CF-4BEA-AAC9-16C81E8CD053}"/>
          </ac:graphicFrameMkLst>
        </pc:graphicFrameChg>
        <pc:picChg chg="add mod modCrop">
          <ac:chgData name="Chesney,Jason Alan" userId="5b718ddb-da8f-4e39-8edd-3c0c6199cd24" providerId="ADAL" clId="{807A99A9-F1FD-4B29-93F0-E051408EA180}" dt="2021-12-08T20:00:55.218" v="775" actId="1076"/>
          <ac:picMkLst>
            <pc:docMk/>
            <pc:sldMk cId="2366616856" sldId="420"/>
            <ac:picMk id="2" creationId="{1498DC6C-AAAA-4D90-81C1-65AEDE01381F}"/>
          </ac:picMkLst>
        </pc:picChg>
      </pc:sldChg>
      <pc:sldChg chg="addSp modSp mod">
        <pc:chgData name="Chesney,Jason Alan" userId="5b718ddb-da8f-4e39-8edd-3c0c6199cd24" providerId="ADAL" clId="{807A99A9-F1FD-4B29-93F0-E051408EA180}" dt="2021-12-08T20:45:21.284" v="2189" actId="1076"/>
        <pc:sldMkLst>
          <pc:docMk/>
          <pc:sldMk cId="1105817941" sldId="447"/>
        </pc:sldMkLst>
        <pc:spChg chg="add mod">
          <ac:chgData name="Chesney,Jason Alan" userId="5b718ddb-da8f-4e39-8edd-3c0c6199cd24" providerId="ADAL" clId="{807A99A9-F1FD-4B29-93F0-E051408EA180}" dt="2021-12-08T20:45:21.284" v="2189" actId="1076"/>
          <ac:spMkLst>
            <pc:docMk/>
            <pc:sldMk cId="1105817941" sldId="447"/>
            <ac:spMk id="25" creationId="{1E7E84BF-A3D5-4187-957C-97A16DAE7B97}"/>
          </ac:spMkLst>
        </pc:spChg>
      </pc:sldChg>
      <pc:sldChg chg="modSp mod">
        <pc:chgData name="Chesney,Jason Alan" userId="5b718ddb-da8f-4e39-8edd-3c0c6199cd24" providerId="ADAL" clId="{807A99A9-F1FD-4B29-93F0-E051408EA180}" dt="2021-12-08T20:45:45.065" v="2212" actId="20577"/>
        <pc:sldMkLst>
          <pc:docMk/>
          <pc:sldMk cId="453168246" sldId="449"/>
        </pc:sldMkLst>
        <pc:spChg chg="mod">
          <ac:chgData name="Chesney,Jason Alan" userId="5b718ddb-da8f-4e39-8edd-3c0c6199cd24" providerId="ADAL" clId="{807A99A9-F1FD-4B29-93F0-E051408EA180}" dt="2021-12-08T20:31:26.472" v="1802" actId="20577"/>
          <ac:spMkLst>
            <pc:docMk/>
            <pc:sldMk cId="453168246" sldId="449"/>
            <ac:spMk id="18" creationId="{DFDD1D0A-FE3D-46B4-8273-123244A7823E}"/>
          </ac:spMkLst>
        </pc:spChg>
        <pc:spChg chg="mod">
          <ac:chgData name="Chesney,Jason Alan" userId="5b718ddb-da8f-4e39-8edd-3c0c6199cd24" providerId="ADAL" clId="{807A99A9-F1FD-4B29-93F0-E051408EA180}" dt="2021-12-08T20:45:45.065" v="2212" actId="20577"/>
          <ac:spMkLst>
            <pc:docMk/>
            <pc:sldMk cId="453168246" sldId="449"/>
            <ac:spMk id="19" creationId="{87F088CF-BAA5-4D6D-8D40-9022A0919F35}"/>
          </ac:spMkLst>
        </pc:spChg>
      </pc:sldChg>
      <pc:sldChg chg="del">
        <pc:chgData name="Chesney,Jason Alan" userId="5b718ddb-da8f-4e39-8edd-3c0c6199cd24" providerId="ADAL" clId="{807A99A9-F1FD-4B29-93F0-E051408EA180}" dt="2021-12-08T20:56:36.622" v="2259" actId="47"/>
        <pc:sldMkLst>
          <pc:docMk/>
          <pc:sldMk cId="4269222998" sldId="452"/>
        </pc:sldMkLst>
      </pc:sldChg>
      <pc:sldChg chg="addSp delSp modSp mod">
        <pc:chgData name="Chesney,Jason Alan" userId="5b718ddb-da8f-4e39-8edd-3c0c6199cd24" providerId="ADAL" clId="{807A99A9-F1FD-4B29-93F0-E051408EA180}" dt="2021-12-08T20:49:52.132" v="2258" actId="20577"/>
        <pc:sldMkLst>
          <pc:docMk/>
          <pc:sldMk cId="3464136742" sldId="455"/>
        </pc:sldMkLst>
        <pc:spChg chg="mod">
          <ac:chgData name="Chesney,Jason Alan" userId="5b718ddb-da8f-4e39-8edd-3c0c6199cd24" providerId="ADAL" clId="{807A99A9-F1FD-4B29-93F0-E051408EA180}" dt="2021-12-08T20:40:11.827" v="2057" actId="1076"/>
          <ac:spMkLst>
            <pc:docMk/>
            <pc:sldMk cId="3464136742" sldId="455"/>
            <ac:spMk id="5" creationId="{6F0C60C8-A808-47D3-8E75-318734DA198C}"/>
          </ac:spMkLst>
        </pc:spChg>
        <pc:spChg chg="del mod">
          <ac:chgData name="Chesney,Jason Alan" userId="5b718ddb-da8f-4e39-8edd-3c0c6199cd24" providerId="ADAL" clId="{807A99A9-F1FD-4B29-93F0-E051408EA180}" dt="2021-12-08T20:05:30.204" v="1057" actId="478"/>
          <ac:spMkLst>
            <pc:docMk/>
            <pc:sldMk cId="3464136742" sldId="455"/>
            <ac:spMk id="8" creationId="{49EE7DC7-5646-4CF5-9B3C-3524D1A6EFC6}"/>
          </ac:spMkLst>
        </pc:spChg>
        <pc:spChg chg="add mod">
          <ac:chgData name="Chesney,Jason Alan" userId="5b718ddb-da8f-4e39-8edd-3c0c6199cd24" providerId="ADAL" clId="{807A99A9-F1FD-4B29-93F0-E051408EA180}" dt="2021-12-08T20:39:54.957" v="2054" actId="1076"/>
          <ac:spMkLst>
            <pc:docMk/>
            <pc:sldMk cId="3464136742" sldId="455"/>
            <ac:spMk id="10" creationId="{9E68C4FF-5358-4F38-9C1B-B77A0809EB2E}"/>
          </ac:spMkLst>
        </pc:spChg>
        <pc:spChg chg="add mod">
          <ac:chgData name="Chesney,Jason Alan" userId="5b718ddb-da8f-4e39-8edd-3c0c6199cd24" providerId="ADAL" clId="{807A99A9-F1FD-4B29-93F0-E051408EA180}" dt="2021-12-08T20:49:52.132" v="2258" actId="20577"/>
          <ac:spMkLst>
            <pc:docMk/>
            <pc:sldMk cId="3464136742" sldId="455"/>
            <ac:spMk id="11" creationId="{AF0A7CBB-4E47-4D4D-995F-59AB66B11DC0}"/>
          </ac:spMkLst>
        </pc:spChg>
        <pc:spChg chg="add mod">
          <ac:chgData name="Chesney,Jason Alan" userId="5b718ddb-da8f-4e39-8edd-3c0c6199cd24" providerId="ADAL" clId="{807A99A9-F1FD-4B29-93F0-E051408EA180}" dt="2021-12-08T20:40:11.827" v="2057" actId="1076"/>
          <ac:spMkLst>
            <pc:docMk/>
            <pc:sldMk cId="3464136742" sldId="455"/>
            <ac:spMk id="12" creationId="{882053D8-8F62-4BC8-8B12-143168816E97}"/>
          </ac:spMkLst>
        </pc:spChg>
      </pc:sldChg>
      <pc:sldChg chg="addSp delSp modSp mod">
        <pc:chgData name="Chesney,Jason Alan" userId="5b718ddb-da8f-4e39-8edd-3c0c6199cd24" providerId="ADAL" clId="{807A99A9-F1FD-4B29-93F0-E051408EA180}" dt="2021-12-08T20:08:15.296" v="1229"/>
        <pc:sldMkLst>
          <pc:docMk/>
          <pc:sldMk cId="2513877469" sldId="458"/>
        </pc:sldMkLst>
        <pc:spChg chg="add del mod">
          <ac:chgData name="Chesney,Jason Alan" userId="5b718ddb-da8f-4e39-8edd-3c0c6199cd24" providerId="ADAL" clId="{807A99A9-F1FD-4B29-93F0-E051408EA180}" dt="2021-12-08T20:08:13.704" v="1228" actId="478"/>
          <ac:spMkLst>
            <pc:docMk/>
            <pc:sldMk cId="2513877469" sldId="458"/>
            <ac:spMk id="8" creationId="{6B07F994-C229-4168-95D3-D46241BB6D2A}"/>
          </ac:spMkLst>
        </pc:spChg>
        <pc:spChg chg="mod">
          <ac:chgData name="Chesney,Jason Alan" userId="5b718ddb-da8f-4e39-8edd-3c0c6199cd24" providerId="ADAL" clId="{807A99A9-F1FD-4B29-93F0-E051408EA180}" dt="2021-12-08T20:08:11.742" v="1227" actId="113"/>
          <ac:spMkLst>
            <pc:docMk/>
            <pc:sldMk cId="2513877469" sldId="458"/>
            <ac:spMk id="11" creationId="{82B326CE-65ED-4DAC-865C-C6A27875757B}"/>
          </ac:spMkLst>
        </pc:spChg>
        <pc:spChg chg="add mod">
          <ac:chgData name="Chesney,Jason Alan" userId="5b718ddb-da8f-4e39-8edd-3c0c6199cd24" providerId="ADAL" clId="{807A99A9-F1FD-4B29-93F0-E051408EA180}" dt="2021-12-08T20:08:15.296" v="1229"/>
          <ac:spMkLst>
            <pc:docMk/>
            <pc:sldMk cId="2513877469" sldId="458"/>
            <ac:spMk id="13" creationId="{963C8B7C-3127-4FA9-9875-36122CB9C9B8}"/>
          </ac:spMkLst>
        </pc:spChg>
      </pc:sldChg>
      <pc:sldChg chg="addSp delSp modSp mod">
        <pc:chgData name="Chesney,Jason Alan" userId="5b718ddb-da8f-4e39-8edd-3c0c6199cd24" providerId="ADAL" clId="{807A99A9-F1FD-4B29-93F0-E051408EA180}" dt="2021-12-08T20:08:02.133" v="1224" actId="1076"/>
        <pc:sldMkLst>
          <pc:docMk/>
          <pc:sldMk cId="1581179869" sldId="459"/>
        </pc:sldMkLst>
        <pc:spChg chg="mod">
          <ac:chgData name="Chesney,Jason Alan" userId="5b718ddb-da8f-4e39-8edd-3c0c6199cd24" providerId="ADAL" clId="{807A99A9-F1FD-4B29-93F0-E051408EA180}" dt="2021-12-08T20:07:59.416" v="1223" actId="20577"/>
          <ac:spMkLst>
            <pc:docMk/>
            <pc:sldMk cId="1581179869" sldId="459"/>
            <ac:spMk id="16" creationId="{953FF68D-4E4F-4B22-A228-C5BD50C46EFD}"/>
          </ac:spMkLst>
        </pc:spChg>
        <pc:spChg chg="add del mod">
          <ac:chgData name="Chesney,Jason Alan" userId="5b718ddb-da8f-4e39-8edd-3c0c6199cd24" providerId="ADAL" clId="{807A99A9-F1FD-4B29-93F0-E051408EA180}" dt="2021-12-08T20:07:36.758" v="1217" actId="21"/>
          <ac:spMkLst>
            <pc:docMk/>
            <pc:sldMk cId="1581179869" sldId="459"/>
            <ac:spMk id="18" creationId="{921D7EDF-D6D5-451F-A3EF-0FA6E4EA84D7}"/>
          </ac:spMkLst>
        </pc:spChg>
        <pc:spChg chg="add mod">
          <ac:chgData name="Chesney,Jason Alan" userId="5b718ddb-da8f-4e39-8edd-3c0c6199cd24" providerId="ADAL" clId="{807A99A9-F1FD-4B29-93F0-E051408EA180}" dt="2021-12-08T20:08:02.133" v="1224" actId="1076"/>
          <ac:spMkLst>
            <pc:docMk/>
            <pc:sldMk cId="1581179869" sldId="459"/>
            <ac:spMk id="19" creationId="{C64210ED-FDD5-4B92-B59D-6E5657690BA1}"/>
          </ac:spMkLst>
        </pc:spChg>
      </pc:sldChg>
      <pc:sldChg chg="addSp delSp modSp mod">
        <pc:chgData name="Chesney,Jason Alan" userId="5b718ddb-da8f-4e39-8edd-3c0c6199cd24" providerId="ADAL" clId="{807A99A9-F1FD-4B29-93F0-E051408EA180}" dt="2021-12-08T20:37:25.951" v="2050" actId="20577"/>
        <pc:sldMkLst>
          <pc:docMk/>
          <pc:sldMk cId="1079715353" sldId="460"/>
        </pc:sldMkLst>
        <pc:spChg chg="add mod">
          <ac:chgData name="Chesney,Jason Alan" userId="5b718ddb-da8f-4e39-8edd-3c0c6199cd24" providerId="ADAL" clId="{807A99A9-F1FD-4B29-93F0-E051408EA180}" dt="2021-12-08T20:37:25.951" v="2050" actId="20577"/>
          <ac:spMkLst>
            <pc:docMk/>
            <pc:sldMk cId="1079715353" sldId="460"/>
            <ac:spMk id="10" creationId="{5ABDDFE4-3A38-448F-98EA-198A8ED7D1A7}"/>
          </ac:spMkLst>
        </pc:spChg>
        <pc:spChg chg="del">
          <ac:chgData name="Chesney,Jason Alan" userId="5b718ddb-da8f-4e39-8edd-3c0c6199cd24" providerId="ADAL" clId="{807A99A9-F1FD-4B29-93F0-E051408EA180}" dt="2021-12-08T20:08:31.279" v="1230" actId="478"/>
          <ac:spMkLst>
            <pc:docMk/>
            <pc:sldMk cId="1079715353" sldId="460"/>
            <ac:spMk id="16" creationId="{953FF68D-4E4F-4B22-A228-C5BD50C46EFD}"/>
          </ac:spMkLst>
        </pc:spChg>
        <pc:graphicFrameChg chg="add mod">
          <ac:chgData name="Chesney,Jason Alan" userId="5b718ddb-da8f-4e39-8edd-3c0c6199cd24" providerId="ADAL" clId="{807A99A9-F1FD-4B29-93F0-E051408EA180}" dt="2021-12-08T20:16:06.323" v="1244"/>
          <ac:graphicFrameMkLst>
            <pc:docMk/>
            <pc:sldMk cId="1079715353" sldId="460"/>
            <ac:graphicFrameMk id="8" creationId="{0EEC79BA-7357-4BFD-9072-370714841B0F}"/>
          </ac:graphicFrameMkLst>
        </pc:graphicFrameChg>
        <pc:picChg chg="add del mod">
          <ac:chgData name="Chesney,Jason Alan" userId="5b718ddb-da8f-4e39-8edd-3c0c6199cd24" providerId="ADAL" clId="{807A99A9-F1FD-4B29-93F0-E051408EA180}" dt="2021-12-08T20:14:20.231" v="1237" actId="478"/>
          <ac:picMkLst>
            <pc:docMk/>
            <pc:sldMk cId="1079715353" sldId="460"/>
            <ac:picMk id="2" creationId="{2953F180-D8EF-4507-8450-98A7A97D4340}"/>
          </ac:picMkLst>
        </pc:picChg>
        <pc:picChg chg="add del mod">
          <ac:chgData name="Chesney,Jason Alan" userId="5b718ddb-da8f-4e39-8edd-3c0c6199cd24" providerId="ADAL" clId="{807A99A9-F1FD-4B29-93F0-E051408EA180}" dt="2021-12-08T20:18:10.407" v="1250" actId="478"/>
          <ac:picMkLst>
            <pc:docMk/>
            <pc:sldMk cId="1079715353" sldId="460"/>
            <ac:picMk id="3" creationId="{2B33E285-A5A4-43E4-88A5-80FCE6868BB2}"/>
          </ac:picMkLst>
        </pc:picChg>
        <pc:picChg chg="add mod">
          <ac:chgData name="Chesney,Jason Alan" userId="5b718ddb-da8f-4e39-8edd-3c0c6199cd24" providerId="ADAL" clId="{807A99A9-F1FD-4B29-93F0-E051408EA180}" dt="2021-12-08T20:21:57.487" v="1573" actId="1076"/>
          <ac:picMkLst>
            <pc:docMk/>
            <pc:sldMk cId="1079715353" sldId="460"/>
            <ac:picMk id="4" creationId="{82195E5C-CDA8-4B4C-B49F-35CF514377B2}"/>
          </ac:picMkLst>
        </pc:picChg>
      </pc:sldChg>
      <pc:sldChg chg="addSp delSp modSp mod">
        <pc:chgData name="Chesney,Jason Alan" userId="5b718ddb-da8f-4e39-8edd-3c0c6199cd24" providerId="ADAL" clId="{807A99A9-F1FD-4B29-93F0-E051408EA180}" dt="2021-12-08T21:01:38.289" v="2282"/>
        <pc:sldMkLst>
          <pc:docMk/>
          <pc:sldMk cId="3327140569" sldId="462"/>
        </pc:sldMkLst>
        <pc:spChg chg="mod">
          <ac:chgData name="Chesney,Jason Alan" userId="5b718ddb-da8f-4e39-8edd-3c0c6199cd24" providerId="ADAL" clId="{807A99A9-F1FD-4B29-93F0-E051408EA180}" dt="2021-12-08T20:41:43.243" v="2083" actId="20577"/>
          <ac:spMkLst>
            <pc:docMk/>
            <pc:sldMk cId="3327140569" sldId="462"/>
            <ac:spMk id="6" creationId="{75687804-01F7-46BF-AE58-B82438E0D532}"/>
          </ac:spMkLst>
        </pc:spChg>
        <pc:spChg chg="del">
          <ac:chgData name="Chesney,Jason Alan" userId="5b718ddb-da8f-4e39-8edd-3c0c6199cd24" providerId="ADAL" clId="{807A99A9-F1FD-4B29-93F0-E051408EA180}" dt="2021-12-08T21:01:37.871" v="2281" actId="478"/>
          <ac:spMkLst>
            <pc:docMk/>
            <pc:sldMk cId="3327140569" sldId="462"/>
            <ac:spMk id="7" creationId="{B546DDE1-B516-4486-A3D8-AE3F2B15C239}"/>
          </ac:spMkLst>
        </pc:spChg>
        <pc:spChg chg="mod">
          <ac:chgData name="Chesney,Jason Alan" userId="5b718ddb-da8f-4e39-8edd-3c0c6199cd24" providerId="ADAL" clId="{807A99A9-F1FD-4B29-93F0-E051408EA180}" dt="2021-12-08T20:42:43.578" v="2126" actId="20577"/>
          <ac:spMkLst>
            <pc:docMk/>
            <pc:sldMk cId="3327140569" sldId="462"/>
            <ac:spMk id="8" creationId="{ADC6393F-1A27-4E82-A405-A36463534AC4}"/>
          </ac:spMkLst>
        </pc:spChg>
        <pc:spChg chg="add mod">
          <ac:chgData name="Chesney,Jason Alan" userId="5b718ddb-da8f-4e39-8edd-3c0c6199cd24" providerId="ADAL" clId="{807A99A9-F1FD-4B29-93F0-E051408EA180}" dt="2021-12-08T20:41:26.098" v="2081" actId="14100"/>
          <ac:spMkLst>
            <pc:docMk/>
            <pc:sldMk cId="3327140569" sldId="462"/>
            <ac:spMk id="10" creationId="{C9A61A2A-8CA2-4F03-9C3F-23D215B2ED30}"/>
          </ac:spMkLst>
        </pc:spChg>
        <pc:spChg chg="add mod">
          <ac:chgData name="Chesney,Jason Alan" userId="5b718ddb-da8f-4e39-8edd-3c0c6199cd24" providerId="ADAL" clId="{807A99A9-F1FD-4B29-93F0-E051408EA180}" dt="2021-12-08T21:01:38.289" v="2282"/>
          <ac:spMkLst>
            <pc:docMk/>
            <pc:sldMk cId="3327140569" sldId="462"/>
            <ac:spMk id="11" creationId="{D74A44F2-5527-4414-9EC2-0F0CEBD8F49E}"/>
          </ac:spMkLst>
        </pc:spChg>
        <pc:spChg chg="mod">
          <ac:chgData name="Chesney,Jason Alan" userId="5b718ddb-da8f-4e39-8edd-3c0c6199cd24" providerId="ADAL" clId="{807A99A9-F1FD-4B29-93F0-E051408EA180}" dt="2021-12-08T20:42:46.520" v="2127" actId="1076"/>
          <ac:spMkLst>
            <pc:docMk/>
            <pc:sldMk cId="3327140569" sldId="462"/>
            <ac:spMk id="13" creationId="{94B801AA-2D64-4137-AC0F-799397C039F8}"/>
          </ac:spMkLst>
        </pc:spChg>
      </pc:sldChg>
      <pc:sldChg chg="addSp modSp mod">
        <pc:chgData name="Chesney,Jason Alan" userId="5b718ddb-da8f-4e39-8edd-3c0c6199cd24" providerId="ADAL" clId="{807A99A9-F1FD-4B29-93F0-E051408EA180}" dt="2021-12-08T21:01:28.960" v="2280" actId="20577"/>
        <pc:sldMkLst>
          <pc:docMk/>
          <pc:sldMk cId="582501586" sldId="463"/>
        </pc:sldMkLst>
        <pc:spChg chg="mod">
          <ac:chgData name="Chesney,Jason Alan" userId="5b718ddb-da8f-4e39-8edd-3c0c6199cd24" providerId="ADAL" clId="{807A99A9-F1FD-4B29-93F0-E051408EA180}" dt="2021-12-08T20:28:31.148" v="1643" actId="20577"/>
          <ac:spMkLst>
            <pc:docMk/>
            <pc:sldMk cId="582501586" sldId="463"/>
            <ac:spMk id="6" creationId="{7ABCBD34-E506-4B09-B362-3A6932F11365}"/>
          </ac:spMkLst>
        </pc:spChg>
        <pc:spChg chg="mod">
          <ac:chgData name="Chesney,Jason Alan" userId="5b718ddb-da8f-4e39-8edd-3c0c6199cd24" providerId="ADAL" clId="{807A99A9-F1FD-4B29-93F0-E051408EA180}" dt="2021-12-08T21:01:28.960" v="2280" actId="20577"/>
          <ac:spMkLst>
            <pc:docMk/>
            <pc:sldMk cId="582501586" sldId="463"/>
            <ac:spMk id="7" creationId="{B546DDE1-B516-4486-A3D8-AE3F2B15C239}"/>
          </ac:spMkLst>
        </pc:spChg>
        <pc:spChg chg="mod">
          <ac:chgData name="Chesney,Jason Alan" userId="5b718ddb-da8f-4e39-8edd-3c0c6199cd24" providerId="ADAL" clId="{807A99A9-F1FD-4B29-93F0-E051408EA180}" dt="2021-12-08T20:28:18.585" v="1639" actId="1076"/>
          <ac:spMkLst>
            <pc:docMk/>
            <pc:sldMk cId="582501586" sldId="463"/>
            <ac:spMk id="11" creationId="{3764FFE2-8217-4D84-9A1D-D3BB331B9FA6}"/>
          </ac:spMkLst>
        </pc:spChg>
        <pc:spChg chg="mod">
          <ac:chgData name="Chesney,Jason Alan" userId="5b718ddb-da8f-4e39-8edd-3c0c6199cd24" providerId="ADAL" clId="{807A99A9-F1FD-4B29-93F0-E051408EA180}" dt="2021-12-08T20:28:50.828" v="1647" actId="1076"/>
          <ac:spMkLst>
            <pc:docMk/>
            <pc:sldMk cId="582501586" sldId="463"/>
            <ac:spMk id="12" creationId="{A65AB3C3-A5DF-445B-83DF-1ECE8473CFD5}"/>
          </ac:spMkLst>
        </pc:spChg>
        <pc:spChg chg="mod">
          <ac:chgData name="Chesney,Jason Alan" userId="5b718ddb-da8f-4e39-8edd-3c0c6199cd24" providerId="ADAL" clId="{807A99A9-F1FD-4B29-93F0-E051408EA180}" dt="2021-12-08T20:25:32.088" v="1607" actId="14100"/>
          <ac:spMkLst>
            <pc:docMk/>
            <pc:sldMk cId="582501586" sldId="463"/>
            <ac:spMk id="16" creationId="{953FF68D-4E4F-4B22-A228-C5BD50C46EFD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9" creationId="{7F0E4A7C-E242-45E0-AEE0-DD77B2CE1C41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0" creationId="{142BF411-975B-461E-8832-B58D0B912497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1" creationId="{419C4F7A-9D5D-4D77-9CE2-A89CADE50D9D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2" creationId="{3AEA1EBF-20D1-4040-9FEC-FC3431100E83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3" creationId="{28C93A04-F48C-4DC6-A27F-169B24AD68CB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4" creationId="{24E4FAC3-BFFF-4000-9EBB-21F9EBADB08D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5" creationId="{8DC96426-FED4-45B8-B192-E505C1D282AF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6" creationId="{D287322F-E09E-4CF8-8F13-141AB9156BEE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7" creationId="{9A8042D4-C7A0-4C64-A808-31554B93D2E0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8" creationId="{003B43A4-8233-475C-A859-A90BB3D11E91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9" creationId="{421CB636-9B85-4ED2-A053-AE1B7DA4BEE4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30" creationId="{3C3C45D8-7836-4A1E-8764-53D926DD17E9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31" creationId="{88828BF8-7782-4D59-A60A-BABFAD47AE85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32" creationId="{EDE5254D-B209-467F-84E0-409090528986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33" creationId="{A6CA2802-75D0-4225-BCF2-CA0AEF653C02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34" creationId="{D7080736-03D1-42BE-B590-D4746799F184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35" creationId="{02B936E6-3DED-4DA2-8DF7-74F44B7E1084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36" creationId="{035E46B2-1160-4A0A-81F6-77D8758488AD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37" creationId="{FEAD2EC1-0AA5-4E5A-9032-47F1FB701BEA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38" creationId="{F6F1EDC0-4DD2-40EF-81F2-0D4483CBB894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39" creationId="{17E55D32-96B0-4832-B8FF-AD121A78C152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40" creationId="{CADA6DE2-AA3B-40A0-BD50-AD933542E00E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41" creationId="{1A415AF5-6799-4C44-BD4D-5F234B45DE78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42" creationId="{80B6A5C5-F3E2-4416-9102-911ABA7462D2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43" creationId="{B2EF66DC-0E98-485F-90AE-F599CE562D01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44" creationId="{053A0A53-65E6-4D26-9AAB-F48BE22E074B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45" creationId="{8464E1A1-5129-43D8-871E-0C2366EDA0FA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46" creationId="{5609751B-61F8-439A-8FBC-D1DC3C424548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47" creationId="{5B99A1EA-91D1-4A1E-BDA0-2A80E73B09B1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48" creationId="{389F7B9B-A5BF-42A5-9D36-4B1DFC6F6B66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49" creationId="{9DE3C51F-4FBC-410E-997C-2C3D2053FCA2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50" creationId="{C728EA23-B94D-4925-9617-C3DF45075F62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51" creationId="{EC637801-3BDA-41BF-9C50-259D570CFAB6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52" creationId="{6E73C9F1-2ABD-4ADB-804A-EB1A57B99914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53" creationId="{57EED1E0-E18D-4FF9-AC2D-62BC1C5542FB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54" creationId="{9FF1A048-4A90-4ACB-8317-C3011BDEB006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55" creationId="{47BE800D-8F07-401F-A87F-10D966A8A60B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56" creationId="{05B179D2-CCB8-4C1F-97A5-7BDFC29336D1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57" creationId="{26FCEC0B-F8E0-4A03-BE07-09464CB2D571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58" creationId="{B3BF67EC-25F5-4B20-A0CA-3F27E14F73CC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59" creationId="{31458394-77F6-4E1D-A492-5F1B7D7E3469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60" creationId="{ABAF765F-D615-4DE5-A7A1-08D07C8B00D3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61" creationId="{CDBEB68B-7333-4CA2-836C-B9CB42B3084E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62" creationId="{B692134E-2C4E-4B70-AC4B-B3D7C906C827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63" creationId="{B031A9E7-F6B3-4327-BB6A-543A7DBEF66C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64" creationId="{348679B3-2A94-4B0E-9468-C505A81A9CF1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65" creationId="{7B39B1DF-C18C-4DBE-BA6E-64D550AFC77B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66" creationId="{186CDABE-81C2-4667-B15F-2596DEA0717F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67" creationId="{D9BE370A-4FDD-4174-85FC-2358209481F8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68" creationId="{F8FC051C-82D1-46E0-80B2-046E354AFA2A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69" creationId="{76CDB6A4-95C6-42C7-9B46-F7FEBE37E2CF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70" creationId="{A6F5893D-67B5-4189-AF06-A88085EB7C92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71" creationId="{1BBF9F91-9A09-44E4-BE62-6A2A480F96C8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72" creationId="{CE41BEA1-6086-4FAD-8D7A-47BDD94799E1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73" creationId="{699E0FD6-0751-4551-9858-9A3320CB180C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74" creationId="{9A9A9AF5-7DA4-4B91-B287-E7B920891D6A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75" creationId="{DA843635-8CC4-4168-92B3-A587A5DA4384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76" creationId="{86D51BE1-65A1-4BCC-AB66-F7758B3E25C1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77" creationId="{29D81FE4-00C6-4830-9D1F-67B55690C30F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78" creationId="{896887D5-1742-47FC-8BED-51DAA8D569AC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79" creationId="{0FF7CD9C-6C34-429F-B9CC-3E22BF07D3A1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80" creationId="{37AA2A05-DBAA-40D5-92A5-007EE208662E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81" creationId="{E52B06B2-92A6-4910-B413-74064A696877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82" creationId="{C8A52D0C-0D22-4751-9D8D-D86BECEF2F80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83" creationId="{2BA77013-D28F-4CF7-8DED-3FA7D7EA7068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84" creationId="{9DC655E0-0B0C-4107-94FB-9443E3FDB626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85" creationId="{BC5C8FC6-AAF1-4ED5-B3B4-F7CBB7B73238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86" creationId="{00DF2D49-AF7B-42F4-9D76-75E810E2BF67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87" creationId="{4662F15F-FA21-4DDE-B6E0-4407AA622C4C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88" creationId="{254680A8-F1B2-4482-A64D-49C6909F5951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89" creationId="{7FD0E38F-1DF3-4EAA-95DD-96413EE42663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90" creationId="{0B3C61DA-81B5-4089-9768-39ADD730EED4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91" creationId="{5AFE047C-F84A-4805-9F20-AB4049406B98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92" creationId="{913BA823-4832-41EF-8C7D-EA7B01E6980B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93" creationId="{9BA0473D-B64E-4C8D-8AD2-C30AF2624599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94" creationId="{15C51066-32DB-4CEC-BC3B-FD0CCFD0DF7D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95" creationId="{4002096B-B367-4FDC-B938-594A9FD044D3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96" creationId="{516C93CA-AA38-46D4-89C5-3C109D9DD959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97" creationId="{4E4AAB9A-1B6E-4A9A-9FEF-5F444E4C18ED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98" creationId="{194DA622-A921-420A-8D90-0E2226AAC65B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99" creationId="{64ED278B-CB43-460F-94FE-FDC8377F9523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00" creationId="{74D80C83-04D5-4D17-B383-FEFDF83A1093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01" creationId="{C6AD7D27-F506-4C3C-9C0D-B300A02573FE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02" creationId="{5AFABB55-030D-4B15-BF69-C7C5F0757224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03" creationId="{09C7960A-7180-4877-A272-914EFB53B13C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04" creationId="{2408B9E1-5CA4-44C1-89D2-C8B23E829B6F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05" creationId="{0718F530-11F0-41D7-B4E4-7F22E8DF5A5D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06" creationId="{62728939-85FC-46D5-BBD3-FADC5991F873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07" creationId="{477EE99D-DC49-4D26-A80B-7240A8D864CA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08" creationId="{CC36300F-185F-4211-98E7-F9F8D50D91AF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09" creationId="{234988B1-A353-4517-ACB1-BDE5D203FD81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10" creationId="{3A5D9916-0F65-4AEE-92F2-ADF7A9D9F949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11" creationId="{9836593C-A5E8-46F2-9087-C445D251C1AB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12" creationId="{E28D5A94-217D-4E9B-AA68-BDBB4483E9DE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13" creationId="{97286DFB-81BB-4041-9BC2-723EF739B383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14" creationId="{F97DBB4C-BA9B-4DD1-996E-F23EFED9FAE3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15" creationId="{97464CA3-6AD8-470B-8C81-AC77D2FD95E2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16" creationId="{B8E70FC4-C800-44E7-ACAB-9E328BEF4530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17" creationId="{F65F3DBC-7B6C-4E93-8B9B-A44BB48BE487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18" creationId="{FD153275-C4B1-49A5-87BD-EADE61318857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19" creationId="{A2CF3F4E-33A9-49EC-8031-55B28A09671A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20" creationId="{F34B7DBA-D025-4F68-88B8-FBC6997F38AA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21" creationId="{BC7BC04C-E33B-4281-A9D3-6F31E3DDB7D8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22" creationId="{CFB1CA90-CF72-4D3C-BC0F-F06741AE079E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23" creationId="{A228D44D-C1CE-4AD4-9F0E-0A70F14A7E59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24" creationId="{40CBE91C-5F07-40AD-A03A-373AA60D8B54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25" creationId="{BBFECA5F-A71E-4CB4-8479-059F1E8F96C6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26" creationId="{09BC8072-FB6B-40B7-B5F0-BD037A0F70C7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27" creationId="{639B25A6-0C1A-4C6A-8F55-9FCD1E6211E3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28" creationId="{44ABC775-2104-4264-BBA0-FF4C27328458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29" creationId="{F741FFEB-3F6B-47A9-8225-E302C3B08D86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30" creationId="{7576B7B8-3E63-45C4-9861-6949B5EA6266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31" creationId="{5CB33E11-53E1-4605-AB07-13B1BCD012C7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32" creationId="{6D8B0A45-BC86-41E9-89F9-5D7858D6CA76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33" creationId="{3F7AEE17-E190-47FA-9853-E8CD40221C25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34" creationId="{57B6665B-CC2D-4F86-8B5C-94063F47C640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35" creationId="{AB2F6885-7740-4B09-8683-F84AF93CE5A8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36" creationId="{193F8C69-4DA1-478D-BAB1-E59BAE7C5EFE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37" creationId="{B70874CF-6EBD-4158-AA8C-1C9D58576896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38" creationId="{73AADF63-80AB-417C-B244-BFAF69BA5BB6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39" creationId="{7572694C-2121-4540-9D35-BDCA592B68FA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40" creationId="{04E1AE27-0304-461B-AC4C-D103795E21D0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41" creationId="{F9ACA2D1-8FE2-4766-89BA-7DDCC1F081D6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42" creationId="{E802B57A-BF18-47E7-BFEE-6D9B2AB926F3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43" creationId="{204449B3-B059-45C0-A10D-89249B6ADFBF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44" creationId="{4EEE30DA-85AD-4FBE-B505-C026D617E3B8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45" creationId="{0B659A6B-F20A-4B5E-87F6-AB67BCEA45BC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46" creationId="{61461DF5-C6F8-47E1-B0BF-D5D741D521D2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47" creationId="{37E3A175-2F8D-438D-AFE6-BD07CAA238B0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48" creationId="{357648ED-0A64-41BD-9373-58A806B33025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49" creationId="{D7C2C8B6-D2EA-45AD-86A9-DF8B5B1008B3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50" creationId="{82F83FFC-1FD3-46E3-BFFA-3FA20D1284BD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51" creationId="{86FEDDE3-1995-40CA-96E2-9EAE6A79806A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52" creationId="{0DF81B86-2BBE-44B7-B46E-BD75F7AE8DC8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53" creationId="{4981E139-8B56-42C9-AF72-691C59314919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54" creationId="{270689E1-2575-4F30-A925-3DB6A9E93387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55" creationId="{E3B4310C-C8F3-4B1D-9A52-07D20F45EEBE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56" creationId="{3FCDA472-80BB-403F-932C-8ECB6687BB3F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57" creationId="{8C15147A-485D-4C68-B67F-BE51D040D98F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58" creationId="{4CD3FC83-3BF8-4B36-8FC9-8A4DAC1305F8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59" creationId="{6CA50907-62C8-4052-917E-1AA5D5C2F590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60" creationId="{DF31B2F7-267B-4B96-9648-69C1156498BE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61" creationId="{E844C5B7-670A-4EB6-9FAB-2CDE6004D204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62" creationId="{C4281354-1E31-400C-A7E9-AC5B4D5AD8DB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63" creationId="{E792102E-16DA-4FAB-B91C-944BB8C1B675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64" creationId="{3519DBC6-AA83-46F6-B13D-E89C06D6DA23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65" creationId="{44FD415B-615D-4079-920C-54EED8314098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66" creationId="{E49053C8-0F6A-4301-B3B4-95FFDDF3DC8D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67" creationId="{81B996BE-F130-4F3A-AFB1-AB5F077671A1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68" creationId="{7C75E0FD-3B84-4900-A394-35ED9D3D91C6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69" creationId="{4465A3AF-85F1-477C-8AB2-E8E70D489B5E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70" creationId="{7D02217F-89A1-4622-8970-1F896CCF2036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71" creationId="{D71314E9-E37D-4300-8085-F880007FB249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72" creationId="{F01A8806-EFD9-414A-BCE6-D33B43861C70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73" creationId="{11927BEF-7D47-43B6-8E04-55BC0AEAF932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74" creationId="{437E5F6E-025D-4BF5-8329-7AB008C455D2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75" creationId="{3AD338CE-F91B-42E9-B8CA-43AE5A2790D8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76" creationId="{4DE98F2C-DE30-4827-9D07-D5D6B4CB7148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77" creationId="{96070C8C-D087-4DD4-AF19-1E341B3EA0FA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78" creationId="{AABEADC3-5496-49E8-B7A0-8C0D594099BA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79" creationId="{593C0EE9-D05C-46EB-8716-8169BEB11E98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80" creationId="{2A733E01-B76E-4A6A-A62C-77912AEFA824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81" creationId="{E08FD98B-0C99-41FC-B0AB-60205073EA60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82" creationId="{69CD4DCE-D497-4F43-8AF5-B351F94B07EE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83" creationId="{1089DB40-4CF5-4C18-94FB-E6D317C0CC7F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84" creationId="{F488D765-EDF5-4FF2-B036-653EDE0DB516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85" creationId="{3803062B-B844-471E-B518-7D55233E5DFB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86" creationId="{1A8A4D98-4389-4BD1-A437-7250B40CECDA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87" creationId="{2BD2309E-AEF0-485E-9590-141CEFBEF70E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88" creationId="{789A46E6-8D2D-4E41-B045-B949E51BA44C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89" creationId="{DFE1DBFF-00F0-4EC6-9605-1C00169E156A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90" creationId="{A74CE9F7-F6CA-4E83-917D-BCBF14F5AA0C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91" creationId="{B8180EE6-ED4C-4F3B-9040-DB26EF4D4D45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92" creationId="{13F4AE78-A91B-46CC-9B20-74BDBDD0F6D9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93" creationId="{B0F1CC87-5B0F-4BFC-B19B-FC7D7B2DC5E7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94" creationId="{6E92C352-1247-4366-9D9C-8AE8F9FE42CC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95" creationId="{41A661E9-AC5F-4D65-AD47-BF64EBE7D5AB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96" creationId="{C8EBB9FE-212E-4E98-972E-57303966BC30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97" creationId="{77B0EC16-F19D-4C29-9533-B756898E530D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98" creationId="{76E8ADFE-1559-42E3-8AB3-D0B27E02D8BD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199" creationId="{D5BBFCDF-8A18-4D0F-9C92-DC8E6A43F9EE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00" creationId="{DBAFAF93-B8BA-4EF2-AFE7-B82C635270C0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01" creationId="{306F8E4B-3B69-431A-8F3B-1B97228F80FF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02" creationId="{4F19F802-E9AB-42CE-BA58-55A054A3C8AA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03" creationId="{4DC11863-BF01-44A3-8E34-E3C0F14966D3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04" creationId="{2AA865FC-520D-4ACD-8B5B-550916E6AD75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05" creationId="{AF960FF0-7FD4-4BB2-BA21-94D8E5941515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06" creationId="{C1828FF2-209D-4D08-A7CD-2D53CD14E3F1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07" creationId="{65B36490-C9DF-444A-AA84-B41866E0607B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08" creationId="{796E332B-F5E7-4F1C-A2A1-3D72ACC8FB23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09" creationId="{D1DEB229-D0B7-46EE-93C7-C09143FA4530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10" creationId="{317EE2B8-C8C7-476F-A524-153F0918B6D2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11" creationId="{3CBE4B12-908A-4247-89E1-4D4744183484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12" creationId="{DC3B8122-DCDF-4101-B14F-5826D774CA37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13" creationId="{0D189EFB-F55E-4CBE-AC10-91293C226006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14" creationId="{DCC6BB4A-CD38-4C59-A93F-06F2AC3A1840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15" creationId="{15DD5659-CD3D-422C-9D42-197C13280DEF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16" creationId="{5255D8DB-8AEF-442F-A33F-2B8CD7E81137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17" creationId="{B10963CA-49DC-4169-99D9-8024B904F7B9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18" creationId="{B2A45264-E9DC-4665-B413-DEFBA99E9523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19" creationId="{129B2ED7-85E1-4AAA-8E3D-31580D274B8E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20" creationId="{BAB51E28-E971-40C8-A22D-16B20B926E5F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21" creationId="{5151EE5F-E519-431F-90B0-8E1AC2DFEAAB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22" creationId="{4F9D159D-8724-4DD7-8930-25B0B4D72BCA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23" creationId="{852CB8C8-B6B2-4ED0-B228-3585DDE3056E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24" creationId="{474863E5-A70D-49D3-92A8-90AEAE07E0A1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25" creationId="{CCEFD4C7-1710-4772-B536-05D9CF13CB14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26" creationId="{B6135D84-6CC7-4FB8-A222-EF01353C40D9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27" creationId="{BBD5B84B-41F1-4DC9-A92B-60BFBFA0C9F3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28" creationId="{2BDCDB7D-6AAB-4FCF-86D1-3E6009CAD5F7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29" creationId="{9C7B9A42-8B02-4F2C-B504-ADE9F1A3C52D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30" creationId="{4776236A-98FB-4567-A787-E3175D14A41A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31" creationId="{07CDE8C8-A64E-4B55-9E78-647A330256B8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32" creationId="{386319C0-E626-4C4C-BD5B-BAA4F02CFA41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33" creationId="{6E02AAE6-0041-4D3E-8FEF-957496927319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34" creationId="{6B139AA2-3569-4C12-87F4-AA2BCADCEA99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35" creationId="{066F2506-4638-4C4F-AE0F-5719AC78551B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36" creationId="{43FFE0B5-8211-4757-BF91-A74C90FD5521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37" creationId="{9606D041-BB17-4BB2-951F-5E2C3FA56B93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38" creationId="{043B0D68-1DD5-4DDD-8CBD-CB29EE863C9D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39" creationId="{6DA9737D-6176-4C21-8676-63409099F2F2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40" creationId="{70322F6D-B211-4683-AD66-0E0133BFE19D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41" creationId="{FE38097A-F4B2-4B51-A1B1-4F4E57EB7A84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42" creationId="{A58C0706-A846-4F7E-A686-677C3051A12A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43" creationId="{086EABDA-DDA7-4696-9904-F02A5E5662B4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44" creationId="{8EEFED67-A5FB-4D71-BB05-C78AA6902A7D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45" creationId="{0EEE221B-FCA9-4492-B96E-2FADDA1A0840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46" creationId="{E85298CA-8097-442A-86D3-CE81775EEFD5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47" creationId="{69B5ABB7-9E05-45B0-B9E3-EB8942CDF0E5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48" creationId="{4FDFED3D-7263-40C0-A55F-BBDFABB82E55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49" creationId="{154747D3-7DA5-477C-8E54-012A331FDB45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50" creationId="{1B4A57F3-E23A-400D-8354-EB4586EE9021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51" creationId="{55C73051-FAF4-4857-814D-649C5352C463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52" creationId="{444727F3-BE4C-4C58-95DE-868E2183C00A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53" creationId="{6B58C379-0AE2-4612-AD79-401F32B0276D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54" creationId="{B1E96F9A-B3A5-4CDD-A737-19194DCC8479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55" creationId="{17F6A04D-831C-4530-AD36-D3D6F00F87F3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56" creationId="{2EA36700-0F41-4692-8763-4EE05DC12C40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57" creationId="{C5E8D76C-28C4-4AB9-BFE1-293CA93B4D75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58" creationId="{BEB33522-0930-465F-AC59-86A935E0B902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59" creationId="{4CB311C7-047E-41A7-AFB1-7384AD035372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60" creationId="{FCC2E95D-6C20-4C8A-B971-63D61BB8BEEA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61" creationId="{B38D0076-691A-43E5-8CBA-9EA081724D77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62" creationId="{DD3F3280-81A8-4A8D-9A52-04AFD31C0465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63" creationId="{EEC4FCBE-49F2-4ED0-A71E-395252DFBA0A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64" creationId="{13007256-D2DC-47D6-91DA-7CF22E5C884F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65" creationId="{C92ACA44-0D68-4F17-A278-4F190905E838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66" creationId="{BD4C11F5-1D30-4F61-9DCA-76FDFA9DC98F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67" creationId="{1CA80963-F044-432A-A5DE-B8444FE033BD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68" creationId="{774201B0-0210-4B05-BF05-544A70A3B8E8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69" creationId="{0E2FF76B-FFE8-4AF7-B2C8-846A30B4D6C7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70" creationId="{1FC7BD5F-85B7-4F73-91D3-5371ED407E70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71" creationId="{A14E8FF6-0D64-44AC-9CBF-280B51C23299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72" creationId="{790F1F98-20FE-4882-B997-E603C838615C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73" creationId="{115B8FAD-8C08-4693-9562-AF865A06A16C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74" creationId="{4739303F-7FCD-4632-B2CB-727D74A3BF36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75" creationId="{A3AB0BBC-6FAD-42CE-8146-A1039E685459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76" creationId="{77E82B8F-5C1B-42C8-BBC8-49274F5FF5D9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77" creationId="{A66E5716-7225-4357-B8F3-41B7B3AB14F7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78" creationId="{BA32DB34-6C0F-4523-AE66-A286C3442178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79" creationId="{B35FA182-8394-4465-A068-3B958C28CFC5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80" creationId="{2F627A0A-3C32-4567-AAD0-B0E1933A7E2D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81" creationId="{27DD0EBC-1E99-41A8-BD39-A6AC41C82219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82" creationId="{CD161599-C6CF-4892-A400-A043DE650E2C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83" creationId="{5E3D7989-4BC8-40BA-B864-5AE82CCFD12D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84" creationId="{D41C2F36-6D88-436E-B15B-6B3D6E4021F6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85" creationId="{5E12AC4C-D795-4656-9082-4E2D06328FC7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86" creationId="{F577A500-A427-4DB6-A340-1B7D0C628EC9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87" creationId="{23745941-6F55-46B1-AB10-76D848F9489E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88" creationId="{21FA78B6-98A8-448C-85BA-BA892BAE16A4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89" creationId="{B8963AA9-3878-44AB-99CA-3B40071AD02D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90" creationId="{8121832E-4840-4394-9844-128685E92440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91" creationId="{22DB0ED4-A9D9-4DD0-A455-769553445C94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92" creationId="{8ABD857C-CEC8-4943-9E16-449076EC6898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93" creationId="{1D1B5E25-2845-408B-8A81-9046750BBFBD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94" creationId="{246D98CD-8867-446B-8259-87545F98042B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95" creationId="{3DE84181-C1AE-4046-BC05-6B2D8F38EFB3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96" creationId="{853A01B1-507C-42F4-8E85-FB126F0FD6EF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97" creationId="{30ACBF4B-681D-48C1-9C38-270AB197517D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98" creationId="{AE1547A2-E5DD-4F44-982D-FEECABA21914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299" creationId="{F286A579-090E-45FE-8558-9C95DCA13B97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300" creationId="{29F0391F-6EEC-467E-98A8-A1BD3F9E85FF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301" creationId="{67FC9F09-F5B8-49D8-985E-46781EFD7F79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302" creationId="{B542974C-3CC9-4613-A875-9565FF46955E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303" creationId="{19026429-0C17-48CD-A4F5-5A4862942059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304" creationId="{CBA4E553-13EE-462D-8B29-0047463A85A8}"/>
          </ac:spMkLst>
        </pc:spChg>
        <pc:spChg chg="mod">
          <ac:chgData name="Chesney,Jason Alan" userId="5b718ddb-da8f-4e39-8edd-3c0c6199cd24" providerId="ADAL" clId="{807A99A9-F1FD-4B29-93F0-E051408EA180}" dt="2021-12-08T20:23:19.419" v="1578" actId="1076"/>
          <ac:spMkLst>
            <pc:docMk/>
            <pc:sldMk cId="582501586" sldId="463"/>
            <ac:spMk id="306" creationId="{8F1E3D97-E1C4-428C-BA32-6DC9AD405F00}"/>
          </ac:spMkLst>
        </pc:spChg>
        <pc:spChg chg="add mod">
          <ac:chgData name="Chesney,Jason Alan" userId="5b718ddb-da8f-4e39-8edd-3c0c6199cd24" providerId="ADAL" clId="{807A99A9-F1FD-4B29-93F0-E051408EA180}" dt="2021-12-08T20:40:58.152" v="2064" actId="20577"/>
          <ac:spMkLst>
            <pc:docMk/>
            <pc:sldMk cId="582501586" sldId="463"/>
            <ac:spMk id="308" creationId="{77973FAA-B331-4B53-98FE-F6E16884C63F}"/>
          </ac:spMkLst>
        </pc:spChg>
        <pc:spChg chg="add mod">
          <ac:chgData name="Chesney,Jason Alan" userId="5b718ddb-da8f-4e39-8edd-3c0c6199cd24" providerId="ADAL" clId="{807A99A9-F1FD-4B29-93F0-E051408EA180}" dt="2021-12-08T20:41:06.677" v="2071" actId="20577"/>
          <ac:spMkLst>
            <pc:docMk/>
            <pc:sldMk cId="582501586" sldId="463"/>
            <ac:spMk id="309" creationId="{EB9849B8-6D5C-4619-9443-D1A4CBCDD619}"/>
          </ac:spMkLst>
        </pc:spChg>
        <pc:grpChg chg="mod">
          <ac:chgData name="Chesney,Jason Alan" userId="5b718ddb-da8f-4e39-8edd-3c0c6199cd24" providerId="ADAL" clId="{807A99A9-F1FD-4B29-93F0-E051408EA180}" dt="2021-12-08T20:23:19.419" v="1578" actId="1076"/>
          <ac:grpSpMkLst>
            <pc:docMk/>
            <pc:sldMk cId="582501586" sldId="463"/>
            <ac:grpSpMk id="18" creationId="{4AA9ECB8-B74C-4826-B6FC-3EC8722B5A32}"/>
          </ac:grpSpMkLst>
        </pc:grpChg>
        <pc:picChg chg="add mod modCrop">
          <ac:chgData name="Chesney,Jason Alan" userId="5b718ddb-da8f-4e39-8edd-3c0c6199cd24" providerId="ADAL" clId="{807A99A9-F1FD-4B29-93F0-E051408EA180}" dt="2021-12-08T20:29:07.584" v="1649" actId="14100"/>
          <ac:picMkLst>
            <pc:docMk/>
            <pc:sldMk cId="582501586" sldId="463"/>
            <ac:picMk id="3" creationId="{8410DC09-D509-45A9-B71D-4C0882CC80D1}"/>
          </ac:picMkLst>
        </pc:picChg>
        <pc:picChg chg="add mod modCrop">
          <ac:chgData name="Chesney,Jason Alan" userId="5b718ddb-da8f-4e39-8edd-3c0c6199cd24" providerId="ADAL" clId="{807A99A9-F1FD-4B29-93F0-E051408EA180}" dt="2021-12-08T20:29:38.310" v="1652" actId="1076"/>
          <ac:picMkLst>
            <pc:docMk/>
            <pc:sldMk cId="582501586" sldId="463"/>
            <ac:picMk id="5" creationId="{300F0233-3354-4BA4-9445-ECD6B8F49910}"/>
          </ac:picMkLst>
        </pc:picChg>
        <pc:picChg chg="mod">
          <ac:chgData name="Chesney,Jason Alan" userId="5b718ddb-da8f-4e39-8edd-3c0c6199cd24" providerId="ADAL" clId="{807A99A9-F1FD-4B29-93F0-E051408EA180}" dt="2021-12-08T20:28:21.811" v="1640" actId="1076"/>
          <ac:picMkLst>
            <pc:docMk/>
            <pc:sldMk cId="582501586" sldId="463"/>
            <ac:picMk id="8" creationId="{8C16EADA-1AC5-4A51-801E-FC052BA07840}"/>
          </ac:picMkLst>
        </pc:picChg>
        <pc:picChg chg="mod">
          <ac:chgData name="Chesney,Jason Alan" userId="5b718ddb-da8f-4e39-8edd-3c0c6199cd24" providerId="ADAL" clId="{807A99A9-F1FD-4B29-93F0-E051408EA180}" dt="2021-12-08T20:28:15.450" v="1638" actId="1076"/>
          <ac:picMkLst>
            <pc:docMk/>
            <pc:sldMk cId="582501586" sldId="463"/>
            <ac:picMk id="10" creationId="{5073B476-59EB-44BB-8D29-CEA0E202A223}"/>
          </ac:picMkLst>
        </pc:picChg>
        <pc:picChg chg="mod">
          <ac:chgData name="Chesney,Jason Alan" userId="5b718ddb-da8f-4e39-8edd-3c0c6199cd24" providerId="ADAL" clId="{807A99A9-F1FD-4B29-93F0-E051408EA180}" dt="2021-12-08T20:28:43.002" v="1645" actId="1076"/>
          <ac:picMkLst>
            <pc:docMk/>
            <pc:sldMk cId="582501586" sldId="463"/>
            <ac:picMk id="14" creationId="{7F7A2C37-8D7B-493A-B320-742AA6B55AF8}"/>
          </ac:picMkLst>
        </pc:picChg>
        <pc:cxnChg chg="mod">
          <ac:chgData name="Chesney,Jason Alan" userId="5b718ddb-da8f-4e39-8edd-3c0c6199cd24" providerId="ADAL" clId="{807A99A9-F1FD-4B29-93F0-E051408EA180}" dt="2021-12-08T20:29:00.069" v="1648" actId="14100"/>
          <ac:cxnSpMkLst>
            <pc:docMk/>
            <pc:sldMk cId="582501586" sldId="463"/>
            <ac:cxnSpMk id="13" creationId="{0C179611-2779-4024-B49C-95FC24644C05}"/>
          </ac:cxnSpMkLst>
        </pc:cxnChg>
      </pc:sldChg>
      <pc:sldChg chg="addSp delSp modSp mod">
        <pc:chgData name="Chesney,Jason Alan" userId="5b718ddb-da8f-4e39-8edd-3c0c6199cd24" providerId="ADAL" clId="{807A99A9-F1FD-4B29-93F0-E051408EA180}" dt="2021-12-08T21:01:43.901" v="2284"/>
        <pc:sldMkLst>
          <pc:docMk/>
          <pc:sldMk cId="1455089021" sldId="466"/>
        </pc:sldMkLst>
        <pc:spChg chg="mod">
          <ac:chgData name="Chesney,Jason Alan" userId="5b718ddb-da8f-4e39-8edd-3c0c6199cd24" providerId="ADAL" clId="{807A99A9-F1FD-4B29-93F0-E051408EA180}" dt="2021-12-08T20:41:49.244" v="2084" actId="6549"/>
          <ac:spMkLst>
            <pc:docMk/>
            <pc:sldMk cId="1455089021" sldId="466"/>
            <ac:spMk id="6" creationId="{75687804-01F7-46BF-AE58-B82438E0D532}"/>
          </ac:spMkLst>
        </pc:spChg>
        <pc:spChg chg="del">
          <ac:chgData name="Chesney,Jason Alan" userId="5b718ddb-da8f-4e39-8edd-3c0c6199cd24" providerId="ADAL" clId="{807A99A9-F1FD-4B29-93F0-E051408EA180}" dt="2021-12-08T21:01:43.496" v="2283" actId="478"/>
          <ac:spMkLst>
            <pc:docMk/>
            <pc:sldMk cId="1455089021" sldId="466"/>
            <ac:spMk id="7" creationId="{B546DDE1-B516-4486-A3D8-AE3F2B15C239}"/>
          </ac:spMkLst>
        </pc:spChg>
        <pc:spChg chg="mod">
          <ac:chgData name="Chesney,Jason Alan" userId="5b718ddb-da8f-4e39-8edd-3c0c6199cd24" providerId="ADAL" clId="{807A99A9-F1FD-4B29-93F0-E051408EA180}" dt="2021-12-08T20:43:34.627" v="2132" actId="20577"/>
          <ac:spMkLst>
            <pc:docMk/>
            <pc:sldMk cId="1455089021" sldId="466"/>
            <ac:spMk id="8" creationId="{ADC6393F-1A27-4E82-A405-A36463534AC4}"/>
          </ac:spMkLst>
        </pc:spChg>
        <pc:spChg chg="del">
          <ac:chgData name="Chesney,Jason Alan" userId="5b718ddb-da8f-4e39-8edd-3c0c6199cd24" providerId="ADAL" clId="{807A99A9-F1FD-4B29-93F0-E051408EA180}" dt="2021-12-08T20:30:13.172" v="1675" actId="478"/>
          <ac:spMkLst>
            <pc:docMk/>
            <pc:sldMk cId="1455089021" sldId="466"/>
            <ac:spMk id="11" creationId="{DCACB69B-0277-4C71-BF44-F83E391F3202}"/>
          </ac:spMkLst>
        </pc:spChg>
        <pc:spChg chg="add mod">
          <ac:chgData name="Chesney,Jason Alan" userId="5b718ddb-da8f-4e39-8edd-3c0c6199cd24" providerId="ADAL" clId="{807A99A9-F1FD-4B29-93F0-E051408EA180}" dt="2021-12-08T20:41:34.670" v="2082"/>
          <ac:spMkLst>
            <pc:docMk/>
            <pc:sldMk cId="1455089021" sldId="466"/>
            <ac:spMk id="13" creationId="{5EFF1E3B-2F29-4A98-8FF2-C962006056AD}"/>
          </ac:spMkLst>
        </pc:spChg>
        <pc:spChg chg="add mod">
          <ac:chgData name="Chesney,Jason Alan" userId="5b718ddb-da8f-4e39-8edd-3c0c6199cd24" providerId="ADAL" clId="{807A99A9-F1FD-4B29-93F0-E051408EA180}" dt="2021-12-08T21:01:43.901" v="2284"/>
          <ac:spMkLst>
            <pc:docMk/>
            <pc:sldMk cId="1455089021" sldId="466"/>
            <ac:spMk id="14" creationId="{2435C78A-5575-4B1D-BDAB-37FDB382BE03}"/>
          </ac:spMkLst>
        </pc:spChg>
      </pc:sldChg>
      <pc:sldChg chg="delSp modSp mod">
        <pc:chgData name="Chesney,Jason Alan" userId="5b718ddb-da8f-4e39-8edd-3c0c6199cd24" providerId="ADAL" clId="{807A99A9-F1FD-4B29-93F0-E051408EA180}" dt="2021-12-08T21:00:39.396" v="2262" actId="20577"/>
        <pc:sldMkLst>
          <pc:docMk/>
          <pc:sldMk cId="2580577782" sldId="468"/>
        </pc:sldMkLst>
        <pc:spChg chg="mod">
          <ac:chgData name="Chesney,Jason Alan" userId="5b718ddb-da8f-4e39-8edd-3c0c6199cd24" providerId="ADAL" clId="{807A99A9-F1FD-4B29-93F0-E051408EA180}" dt="2021-12-08T21:00:39.396" v="2262" actId="20577"/>
          <ac:spMkLst>
            <pc:docMk/>
            <pc:sldMk cId="2580577782" sldId="468"/>
            <ac:spMk id="10" creationId="{E6CE05B5-DAFF-4A29-97D5-0BEA2F0D2EC4}"/>
          </ac:spMkLst>
        </pc:spChg>
        <pc:picChg chg="del mod">
          <ac:chgData name="Chesney,Jason Alan" userId="5b718ddb-da8f-4e39-8edd-3c0c6199cd24" providerId="ADAL" clId="{807A99A9-F1FD-4B29-93F0-E051408EA180}" dt="2021-12-08T21:00:08.907" v="2261" actId="478"/>
          <ac:picMkLst>
            <pc:docMk/>
            <pc:sldMk cId="2580577782" sldId="468"/>
            <ac:picMk id="7" creationId="{CFD827EE-59F7-401D-9598-732C932E6E82}"/>
          </ac:picMkLst>
        </pc:picChg>
      </pc:sldChg>
      <pc:sldChg chg="del">
        <pc:chgData name="Chesney,Jason Alan" userId="5b718ddb-da8f-4e39-8edd-3c0c6199cd24" providerId="ADAL" clId="{807A99A9-F1FD-4B29-93F0-E051408EA180}" dt="2021-12-08T20:39:42.960" v="2053" actId="47"/>
        <pc:sldMkLst>
          <pc:docMk/>
          <pc:sldMk cId="1731768029" sldId="469"/>
        </pc:sldMkLst>
      </pc:sldChg>
      <pc:sldChg chg="del">
        <pc:chgData name="Chesney,Jason Alan" userId="5b718ddb-da8f-4e39-8edd-3c0c6199cd24" providerId="ADAL" clId="{807A99A9-F1FD-4B29-93F0-E051408EA180}" dt="2021-12-08T20:38:15.529" v="2052" actId="47"/>
        <pc:sldMkLst>
          <pc:docMk/>
          <pc:sldMk cId="1560197358" sldId="470"/>
        </pc:sldMkLst>
      </pc:sldChg>
      <pc:sldChg chg="del">
        <pc:chgData name="Chesney,Jason Alan" userId="5b718ddb-da8f-4e39-8edd-3c0c6199cd24" providerId="ADAL" clId="{807A99A9-F1FD-4B29-93F0-E051408EA180}" dt="2021-12-08T20:38:13.032" v="2051" actId="47"/>
        <pc:sldMkLst>
          <pc:docMk/>
          <pc:sldMk cId="200468045" sldId="4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D90C26E-E67F-4206-BC9E-86E1C0C4267C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A0BE70-425A-43CB-862B-2C7F49FC6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45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80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824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05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52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96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04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130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98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60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29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555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094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368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492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67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378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047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368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996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956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033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13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91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33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11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54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42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39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256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-1"/>
            <a:ext cx="43891200" cy="32918401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702764" y="0"/>
            <a:ext cx="42188436" cy="32893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683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52400" y="0"/>
            <a:ext cx="43738800" cy="4221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683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293"/>
          <p:cNvSpPr/>
          <p:nvPr userDrawn="1"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9982200" y="4495800"/>
            <a:ext cx="26212800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>
            <a:lvl1pPr>
              <a:defRPr sz="14700"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idx="1"/>
          </p:nvPr>
        </p:nvSpPr>
        <p:spPr>
          <a:xfrm>
            <a:off x="2194560" y="10744199"/>
            <a:ext cx="39502080" cy="18661385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200" y="1247775"/>
            <a:ext cx="14365981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72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-1"/>
            <a:ext cx="43891200" cy="32918401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702764" y="0"/>
            <a:ext cx="42188436" cy="32893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683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52400" y="0"/>
            <a:ext cx="43738800" cy="4221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683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293"/>
          <p:cNvSpPr/>
          <p:nvPr userDrawn="1"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9982200" y="4495800"/>
            <a:ext cx="26212800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>
            <a:lvl1pPr>
              <a:defRPr sz="14700"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idx="1"/>
          </p:nvPr>
        </p:nvSpPr>
        <p:spPr>
          <a:xfrm>
            <a:off x="2194560" y="10744199"/>
            <a:ext cx="39502080" cy="18661385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600" y="30708600"/>
            <a:ext cx="14365981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0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-1"/>
            <a:ext cx="43891200" cy="32918401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702764" y="0"/>
            <a:ext cx="42188436" cy="32893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683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293"/>
          <p:cNvSpPr/>
          <p:nvPr userDrawn="1"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9982200" y="4495800"/>
            <a:ext cx="26212800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>
            <a:lvl1pPr>
              <a:defRPr sz="14700"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idx="1"/>
          </p:nvPr>
        </p:nvSpPr>
        <p:spPr>
          <a:xfrm>
            <a:off x="2194560" y="10744199"/>
            <a:ext cx="39502080" cy="18661385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600" y="30708600"/>
            <a:ext cx="14365981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3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-1"/>
            <a:ext cx="43891200" cy="32918401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43891200" cy="32893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683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34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2680" y="23042880"/>
            <a:ext cx="26334720" cy="2720342"/>
          </a:xfrm>
          <a:prstGeom prst="rect">
            <a:avLst/>
          </a:prstGeo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12680" y="2941320"/>
            <a:ext cx="2633472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12680" y="25763222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708880" y="30510482"/>
            <a:ext cx="10637520" cy="179831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3600" y="30510482"/>
            <a:ext cx="10241280" cy="1752600"/>
          </a:xfrm>
        </p:spPr>
        <p:txBody>
          <a:bodyPr/>
          <a:lstStyle/>
          <a:p>
            <a:fld id="{1E3B257D-8628-48B0-A446-02A5C9C753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293"/>
          <p:cNvSpPr/>
          <p:nvPr userDrawn="1"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W:\Templates\Test Templates\Scientific Posters\University of Louisville\Logos\UL_white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48" y="30090712"/>
            <a:ext cx="4184862" cy="253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621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-1"/>
            <a:ext cx="43891200" cy="32918401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702764" y="0"/>
            <a:ext cx="42188436" cy="32893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683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93"/>
          <p:cNvSpPr/>
          <p:nvPr userDrawn="1"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194560" y="4953000"/>
            <a:ext cx="3950208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idx="1"/>
          </p:nvPr>
        </p:nvSpPr>
        <p:spPr>
          <a:xfrm>
            <a:off x="2194560" y="10744199"/>
            <a:ext cx="39502080" cy="18661385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657320" y="30510482"/>
            <a:ext cx="138988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B257D-8628-48B0-A446-02A5C9C753C8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200" y="1095375"/>
            <a:ext cx="14365981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26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52400" y="0"/>
            <a:ext cx="43738800" cy="4221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683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4953000"/>
            <a:ext cx="39502080" cy="2286000"/>
          </a:xfrm>
          <a:prstGeom prst="rect">
            <a:avLst/>
          </a:prstGeom>
        </p:spPr>
        <p:txBody>
          <a:bodyPr/>
          <a:lstStyle>
            <a:lvl1pPr>
              <a:defRPr sz="14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2"/>
            <a:ext cx="19392902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0"/>
            <a:ext cx="19392902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7368542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0439400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B257D-8628-48B0-A446-02A5C9C753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293"/>
          <p:cNvSpPr/>
          <p:nvPr userDrawn="1"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200" y="1171575"/>
            <a:ext cx="14365981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41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4120" y="7680963"/>
            <a:ext cx="3950208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848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0280" y="30510482"/>
            <a:ext cx="138988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74492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B257D-8628-48B0-A446-02A5C9C753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293"/>
          <p:cNvSpPr/>
          <p:nvPr userDrawn="1"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200" y="1095375"/>
            <a:ext cx="14365981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1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9" r:id="rId2"/>
    <p:sldLayoutId id="2147483658" r:id="rId3"/>
    <p:sldLayoutId id="2147483660" r:id="rId4"/>
    <p:sldLayoutId id="2147483657" r:id="rId5"/>
    <p:sldLayoutId id="2147483649" r:id="rId6"/>
    <p:sldLayoutId id="2147483653" r:id="rId7"/>
  </p:sldLayoutIdLst>
  <p:hf hdr="0" dt="0"/>
  <p:txStyles>
    <p:titleStyle>
      <a:lvl1pPr algn="ctr" defTabSz="438912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4389120" rtl="0" eaLnBrk="1" latinLnBrk="0" hangingPunct="1">
        <a:spcBef>
          <a:spcPct val="20000"/>
        </a:spcBef>
        <a:buFont typeface="Arial" pitchFamily="34" charset="0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4389120" rtl="0" eaLnBrk="1" latinLnBrk="0" hangingPunct="1">
        <a:spcBef>
          <a:spcPct val="20000"/>
        </a:spcBef>
        <a:buFont typeface="Arial" pitchFamily="34" charset="0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spcBef>
          <a:spcPct val="20000"/>
        </a:spcBef>
        <a:buFont typeface="Arial" pitchFamily="34" charset="0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spcBef>
          <a:spcPct val="20000"/>
        </a:spcBef>
        <a:buFont typeface="Arial" pitchFamily="34" charset="0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0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10.png"/><Relationship Id="rId9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8.jpe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39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lights on at night&#10;&#10;Description automatically generated with low confidence">
            <a:extLst>
              <a:ext uri="{FF2B5EF4-FFF2-40B4-BE49-F238E27FC236}">
                <a16:creationId xmlns:a16="http://schemas.microsoft.com/office/drawing/2014/main" xmlns="" id="{6B5DB526-6414-4179-ABAA-458591F0D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1"/>
            <a:ext cx="44146086" cy="329946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14400"/>
            <a:ext cx="26207031" cy="286702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600200" y="3810000"/>
            <a:ext cx="31013400" cy="4191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9600" b="1">
                <a:solidFill>
                  <a:schemeClr val="bg1"/>
                </a:solidFill>
              </a:rPr>
              <a:t>Jason Chesney, M.D., Ph.D.</a:t>
            </a:r>
            <a:r>
              <a:rPr lang="en-US" sz="8000" b="1">
                <a:solidFill>
                  <a:schemeClr val="bg1"/>
                </a:solidFill>
              </a:rPr>
              <a:t/>
            </a:r>
            <a:br>
              <a:rPr lang="en-US" sz="8000" b="1">
                <a:solidFill>
                  <a:schemeClr val="bg1"/>
                </a:solidFill>
              </a:rPr>
            </a:br>
            <a:r>
              <a:rPr lang="en-US" sz="8000">
                <a:solidFill>
                  <a:schemeClr val="bg1"/>
                </a:solidFill>
              </a:rPr>
              <a:t>Director and Chief Administrative Officer</a:t>
            </a:r>
            <a:br>
              <a:rPr lang="en-US" sz="8000">
                <a:solidFill>
                  <a:schemeClr val="bg1"/>
                </a:solidFill>
              </a:rPr>
            </a:br>
            <a:r>
              <a:rPr lang="en-US" sz="8000">
                <a:solidFill>
                  <a:schemeClr val="bg1"/>
                </a:solidFill>
              </a:rPr>
              <a:t>UofL Health Brown Cancer Center/Oncology Service Line</a:t>
            </a:r>
          </a:p>
        </p:txBody>
      </p:sp>
    </p:spTree>
    <p:extLst>
      <p:ext uri="{BB962C8B-B14F-4D97-AF65-F5344CB8AC3E}">
        <p14:creationId xmlns:p14="http://schemas.microsoft.com/office/powerpoint/2010/main" val="2414441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B546DDE1-B516-4486-A3D8-AE3F2B15C239}"/>
              </a:ext>
            </a:extLst>
          </p:cNvPr>
          <p:cNvSpPr txBox="1">
            <a:spLocks/>
          </p:cNvSpPr>
          <p:nvPr/>
        </p:nvSpPr>
        <p:spPr>
          <a:xfrm>
            <a:off x="11658600" y="304800"/>
            <a:ext cx="31546800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0" b="1"/>
              <a:t>Increase and Improve Cancer Screening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xmlns="" id="{EC7A42F8-157B-4A63-B1B9-0BE002E36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9039" b="6962"/>
          <a:stretch/>
        </p:blipFill>
        <p:spPr>
          <a:xfrm>
            <a:off x="4076719" y="5411482"/>
            <a:ext cx="39290335" cy="22096718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xmlns="" id="{D1E6AE0B-1F51-424D-AAD2-8FC0022775F3}"/>
              </a:ext>
            </a:extLst>
          </p:cNvPr>
          <p:cNvSpPr/>
          <p:nvPr/>
        </p:nvSpPr>
        <p:spPr>
          <a:xfrm>
            <a:off x="9029148" y="13182600"/>
            <a:ext cx="1314726" cy="11811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xmlns="" id="{152A65DD-C381-4946-979E-CAC6BD04D293}"/>
              </a:ext>
            </a:extLst>
          </p:cNvPr>
          <p:cNvSpPr/>
          <p:nvPr/>
        </p:nvSpPr>
        <p:spPr>
          <a:xfrm>
            <a:off x="10343874" y="13182600"/>
            <a:ext cx="1314726" cy="11811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xmlns="" id="{9C275021-E473-4C01-90B6-F7650C7CC175}"/>
              </a:ext>
            </a:extLst>
          </p:cNvPr>
          <p:cNvSpPr/>
          <p:nvPr/>
        </p:nvSpPr>
        <p:spPr>
          <a:xfrm>
            <a:off x="41947139" y="16916400"/>
            <a:ext cx="1314726" cy="11811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xmlns="" id="{74AA571D-70D6-4E34-9A42-88AB7A913F72}"/>
              </a:ext>
            </a:extLst>
          </p:cNvPr>
          <p:cNvSpPr/>
          <p:nvPr/>
        </p:nvSpPr>
        <p:spPr>
          <a:xfrm>
            <a:off x="15353339" y="25831800"/>
            <a:ext cx="1314726" cy="11811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xmlns="" id="{DB55AA0D-63EA-4228-99C6-EB852DB8BECB}"/>
              </a:ext>
            </a:extLst>
          </p:cNvPr>
          <p:cNvSpPr/>
          <p:nvPr/>
        </p:nvSpPr>
        <p:spPr>
          <a:xfrm>
            <a:off x="6894637" y="18935700"/>
            <a:ext cx="1314726" cy="11811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xmlns="" id="{AAB1371E-2595-4F0B-A8D0-EA4DE4A0372B}"/>
              </a:ext>
            </a:extLst>
          </p:cNvPr>
          <p:cNvSpPr/>
          <p:nvPr/>
        </p:nvSpPr>
        <p:spPr>
          <a:xfrm>
            <a:off x="9686511" y="24231600"/>
            <a:ext cx="1314726" cy="11811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xmlns="" id="{A379C51D-5D83-46AF-88FE-9E2A9EF1E51F}"/>
              </a:ext>
            </a:extLst>
          </p:cNvPr>
          <p:cNvSpPr/>
          <p:nvPr/>
        </p:nvSpPr>
        <p:spPr>
          <a:xfrm>
            <a:off x="16668065" y="14440541"/>
            <a:ext cx="1314726" cy="11811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xmlns="" id="{47591778-F34E-4988-A8C6-22E46F15075F}"/>
              </a:ext>
            </a:extLst>
          </p:cNvPr>
          <p:cNvSpPr/>
          <p:nvPr/>
        </p:nvSpPr>
        <p:spPr>
          <a:xfrm>
            <a:off x="25794111" y="11335391"/>
            <a:ext cx="1314726" cy="11811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53FF68D-4E4F-4B22-A228-C5BD50C46EFD}"/>
              </a:ext>
            </a:extLst>
          </p:cNvPr>
          <p:cNvSpPr txBox="1"/>
          <p:nvPr/>
        </p:nvSpPr>
        <p:spPr>
          <a:xfrm>
            <a:off x="8305800" y="27458343"/>
            <a:ext cx="19659600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0" dirty="0">
              <a:solidFill>
                <a:srgbClr val="FF0000"/>
              </a:solidFill>
            </a:endParaRPr>
          </a:p>
          <a:p>
            <a:pPr>
              <a:spcAft>
                <a:spcPts val="6600"/>
              </a:spcAft>
            </a:pPr>
            <a:r>
              <a:rPr lang="en-US" sz="8800" b="1" dirty="0">
                <a:solidFill>
                  <a:srgbClr val="FF0000"/>
                </a:solidFill>
              </a:rPr>
              <a:t>2021:  8</a:t>
            </a:r>
            <a:r>
              <a:rPr lang="en-US" sz="8800" dirty="0">
                <a:solidFill>
                  <a:srgbClr val="FF0000"/>
                </a:solidFill>
              </a:rPr>
              <a:t> Lung Cancer Screening Facilities 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77F7B82-66B2-4222-84FE-5943DCE20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0" y="2643426"/>
            <a:ext cx="9220200" cy="9220200"/>
          </a:xfrm>
          <a:prstGeom prst="rect">
            <a:avLst/>
          </a:prstGeom>
        </p:spPr>
      </p:pic>
      <p:sp>
        <p:nvSpPr>
          <p:cNvPr id="19" name="Star: 5 Points 18">
            <a:extLst>
              <a:ext uri="{FF2B5EF4-FFF2-40B4-BE49-F238E27FC236}">
                <a16:creationId xmlns:a16="http://schemas.microsoft.com/office/drawing/2014/main" xmlns="" id="{C64210ED-FDD5-4B92-B59D-6E5657690BA1}"/>
              </a:ext>
            </a:extLst>
          </p:cNvPr>
          <p:cNvSpPr/>
          <p:nvPr/>
        </p:nvSpPr>
        <p:spPr>
          <a:xfrm>
            <a:off x="27067273" y="29095156"/>
            <a:ext cx="1314726" cy="11811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79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B546DDE1-B516-4486-A3D8-AE3F2B15C239}"/>
              </a:ext>
            </a:extLst>
          </p:cNvPr>
          <p:cNvSpPr txBox="1">
            <a:spLocks/>
          </p:cNvSpPr>
          <p:nvPr/>
        </p:nvSpPr>
        <p:spPr>
          <a:xfrm>
            <a:off x="11658600" y="304800"/>
            <a:ext cx="31546800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0" b="1"/>
              <a:t>Increase and Improve Cancer Screening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4183A8-B54D-47A4-8FFC-9F2CBBD3A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0" y="2643426"/>
            <a:ext cx="9220200" cy="922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195E5C-CDA8-4B4C-B49F-35CF51437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3733" y="6710433"/>
            <a:ext cx="22132635" cy="133031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ABDDFE4-3A38-448F-98EA-198A8ED7D1A7}"/>
              </a:ext>
            </a:extLst>
          </p:cNvPr>
          <p:cNvSpPr txBox="1"/>
          <p:nvPr/>
        </p:nvSpPr>
        <p:spPr>
          <a:xfrm>
            <a:off x="9775143" y="20033672"/>
            <a:ext cx="28115306" cy="9248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0" dirty="0"/>
          </a:p>
          <a:p>
            <a:pPr marL="1143000" indent="-1143000">
              <a:spcAft>
                <a:spcPts val="6600"/>
              </a:spcAft>
              <a:buFont typeface="Arial" panose="020B0604020202020204" pitchFamily="34" charset="0"/>
              <a:buChar char="•"/>
            </a:pPr>
            <a:r>
              <a:rPr lang="en-US" sz="8800" dirty="0"/>
              <a:t>The addition of multiple screening sites throughout the community has markedly increased lung cancer screening</a:t>
            </a:r>
          </a:p>
          <a:p>
            <a:pPr marL="1143000" indent="-1143000">
              <a:spcAft>
                <a:spcPts val="6600"/>
              </a:spcAft>
              <a:buFont typeface="Arial" panose="020B0604020202020204" pitchFamily="34" charset="0"/>
              <a:buChar char="•"/>
            </a:pPr>
            <a:r>
              <a:rPr lang="en-US" sz="8800" dirty="0"/>
              <a:t>All positive low dose chest CTs are reviewed by a central multi-disciplinary lung tumor board at UofL Health – Brown Cancer Center in downtown Louisville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715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5664A9-8D45-491E-876B-20E1160B9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2722126"/>
            <a:ext cx="9220200" cy="9220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B546DDE1-B516-4486-A3D8-AE3F2B15C239}"/>
              </a:ext>
            </a:extLst>
          </p:cNvPr>
          <p:cNvSpPr txBox="1">
            <a:spLocks/>
          </p:cNvSpPr>
          <p:nvPr/>
        </p:nvSpPr>
        <p:spPr>
          <a:xfrm>
            <a:off x="11658600" y="304800"/>
            <a:ext cx="31546800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0" b="1"/>
              <a:t>Increase and Improve Cancer Screening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xmlns="" id="{698FF29E-1D4F-46AA-A1F0-C9DF18130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348741"/>
            <a:ext cx="31546799" cy="208607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4ABA2BE-92C6-479E-921D-1ABEFF9EAC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2209" y="25140166"/>
            <a:ext cx="5543028" cy="55430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4198920-B817-4405-AE46-E80D7565E0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r="12341" b="36930"/>
          <a:stretch/>
        </p:blipFill>
        <p:spPr>
          <a:xfrm>
            <a:off x="14923845" y="25140166"/>
            <a:ext cx="5817516" cy="55430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4BAF531-7659-40B7-A8A6-F4F55360DB71}"/>
              </a:ext>
            </a:extLst>
          </p:cNvPr>
          <p:cNvSpPr txBox="1"/>
          <p:nvPr/>
        </p:nvSpPr>
        <p:spPr>
          <a:xfrm>
            <a:off x="16194303" y="30873293"/>
            <a:ext cx="32766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Egger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FF36FAC-22B8-4994-85B9-DC0EEDD6D8F1}"/>
              </a:ext>
            </a:extLst>
          </p:cNvPr>
          <p:cNvSpPr txBox="1"/>
          <p:nvPr/>
        </p:nvSpPr>
        <p:spPr>
          <a:xfrm>
            <a:off x="22212300" y="30873293"/>
            <a:ext cx="32766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Smith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138B8A3-EE24-4345-A13E-497C92427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0" y="2643426"/>
            <a:ext cx="9220200" cy="922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58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5664A9-8D45-491E-876B-20E1160B9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2722126"/>
            <a:ext cx="9220200" cy="9220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B546DDE1-B516-4486-A3D8-AE3F2B15C239}"/>
              </a:ext>
            </a:extLst>
          </p:cNvPr>
          <p:cNvSpPr txBox="1">
            <a:spLocks/>
          </p:cNvSpPr>
          <p:nvPr/>
        </p:nvSpPr>
        <p:spPr>
          <a:xfrm>
            <a:off x="11658600" y="304800"/>
            <a:ext cx="31546800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0" b="1"/>
              <a:t>Increase and Improve Cancer Screening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4ABA2BE-92C6-479E-921D-1ABEFF9EA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2209" y="25140166"/>
            <a:ext cx="5543028" cy="55430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4198920-B817-4405-AE46-E80D7565E0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r="12341" b="36930"/>
          <a:stretch/>
        </p:blipFill>
        <p:spPr>
          <a:xfrm>
            <a:off x="14923845" y="25140166"/>
            <a:ext cx="5817516" cy="55430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4BAF531-7659-40B7-A8A6-F4F55360DB71}"/>
              </a:ext>
            </a:extLst>
          </p:cNvPr>
          <p:cNvSpPr txBox="1"/>
          <p:nvPr/>
        </p:nvSpPr>
        <p:spPr>
          <a:xfrm>
            <a:off x="16194303" y="30873293"/>
            <a:ext cx="32766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Egger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FF36FAC-22B8-4994-85B9-DC0EEDD6D8F1}"/>
              </a:ext>
            </a:extLst>
          </p:cNvPr>
          <p:cNvSpPr txBox="1"/>
          <p:nvPr/>
        </p:nvSpPr>
        <p:spPr>
          <a:xfrm>
            <a:off x="22212300" y="30873293"/>
            <a:ext cx="32766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Smith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xmlns="" id="{395360AD-ADBF-464C-9004-B6854FCDB1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534" y="5922134"/>
            <a:ext cx="33686584" cy="150709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72E7ADA-F969-40DE-9EA8-D0FDB5E4A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0" y="2643426"/>
            <a:ext cx="9220200" cy="922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42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8C16EADA-1AC5-4A51-801E-FC052BA07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121" y="7449417"/>
            <a:ext cx="18672057" cy="875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B546DDE1-B516-4486-A3D8-AE3F2B15C239}"/>
              </a:ext>
            </a:extLst>
          </p:cNvPr>
          <p:cNvSpPr txBox="1">
            <a:spLocks/>
          </p:cNvSpPr>
          <p:nvPr/>
        </p:nvSpPr>
        <p:spPr>
          <a:xfrm>
            <a:off x="11658600" y="304800"/>
            <a:ext cx="31546800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0" b="1" dirty="0"/>
              <a:t>Develop Novel Targeted Therapies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53FF68D-4E4F-4B22-A228-C5BD50C46EFD}"/>
              </a:ext>
            </a:extLst>
          </p:cNvPr>
          <p:cNvSpPr txBox="1"/>
          <p:nvPr/>
        </p:nvSpPr>
        <p:spPr>
          <a:xfrm>
            <a:off x="7700584" y="28705493"/>
            <a:ext cx="325330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/>
              <a:t>Qualigen</a:t>
            </a:r>
            <a:r>
              <a:rPr lang="en-US" sz="8000" dirty="0"/>
              <a:t> Therapeutics LLC (San Diego CA) has licensed F3-8-60 from the UofL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4183A8-B54D-47A4-8FFC-9F2CBBD3A2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0" y="2643426"/>
            <a:ext cx="9220200" cy="9220200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xmlns="" id="{7ABCBD34-E506-4B09-B362-3A6932F11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66" y="6309718"/>
            <a:ext cx="13191279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0000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Grid Computing in 52 K-12 Kentucky School Districts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0" name="Picture 158">
            <a:extLst>
              <a:ext uri="{FF2B5EF4-FFF2-40B4-BE49-F238E27FC236}">
                <a16:creationId xmlns:a16="http://schemas.microsoft.com/office/drawing/2014/main" xmlns="" id="{5073B476-59EB-44BB-8D29-CEA0E202A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923" y="8611854"/>
            <a:ext cx="10265370" cy="772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60">
            <a:extLst>
              <a:ext uri="{FF2B5EF4-FFF2-40B4-BE49-F238E27FC236}">
                <a16:creationId xmlns:a16="http://schemas.microsoft.com/office/drawing/2014/main" xmlns="" id="{3764FFE2-8217-4D84-9A1D-D3BB331B9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99451" y="6258441"/>
            <a:ext cx="1064958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>
                <a:ea typeface="MS PGothic" panose="020B0600070205080204" pitchFamily="34" charset="-128"/>
                <a:cs typeface="Arial" panose="020B0604020202020204" pitchFamily="34" charset="0"/>
              </a:rPr>
              <a:t>Virtual drug screening on over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>
                <a:ea typeface="MS PGothic" panose="020B0600070205080204" pitchFamily="34" charset="-128"/>
                <a:cs typeface="Arial" panose="020B0604020202020204" pitchFamily="34" charset="0"/>
              </a:rPr>
              <a:t>24,000 processors 24/7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65AB3C3-A5DF-445B-83DF-1ECE8473CFD5}"/>
              </a:ext>
            </a:extLst>
          </p:cNvPr>
          <p:cNvSpPr txBox="1"/>
          <p:nvPr/>
        </p:nvSpPr>
        <p:spPr>
          <a:xfrm>
            <a:off x="4959255" y="18932686"/>
            <a:ext cx="1928733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0C179611-2779-4024-B49C-95FC24644C05}"/>
              </a:ext>
            </a:extLst>
          </p:cNvPr>
          <p:cNvCxnSpPr>
            <a:cxnSpLocks/>
          </p:cNvCxnSpPr>
          <p:nvPr/>
        </p:nvCxnSpPr>
        <p:spPr>
          <a:xfrm flipH="1">
            <a:off x="8001882" y="20040328"/>
            <a:ext cx="1216769" cy="1836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7" descr="KRAS G12C mutation">
            <a:extLst>
              <a:ext uri="{FF2B5EF4-FFF2-40B4-BE49-F238E27FC236}">
                <a16:creationId xmlns:a16="http://schemas.microsoft.com/office/drawing/2014/main" xmlns="" id="{7F7A2C37-8D7B-493A-B320-742AA6B55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518" y="18542296"/>
            <a:ext cx="13019389" cy="967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xmlns="" id="{4F66879F-D5AF-4677-B7E6-A0B8CC03B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9626" y="17895184"/>
            <a:ext cx="1207846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dirty="0"/>
              <a:t>U of L anti-RAS drug (F3 series) binds here to block RAS function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AA9ECB8-B74C-4826-B6FC-3EC8722B5A32}"/>
              </a:ext>
            </a:extLst>
          </p:cNvPr>
          <p:cNvGrpSpPr/>
          <p:nvPr/>
        </p:nvGrpSpPr>
        <p:grpSpPr>
          <a:xfrm>
            <a:off x="25460444" y="16960277"/>
            <a:ext cx="17560493" cy="10722997"/>
            <a:chOff x="2857500" y="2571750"/>
            <a:chExt cx="4768474" cy="2286000"/>
          </a:xfrm>
        </p:grpSpPr>
        <p:sp>
          <p:nvSpPr>
            <p:cNvPr id="19" name="Rectangle 7">
              <a:extLst>
                <a:ext uri="{FF2B5EF4-FFF2-40B4-BE49-F238E27FC236}">
                  <a16:creationId xmlns:a16="http://schemas.microsoft.com/office/drawing/2014/main" xmlns="" id="{7F0E4A7C-E242-45E0-AEE0-DD77B2CE1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2571750"/>
              <a:ext cx="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" name="Rectangle 8">
              <a:extLst>
                <a:ext uri="{FF2B5EF4-FFF2-40B4-BE49-F238E27FC236}">
                  <a16:creationId xmlns:a16="http://schemas.microsoft.com/office/drawing/2014/main" xmlns="" id="{142BF411-975B-461E-8832-B58D0B912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4863" y="2954338"/>
              <a:ext cx="2055812" cy="137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" name="Line 10">
              <a:extLst>
                <a:ext uri="{FF2B5EF4-FFF2-40B4-BE49-F238E27FC236}">
                  <a16:creationId xmlns:a16="http://schemas.microsoft.com/office/drawing/2014/main" xmlns="" id="{419C4F7A-9D5D-4D77-9CE2-A89CADE50D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4863" y="4325938"/>
              <a:ext cx="20574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1">
              <a:extLst>
                <a:ext uri="{FF2B5EF4-FFF2-40B4-BE49-F238E27FC236}">
                  <a16:creationId xmlns:a16="http://schemas.microsoft.com/office/drawing/2014/main" xmlns="" id="{3AEA1EBF-20D1-4040-9FEC-FC3431100E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6463" y="4325938"/>
              <a:ext cx="0" cy="396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3">
              <a:extLst>
                <a:ext uri="{FF2B5EF4-FFF2-40B4-BE49-F238E27FC236}">
                  <a16:creationId xmlns:a16="http://schemas.microsoft.com/office/drawing/2014/main" xmlns="" id="{28C93A04-F48C-4DC6-A27F-169B24AD68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52838" y="4325938"/>
              <a:ext cx="0" cy="396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5">
              <a:extLst>
                <a:ext uri="{FF2B5EF4-FFF2-40B4-BE49-F238E27FC236}">
                  <a16:creationId xmlns:a16="http://schemas.microsoft.com/office/drawing/2014/main" xmlns="" id="{24E4FAC3-BFFF-4000-9EBB-21F9EBADB0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9213" y="4325938"/>
              <a:ext cx="0" cy="396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17">
              <a:extLst>
                <a:ext uri="{FF2B5EF4-FFF2-40B4-BE49-F238E27FC236}">
                  <a16:creationId xmlns:a16="http://schemas.microsoft.com/office/drawing/2014/main" xmlns="" id="{8DC96426-FED4-45B8-B192-E505C1D282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5588" y="4325938"/>
              <a:ext cx="0" cy="396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9">
              <a:extLst>
                <a:ext uri="{FF2B5EF4-FFF2-40B4-BE49-F238E27FC236}">
                  <a16:creationId xmlns:a16="http://schemas.microsoft.com/office/drawing/2014/main" xmlns="" id="{D287322F-E09E-4CF8-8F13-141AB9156B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0375" y="4325938"/>
              <a:ext cx="0" cy="396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21">
              <a:extLst>
                <a:ext uri="{FF2B5EF4-FFF2-40B4-BE49-F238E27FC236}">
                  <a16:creationId xmlns:a16="http://schemas.microsoft.com/office/drawing/2014/main" xmlns="" id="{9A8042D4-C7A0-4C64-A808-31554B93D2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75163" y="4325938"/>
              <a:ext cx="0" cy="396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3">
              <a:extLst>
                <a:ext uri="{FF2B5EF4-FFF2-40B4-BE49-F238E27FC236}">
                  <a16:creationId xmlns:a16="http://schemas.microsoft.com/office/drawing/2014/main" xmlns="" id="{003B43A4-8233-475C-A859-A90BB3D11E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1538" y="4325938"/>
              <a:ext cx="0" cy="396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5">
              <a:extLst>
                <a:ext uri="{FF2B5EF4-FFF2-40B4-BE49-F238E27FC236}">
                  <a16:creationId xmlns:a16="http://schemas.microsoft.com/office/drawing/2014/main" xmlns="" id="{421CB636-9B85-4ED2-A053-AE1B7DA4BE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7913" y="4325938"/>
              <a:ext cx="0" cy="396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7">
              <a:extLst>
                <a:ext uri="{FF2B5EF4-FFF2-40B4-BE49-F238E27FC236}">
                  <a16:creationId xmlns:a16="http://schemas.microsoft.com/office/drawing/2014/main" xmlns="" id="{3C3C45D8-7836-4A1E-8764-53D926DD17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4288" y="4325938"/>
              <a:ext cx="0" cy="396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9">
              <a:extLst>
                <a:ext uri="{FF2B5EF4-FFF2-40B4-BE49-F238E27FC236}">
                  <a16:creationId xmlns:a16="http://schemas.microsoft.com/office/drawing/2014/main" xmlns="" id="{88828BF8-7782-4D59-A60A-BABFAD47AE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99075" y="4325938"/>
              <a:ext cx="0" cy="396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31">
              <a:extLst>
                <a:ext uri="{FF2B5EF4-FFF2-40B4-BE49-F238E27FC236}">
                  <a16:creationId xmlns:a16="http://schemas.microsoft.com/office/drawing/2014/main" xmlns="" id="{EDE5254D-B209-467F-84E0-4090905289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44863" y="2954338"/>
              <a:ext cx="0" cy="13716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32">
              <a:extLst>
                <a:ext uri="{FF2B5EF4-FFF2-40B4-BE49-F238E27FC236}">
                  <a16:creationId xmlns:a16="http://schemas.microsoft.com/office/drawing/2014/main" xmlns="" id="{A6CA2802-75D0-4225-BCF2-CA0AEF653C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5175" y="4325938"/>
              <a:ext cx="3968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D7080736-03D1-42BE-B590-D4746799F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2938" y="4265613"/>
              <a:ext cx="60325" cy="127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 sz="825" b="1">
                  <a:solidFill>
                    <a:srgbClr val="000000"/>
                  </a:solidFill>
                </a:rPr>
                <a:t>0</a:t>
              </a:r>
              <a:endParaRPr lang="en-US" altLang="en-US"/>
            </a:p>
          </p:txBody>
        </p:sp>
        <p:sp>
          <p:nvSpPr>
            <p:cNvPr id="35" name="Line 34">
              <a:extLst>
                <a:ext uri="{FF2B5EF4-FFF2-40B4-BE49-F238E27FC236}">
                  <a16:creationId xmlns:a16="http://schemas.microsoft.com/office/drawing/2014/main" xmlns="" id="{02B936E6-3DED-4DA2-8DF7-74F44B7E10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5175" y="3983038"/>
              <a:ext cx="3968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035E46B2-1160-4A0A-81F6-77D875848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50" y="3922713"/>
              <a:ext cx="177800" cy="127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 sz="825" b="1">
                  <a:solidFill>
                    <a:srgbClr val="000000"/>
                  </a:solidFill>
                </a:rPr>
                <a:t>200</a:t>
              </a:r>
              <a:endParaRPr lang="en-US" altLang="en-US"/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xmlns="" id="{FEAD2EC1-0AA5-4E5A-9032-47F1FB701B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5175" y="3640138"/>
              <a:ext cx="3968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F6F1EDC0-4DD2-40EF-81F2-0D4483CBB8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50" y="3579813"/>
              <a:ext cx="177800" cy="127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 sz="825" b="1">
                  <a:solidFill>
                    <a:srgbClr val="000000"/>
                  </a:solidFill>
                </a:rPr>
                <a:t>400</a:t>
              </a:r>
              <a:endParaRPr lang="en-US" altLang="en-US"/>
            </a:p>
          </p:txBody>
        </p:sp>
        <p:sp>
          <p:nvSpPr>
            <p:cNvPr id="39" name="Line 38">
              <a:extLst>
                <a:ext uri="{FF2B5EF4-FFF2-40B4-BE49-F238E27FC236}">
                  <a16:creationId xmlns:a16="http://schemas.microsoft.com/office/drawing/2014/main" xmlns="" id="{17E55D32-96B0-4832-B8FF-AD121A78C1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5175" y="3297238"/>
              <a:ext cx="3968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CADA6DE2-AA3B-40A0-BD50-AD933542E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50" y="3236913"/>
              <a:ext cx="177800" cy="127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 sz="825" b="1">
                  <a:solidFill>
                    <a:srgbClr val="000000"/>
                  </a:solidFill>
                </a:rPr>
                <a:t>600</a:t>
              </a:r>
              <a:endParaRPr lang="en-US" altLang="en-US"/>
            </a:p>
          </p:txBody>
        </p:sp>
        <p:sp>
          <p:nvSpPr>
            <p:cNvPr id="41" name="Line 40">
              <a:extLst>
                <a:ext uri="{FF2B5EF4-FFF2-40B4-BE49-F238E27FC236}">
                  <a16:creationId xmlns:a16="http://schemas.microsoft.com/office/drawing/2014/main" xmlns="" id="{1A415AF5-6799-4C44-BD4D-5F234B45DE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5175" y="2954338"/>
              <a:ext cx="3968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80B6A5C5-F3E2-4416-9102-911ABA7462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50" y="2894013"/>
              <a:ext cx="177800" cy="127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 sz="825" b="1">
                  <a:solidFill>
                    <a:srgbClr val="000000"/>
                  </a:solidFill>
                </a:rPr>
                <a:t>800</a:t>
              </a:r>
              <a:endParaRPr lang="en-US" altLang="en-US"/>
            </a:p>
          </p:txBody>
        </p:sp>
        <p:sp>
          <p:nvSpPr>
            <p:cNvPr id="43" name="Line 42">
              <a:extLst>
                <a:ext uri="{FF2B5EF4-FFF2-40B4-BE49-F238E27FC236}">
                  <a16:creationId xmlns:a16="http://schemas.microsoft.com/office/drawing/2014/main" xmlns="" id="{B2EF66DC-0E98-485F-90AE-F599CE562D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6463" y="3976688"/>
              <a:ext cx="206375" cy="14763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43">
              <a:extLst>
                <a:ext uri="{FF2B5EF4-FFF2-40B4-BE49-F238E27FC236}">
                  <a16:creationId xmlns:a16="http://schemas.microsoft.com/office/drawing/2014/main" xmlns="" id="{053A0A53-65E6-4D26-9AAB-F48BE22E07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52838" y="3884613"/>
              <a:ext cx="206375" cy="9207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44">
              <a:extLst>
                <a:ext uri="{FF2B5EF4-FFF2-40B4-BE49-F238E27FC236}">
                  <a16:creationId xmlns:a16="http://schemas.microsoft.com/office/drawing/2014/main" xmlns="" id="{8464E1A1-5129-43D8-871E-0C2366EDA0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59213" y="3754438"/>
              <a:ext cx="206375" cy="13017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45">
              <a:extLst>
                <a:ext uri="{FF2B5EF4-FFF2-40B4-BE49-F238E27FC236}">
                  <a16:creationId xmlns:a16="http://schemas.microsoft.com/office/drawing/2014/main" xmlns="" id="{5609751B-61F8-439A-8FBC-D1DC3C4245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65588" y="3335338"/>
              <a:ext cx="204787" cy="4206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46">
              <a:extLst>
                <a:ext uri="{FF2B5EF4-FFF2-40B4-BE49-F238E27FC236}">
                  <a16:creationId xmlns:a16="http://schemas.microsoft.com/office/drawing/2014/main" xmlns="" id="{5B99A1EA-91D1-4A1E-BDA0-2A80E73B09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0375" y="3305175"/>
              <a:ext cx="204788" cy="3016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47">
              <a:extLst>
                <a:ext uri="{FF2B5EF4-FFF2-40B4-BE49-F238E27FC236}">
                  <a16:creationId xmlns:a16="http://schemas.microsoft.com/office/drawing/2014/main" xmlns="" id="{389F7B9B-A5BF-42A5-9D36-4B1DFC6F6B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75163" y="3194050"/>
              <a:ext cx="206375" cy="1111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9DE3C51F-4FBC-410E-997C-2C3D2053FC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9475" y="4097338"/>
              <a:ext cx="55563" cy="53975"/>
            </a:xfrm>
            <a:prstGeom prst="ellipse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C728EA23-B94D-4925-9617-C3DF45075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5850" y="3949700"/>
              <a:ext cx="53975" cy="53975"/>
            </a:xfrm>
            <a:prstGeom prst="ellipse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EC637801-3BDA-41BF-9C50-259D570CFA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2225" y="3856038"/>
              <a:ext cx="53975" cy="55562"/>
            </a:xfrm>
            <a:prstGeom prst="ellipse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6E73C9F1-2ABD-4ADB-804A-EB1A57B99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7013" y="3727450"/>
              <a:ext cx="55562" cy="55563"/>
            </a:xfrm>
            <a:prstGeom prst="ellipse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57EED1E0-E18D-4FF9-AC2D-62BC1C5542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3388" y="3308350"/>
              <a:ext cx="55562" cy="53975"/>
            </a:xfrm>
            <a:prstGeom prst="ellipse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9FF1A048-4A90-4ACB-8317-C3011BDEB0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175" y="3278188"/>
              <a:ext cx="55563" cy="53975"/>
            </a:xfrm>
            <a:prstGeom prst="ellipse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47BE800D-8F07-401F-A87F-10D966A8A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4550" y="3167063"/>
              <a:ext cx="53975" cy="55562"/>
            </a:xfrm>
            <a:prstGeom prst="ellipse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6" name="Line 55">
              <a:extLst>
                <a:ext uri="{FF2B5EF4-FFF2-40B4-BE49-F238E27FC236}">
                  <a16:creationId xmlns:a16="http://schemas.microsoft.com/office/drawing/2014/main" xmlns="" id="{05B179D2-CCB8-4C1F-97A5-7BDFC29336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6463" y="4040188"/>
              <a:ext cx="206375" cy="2301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56">
              <a:extLst>
                <a:ext uri="{FF2B5EF4-FFF2-40B4-BE49-F238E27FC236}">
                  <a16:creationId xmlns:a16="http://schemas.microsoft.com/office/drawing/2014/main" xmlns="" id="{26FCEC0B-F8E0-4A03-BE07-09464CB2D5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52838" y="3978275"/>
              <a:ext cx="206375" cy="619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57">
              <a:extLst>
                <a:ext uri="{FF2B5EF4-FFF2-40B4-BE49-F238E27FC236}">
                  <a16:creationId xmlns:a16="http://schemas.microsoft.com/office/drawing/2014/main" xmlns="" id="{B3BF67EC-25F5-4B20-A0CA-3F27E14F73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59213" y="3905250"/>
              <a:ext cx="206375" cy="730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58">
              <a:extLst>
                <a:ext uri="{FF2B5EF4-FFF2-40B4-BE49-F238E27FC236}">
                  <a16:creationId xmlns:a16="http://schemas.microsoft.com/office/drawing/2014/main" xmlns="" id="{31458394-77F6-4E1D-A492-5F1B7D7E34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65588" y="3482975"/>
              <a:ext cx="204787" cy="42227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59">
              <a:extLst>
                <a:ext uri="{FF2B5EF4-FFF2-40B4-BE49-F238E27FC236}">
                  <a16:creationId xmlns:a16="http://schemas.microsoft.com/office/drawing/2014/main" xmlns="" id="{ABAF765F-D615-4DE5-A7A1-08D07C8B00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0375" y="3194050"/>
              <a:ext cx="204788" cy="2889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60">
              <a:extLst>
                <a:ext uri="{FF2B5EF4-FFF2-40B4-BE49-F238E27FC236}">
                  <a16:creationId xmlns:a16="http://schemas.microsoft.com/office/drawing/2014/main" xmlns="" id="{CDBEB68B-7333-4CA2-836C-B9CB42B308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75163" y="3040063"/>
              <a:ext cx="206375" cy="1539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B692134E-2C4E-4B70-AC4B-B3D7C906C8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9475" y="4243388"/>
              <a:ext cx="55563" cy="55562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id="{B031A9E7-F6B3-4327-BB6A-543A7DBEF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5850" y="4013200"/>
              <a:ext cx="53975" cy="53975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348679B3-2A94-4B0E-9468-C505A81A9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2225" y="3951288"/>
              <a:ext cx="53975" cy="53975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xmlns="" id="{7B39B1DF-C18C-4DBE-BA6E-64D550AFC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7013" y="3878263"/>
              <a:ext cx="55562" cy="53975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186CDABE-81C2-4667-B15F-2596DEA07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3388" y="3455988"/>
              <a:ext cx="55562" cy="53975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D9BE370A-4FDD-4174-85FC-235820948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175" y="3167063"/>
              <a:ext cx="55563" cy="55562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F8FC051C-82D1-46E0-80B2-046E354AF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4550" y="3013075"/>
              <a:ext cx="53975" cy="55563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9" name="Line 68">
              <a:extLst>
                <a:ext uri="{FF2B5EF4-FFF2-40B4-BE49-F238E27FC236}">
                  <a16:creationId xmlns:a16="http://schemas.microsoft.com/office/drawing/2014/main" xmlns="" id="{76CDB6A4-95C6-42C7-9B46-F7FEBE37E2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6463" y="4138613"/>
              <a:ext cx="206375" cy="8096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69">
              <a:extLst>
                <a:ext uri="{FF2B5EF4-FFF2-40B4-BE49-F238E27FC236}">
                  <a16:creationId xmlns:a16="http://schemas.microsoft.com/office/drawing/2014/main" xmlns="" id="{A6F5893D-67B5-4189-AF06-A88085EB7C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52838" y="4110038"/>
              <a:ext cx="206375" cy="2857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70">
              <a:extLst>
                <a:ext uri="{FF2B5EF4-FFF2-40B4-BE49-F238E27FC236}">
                  <a16:creationId xmlns:a16="http://schemas.microsoft.com/office/drawing/2014/main" xmlns="" id="{1BBF9F91-9A09-44E4-BE62-6A2A480F96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59213" y="4008438"/>
              <a:ext cx="206375" cy="1016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71">
              <a:extLst>
                <a:ext uri="{FF2B5EF4-FFF2-40B4-BE49-F238E27FC236}">
                  <a16:creationId xmlns:a16="http://schemas.microsoft.com/office/drawing/2014/main" xmlns="" id="{CE41BEA1-6086-4FAD-8D7A-47BDD94799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5588" y="4008438"/>
              <a:ext cx="204787" cy="476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72">
              <a:extLst>
                <a:ext uri="{FF2B5EF4-FFF2-40B4-BE49-F238E27FC236}">
                  <a16:creationId xmlns:a16="http://schemas.microsoft.com/office/drawing/2014/main" xmlns="" id="{699E0FD6-0751-4551-9858-9A3320CB18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0375" y="4013200"/>
              <a:ext cx="204788" cy="269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73">
              <a:extLst>
                <a:ext uri="{FF2B5EF4-FFF2-40B4-BE49-F238E27FC236}">
                  <a16:creationId xmlns:a16="http://schemas.microsoft.com/office/drawing/2014/main" xmlns="" id="{9A9A9AF5-7DA4-4B91-B287-E7B920891D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75163" y="4032250"/>
              <a:ext cx="206375" cy="793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74">
              <a:extLst>
                <a:ext uri="{FF2B5EF4-FFF2-40B4-BE49-F238E27FC236}">
                  <a16:creationId xmlns:a16="http://schemas.microsoft.com/office/drawing/2014/main" xmlns="" id="{DA843635-8CC4-4168-92B3-A587A5DA43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81538" y="3841750"/>
              <a:ext cx="206375" cy="1889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75">
              <a:extLst>
                <a:ext uri="{FF2B5EF4-FFF2-40B4-BE49-F238E27FC236}">
                  <a16:creationId xmlns:a16="http://schemas.microsoft.com/office/drawing/2014/main" xmlns="" id="{86D51BE1-65A1-4BCC-AB66-F7758B3E25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87913" y="3694113"/>
              <a:ext cx="206375" cy="14763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76">
              <a:extLst>
                <a:ext uri="{FF2B5EF4-FFF2-40B4-BE49-F238E27FC236}">
                  <a16:creationId xmlns:a16="http://schemas.microsoft.com/office/drawing/2014/main" xmlns="" id="{29D81FE4-00C6-4830-9D1F-67B55690C3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94288" y="3402013"/>
              <a:ext cx="204787" cy="2921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xmlns="" id="{896887D5-1742-47FC-8BED-51DAA8D56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9475" y="4192588"/>
              <a:ext cx="55563" cy="53975"/>
            </a:xfrm>
            <a:custGeom>
              <a:avLst/>
              <a:gdLst>
                <a:gd name="T0" fmla="*/ 0 w 46"/>
                <a:gd name="T1" fmla="*/ 54769 h 46"/>
                <a:gd name="T2" fmla="*/ 54769 w 46"/>
                <a:gd name="T3" fmla="*/ 54769 h 46"/>
                <a:gd name="T4" fmla="*/ 27385 w 46"/>
                <a:gd name="T5" fmla="*/ 0 h 46"/>
                <a:gd name="T6" fmla="*/ 0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0" y="46"/>
                  </a:moveTo>
                  <a:lnTo>
                    <a:pt x="46" y="46"/>
                  </a:lnTo>
                  <a:lnTo>
                    <a:pt x="23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xmlns="" id="{0FF7CD9C-6C34-429F-B9CC-3E22BF07D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5850" y="4111625"/>
              <a:ext cx="53975" cy="53975"/>
            </a:xfrm>
            <a:custGeom>
              <a:avLst/>
              <a:gdLst>
                <a:gd name="T0" fmla="*/ 0 w 46"/>
                <a:gd name="T1" fmla="*/ 54769 h 46"/>
                <a:gd name="T2" fmla="*/ 54769 w 46"/>
                <a:gd name="T3" fmla="*/ 54769 h 46"/>
                <a:gd name="T4" fmla="*/ 27385 w 46"/>
                <a:gd name="T5" fmla="*/ 0 h 46"/>
                <a:gd name="T6" fmla="*/ 0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0" y="46"/>
                  </a:moveTo>
                  <a:lnTo>
                    <a:pt x="46" y="46"/>
                  </a:lnTo>
                  <a:lnTo>
                    <a:pt x="23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xmlns="" id="{37AA2A05-DBAA-40D5-92A5-007EE2086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4083050"/>
              <a:ext cx="53975" cy="53975"/>
            </a:xfrm>
            <a:custGeom>
              <a:avLst/>
              <a:gdLst>
                <a:gd name="T0" fmla="*/ 0 w 46"/>
                <a:gd name="T1" fmla="*/ 54769 h 46"/>
                <a:gd name="T2" fmla="*/ 54769 w 46"/>
                <a:gd name="T3" fmla="*/ 54769 h 46"/>
                <a:gd name="T4" fmla="*/ 27385 w 46"/>
                <a:gd name="T5" fmla="*/ 0 h 46"/>
                <a:gd name="T6" fmla="*/ 0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0" y="46"/>
                  </a:moveTo>
                  <a:lnTo>
                    <a:pt x="46" y="46"/>
                  </a:lnTo>
                  <a:lnTo>
                    <a:pt x="23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xmlns="" id="{E52B06B2-92A6-4910-B413-74064A696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013" y="3981450"/>
              <a:ext cx="55562" cy="55563"/>
            </a:xfrm>
            <a:custGeom>
              <a:avLst/>
              <a:gdLst>
                <a:gd name="T0" fmla="*/ 0 w 46"/>
                <a:gd name="T1" fmla="*/ 54769 h 46"/>
                <a:gd name="T2" fmla="*/ 54769 w 46"/>
                <a:gd name="T3" fmla="*/ 54769 h 46"/>
                <a:gd name="T4" fmla="*/ 27385 w 46"/>
                <a:gd name="T5" fmla="*/ 0 h 46"/>
                <a:gd name="T6" fmla="*/ 0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0" y="46"/>
                  </a:moveTo>
                  <a:lnTo>
                    <a:pt x="46" y="46"/>
                  </a:lnTo>
                  <a:lnTo>
                    <a:pt x="23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xmlns="" id="{C8A52D0C-0D22-4751-9D8D-D86BECEF2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3388" y="3986213"/>
              <a:ext cx="55562" cy="55562"/>
            </a:xfrm>
            <a:custGeom>
              <a:avLst/>
              <a:gdLst>
                <a:gd name="T0" fmla="*/ 0 w 46"/>
                <a:gd name="T1" fmla="*/ 54769 h 46"/>
                <a:gd name="T2" fmla="*/ 54769 w 46"/>
                <a:gd name="T3" fmla="*/ 54769 h 46"/>
                <a:gd name="T4" fmla="*/ 27385 w 46"/>
                <a:gd name="T5" fmla="*/ 0 h 46"/>
                <a:gd name="T6" fmla="*/ 0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0" y="46"/>
                  </a:moveTo>
                  <a:lnTo>
                    <a:pt x="46" y="46"/>
                  </a:lnTo>
                  <a:lnTo>
                    <a:pt x="23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xmlns="" id="{2BA77013-D28F-4CF7-8DED-3FA7D7EA7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8175" y="4013200"/>
              <a:ext cx="55563" cy="53975"/>
            </a:xfrm>
            <a:custGeom>
              <a:avLst/>
              <a:gdLst>
                <a:gd name="T0" fmla="*/ 0 w 47"/>
                <a:gd name="T1" fmla="*/ 54769 h 46"/>
                <a:gd name="T2" fmla="*/ 55960 w 47"/>
                <a:gd name="T3" fmla="*/ 54769 h 46"/>
                <a:gd name="T4" fmla="*/ 27385 w 47"/>
                <a:gd name="T5" fmla="*/ 0 h 46"/>
                <a:gd name="T6" fmla="*/ 0 w 47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46">
                  <a:moveTo>
                    <a:pt x="0" y="46"/>
                  </a:moveTo>
                  <a:lnTo>
                    <a:pt x="47" y="46"/>
                  </a:lnTo>
                  <a:lnTo>
                    <a:pt x="23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xmlns="" id="{9DC655E0-0B0C-4107-94FB-9443E3FDB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4550" y="4003675"/>
              <a:ext cx="53975" cy="55563"/>
            </a:xfrm>
            <a:custGeom>
              <a:avLst/>
              <a:gdLst>
                <a:gd name="T0" fmla="*/ 0 w 46"/>
                <a:gd name="T1" fmla="*/ 54769 h 46"/>
                <a:gd name="T2" fmla="*/ 54769 w 46"/>
                <a:gd name="T3" fmla="*/ 54769 h 46"/>
                <a:gd name="T4" fmla="*/ 27385 w 46"/>
                <a:gd name="T5" fmla="*/ 0 h 46"/>
                <a:gd name="T6" fmla="*/ 0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0" y="46"/>
                  </a:moveTo>
                  <a:lnTo>
                    <a:pt x="46" y="46"/>
                  </a:lnTo>
                  <a:lnTo>
                    <a:pt x="23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xmlns="" id="{BC5C8FC6-AAF1-4ED5-B3B4-F7CBB7B73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0925" y="3814763"/>
              <a:ext cx="53975" cy="55562"/>
            </a:xfrm>
            <a:custGeom>
              <a:avLst/>
              <a:gdLst>
                <a:gd name="T0" fmla="*/ 0 w 46"/>
                <a:gd name="T1" fmla="*/ 54769 h 46"/>
                <a:gd name="T2" fmla="*/ 54769 w 46"/>
                <a:gd name="T3" fmla="*/ 54769 h 46"/>
                <a:gd name="T4" fmla="*/ 27385 w 46"/>
                <a:gd name="T5" fmla="*/ 0 h 46"/>
                <a:gd name="T6" fmla="*/ 0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0" y="46"/>
                  </a:moveTo>
                  <a:lnTo>
                    <a:pt x="46" y="46"/>
                  </a:lnTo>
                  <a:lnTo>
                    <a:pt x="23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xmlns="" id="{00DF2D49-AF7B-42F4-9D76-75E810E2B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5713" y="3665538"/>
              <a:ext cx="55562" cy="55562"/>
            </a:xfrm>
            <a:custGeom>
              <a:avLst/>
              <a:gdLst>
                <a:gd name="T0" fmla="*/ 0 w 46"/>
                <a:gd name="T1" fmla="*/ 54769 h 46"/>
                <a:gd name="T2" fmla="*/ 54769 w 46"/>
                <a:gd name="T3" fmla="*/ 54769 h 46"/>
                <a:gd name="T4" fmla="*/ 27385 w 46"/>
                <a:gd name="T5" fmla="*/ 0 h 46"/>
                <a:gd name="T6" fmla="*/ 0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0" y="46"/>
                  </a:moveTo>
                  <a:lnTo>
                    <a:pt x="46" y="46"/>
                  </a:lnTo>
                  <a:lnTo>
                    <a:pt x="23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xmlns="" id="{4662F15F-FA21-4DDE-B6E0-4407AA622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2088" y="3375025"/>
              <a:ext cx="55562" cy="53975"/>
            </a:xfrm>
            <a:custGeom>
              <a:avLst/>
              <a:gdLst>
                <a:gd name="T0" fmla="*/ 0 w 46"/>
                <a:gd name="T1" fmla="*/ 54769 h 46"/>
                <a:gd name="T2" fmla="*/ 54769 w 46"/>
                <a:gd name="T3" fmla="*/ 54769 h 46"/>
                <a:gd name="T4" fmla="*/ 27385 w 46"/>
                <a:gd name="T5" fmla="*/ 0 h 46"/>
                <a:gd name="T6" fmla="*/ 0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0" y="46"/>
                  </a:moveTo>
                  <a:lnTo>
                    <a:pt x="46" y="46"/>
                  </a:lnTo>
                  <a:lnTo>
                    <a:pt x="23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87">
              <a:extLst>
                <a:ext uri="{FF2B5EF4-FFF2-40B4-BE49-F238E27FC236}">
                  <a16:creationId xmlns:a16="http://schemas.microsoft.com/office/drawing/2014/main" xmlns="" id="{254680A8-F1B2-4482-A64D-49C6909F59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6463" y="4175125"/>
              <a:ext cx="206375" cy="4127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88">
              <a:extLst>
                <a:ext uri="{FF2B5EF4-FFF2-40B4-BE49-F238E27FC236}">
                  <a16:creationId xmlns:a16="http://schemas.microsoft.com/office/drawing/2014/main" xmlns="" id="{7FD0E38F-1DF3-4EAA-95DD-96413EE426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52838" y="4037013"/>
              <a:ext cx="206375" cy="13811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89">
              <a:extLst>
                <a:ext uri="{FF2B5EF4-FFF2-40B4-BE49-F238E27FC236}">
                  <a16:creationId xmlns:a16="http://schemas.microsoft.com/office/drawing/2014/main" xmlns="" id="{0B3C61DA-81B5-4089-9768-39ADD730EE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9213" y="4037013"/>
              <a:ext cx="206375" cy="698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90">
              <a:extLst>
                <a:ext uri="{FF2B5EF4-FFF2-40B4-BE49-F238E27FC236}">
                  <a16:creationId xmlns:a16="http://schemas.microsoft.com/office/drawing/2014/main" xmlns="" id="{5AFE047C-F84A-4805-9F20-AB4049406B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65588" y="3878263"/>
              <a:ext cx="204787" cy="2286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91">
              <a:extLst>
                <a:ext uri="{FF2B5EF4-FFF2-40B4-BE49-F238E27FC236}">
                  <a16:creationId xmlns:a16="http://schemas.microsoft.com/office/drawing/2014/main" xmlns="" id="{913BA823-4832-41EF-8C7D-EA7B01E698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0375" y="3878263"/>
              <a:ext cx="204788" cy="5397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92">
              <a:extLst>
                <a:ext uri="{FF2B5EF4-FFF2-40B4-BE49-F238E27FC236}">
                  <a16:creationId xmlns:a16="http://schemas.microsoft.com/office/drawing/2014/main" xmlns="" id="{9BA0473D-B64E-4C8D-8AD2-C30AF26245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75163" y="3868738"/>
              <a:ext cx="206375" cy="635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Line 93">
              <a:extLst>
                <a:ext uri="{FF2B5EF4-FFF2-40B4-BE49-F238E27FC236}">
                  <a16:creationId xmlns:a16="http://schemas.microsoft.com/office/drawing/2014/main" xmlns="" id="{15C51066-32DB-4CEC-BC3B-FD0CCFD0DF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81538" y="3694113"/>
              <a:ext cx="206375" cy="17621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94">
              <a:extLst>
                <a:ext uri="{FF2B5EF4-FFF2-40B4-BE49-F238E27FC236}">
                  <a16:creationId xmlns:a16="http://schemas.microsoft.com/office/drawing/2014/main" xmlns="" id="{4002096B-B367-4FDC-B938-594A9FD044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87913" y="3463925"/>
              <a:ext cx="206375" cy="2301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xmlns="" id="{516C93CA-AA38-46D4-89C5-3C109D9DD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9475" y="4189413"/>
              <a:ext cx="55563" cy="53975"/>
            </a:xfrm>
            <a:custGeom>
              <a:avLst/>
              <a:gdLst>
                <a:gd name="T0" fmla="*/ 27385 w 46"/>
                <a:gd name="T1" fmla="*/ 54769 h 46"/>
                <a:gd name="T2" fmla="*/ 54769 w 46"/>
                <a:gd name="T3" fmla="*/ 0 h 46"/>
                <a:gd name="T4" fmla="*/ 0 w 46"/>
                <a:gd name="T5" fmla="*/ 0 h 46"/>
                <a:gd name="T6" fmla="*/ 27385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xmlns="" id="{4E4AAB9A-1B6E-4A9A-9FEF-5F444E4C1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5850" y="4148138"/>
              <a:ext cx="53975" cy="55562"/>
            </a:xfrm>
            <a:custGeom>
              <a:avLst/>
              <a:gdLst>
                <a:gd name="T0" fmla="*/ 27385 w 46"/>
                <a:gd name="T1" fmla="*/ 54769 h 46"/>
                <a:gd name="T2" fmla="*/ 54769 w 46"/>
                <a:gd name="T3" fmla="*/ 0 h 46"/>
                <a:gd name="T4" fmla="*/ 0 w 46"/>
                <a:gd name="T5" fmla="*/ 0 h 46"/>
                <a:gd name="T6" fmla="*/ 27385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xmlns="" id="{194DA622-A921-420A-8D90-0E2226AAC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4008438"/>
              <a:ext cx="53975" cy="55562"/>
            </a:xfrm>
            <a:custGeom>
              <a:avLst/>
              <a:gdLst>
                <a:gd name="T0" fmla="*/ 27385 w 46"/>
                <a:gd name="T1" fmla="*/ 54769 h 46"/>
                <a:gd name="T2" fmla="*/ 54769 w 46"/>
                <a:gd name="T3" fmla="*/ 0 h 46"/>
                <a:gd name="T4" fmla="*/ 0 w 46"/>
                <a:gd name="T5" fmla="*/ 0 h 46"/>
                <a:gd name="T6" fmla="*/ 27385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xmlns="" id="{64ED278B-CB43-460F-94FE-FDC8377F9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013" y="4079875"/>
              <a:ext cx="55562" cy="53975"/>
            </a:xfrm>
            <a:custGeom>
              <a:avLst/>
              <a:gdLst>
                <a:gd name="T0" fmla="*/ 27385 w 46"/>
                <a:gd name="T1" fmla="*/ 54769 h 46"/>
                <a:gd name="T2" fmla="*/ 54769 w 46"/>
                <a:gd name="T3" fmla="*/ 0 h 46"/>
                <a:gd name="T4" fmla="*/ 0 w 46"/>
                <a:gd name="T5" fmla="*/ 0 h 46"/>
                <a:gd name="T6" fmla="*/ 27385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xmlns="" id="{74D80C83-04D5-4D17-B383-FEFDF83A1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3388" y="3851275"/>
              <a:ext cx="55562" cy="53975"/>
            </a:xfrm>
            <a:custGeom>
              <a:avLst/>
              <a:gdLst>
                <a:gd name="T0" fmla="*/ 27385 w 46"/>
                <a:gd name="T1" fmla="*/ 54769 h 46"/>
                <a:gd name="T2" fmla="*/ 54769 w 46"/>
                <a:gd name="T3" fmla="*/ 0 h 46"/>
                <a:gd name="T4" fmla="*/ 0 w 46"/>
                <a:gd name="T5" fmla="*/ 0 h 46"/>
                <a:gd name="T6" fmla="*/ 27385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xmlns="" id="{C6AD7D27-F506-4C3C-9C0D-B300A0257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8175" y="3905250"/>
              <a:ext cx="55563" cy="55563"/>
            </a:xfrm>
            <a:custGeom>
              <a:avLst/>
              <a:gdLst>
                <a:gd name="T0" fmla="*/ 27385 w 47"/>
                <a:gd name="T1" fmla="*/ 54769 h 46"/>
                <a:gd name="T2" fmla="*/ 55960 w 47"/>
                <a:gd name="T3" fmla="*/ 0 h 46"/>
                <a:gd name="T4" fmla="*/ 0 w 47"/>
                <a:gd name="T5" fmla="*/ 0 h 46"/>
                <a:gd name="T6" fmla="*/ 27385 w 47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46">
                  <a:moveTo>
                    <a:pt x="23" y="46"/>
                  </a:moveTo>
                  <a:lnTo>
                    <a:pt x="47" y="0"/>
                  </a:lnTo>
                  <a:lnTo>
                    <a:pt x="0" y="0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xmlns="" id="{5AFABB55-030D-4B15-BF69-C7C5F0757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4550" y="3841750"/>
              <a:ext cx="53975" cy="55563"/>
            </a:xfrm>
            <a:custGeom>
              <a:avLst/>
              <a:gdLst>
                <a:gd name="T0" fmla="*/ 27385 w 46"/>
                <a:gd name="T1" fmla="*/ 55959 h 47"/>
                <a:gd name="T2" fmla="*/ 54769 w 46"/>
                <a:gd name="T3" fmla="*/ 0 h 47"/>
                <a:gd name="T4" fmla="*/ 0 w 46"/>
                <a:gd name="T5" fmla="*/ 0 h 47"/>
                <a:gd name="T6" fmla="*/ 27385 w 46"/>
                <a:gd name="T7" fmla="*/ 55959 h 4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7">
                  <a:moveTo>
                    <a:pt x="23" y="47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23" y="4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xmlns="" id="{09C7960A-7180-4877-A272-914EFB53B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0925" y="3665538"/>
              <a:ext cx="53975" cy="55562"/>
            </a:xfrm>
            <a:custGeom>
              <a:avLst/>
              <a:gdLst>
                <a:gd name="T0" fmla="*/ 27385 w 46"/>
                <a:gd name="T1" fmla="*/ 54769 h 46"/>
                <a:gd name="T2" fmla="*/ 54769 w 46"/>
                <a:gd name="T3" fmla="*/ 0 h 46"/>
                <a:gd name="T4" fmla="*/ 0 w 46"/>
                <a:gd name="T5" fmla="*/ 0 h 46"/>
                <a:gd name="T6" fmla="*/ 27385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xmlns="" id="{2408B9E1-5CA4-44C1-89D2-C8B23E829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5713" y="3436938"/>
              <a:ext cx="55562" cy="53975"/>
            </a:xfrm>
            <a:custGeom>
              <a:avLst/>
              <a:gdLst>
                <a:gd name="T0" fmla="*/ 27385 w 46"/>
                <a:gd name="T1" fmla="*/ 54769 h 46"/>
                <a:gd name="T2" fmla="*/ 54769 w 46"/>
                <a:gd name="T3" fmla="*/ 0 h 46"/>
                <a:gd name="T4" fmla="*/ 0 w 46"/>
                <a:gd name="T5" fmla="*/ 0 h 46"/>
                <a:gd name="T6" fmla="*/ 27385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104">
              <a:extLst>
                <a:ext uri="{FF2B5EF4-FFF2-40B4-BE49-F238E27FC236}">
                  <a16:creationId xmlns:a16="http://schemas.microsoft.com/office/drawing/2014/main" xmlns="" id="{0718F530-11F0-41D7-B4E4-7F22E8DF5A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6463" y="4173538"/>
              <a:ext cx="206375" cy="9683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105">
              <a:extLst>
                <a:ext uri="{FF2B5EF4-FFF2-40B4-BE49-F238E27FC236}">
                  <a16:creationId xmlns:a16="http://schemas.microsoft.com/office/drawing/2014/main" xmlns="" id="{62728939-85FC-46D5-BBD3-FADC5991F8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52838" y="4044950"/>
              <a:ext cx="206375" cy="1285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Line 106">
              <a:extLst>
                <a:ext uri="{FF2B5EF4-FFF2-40B4-BE49-F238E27FC236}">
                  <a16:creationId xmlns:a16="http://schemas.microsoft.com/office/drawing/2014/main" xmlns="" id="{477EE99D-DC49-4D26-A80B-7240A8D864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59213" y="3954463"/>
              <a:ext cx="206375" cy="904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Line 107">
              <a:extLst>
                <a:ext uri="{FF2B5EF4-FFF2-40B4-BE49-F238E27FC236}">
                  <a16:creationId xmlns:a16="http://schemas.microsoft.com/office/drawing/2014/main" xmlns="" id="{CC36300F-185F-4211-98E7-F9F8D50D91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65588" y="3836988"/>
              <a:ext cx="204787" cy="11747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Line 108">
              <a:extLst>
                <a:ext uri="{FF2B5EF4-FFF2-40B4-BE49-F238E27FC236}">
                  <a16:creationId xmlns:a16="http://schemas.microsoft.com/office/drawing/2014/main" xmlns="" id="{234988B1-A353-4517-ACB1-BDE5D203FD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0375" y="3733800"/>
              <a:ext cx="204788" cy="1031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Line 109">
              <a:extLst>
                <a:ext uri="{FF2B5EF4-FFF2-40B4-BE49-F238E27FC236}">
                  <a16:creationId xmlns:a16="http://schemas.microsoft.com/office/drawing/2014/main" xmlns="" id="{3A5D9916-0F65-4AEE-92F2-ADF7A9D9F9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75163" y="3328988"/>
              <a:ext cx="206375" cy="40481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xmlns="" id="{9836593C-A5E8-46F2-9087-C445D251C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125" y="4237038"/>
              <a:ext cx="68263" cy="68262"/>
            </a:xfrm>
            <a:custGeom>
              <a:avLst/>
              <a:gdLst>
                <a:gd name="T0" fmla="*/ 0 w 57"/>
                <a:gd name="T1" fmla="*/ 33337 h 57"/>
                <a:gd name="T2" fmla="*/ 33337 w 57"/>
                <a:gd name="T3" fmla="*/ 67865 h 57"/>
                <a:gd name="T4" fmla="*/ 67865 w 57"/>
                <a:gd name="T5" fmla="*/ 33337 h 57"/>
                <a:gd name="T6" fmla="*/ 33337 w 57"/>
                <a:gd name="T7" fmla="*/ 0 h 57"/>
                <a:gd name="T8" fmla="*/ 0 w 57"/>
                <a:gd name="T9" fmla="*/ 33337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7">
                  <a:moveTo>
                    <a:pt x="0" y="28"/>
                  </a:moveTo>
                  <a:lnTo>
                    <a:pt x="28" y="57"/>
                  </a:lnTo>
                  <a:lnTo>
                    <a:pt x="57" y="28"/>
                  </a:lnTo>
                  <a:lnTo>
                    <a:pt x="28" y="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xmlns="" id="{E28D5A94-217D-4E9B-AA68-BDBB4483E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7913" y="4138613"/>
              <a:ext cx="69850" cy="69850"/>
            </a:xfrm>
            <a:custGeom>
              <a:avLst/>
              <a:gdLst>
                <a:gd name="T0" fmla="*/ 0 w 58"/>
                <a:gd name="T1" fmla="*/ 34528 h 58"/>
                <a:gd name="T2" fmla="*/ 34528 w 58"/>
                <a:gd name="T3" fmla="*/ 69056 h 58"/>
                <a:gd name="T4" fmla="*/ 69056 w 58"/>
                <a:gd name="T5" fmla="*/ 34528 h 58"/>
                <a:gd name="T6" fmla="*/ 34528 w 58"/>
                <a:gd name="T7" fmla="*/ 0 h 58"/>
                <a:gd name="T8" fmla="*/ 0 w 58"/>
                <a:gd name="T9" fmla="*/ 34528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" h="58">
                  <a:moveTo>
                    <a:pt x="0" y="29"/>
                  </a:moveTo>
                  <a:lnTo>
                    <a:pt x="29" y="58"/>
                  </a:lnTo>
                  <a:lnTo>
                    <a:pt x="58" y="29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xmlns="" id="{97286DFB-81BB-4041-9BC2-723EF739B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4288" y="4011613"/>
              <a:ext cx="69850" cy="68262"/>
            </a:xfrm>
            <a:custGeom>
              <a:avLst/>
              <a:gdLst>
                <a:gd name="T0" fmla="*/ 0 w 58"/>
                <a:gd name="T1" fmla="*/ 33337 h 57"/>
                <a:gd name="T2" fmla="*/ 34528 w 58"/>
                <a:gd name="T3" fmla="*/ 67865 h 57"/>
                <a:gd name="T4" fmla="*/ 69056 w 58"/>
                <a:gd name="T5" fmla="*/ 33337 h 57"/>
                <a:gd name="T6" fmla="*/ 34528 w 58"/>
                <a:gd name="T7" fmla="*/ 0 h 57"/>
                <a:gd name="T8" fmla="*/ 0 w 58"/>
                <a:gd name="T9" fmla="*/ 33337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" h="57">
                  <a:moveTo>
                    <a:pt x="0" y="28"/>
                  </a:moveTo>
                  <a:lnTo>
                    <a:pt x="29" y="57"/>
                  </a:lnTo>
                  <a:lnTo>
                    <a:pt x="58" y="28"/>
                  </a:lnTo>
                  <a:lnTo>
                    <a:pt x="29" y="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xmlns="" id="{F97DBB4C-BA9B-4DD1-996E-F23EFED9F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0663" y="3919538"/>
              <a:ext cx="68262" cy="68262"/>
            </a:xfrm>
            <a:custGeom>
              <a:avLst/>
              <a:gdLst>
                <a:gd name="T0" fmla="*/ 0 w 58"/>
                <a:gd name="T1" fmla="*/ 34528 h 57"/>
                <a:gd name="T2" fmla="*/ 34528 w 58"/>
                <a:gd name="T3" fmla="*/ 67866 h 57"/>
                <a:gd name="T4" fmla="*/ 69056 w 58"/>
                <a:gd name="T5" fmla="*/ 34528 h 57"/>
                <a:gd name="T6" fmla="*/ 34528 w 58"/>
                <a:gd name="T7" fmla="*/ 0 h 57"/>
                <a:gd name="T8" fmla="*/ 0 w 58"/>
                <a:gd name="T9" fmla="*/ 34528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" h="57">
                  <a:moveTo>
                    <a:pt x="0" y="29"/>
                  </a:moveTo>
                  <a:lnTo>
                    <a:pt x="29" y="57"/>
                  </a:lnTo>
                  <a:lnTo>
                    <a:pt x="58" y="29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xmlns="" id="{97464CA3-6AD8-470B-8C81-AC77D2FD9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7038" y="3802063"/>
              <a:ext cx="66675" cy="68262"/>
            </a:xfrm>
            <a:custGeom>
              <a:avLst/>
              <a:gdLst>
                <a:gd name="T0" fmla="*/ 0 w 57"/>
                <a:gd name="T1" fmla="*/ 34528 h 57"/>
                <a:gd name="T2" fmla="*/ 34528 w 57"/>
                <a:gd name="T3" fmla="*/ 67866 h 57"/>
                <a:gd name="T4" fmla="*/ 67866 w 57"/>
                <a:gd name="T5" fmla="*/ 34528 h 57"/>
                <a:gd name="T6" fmla="*/ 34528 w 57"/>
                <a:gd name="T7" fmla="*/ 0 h 57"/>
                <a:gd name="T8" fmla="*/ 0 w 57"/>
                <a:gd name="T9" fmla="*/ 34528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7">
                  <a:moveTo>
                    <a:pt x="0" y="29"/>
                  </a:moveTo>
                  <a:lnTo>
                    <a:pt x="29" y="57"/>
                  </a:lnTo>
                  <a:lnTo>
                    <a:pt x="57" y="29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xmlns="" id="{B8E70FC4-C800-44E7-ACAB-9E328BEF4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825" y="3698875"/>
              <a:ext cx="68263" cy="69850"/>
            </a:xfrm>
            <a:custGeom>
              <a:avLst/>
              <a:gdLst>
                <a:gd name="T0" fmla="*/ 0 w 57"/>
                <a:gd name="T1" fmla="*/ 34528 h 58"/>
                <a:gd name="T2" fmla="*/ 33337 w 57"/>
                <a:gd name="T3" fmla="*/ 69056 h 58"/>
                <a:gd name="T4" fmla="*/ 67865 w 57"/>
                <a:gd name="T5" fmla="*/ 34528 h 58"/>
                <a:gd name="T6" fmla="*/ 33337 w 57"/>
                <a:gd name="T7" fmla="*/ 0 h 58"/>
                <a:gd name="T8" fmla="*/ 0 w 57"/>
                <a:gd name="T9" fmla="*/ 34528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8">
                  <a:moveTo>
                    <a:pt x="0" y="29"/>
                  </a:moveTo>
                  <a:lnTo>
                    <a:pt x="28" y="58"/>
                  </a:lnTo>
                  <a:lnTo>
                    <a:pt x="57" y="29"/>
                  </a:lnTo>
                  <a:lnTo>
                    <a:pt x="28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xmlns="" id="{F65F3DBC-7B6C-4E93-8B9B-A44BB48BE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6613" y="3295650"/>
              <a:ext cx="69850" cy="68263"/>
            </a:xfrm>
            <a:custGeom>
              <a:avLst/>
              <a:gdLst>
                <a:gd name="T0" fmla="*/ 0 w 58"/>
                <a:gd name="T1" fmla="*/ 33338 h 57"/>
                <a:gd name="T2" fmla="*/ 34528 w 58"/>
                <a:gd name="T3" fmla="*/ 67866 h 57"/>
                <a:gd name="T4" fmla="*/ 69056 w 58"/>
                <a:gd name="T5" fmla="*/ 33338 h 57"/>
                <a:gd name="T6" fmla="*/ 34528 w 58"/>
                <a:gd name="T7" fmla="*/ 0 h 57"/>
                <a:gd name="T8" fmla="*/ 0 w 58"/>
                <a:gd name="T9" fmla="*/ 33338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" h="57">
                  <a:moveTo>
                    <a:pt x="0" y="28"/>
                  </a:moveTo>
                  <a:lnTo>
                    <a:pt x="29" y="57"/>
                  </a:lnTo>
                  <a:lnTo>
                    <a:pt x="58" y="28"/>
                  </a:lnTo>
                  <a:lnTo>
                    <a:pt x="29" y="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Line 117">
              <a:extLst>
                <a:ext uri="{FF2B5EF4-FFF2-40B4-BE49-F238E27FC236}">
                  <a16:creationId xmlns:a16="http://schemas.microsoft.com/office/drawing/2014/main" xmlns="" id="{FD153275-C4B1-49A5-87BD-EADE613188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6463" y="4135438"/>
              <a:ext cx="206375" cy="1920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Line 118">
              <a:extLst>
                <a:ext uri="{FF2B5EF4-FFF2-40B4-BE49-F238E27FC236}">
                  <a16:creationId xmlns:a16="http://schemas.microsoft.com/office/drawing/2014/main" xmlns="" id="{A2CF3F4E-33A9-49EC-8031-55B28A0967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52838" y="4044950"/>
              <a:ext cx="206375" cy="904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Line 119">
              <a:extLst>
                <a:ext uri="{FF2B5EF4-FFF2-40B4-BE49-F238E27FC236}">
                  <a16:creationId xmlns:a16="http://schemas.microsoft.com/office/drawing/2014/main" xmlns="" id="{F34B7DBA-D025-4F68-88B8-FBC6997F38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59213" y="3949700"/>
              <a:ext cx="206375" cy="952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Line 120">
              <a:extLst>
                <a:ext uri="{FF2B5EF4-FFF2-40B4-BE49-F238E27FC236}">
                  <a16:creationId xmlns:a16="http://schemas.microsoft.com/office/drawing/2014/main" xmlns="" id="{BC7BC04C-E33B-4281-A9D3-6F31E3DDB7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65588" y="3727450"/>
              <a:ext cx="204787" cy="2222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Line 121">
              <a:extLst>
                <a:ext uri="{FF2B5EF4-FFF2-40B4-BE49-F238E27FC236}">
                  <a16:creationId xmlns:a16="http://schemas.microsoft.com/office/drawing/2014/main" xmlns="" id="{CFB1CA90-CF72-4D3C-BC0F-F06741AE07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0375" y="3497263"/>
              <a:ext cx="204788" cy="2286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Line 122">
              <a:extLst>
                <a:ext uri="{FF2B5EF4-FFF2-40B4-BE49-F238E27FC236}">
                  <a16:creationId xmlns:a16="http://schemas.microsoft.com/office/drawing/2014/main" xmlns="" id="{A228D44D-C1CE-4AD4-9F0E-0A70F14A7E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75163" y="3471863"/>
              <a:ext cx="206375" cy="269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Line 123">
              <a:extLst>
                <a:ext uri="{FF2B5EF4-FFF2-40B4-BE49-F238E27FC236}">
                  <a16:creationId xmlns:a16="http://schemas.microsoft.com/office/drawing/2014/main" xmlns="" id="{40CBE91C-5F07-40AD-A03A-373AA60D8B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81538" y="3444875"/>
              <a:ext cx="206375" cy="269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xmlns="" id="{BBFECA5F-A71E-4CB4-8479-059F1E8F96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9475" y="4298950"/>
              <a:ext cx="55563" cy="55563"/>
            </a:xfrm>
            <a:prstGeom prst="ellips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xmlns="" id="{09BC8072-FB6B-40B7-B5F0-BD037A0F7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5850" y="4108450"/>
              <a:ext cx="53975" cy="53975"/>
            </a:xfrm>
            <a:prstGeom prst="ellips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xmlns="" id="{639B25A6-0C1A-4C6A-8F55-9FCD1E621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2225" y="4017963"/>
              <a:ext cx="53975" cy="53975"/>
            </a:xfrm>
            <a:prstGeom prst="ellips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xmlns="" id="{44ABC775-2104-4264-BBA0-FF4C27328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7013" y="3922713"/>
              <a:ext cx="55562" cy="53975"/>
            </a:xfrm>
            <a:prstGeom prst="ellips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xmlns="" id="{F741FFEB-3F6B-47A9-8225-E302C3B08D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3388" y="3698875"/>
              <a:ext cx="55562" cy="55563"/>
            </a:xfrm>
            <a:prstGeom prst="ellips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xmlns="" id="{7576B7B8-3E63-45C4-9861-6949B5EA62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175" y="3470275"/>
              <a:ext cx="55563" cy="55563"/>
            </a:xfrm>
            <a:prstGeom prst="ellips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xmlns="" id="{5CB33E11-53E1-4605-AB07-13B1BCD012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4550" y="3444875"/>
              <a:ext cx="53975" cy="53975"/>
            </a:xfrm>
            <a:prstGeom prst="ellips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xmlns="" id="{6D8B0A45-BC86-41E9-89F9-5D7858D6C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0925" y="3417888"/>
              <a:ext cx="53975" cy="53975"/>
            </a:xfrm>
            <a:prstGeom prst="ellips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3" name="Line 132">
              <a:extLst>
                <a:ext uri="{FF2B5EF4-FFF2-40B4-BE49-F238E27FC236}">
                  <a16:creationId xmlns:a16="http://schemas.microsoft.com/office/drawing/2014/main" xmlns="" id="{3F7AEE17-E190-47FA-9853-E8CD40221C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6463" y="4183063"/>
              <a:ext cx="206375" cy="3016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Line 133">
              <a:extLst>
                <a:ext uri="{FF2B5EF4-FFF2-40B4-BE49-F238E27FC236}">
                  <a16:creationId xmlns:a16="http://schemas.microsoft.com/office/drawing/2014/main" xmlns="" id="{57B6665B-CC2D-4F86-8B5C-94063F47C6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52838" y="4179888"/>
              <a:ext cx="206375" cy="476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Line 134">
              <a:extLst>
                <a:ext uri="{FF2B5EF4-FFF2-40B4-BE49-F238E27FC236}">
                  <a16:creationId xmlns:a16="http://schemas.microsoft.com/office/drawing/2014/main" xmlns="" id="{AB2F6885-7740-4B09-8683-F84AF93CE5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59213" y="4032250"/>
              <a:ext cx="206375" cy="14763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Line 135">
              <a:extLst>
                <a:ext uri="{FF2B5EF4-FFF2-40B4-BE49-F238E27FC236}">
                  <a16:creationId xmlns:a16="http://schemas.microsoft.com/office/drawing/2014/main" xmlns="" id="{193F8C69-4DA1-478D-BAB1-E59BAE7C5E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65588" y="3973513"/>
              <a:ext cx="204787" cy="5873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Line 136">
              <a:extLst>
                <a:ext uri="{FF2B5EF4-FFF2-40B4-BE49-F238E27FC236}">
                  <a16:creationId xmlns:a16="http://schemas.microsoft.com/office/drawing/2014/main" xmlns="" id="{B70874CF-6EBD-4158-AA8C-1C9D585768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0375" y="3973513"/>
              <a:ext cx="204788" cy="63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Line 137">
              <a:extLst>
                <a:ext uri="{FF2B5EF4-FFF2-40B4-BE49-F238E27FC236}">
                  <a16:creationId xmlns:a16="http://schemas.microsoft.com/office/drawing/2014/main" xmlns="" id="{73AADF63-80AB-417C-B244-BFAF69BA5B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75163" y="3905250"/>
              <a:ext cx="206375" cy="746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Line 138">
              <a:extLst>
                <a:ext uri="{FF2B5EF4-FFF2-40B4-BE49-F238E27FC236}">
                  <a16:creationId xmlns:a16="http://schemas.microsoft.com/office/drawing/2014/main" xmlns="" id="{7572694C-2121-4540-9D35-BDCA592B68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81538" y="3781425"/>
              <a:ext cx="206375" cy="1238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xmlns="" id="{04E1AE27-0304-461B-AC4C-D103795E2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9475" y="4186238"/>
              <a:ext cx="55563" cy="55562"/>
            </a:xfrm>
            <a:prstGeom prst="rect">
              <a:avLst/>
            </a:prstGeom>
            <a:noFill/>
            <a:ln w="269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xmlns="" id="{F9ACA2D1-8FE2-4766-89BA-7DDCC1F081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5850" y="4156075"/>
              <a:ext cx="53975" cy="55563"/>
            </a:xfrm>
            <a:prstGeom prst="rect">
              <a:avLst/>
            </a:prstGeom>
            <a:noFill/>
            <a:ln w="269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xmlns="" id="{E802B57A-BF18-47E7-BFEE-6D9B2AB92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2225" y="4152900"/>
              <a:ext cx="53975" cy="55563"/>
            </a:xfrm>
            <a:prstGeom prst="rect">
              <a:avLst/>
            </a:prstGeom>
            <a:noFill/>
            <a:ln w="269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xmlns="" id="{204449B3-B059-45C0-A10D-89249B6ADF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7013" y="4005263"/>
              <a:ext cx="55562" cy="55562"/>
            </a:xfrm>
            <a:prstGeom prst="rect">
              <a:avLst/>
            </a:prstGeom>
            <a:noFill/>
            <a:ln w="269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xmlns="" id="{4EEE30DA-85AD-4FBE-B505-C026D617E3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3388" y="3946525"/>
              <a:ext cx="55562" cy="53975"/>
            </a:xfrm>
            <a:prstGeom prst="rect">
              <a:avLst/>
            </a:prstGeom>
            <a:noFill/>
            <a:ln w="269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xmlns="" id="{0B659A6B-F20A-4B5E-87F6-AB67BCEA45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175" y="3952875"/>
              <a:ext cx="55563" cy="55563"/>
            </a:xfrm>
            <a:prstGeom prst="rect">
              <a:avLst/>
            </a:prstGeom>
            <a:noFill/>
            <a:ln w="269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xmlns="" id="{61461DF5-C6F8-47E1-B0BF-D5D741D52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4550" y="3878263"/>
              <a:ext cx="53975" cy="53975"/>
            </a:xfrm>
            <a:prstGeom prst="rect">
              <a:avLst/>
            </a:prstGeom>
            <a:noFill/>
            <a:ln w="269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xmlns="" id="{37E3A175-2F8D-438D-AFE6-BD07CAA23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0925" y="3754438"/>
              <a:ext cx="53975" cy="53975"/>
            </a:xfrm>
            <a:prstGeom prst="rect">
              <a:avLst/>
            </a:prstGeom>
            <a:noFill/>
            <a:ln w="269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8" name="Line 147">
              <a:extLst>
                <a:ext uri="{FF2B5EF4-FFF2-40B4-BE49-F238E27FC236}">
                  <a16:creationId xmlns:a16="http://schemas.microsoft.com/office/drawing/2014/main" xmlns="" id="{357648ED-0A64-41BD-9373-58A806B330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6463" y="4157663"/>
              <a:ext cx="206375" cy="127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Line 148">
              <a:extLst>
                <a:ext uri="{FF2B5EF4-FFF2-40B4-BE49-F238E27FC236}">
                  <a16:creationId xmlns:a16="http://schemas.microsoft.com/office/drawing/2014/main" xmlns="" id="{D7C2C8B6-D2EA-45AD-86A9-DF8B5B1008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52838" y="4103688"/>
              <a:ext cx="206375" cy="6667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Line 149">
              <a:extLst>
                <a:ext uri="{FF2B5EF4-FFF2-40B4-BE49-F238E27FC236}">
                  <a16:creationId xmlns:a16="http://schemas.microsoft.com/office/drawing/2014/main" xmlns="" id="{82F83FFC-1FD3-46E3-BFFA-3FA20D1284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59213" y="4094163"/>
              <a:ext cx="206375" cy="95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Line 150">
              <a:extLst>
                <a:ext uri="{FF2B5EF4-FFF2-40B4-BE49-F238E27FC236}">
                  <a16:creationId xmlns:a16="http://schemas.microsoft.com/office/drawing/2014/main" xmlns="" id="{86FEDDE3-1995-40CA-96E2-9EAE6A7980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65588" y="4087813"/>
              <a:ext cx="204787" cy="635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Line 151">
              <a:extLst>
                <a:ext uri="{FF2B5EF4-FFF2-40B4-BE49-F238E27FC236}">
                  <a16:creationId xmlns:a16="http://schemas.microsoft.com/office/drawing/2014/main" xmlns="" id="{0DF81B86-2BBE-44B7-B46E-BD75F7AE8D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0375" y="4070350"/>
              <a:ext cx="204788" cy="1746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Line 152">
              <a:extLst>
                <a:ext uri="{FF2B5EF4-FFF2-40B4-BE49-F238E27FC236}">
                  <a16:creationId xmlns:a16="http://schemas.microsoft.com/office/drawing/2014/main" xmlns="" id="{4981E139-8B56-42C9-AF72-691C593149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75163" y="4037013"/>
              <a:ext cx="206375" cy="3333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Line 153">
              <a:extLst>
                <a:ext uri="{FF2B5EF4-FFF2-40B4-BE49-F238E27FC236}">
                  <a16:creationId xmlns:a16="http://schemas.microsoft.com/office/drawing/2014/main" xmlns="" id="{270689E1-2575-4F30-A925-3DB6A9E933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81538" y="4017963"/>
              <a:ext cx="206375" cy="1905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Line 154">
              <a:extLst>
                <a:ext uri="{FF2B5EF4-FFF2-40B4-BE49-F238E27FC236}">
                  <a16:creationId xmlns:a16="http://schemas.microsoft.com/office/drawing/2014/main" xmlns="" id="{E3B4310C-C8F3-4B1D-9A52-07D20F45EE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7913" y="4017963"/>
              <a:ext cx="206375" cy="2698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xmlns="" id="{3FCDA472-80BB-403F-932C-8ECB6687B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9475" y="4130675"/>
              <a:ext cx="55563" cy="53975"/>
            </a:xfrm>
            <a:custGeom>
              <a:avLst/>
              <a:gdLst>
                <a:gd name="T0" fmla="*/ 0 w 46"/>
                <a:gd name="T1" fmla="*/ 54769 h 46"/>
                <a:gd name="T2" fmla="*/ 54769 w 46"/>
                <a:gd name="T3" fmla="*/ 54769 h 46"/>
                <a:gd name="T4" fmla="*/ 27385 w 46"/>
                <a:gd name="T5" fmla="*/ 0 h 46"/>
                <a:gd name="T6" fmla="*/ 0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0" y="46"/>
                  </a:moveTo>
                  <a:lnTo>
                    <a:pt x="46" y="46"/>
                  </a:lnTo>
                  <a:lnTo>
                    <a:pt x="23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0000"/>
            </a:solidFill>
            <a:ln w="269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xmlns="" id="{8C15147A-485D-4C68-B67F-BE51D040D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5850" y="4141788"/>
              <a:ext cx="53975" cy="55562"/>
            </a:xfrm>
            <a:custGeom>
              <a:avLst/>
              <a:gdLst>
                <a:gd name="T0" fmla="*/ 0 w 46"/>
                <a:gd name="T1" fmla="*/ 54769 h 46"/>
                <a:gd name="T2" fmla="*/ 54769 w 46"/>
                <a:gd name="T3" fmla="*/ 54769 h 46"/>
                <a:gd name="T4" fmla="*/ 27385 w 46"/>
                <a:gd name="T5" fmla="*/ 0 h 46"/>
                <a:gd name="T6" fmla="*/ 0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0" y="46"/>
                  </a:moveTo>
                  <a:lnTo>
                    <a:pt x="46" y="46"/>
                  </a:lnTo>
                  <a:lnTo>
                    <a:pt x="23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0000"/>
            </a:solidFill>
            <a:ln w="269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xmlns="" id="{4CD3FC83-3BF8-4B36-8FC9-8A4DAC130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4075113"/>
              <a:ext cx="53975" cy="55562"/>
            </a:xfrm>
            <a:custGeom>
              <a:avLst/>
              <a:gdLst>
                <a:gd name="T0" fmla="*/ 0 w 46"/>
                <a:gd name="T1" fmla="*/ 54769 h 46"/>
                <a:gd name="T2" fmla="*/ 54769 w 46"/>
                <a:gd name="T3" fmla="*/ 54769 h 46"/>
                <a:gd name="T4" fmla="*/ 27385 w 46"/>
                <a:gd name="T5" fmla="*/ 0 h 46"/>
                <a:gd name="T6" fmla="*/ 0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0" y="46"/>
                  </a:moveTo>
                  <a:lnTo>
                    <a:pt x="46" y="46"/>
                  </a:lnTo>
                  <a:lnTo>
                    <a:pt x="23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0000"/>
            </a:solidFill>
            <a:ln w="269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xmlns="" id="{6CA50907-62C8-4052-917E-1AA5D5C2F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013" y="4067175"/>
              <a:ext cx="55562" cy="55563"/>
            </a:xfrm>
            <a:custGeom>
              <a:avLst/>
              <a:gdLst>
                <a:gd name="T0" fmla="*/ 0 w 46"/>
                <a:gd name="T1" fmla="*/ 54769 h 46"/>
                <a:gd name="T2" fmla="*/ 54769 w 46"/>
                <a:gd name="T3" fmla="*/ 54769 h 46"/>
                <a:gd name="T4" fmla="*/ 27385 w 46"/>
                <a:gd name="T5" fmla="*/ 0 h 46"/>
                <a:gd name="T6" fmla="*/ 0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0" y="46"/>
                  </a:moveTo>
                  <a:lnTo>
                    <a:pt x="46" y="46"/>
                  </a:lnTo>
                  <a:lnTo>
                    <a:pt x="23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0000"/>
            </a:solidFill>
            <a:ln w="269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xmlns="" id="{DF31B2F7-267B-4B96-9648-69C115649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3388" y="4060825"/>
              <a:ext cx="55562" cy="53975"/>
            </a:xfrm>
            <a:custGeom>
              <a:avLst/>
              <a:gdLst>
                <a:gd name="T0" fmla="*/ 0 w 46"/>
                <a:gd name="T1" fmla="*/ 54769 h 46"/>
                <a:gd name="T2" fmla="*/ 54769 w 46"/>
                <a:gd name="T3" fmla="*/ 54769 h 46"/>
                <a:gd name="T4" fmla="*/ 27385 w 46"/>
                <a:gd name="T5" fmla="*/ 0 h 46"/>
                <a:gd name="T6" fmla="*/ 0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0" y="46"/>
                  </a:moveTo>
                  <a:lnTo>
                    <a:pt x="46" y="46"/>
                  </a:lnTo>
                  <a:lnTo>
                    <a:pt x="23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0000"/>
            </a:solidFill>
            <a:ln w="269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xmlns="" id="{E844C5B7-670A-4EB6-9FAB-2CDE6004D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8175" y="4041775"/>
              <a:ext cx="55563" cy="55563"/>
            </a:xfrm>
            <a:custGeom>
              <a:avLst/>
              <a:gdLst>
                <a:gd name="T0" fmla="*/ 0 w 47"/>
                <a:gd name="T1" fmla="*/ 55960 h 47"/>
                <a:gd name="T2" fmla="*/ 55960 w 47"/>
                <a:gd name="T3" fmla="*/ 55960 h 47"/>
                <a:gd name="T4" fmla="*/ 27385 w 47"/>
                <a:gd name="T5" fmla="*/ 0 h 47"/>
                <a:gd name="T6" fmla="*/ 0 w 47"/>
                <a:gd name="T7" fmla="*/ 55960 h 4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47">
                  <a:moveTo>
                    <a:pt x="0" y="47"/>
                  </a:moveTo>
                  <a:lnTo>
                    <a:pt x="47" y="47"/>
                  </a:lnTo>
                  <a:lnTo>
                    <a:pt x="23" y="0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0000"/>
            </a:solidFill>
            <a:ln w="269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xmlns="" id="{C4281354-1E31-400C-A7E9-AC5B4D5AD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4550" y="4008438"/>
              <a:ext cx="53975" cy="55562"/>
            </a:xfrm>
            <a:custGeom>
              <a:avLst/>
              <a:gdLst>
                <a:gd name="T0" fmla="*/ 0 w 46"/>
                <a:gd name="T1" fmla="*/ 54769 h 46"/>
                <a:gd name="T2" fmla="*/ 54769 w 46"/>
                <a:gd name="T3" fmla="*/ 54769 h 46"/>
                <a:gd name="T4" fmla="*/ 27385 w 46"/>
                <a:gd name="T5" fmla="*/ 0 h 46"/>
                <a:gd name="T6" fmla="*/ 0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0" y="46"/>
                  </a:moveTo>
                  <a:lnTo>
                    <a:pt x="46" y="46"/>
                  </a:lnTo>
                  <a:lnTo>
                    <a:pt x="23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0000"/>
            </a:solidFill>
            <a:ln w="269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xmlns="" id="{E792102E-16DA-4FAB-B91C-944BB8C1B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0925" y="3990975"/>
              <a:ext cx="53975" cy="55563"/>
            </a:xfrm>
            <a:custGeom>
              <a:avLst/>
              <a:gdLst>
                <a:gd name="T0" fmla="*/ 0 w 46"/>
                <a:gd name="T1" fmla="*/ 54769 h 46"/>
                <a:gd name="T2" fmla="*/ 54769 w 46"/>
                <a:gd name="T3" fmla="*/ 54769 h 46"/>
                <a:gd name="T4" fmla="*/ 27385 w 46"/>
                <a:gd name="T5" fmla="*/ 0 h 46"/>
                <a:gd name="T6" fmla="*/ 0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0" y="46"/>
                  </a:moveTo>
                  <a:lnTo>
                    <a:pt x="46" y="46"/>
                  </a:lnTo>
                  <a:lnTo>
                    <a:pt x="23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0000"/>
            </a:solidFill>
            <a:ln w="269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xmlns="" id="{3519DBC6-AA83-46F6-B13D-E89C06D6D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5713" y="4017963"/>
              <a:ext cx="55562" cy="53975"/>
            </a:xfrm>
            <a:custGeom>
              <a:avLst/>
              <a:gdLst>
                <a:gd name="T0" fmla="*/ 0 w 46"/>
                <a:gd name="T1" fmla="*/ 54769 h 46"/>
                <a:gd name="T2" fmla="*/ 54769 w 46"/>
                <a:gd name="T3" fmla="*/ 54769 h 46"/>
                <a:gd name="T4" fmla="*/ 27385 w 46"/>
                <a:gd name="T5" fmla="*/ 0 h 46"/>
                <a:gd name="T6" fmla="*/ 0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0" y="46"/>
                  </a:moveTo>
                  <a:lnTo>
                    <a:pt x="46" y="46"/>
                  </a:lnTo>
                  <a:lnTo>
                    <a:pt x="23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0000"/>
            </a:solidFill>
            <a:ln w="269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Line 164">
              <a:extLst>
                <a:ext uri="{FF2B5EF4-FFF2-40B4-BE49-F238E27FC236}">
                  <a16:creationId xmlns:a16="http://schemas.microsoft.com/office/drawing/2014/main" xmlns="" id="{44FD415B-615D-4079-920C-54EED83140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6463" y="4211638"/>
              <a:ext cx="206375" cy="349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Line 165">
              <a:extLst>
                <a:ext uri="{FF2B5EF4-FFF2-40B4-BE49-F238E27FC236}">
                  <a16:creationId xmlns:a16="http://schemas.microsoft.com/office/drawing/2014/main" xmlns="" id="{E49053C8-0F6A-4301-B3B4-95FFDDF3DC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52838" y="4213225"/>
              <a:ext cx="206375" cy="333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Line 166">
              <a:extLst>
                <a:ext uri="{FF2B5EF4-FFF2-40B4-BE49-F238E27FC236}">
                  <a16:creationId xmlns:a16="http://schemas.microsoft.com/office/drawing/2014/main" xmlns="" id="{81B996BE-F130-4F3A-AFB1-AB5F077671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59213" y="4198938"/>
              <a:ext cx="206375" cy="1428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Line 167">
              <a:extLst>
                <a:ext uri="{FF2B5EF4-FFF2-40B4-BE49-F238E27FC236}">
                  <a16:creationId xmlns:a16="http://schemas.microsoft.com/office/drawing/2014/main" xmlns="" id="{7C75E0FD-3B84-4900-A394-35ED9D3D91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65588" y="4160838"/>
              <a:ext cx="204787" cy="381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Line 168">
              <a:extLst>
                <a:ext uri="{FF2B5EF4-FFF2-40B4-BE49-F238E27FC236}">
                  <a16:creationId xmlns:a16="http://schemas.microsoft.com/office/drawing/2014/main" xmlns="" id="{4465A3AF-85F1-477C-8AB2-E8E70D489B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0375" y="4090988"/>
              <a:ext cx="204788" cy="6985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Line 169">
              <a:extLst>
                <a:ext uri="{FF2B5EF4-FFF2-40B4-BE49-F238E27FC236}">
                  <a16:creationId xmlns:a16="http://schemas.microsoft.com/office/drawing/2014/main" xmlns="" id="{7D02217F-89A1-4622-8970-1F896CCF20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75163" y="4027488"/>
              <a:ext cx="206375" cy="635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Line 170">
              <a:extLst>
                <a:ext uri="{FF2B5EF4-FFF2-40B4-BE49-F238E27FC236}">
                  <a16:creationId xmlns:a16="http://schemas.microsoft.com/office/drawing/2014/main" xmlns="" id="{D71314E9-E37D-4300-8085-F880007FB2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81538" y="3967163"/>
              <a:ext cx="206375" cy="603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Line 171">
              <a:extLst>
                <a:ext uri="{FF2B5EF4-FFF2-40B4-BE49-F238E27FC236}">
                  <a16:creationId xmlns:a16="http://schemas.microsoft.com/office/drawing/2014/main" xmlns="" id="{F01A8806-EFD9-414A-BCE6-D33B43861C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87913" y="3878263"/>
              <a:ext cx="206375" cy="889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xmlns="" id="{11927BEF-7D47-43B6-8E04-55BC0AEAF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9475" y="4184650"/>
              <a:ext cx="55563" cy="53975"/>
            </a:xfrm>
            <a:custGeom>
              <a:avLst/>
              <a:gdLst>
                <a:gd name="T0" fmla="*/ 27385 w 46"/>
                <a:gd name="T1" fmla="*/ 54769 h 46"/>
                <a:gd name="T2" fmla="*/ 54769 w 46"/>
                <a:gd name="T3" fmla="*/ 0 h 46"/>
                <a:gd name="T4" fmla="*/ 0 w 46"/>
                <a:gd name="T5" fmla="*/ 0 h 46"/>
                <a:gd name="T6" fmla="*/ 27385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23" y="46"/>
                  </a:lnTo>
                  <a:close/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xmlns="" id="{437E5F6E-025D-4BF5-8329-7AB008C45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5850" y="4219575"/>
              <a:ext cx="53975" cy="55563"/>
            </a:xfrm>
            <a:custGeom>
              <a:avLst/>
              <a:gdLst>
                <a:gd name="T0" fmla="*/ 27385 w 46"/>
                <a:gd name="T1" fmla="*/ 54769 h 46"/>
                <a:gd name="T2" fmla="*/ 54769 w 46"/>
                <a:gd name="T3" fmla="*/ 0 h 46"/>
                <a:gd name="T4" fmla="*/ 0 w 46"/>
                <a:gd name="T5" fmla="*/ 0 h 46"/>
                <a:gd name="T6" fmla="*/ 27385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23" y="46"/>
                  </a:lnTo>
                  <a:close/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xmlns="" id="{3AD338CE-F91B-42E9-B8CA-43AE5A279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4186238"/>
              <a:ext cx="53975" cy="55562"/>
            </a:xfrm>
            <a:custGeom>
              <a:avLst/>
              <a:gdLst>
                <a:gd name="T0" fmla="*/ 27385 w 46"/>
                <a:gd name="T1" fmla="*/ 54769 h 46"/>
                <a:gd name="T2" fmla="*/ 54769 w 46"/>
                <a:gd name="T3" fmla="*/ 0 h 46"/>
                <a:gd name="T4" fmla="*/ 0 w 46"/>
                <a:gd name="T5" fmla="*/ 0 h 46"/>
                <a:gd name="T6" fmla="*/ 27385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23" y="46"/>
                  </a:lnTo>
                  <a:close/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xmlns="" id="{4DE98F2C-DE30-4827-9D07-D5D6B4CB7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013" y="4171950"/>
              <a:ext cx="55562" cy="55563"/>
            </a:xfrm>
            <a:custGeom>
              <a:avLst/>
              <a:gdLst>
                <a:gd name="T0" fmla="*/ 27385 w 46"/>
                <a:gd name="T1" fmla="*/ 54769 h 46"/>
                <a:gd name="T2" fmla="*/ 54769 w 46"/>
                <a:gd name="T3" fmla="*/ 0 h 46"/>
                <a:gd name="T4" fmla="*/ 0 w 46"/>
                <a:gd name="T5" fmla="*/ 0 h 46"/>
                <a:gd name="T6" fmla="*/ 27385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23" y="46"/>
                  </a:lnTo>
                  <a:close/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xmlns="" id="{96070C8C-D087-4DD4-AF19-1E341B3EA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3388" y="4133850"/>
              <a:ext cx="55562" cy="55563"/>
            </a:xfrm>
            <a:custGeom>
              <a:avLst/>
              <a:gdLst>
                <a:gd name="T0" fmla="*/ 27385 w 46"/>
                <a:gd name="T1" fmla="*/ 54769 h 46"/>
                <a:gd name="T2" fmla="*/ 54769 w 46"/>
                <a:gd name="T3" fmla="*/ 0 h 46"/>
                <a:gd name="T4" fmla="*/ 0 w 46"/>
                <a:gd name="T5" fmla="*/ 0 h 46"/>
                <a:gd name="T6" fmla="*/ 27385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23" y="46"/>
                  </a:lnTo>
                  <a:close/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xmlns="" id="{AABEADC3-5496-49E8-B7A0-8C0D59409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8175" y="4064000"/>
              <a:ext cx="55563" cy="53975"/>
            </a:xfrm>
            <a:custGeom>
              <a:avLst/>
              <a:gdLst>
                <a:gd name="T0" fmla="*/ 27385 w 47"/>
                <a:gd name="T1" fmla="*/ 54769 h 46"/>
                <a:gd name="T2" fmla="*/ 55960 w 47"/>
                <a:gd name="T3" fmla="*/ 0 h 46"/>
                <a:gd name="T4" fmla="*/ 0 w 47"/>
                <a:gd name="T5" fmla="*/ 0 h 46"/>
                <a:gd name="T6" fmla="*/ 27385 w 47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46">
                  <a:moveTo>
                    <a:pt x="23" y="46"/>
                  </a:moveTo>
                  <a:lnTo>
                    <a:pt x="47" y="0"/>
                  </a:lnTo>
                  <a:lnTo>
                    <a:pt x="0" y="0"/>
                  </a:lnTo>
                  <a:lnTo>
                    <a:pt x="23" y="46"/>
                  </a:lnTo>
                  <a:close/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xmlns="" id="{593C0EE9-D05C-46EB-8716-8169BEB11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4550" y="4000500"/>
              <a:ext cx="53975" cy="55563"/>
            </a:xfrm>
            <a:custGeom>
              <a:avLst/>
              <a:gdLst>
                <a:gd name="T0" fmla="*/ 27385 w 46"/>
                <a:gd name="T1" fmla="*/ 54769 h 46"/>
                <a:gd name="T2" fmla="*/ 54769 w 46"/>
                <a:gd name="T3" fmla="*/ 0 h 46"/>
                <a:gd name="T4" fmla="*/ 0 w 46"/>
                <a:gd name="T5" fmla="*/ 0 h 46"/>
                <a:gd name="T6" fmla="*/ 27385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23" y="46"/>
                  </a:lnTo>
                  <a:close/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xmlns="" id="{2A733E01-B76E-4A6A-A62C-77912AEFA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0925" y="3940175"/>
              <a:ext cx="53975" cy="53975"/>
            </a:xfrm>
            <a:custGeom>
              <a:avLst/>
              <a:gdLst>
                <a:gd name="T0" fmla="*/ 27385 w 46"/>
                <a:gd name="T1" fmla="*/ 54769 h 46"/>
                <a:gd name="T2" fmla="*/ 54769 w 46"/>
                <a:gd name="T3" fmla="*/ 0 h 46"/>
                <a:gd name="T4" fmla="*/ 0 w 46"/>
                <a:gd name="T5" fmla="*/ 0 h 46"/>
                <a:gd name="T6" fmla="*/ 27385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23" y="46"/>
                  </a:lnTo>
                  <a:close/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xmlns="" id="{E08FD98B-0C99-41FC-B0AB-60205073E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5713" y="3851275"/>
              <a:ext cx="55562" cy="53975"/>
            </a:xfrm>
            <a:custGeom>
              <a:avLst/>
              <a:gdLst>
                <a:gd name="T0" fmla="*/ 27385 w 46"/>
                <a:gd name="T1" fmla="*/ 54769 h 46"/>
                <a:gd name="T2" fmla="*/ 54769 w 46"/>
                <a:gd name="T3" fmla="*/ 0 h 46"/>
                <a:gd name="T4" fmla="*/ 0 w 46"/>
                <a:gd name="T5" fmla="*/ 0 h 46"/>
                <a:gd name="T6" fmla="*/ 27385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23" y="46"/>
                  </a:lnTo>
                  <a:close/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Line 181">
              <a:extLst>
                <a:ext uri="{FF2B5EF4-FFF2-40B4-BE49-F238E27FC236}">
                  <a16:creationId xmlns:a16="http://schemas.microsoft.com/office/drawing/2014/main" xmlns="" id="{69CD4DCE-D497-4F43-8AF5-B351F94B07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6463" y="4224338"/>
              <a:ext cx="206375" cy="317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Line 182">
              <a:extLst>
                <a:ext uri="{FF2B5EF4-FFF2-40B4-BE49-F238E27FC236}">
                  <a16:creationId xmlns:a16="http://schemas.microsoft.com/office/drawing/2014/main" xmlns="" id="{1089DB40-4CF5-4C18-94FB-E6D317C0CC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52838" y="4227513"/>
              <a:ext cx="206375" cy="111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Line 183">
              <a:extLst>
                <a:ext uri="{FF2B5EF4-FFF2-40B4-BE49-F238E27FC236}">
                  <a16:creationId xmlns:a16="http://schemas.microsoft.com/office/drawing/2014/main" xmlns="" id="{F488D765-EDF5-4FF2-B036-653EDE0DB5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59213" y="4211638"/>
              <a:ext cx="206375" cy="2698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Line 184">
              <a:extLst>
                <a:ext uri="{FF2B5EF4-FFF2-40B4-BE49-F238E27FC236}">
                  <a16:creationId xmlns:a16="http://schemas.microsoft.com/office/drawing/2014/main" xmlns="" id="{3803062B-B844-471E-B518-7D55233E5D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65588" y="4149725"/>
              <a:ext cx="204787" cy="6191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Line 185">
              <a:extLst>
                <a:ext uri="{FF2B5EF4-FFF2-40B4-BE49-F238E27FC236}">
                  <a16:creationId xmlns:a16="http://schemas.microsoft.com/office/drawing/2014/main" xmlns="" id="{1A8A4D98-4389-4BD1-A437-7250B40CEC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0375" y="4098925"/>
              <a:ext cx="204788" cy="508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Line 186">
              <a:extLst>
                <a:ext uri="{FF2B5EF4-FFF2-40B4-BE49-F238E27FC236}">
                  <a16:creationId xmlns:a16="http://schemas.microsoft.com/office/drawing/2014/main" xmlns="" id="{2BD2309E-AEF0-485E-9590-141CEFBEF7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75163" y="4097338"/>
              <a:ext cx="20637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Line 187">
              <a:extLst>
                <a:ext uri="{FF2B5EF4-FFF2-40B4-BE49-F238E27FC236}">
                  <a16:creationId xmlns:a16="http://schemas.microsoft.com/office/drawing/2014/main" xmlns="" id="{789A46E6-8D2D-4E41-B045-B949E51BA4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81538" y="4040188"/>
              <a:ext cx="206375" cy="5873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Line 188">
              <a:extLst>
                <a:ext uri="{FF2B5EF4-FFF2-40B4-BE49-F238E27FC236}">
                  <a16:creationId xmlns:a16="http://schemas.microsoft.com/office/drawing/2014/main" xmlns="" id="{DFE1DBFF-00F0-4EC6-9605-1C00169E15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87913" y="4022725"/>
              <a:ext cx="206375" cy="1746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xmlns="" id="{A74CE9F7-F6CA-4E83-917D-BCBF14F5A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125" y="4189413"/>
              <a:ext cx="68263" cy="69850"/>
            </a:xfrm>
            <a:custGeom>
              <a:avLst/>
              <a:gdLst>
                <a:gd name="T0" fmla="*/ 0 w 57"/>
                <a:gd name="T1" fmla="*/ 34528 h 58"/>
                <a:gd name="T2" fmla="*/ 33337 w 57"/>
                <a:gd name="T3" fmla="*/ 69056 h 58"/>
                <a:gd name="T4" fmla="*/ 67865 w 57"/>
                <a:gd name="T5" fmla="*/ 34528 h 58"/>
                <a:gd name="T6" fmla="*/ 33337 w 57"/>
                <a:gd name="T7" fmla="*/ 0 h 58"/>
                <a:gd name="T8" fmla="*/ 0 w 57"/>
                <a:gd name="T9" fmla="*/ 34528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8">
                  <a:moveTo>
                    <a:pt x="0" y="29"/>
                  </a:moveTo>
                  <a:lnTo>
                    <a:pt x="28" y="58"/>
                  </a:lnTo>
                  <a:lnTo>
                    <a:pt x="57" y="29"/>
                  </a:lnTo>
                  <a:lnTo>
                    <a:pt x="28" y="0"/>
                  </a:lnTo>
                  <a:lnTo>
                    <a:pt x="0" y="29"/>
                  </a:lnTo>
                  <a:close/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Freeform 190">
              <a:extLst>
                <a:ext uri="{FF2B5EF4-FFF2-40B4-BE49-F238E27FC236}">
                  <a16:creationId xmlns:a16="http://schemas.microsoft.com/office/drawing/2014/main" xmlns="" id="{B8180EE6-ED4C-4F3B-9040-DB26EF4D4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7913" y="4192588"/>
              <a:ext cx="69850" cy="68262"/>
            </a:xfrm>
            <a:custGeom>
              <a:avLst/>
              <a:gdLst>
                <a:gd name="T0" fmla="*/ 0 w 58"/>
                <a:gd name="T1" fmla="*/ 34528 h 58"/>
                <a:gd name="T2" fmla="*/ 34528 w 58"/>
                <a:gd name="T3" fmla="*/ 69056 h 58"/>
                <a:gd name="T4" fmla="*/ 69056 w 58"/>
                <a:gd name="T5" fmla="*/ 34528 h 58"/>
                <a:gd name="T6" fmla="*/ 34528 w 58"/>
                <a:gd name="T7" fmla="*/ 0 h 58"/>
                <a:gd name="T8" fmla="*/ 0 w 58"/>
                <a:gd name="T9" fmla="*/ 34528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" h="58">
                  <a:moveTo>
                    <a:pt x="0" y="29"/>
                  </a:moveTo>
                  <a:lnTo>
                    <a:pt x="29" y="58"/>
                  </a:lnTo>
                  <a:lnTo>
                    <a:pt x="58" y="29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xmlns="" id="{13F4AE78-A91B-46CC-9B20-74BDBDD0F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4288" y="4203700"/>
              <a:ext cx="69850" cy="68263"/>
            </a:xfrm>
            <a:custGeom>
              <a:avLst/>
              <a:gdLst>
                <a:gd name="T0" fmla="*/ 0 w 58"/>
                <a:gd name="T1" fmla="*/ 34528 h 57"/>
                <a:gd name="T2" fmla="*/ 34528 w 58"/>
                <a:gd name="T3" fmla="*/ 67865 h 57"/>
                <a:gd name="T4" fmla="*/ 69056 w 58"/>
                <a:gd name="T5" fmla="*/ 34528 h 57"/>
                <a:gd name="T6" fmla="*/ 34528 w 58"/>
                <a:gd name="T7" fmla="*/ 0 h 57"/>
                <a:gd name="T8" fmla="*/ 0 w 58"/>
                <a:gd name="T9" fmla="*/ 34528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" h="57">
                  <a:moveTo>
                    <a:pt x="0" y="29"/>
                  </a:moveTo>
                  <a:lnTo>
                    <a:pt x="29" y="57"/>
                  </a:lnTo>
                  <a:lnTo>
                    <a:pt x="58" y="29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xmlns="" id="{B0F1CC87-5B0F-4BFC-B19B-FC7D7B2DC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0663" y="4176713"/>
              <a:ext cx="68262" cy="68262"/>
            </a:xfrm>
            <a:custGeom>
              <a:avLst/>
              <a:gdLst>
                <a:gd name="T0" fmla="*/ 0 w 58"/>
                <a:gd name="T1" fmla="*/ 34528 h 57"/>
                <a:gd name="T2" fmla="*/ 34528 w 58"/>
                <a:gd name="T3" fmla="*/ 67866 h 57"/>
                <a:gd name="T4" fmla="*/ 69056 w 58"/>
                <a:gd name="T5" fmla="*/ 34528 h 57"/>
                <a:gd name="T6" fmla="*/ 34528 w 58"/>
                <a:gd name="T7" fmla="*/ 0 h 57"/>
                <a:gd name="T8" fmla="*/ 0 w 58"/>
                <a:gd name="T9" fmla="*/ 34528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" h="57">
                  <a:moveTo>
                    <a:pt x="0" y="29"/>
                  </a:moveTo>
                  <a:lnTo>
                    <a:pt x="29" y="57"/>
                  </a:lnTo>
                  <a:lnTo>
                    <a:pt x="58" y="29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xmlns="" id="{6E92C352-1247-4366-9D9C-8AE8F9FE4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7038" y="4114800"/>
              <a:ext cx="66675" cy="69850"/>
            </a:xfrm>
            <a:custGeom>
              <a:avLst/>
              <a:gdLst>
                <a:gd name="T0" fmla="*/ 0 w 57"/>
                <a:gd name="T1" fmla="*/ 34528 h 58"/>
                <a:gd name="T2" fmla="*/ 34528 w 57"/>
                <a:gd name="T3" fmla="*/ 69056 h 58"/>
                <a:gd name="T4" fmla="*/ 67866 w 57"/>
                <a:gd name="T5" fmla="*/ 34528 h 58"/>
                <a:gd name="T6" fmla="*/ 34528 w 57"/>
                <a:gd name="T7" fmla="*/ 0 h 58"/>
                <a:gd name="T8" fmla="*/ 0 w 57"/>
                <a:gd name="T9" fmla="*/ 34528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8">
                  <a:moveTo>
                    <a:pt x="0" y="29"/>
                  </a:moveTo>
                  <a:lnTo>
                    <a:pt x="29" y="58"/>
                  </a:lnTo>
                  <a:lnTo>
                    <a:pt x="57" y="29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xmlns="" id="{41A661E9-AC5F-4D65-AD47-BF64EBE7D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825" y="4064000"/>
              <a:ext cx="68263" cy="68263"/>
            </a:xfrm>
            <a:custGeom>
              <a:avLst/>
              <a:gdLst>
                <a:gd name="T0" fmla="*/ 0 w 57"/>
                <a:gd name="T1" fmla="*/ 34528 h 57"/>
                <a:gd name="T2" fmla="*/ 33337 w 57"/>
                <a:gd name="T3" fmla="*/ 67865 h 57"/>
                <a:gd name="T4" fmla="*/ 67865 w 57"/>
                <a:gd name="T5" fmla="*/ 34528 h 57"/>
                <a:gd name="T6" fmla="*/ 33337 w 57"/>
                <a:gd name="T7" fmla="*/ 0 h 57"/>
                <a:gd name="T8" fmla="*/ 0 w 57"/>
                <a:gd name="T9" fmla="*/ 34528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7">
                  <a:moveTo>
                    <a:pt x="0" y="29"/>
                  </a:moveTo>
                  <a:lnTo>
                    <a:pt x="28" y="57"/>
                  </a:lnTo>
                  <a:lnTo>
                    <a:pt x="57" y="29"/>
                  </a:lnTo>
                  <a:lnTo>
                    <a:pt x="28" y="0"/>
                  </a:lnTo>
                  <a:lnTo>
                    <a:pt x="0" y="29"/>
                  </a:lnTo>
                  <a:close/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xmlns="" id="{C8EBB9FE-212E-4E98-972E-57303966B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6613" y="4064000"/>
              <a:ext cx="69850" cy="68263"/>
            </a:xfrm>
            <a:custGeom>
              <a:avLst/>
              <a:gdLst>
                <a:gd name="T0" fmla="*/ 0 w 58"/>
                <a:gd name="T1" fmla="*/ 34528 h 57"/>
                <a:gd name="T2" fmla="*/ 34528 w 58"/>
                <a:gd name="T3" fmla="*/ 67865 h 57"/>
                <a:gd name="T4" fmla="*/ 69056 w 58"/>
                <a:gd name="T5" fmla="*/ 34528 h 57"/>
                <a:gd name="T6" fmla="*/ 34528 w 58"/>
                <a:gd name="T7" fmla="*/ 0 h 57"/>
                <a:gd name="T8" fmla="*/ 0 w 58"/>
                <a:gd name="T9" fmla="*/ 34528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" h="57">
                  <a:moveTo>
                    <a:pt x="0" y="29"/>
                  </a:moveTo>
                  <a:lnTo>
                    <a:pt x="29" y="57"/>
                  </a:lnTo>
                  <a:lnTo>
                    <a:pt x="58" y="29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xmlns="" id="{77B0EC16-F19D-4C29-9533-B756898E5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2988" y="4005263"/>
              <a:ext cx="69850" cy="68262"/>
            </a:xfrm>
            <a:custGeom>
              <a:avLst/>
              <a:gdLst>
                <a:gd name="T0" fmla="*/ 0 w 58"/>
                <a:gd name="T1" fmla="*/ 34528 h 57"/>
                <a:gd name="T2" fmla="*/ 34528 w 58"/>
                <a:gd name="T3" fmla="*/ 67866 h 57"/>
                <a:gd name="T4" fmla="*/ 69056 w 58"/>
                <a:gd name="T5" fmla="*/ 34528 h 57"/>
                <a:gd name="T6" fmla="*/ 34528 w 58"/>
                <a:gd name="T7" fmla="*/ 0 h 57"/>
                <a:gd name="T8" fmla="*/ 0 w 58"/>
                <a:gd name="T9" fmla="*/ 34528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" h="57">
                  <a:moveTo>
                    <a:pt x="0" y="29"/>
                  </a:moveTo>
                  <a:lnTo>
                    <a:pt x="29" y="57"/>
                  </a:lnTo>
                  <a:lnTo>
                    <a:pt x="58" y="29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Freeform 197">
              <a:extLst>
                <a:ext uri="{FF2B5EF4-FFF2-40B4-BE49-F238E27FC236}">
                  <a16:creationId xmlns:a16="http://schemas.microsoft.com/office/drawing/2014/main" xmlns="" id="{76E8ADFE-1559-42E3-8AB3-D0B27E02D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363" y="3987800"/>
              <a:ext cx="68262" cy="68263"/>
            </a:xfrm>
            <a:custGeom>
              <a:avLst/>
              <a:gdLst>
                <a:gd name="T0" fmla="*/ 0 w 58"/>
                <a:gd name="T1" fmla="*/ 34528 h 58"/>
                <a:gd name="T2" fmla="*/ 34528 w 58"/>
                <a:gd name="T3" fmla="*/ 69056 h 58"/>
                <a:gd name="T4" fmla="*/ 69056 w 58"/>
                <a:gd name="T5" fmla="*/ 34528 h 58"/>
                <a:gd name="T6" fmla="*/ 34528 w 58"/>
                <a:gd name="T7" fmla="*/ 0 h 58"/>
                <a:gd name="T8" fmla="*/ 0 w 58"/>
                <a:gd name="T9" fmla="*/ 34528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" h="58">
                  <a:moveTo>
                    <a:pt x="0" y="29"/>
                  </a:moveTo>
                  <a:lnTo>
                    <a:pt x="29" y="58"/>
                  </a:lnTo>
                  <a:lnTo>
                    <a:pt x="58" y="29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Line 198">
              <a:extLst>
                <a:ext uri="{FF2B5EF4-FFF2-40B4-BE49-F238E27FC236}">
                  <a16:creationId xmlns:a16="http://schemas.microsoft.com/office/drawing/2014/main" xmlns="" id="{D5BBFCDF-8A18-4D0F-9C92-DC8E6A43F9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6463" y="4230688"/>
              <a:ext cx="206375" cy="111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Line 199">
              <a:extLst>
                <a:ext uri="{FF2B5EF4-FFF2-40B4-BE49-F238E27FC236}">
                  <a16:creationId xmlns:a16="http://schemas.microsoft.com/office/drawing/2014/main" xmlns="" id="{DBAFAF93-B8BA-4EF2-AFE7-B82C635270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52838" y="4184650"/>
              <a:ext cx="206375" cy="460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Line 200">
              <a:extLst>
                <a:ext uri="{FF2B5EF4-FFF2-40B4-BE49-F238E27FC236}">
                  <a16:creationId xmlns:a16="http://schemas.microsoft.com/office/drawing/2014/main" xmlns="" id="{306F8E4B-3B69-431A-8F3B-1B97228F80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59213" y="4137025"/>
              <a:ext cx="206375" cy="476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Line 201">
              <a:extLst>
                <a:ext uri="{FF2B5EF4-FFF2-40B4-BE49-F238E27FC236}">
                  <a16:creationId xmlns:a16="http://schemas.microsoft.com/office/drawing/2014/main" xmlns="" id="{4F19F802-E9AB-42CE-BA58-55A054A3C8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5588" y="4137025"/>
              <a:ext cx="204787" cy="79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Line 202">
              <a:extLst>
                <a:ext uri="{FF2B5EF4-FFF2-40B4-BE49-F238E27FC236}">
                  <a16:creationId xmlns:a16="http://schemas.microsoft.com/office/drawing/2014/main" xmlns="" id="{4DC11863-BF01-44A3-8E34-E3C0F14966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0375" y="3997325"/>
              <a:ext cx="204788" cy="1492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" name="Line 203">
              <a:extLst>
                <a:ext uri="{FF2B5EF4-FFF2-40B4-BE49-F238E27FC236}">
                  <a16:creationId xmlns:a16="http://schemas.microsoft.com/office/drawing/2014/main" xmlns="" id="{2AA865FC-520D-4ACD-8B5B-550916E6AD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75163" y="3810000"/>
              <a:ext cx="206375" cy="1873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Line 204">
              <a:extLst>
                <a:ext uri="{FF2B5EF4-FFF2-40B4-BE49-F238E27FC236}">
                  <a16:creationId xmlns:a16="http://schemas.microsoft.com/office/drawing/2014/main" xmlns="" id="{AF960FF0-7FD4-4BB2-BA21-94D8E59415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1538" y="3810000"/>
              <a:ext cx="206375" cy="396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Freeform 205">
              <a:extLst>
                <a:ext uri="{FF2B5EF4-FFF2-40B4-BE49-F238E27FC236}">
                  <a16:creationId xmlns:a16="http://schemas.microsoft.com/office/drawing/2014/main" xmlns="" id="{C1828FF2-209D-4D08-A7CD-2D53CD14E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463" y="4213225"/>
              <a:ext cx="0" cy="55563"/>
            </a:xfrm>
            <a:custGeom>
              <a:avLst/>
              <a:gdLst>
                <a:gd name="T0" fmla="*/ 0 h 48"/>
                <a:gd name="T1" fmla="*/ 55960 h 48"/>
                <a:gd name="T2" fmla="*/ 0 h 48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48">
                  <a:moveTo>
                    <a:pt x="0" y="0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xmlns="" id="{65B36490-C9DF-444A-AA84-B41866E06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9475" y="4240213"/>
              <a:ext cx="55563" cy="0"/>
            </a:xfrm>
            <a:custGeom>
              <a:avLst/>
              <a:gdLst>
                <a:gd name="T0" fmla="*/ 0 w 48"/>
                <a:gd name="T1" fmla="*/ 54769 w 48"/>
                <a:gd name="T2" fmla="*/ 0 w 48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48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Line 208">
              <a:extLst>
                <a:ext uri="{FF2B5EF4-FFF2-40B4-BE49-F238E27FC236}">
                  <a16:creationId xmlns:a16="http://schemas.microsoft.com/office/drawing/2014/main" xmlns="" id="{796E332B-F5E7-4F1C-A2A1-3D72ACC8FB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49638" y="4213225"/>
              <a:ext cx="20637" cy="20638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Line 209">
              <a:extLst>
                <a:ext uri="{FF2B5EF4-FFF2-40B4-BE49-F238E27FC236}">
                  <a16:creationId xmlns:a16="http://schemas.microsoft.com/office/drawing/2014/main" xmlns="" id="{D1DEB229-D0B7-46EE-93C7-C09143FA45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0275" y="4233863"/>
              <a:ext cx="22225" cy="20637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Line 210">
              <a:extLst>
                <a:ext uri="{FF2B5EF4-FFF2-40B4-BE49-F238E27FC236}">
                  <a16:creationId xmlns:a16="http://schemas.microsoft.com/office/drawing/2014/main" xmlns="" id="{317EE2B8-C8C7-476F-A524-153F0918B6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49638" y="4233863"/>
              <a:ext cx="20637" cy="20637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Line 211">
              <a:extLst>
                <a:ext uri="{FF2B5EF4-FFF2-40B4-BE49-F238E27FC236}">
                  <a16:creationId xmlns:a16="http://schemas.microsoft.com/office/drawing/2014/main" xmlns="" id="{3CBE4B12-908A-4247-89E1-4D47441834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70275" y="4213225"/>
              <a:ext cx="22225" cy="20638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Freeform 212">
              <a:extLst>
                <a:ext uri="{FF2B5EF4-FFF2-40B4-BE49-F238E27FC236}">
                  <a16:creationId xmlns:a16="http://schemas.microsoft.com/office/drawing/2014/main" xmlns="" id="{DC3B8122-DCDF-4101-B14F-5826D774C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650" y="4195763"/>
              <a:ext cx="0" cy="55562"/>
            </a:xfrm>
            <a:custGeom>
              <a:avLst/>
              <a:gdLst>
                <a:gd name="T0" fmla="*/ 0 h 48"/>
                <a:gd name="T1" fmla="*/ 54769 h 48"/>
                <a:gd name="T2" fmla="*/ 0 h 48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48">
                  <a:moveTo>
                    <a:pt x="0" y="0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Freeform 213">
              <a:extLst>
                <a:ext uri="{FF2B5EF4-FFF2-40B4-BE49-F238E27FC236}">
                  <a16:creationId xmlns:a16="http://schemas.microsoft.com/office/drawing/2014/main" xmlns="" id="{0D189EFB-F55E-4CBE-AC10-91293C226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9663" y="4222750"/>
              <a:ext cx="53975" cy="0"/>
            </a:xfrm>
            <a:custGeom>
              <a:avLst/>
              <a:gdLst>
                <a:gd name="T0" fmla="*/ 0 w 48"/>
                <a:gd name="T1" fmla="*/ 54769 w 48"/>
                <a:gd name="T2" fmla="*/ 0 w 48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48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Line 214">
              <a:extLst>
                <a:ext uri="{FF2B5EF4-FFF2-40B4-BE49-F238E27FC236}">
                  <a16:creationId xmlns:a16="http://schemas.microsoft.com/office/drawing/2014/main" xmlns="" id="{DCC6BB4A-CD38-4C59-A93F-06F2AC3A18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56013" y="4202113"/>
              <a:ext cx="20637" cy="20637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Line 215">
              <a:extLst>
                <a:ext uri="{FF2B5EF4-FFF2-40B4-BE49-F238E27FC236}">
                  <a16:creationId xmlns:a16="http://schemas.microsoft.com/office/drawing/2014/main" xmlns="" id="{15DD5659-CD3D-422C-9D42-197C13280D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6650" y="4222750"/>
              <a:ext cx="20638" cy="20638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Line 216">
              <a:extLst>
                <a:ext uri="{FF2B5EF4-FFF2-40B4-BE49-F238E27FC236}">
                  <a16:creationId xmlns:a16="http://schemas.microsoft.com/office/drawing/2014/main" xmlns="" id="{5255D8DB-8AEF-442F-A33F-2B8CD7E811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56013" y="4222750"/>
              <a:ext cx="20637" cy="20638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" name="Line 217">
              <a:extLst>
                <a:ext uri="{FF2B5EF4-FFF2-40B4-BE49-F238E27FC236}">
                  <a16:creationId xmlns:a16="http://schemas.microsoft.com/office/drawing/2014/main" xmlns="" id="{B10963CA-49DC-4169-99D9-8024B904F7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76650" y="4202113"/>
              <a:ext cx="20638" cy="20637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" name="Freeform 218">
              <a:extLst>
                <a:ext uri="{FF2B5EF4-FFF2-40B4-BE49-F238E27FC236}">
                  <a16:creationId xmlns:a16="http://schemas.microsoft.com/office/drawing/2014/main" xmlns="" id="{B2A45264-E9DC-4665-B413-DEFBA99E9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3025" y="4151313"/>
              <a:ext cx="0" cy="53975"/>
            </a:xfrm>
            <a:custGeom>
              <a:avLst/>
              <a:gdLst>
                <a:gd name="T0" fmla="*/ 0 h 48"/>
                <a:gd name="T1" fmla="*/ 54769 h 48"/>
                <a:gd name="T2" fmla="*/ 0 h 48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48">
                  <a:moveTo>
                    <a:pt x="0" y="0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Freeform 219">
              <a:extLst>
                <a:ext uri="{FF2B5EF4-FFF2-40B4-BE49-F238E27FC236}">
                  <a16:creationId xmlns:a16="http://schemas.microsoft.com/office/drawing/2014/main" xmlns="" id="{129B2ED7-85E1-4AAA-8E3D-31580D274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038" y="4178300"/>
              <a:ext cx="53975" cy="0"/>
            </a:xfrm>
            <a:custGeom>
              <a:avLst/>
              <a:gdLst>
                <a:gd name="T0" fmla="*/ 0 w 48"/>
                <a:gd name="T1" fmla="*/ 54769 w 48"/>
                <a:gd name="T2" fmla="*/ 0 w 48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48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Line 220">
              <a:extLst>
                <a:ext uri="{FF2B5EF4-FFF2-40B4-BE49-F238E27FC236}">
                  <a16:creationId xmlns:a16="http://schemas.microsoft.com/office/drawing/2014/main" xmlns="" id="{BAB51E28-E971-40C8-A22D-16B20B926E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62388" y="4157663"/>
              <a:ext cx="20637" cy="20637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Line 221">
              <a:extLst>
                <a:ext uri="{FF2B5EF4-FFF2-40B4-BE49-F238E27FC236}">
                  <a16:creationId xmlns:a16="http://schemas.microsoft.com/office/drawing/2014/main" xmlns="" id="{5151EE5F-E519-431F-90B0-8E1AC2DFEA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3025" y="4178300"/>
              <a:ext cx="20638" cy="20638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Line 222">
              <a:extLst>
                <a:ext uri="{FF2B5EF4-FFF2-40B4-BE49-F238E27FC236}">
                  <a16:creationId xmlns:a16="http://schemas.microsoft.com/office/drawing/2014/main" xmlns="" id="{4F9D159D-8724-4DD7-8930-25B0B4D72B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62388" y="4178300"/>
              <a:ext cx="20637" cy="20638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Line 223">
              <a:extLst>
                <a:ext uri="{FF2B5EF4-FFF2-40B4-BE49-F238E27FC236}">
                  <a16:creationId xmlns:a16="http://schemas.microsoft.com/office/drawing/2014/main" xmlns="" id="{852CB8C8-B6B2-4ED0-B228-3585DDE305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83025" y="4157663"/>
              <a:ext cx="20638" cy="20637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Freeform 224">
              <a:extLst>
                <a:ext uri="{FF2B5EF4-FFF2-40B4-BE49-F238E27FC236}">
                  <a16:creationId xmlns:a16="http://schemas.microsoft.com/office/drawing/2014/main" xmlns="" id="{474863E5-A70D-49D3-92A8-90AEAE07E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4103688"/>
              <a:ext cx="0" cy="53975"/>
            </a:xfrm>
            <a:custGeom>
              <a:avLst/>
              <a:gdLst>
                <a:gd name="T0" fmla="*/ 0 h 48"/>
                <a:gd name="T1" fmla="*/ 54769 h 48"/>
                <a:gd name="T2" fmla="*/ 0 h 48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48">
                  <a:moveTo>
                    <a:pt x="0" y="0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Freeform 225">
              <a:extLst>
                <a:ext uri="{FF2B5EF4-FFF2-40B4-BE49-F238E27FC236}">
                  <a16:creationId xmlns:a16="http://schemas.microsoft.com/office/drawing/2014/main" xmlns="" id="{CCEFD4C7-1710-4772-B536-05D9CF13C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0825" y="4130675"/>
              <a:ext cx="55563" cy="0"/>
            </a:xfrm>
            <a:custGeom>
              <a:avLst/>
              <a:gdLst>
                <a:gd name="T0" fmla="*/ 0 w 48"/>
                <a:gd name="T1" fmla="*/ 54769 w 48"/>
                <a:gd name="T2" fmla="*/ 0 w 48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48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Line 226">
              <a:extLst>
                <a:ext uri="{FF2B5EF4-FFF2-40B4-BE49-F238E27FC236}">
                  <a16:creationId xmlns:a16="http://schemas.microsoft.com/office/drawing/2014/main" xmlns="" id="{B6135D84-6CC7-4FB8-A222-EF01353C40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68763" y="4110038"/>
              <a:ext cx="20637" cy="20637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" name="Line 227">
              <a:extLst>
                <a:ext uri="{FF2B5EF4-FFF2-40B4-BE49-F238E27FC236}">
                  <a16:creationId xmlns:a16="http://schemas.microsoft.com/office/drawing/2014/main" xmlns="" id="{BBD5B84B-41F1-4DC9-A92B-60BFBFA0C9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7813" y="4130675"/>
              <a:ext cx="20637" cy="20638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" name="Line 228">
              <a:extLst>
                <a:ext uri="{FF2B5EF4-FFF2-40B4-BE49-F238E27FC236}">
                  <a16:creationId xmlns:a16="http://schemas.microsoft.com/office/drawing/2014/main" xmlns="" id="{2BDCDB7D-6AAB-4FCF-86D1-3E6009CAD5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68763" y="4130675"/>
              <a:ext cx="20637" cy="20638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" name="Line 229">
              <a:extLst>
                <a:ext uri="{FF2B5EF4-FFF2-40B4-BE49-F238E27FC236}">
                  <a16:creationId xmlns:a16="http://schemas.microsoft.com/office/drawing/2014/main" xmlns="" id="{9C7B9A42-8B02-4F2C-B504-ADE9F1A3C5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87813" y="4110038"/>
              <a:ext cx="20637" cy="20637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" name="Freeform 230">
              <a:extLst>
                <a:ext uri="{FF2B5EF4-FFF2-40B4-BE49-F238E27FC236}">
                  <a16:creationId xmlns:a16="http://schemas.microsoft.com/office/drawing/2014/main" xmlns="" id="{4776236A-98FB-4567-A787-E3175D14A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4188" y="4111625"/>
              <a:ext cx="0" cy="53975"/>
            </a:xfrm>
            <a:custGeom>
              <a:avLst/>
              <a:gdLst>
                <a:gd name="T0" fmla="*/ 0 h 48"/>
                <a:gd name="T1" fmla="*/ 54769 h 48"/>
                <a:gd name="T2" fmla="*/ 0 h 48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48">
                  <a:moveTo>
                    <a:pt x="0" y="0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" name="Freeform 231">
              <a:extLst>
                <a:ext uri="{FF2B5EF4-FFF2-40B4-BE49-F238E27FC236}">
                  <a16:creationId xmlns:a16="http://schemas.microsoft.com/office/drawing/2014/main" xmlns="" id="{07CDE8C8-A64E-4B55-9E78-647A33025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7200" y="4138613"/>
              <a:ext cx="55563" cy="0"/>
            </a:xfrm>
            <a:custGeom>
              <a:avLst/>
              <a:gdLst>
                <a:gd name="T0" fmla="*/ 0 w 48"/>
                <a:gd name="T1" fmla="*/ 54769 w 48"/>
                <a:gd name="T2" fmla="*/ 0 w 48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48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Line 232">
              <a:extLst>
                <a:ext uri="{FF2B5EF4-FFF2-40B4-BE49-F238E27FC236}">
                  <a16:creationId xmlns:a16="http://schemas.microsoft.com/office/drawing/2014/main" xmlns="" id="{386319C0-E626-4C4C-BD5B-BAA4F02CFA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73550" y="4117975"/>
              <a:ext cx="20638" cy="20638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Line 233">
              <a:extLst>
                <a:ext uri="{FF2B5EF4-FFF2-40B4-BE49-F238E27FC236}">
                  <a16:creationId xmlns:a16="http://schemas.microsoft.com/office/drawing/2014/main" xmlns="" id="{6E02AAE6-0041-4D3E-8FEF-9574969273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4188" y="4138613"/>
              <a:ext cx="20637" cy="20637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Line 234">
              <a:extLst>
                <a:ext uri="{FF2B5EF4-FFF2-40B4-BE49-F238E27FC236}">
                  <a16:creationId xmlns:a16="http://schemas.microsoft.com/office/drawing/2014/main" xmlns="" id="{6B139AA2-3569-4C12-87F4-AA2BCADCEA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3550" y="4138613"/>
              <a:ext cx="20638" cy="20637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Line 235">
              <a:extLst>
                <a:ext uri="{FF2B5EF4-FFF2-40B4-BE49-F238E27FC236}">
                  <a16:creationId xmlns:a16="http://schemas.microsoft.com/office/drawing/2014/main" xmlns="" id="{066F2506-4638-4C4F-AE0F-5719AC7855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94188" y="4117975"/>
              <a:ext cx="20637" cy="20638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Freeform 236">
              <a:extLst>
                <a:ext uri="{FF2B5EF4-FFF2-40B4-BE49-F238E27FC236}">
                  <a16:creationId xmlns:a16="http://schemas.microsoft.com/office/drawing/2014/main" xmlns="" id="{43FFE0B5-8211-4757-BF91-A74C90FD5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8975" y="3962400"/>
              <a:ext cx="0" cy="55563"/>
            </a:xfrm>
            <a:custGeom>
              <a:avLst/>
              <a:gdLst>
                <a:gd name="T0" fmla="*/ 0 h 48"/>
                <a:gd name="T1" fmla="*/ 54769 h 48"/>
                <a:gd name="T2" fmla="*/ 0 h 48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48">
                  <a:moveTo>
                    <a:pt x="0" y="0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" name="Freeform 237">
              <a:extLst>
                <a:ext uri="{FF2B5EF4-FFF2-40B4-BE49-F238E27FC236}">
                  <a16:creationId xmlns:a16="http://schemas.microsoft.com/office/drawing/2014/main" xmlns="" id="{9606D041-BB17-4BB2-951F-5E2C3FA56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1988" y="3989388"/>
              <a:ext cx="55562" cy="0"/>
            </a:xfrm>
            <a:custGeom>
              <a:avLst/>
              <a:gdLst>
                <a:gd name="T0" fmla="*/ 0 w 48"/>
                <a:gd name="T1" fmla="*/ 55960 w 48"/>
                <a:gd name="T2" fmla="*/ 0 w 48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48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Line 238">
              <a:extLst>
                <a:ext uri="{FF2B5EF4-FFF2-40B4-BE49-F238E27FC236}">
                  <a16:creationId xmlns:a16="http://schemas.microsoft.com/office/drawing/2014/main" xmlns="" id="{043B0D68-1DD5-4DDD-8CBD-CB29EE863C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478338" y="3970338"/>
              <a:ext cx="20637" cy="19050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" name="Line 239">
              <a:extLst>
                <a:ext uri="{FF2B5EF4-FFF2-40B4-BE49-F238E27FC236}">
                  <a16:creationId xmlns:a16="http://schemas.microsoft.com/office/drawing/2014/main" xmlns="" id="{6DA9737D-6176-4C21-8676-63409099F2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8975" y="3989388"/>
              <a:ext cx="22225" cy="20637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Line 240">
              <a:extLst>
                <a:ext uri="{FF2B5EF4-FFF2-40B4-BE49-F238E27FC236}">
                  <a16:creationId xmlns:a16="http://schemas.microsoft.com/office/drawing/2014/main" xmlns="" id="{70322F6D-B211-4683-AD66-0E0133BFE1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78338" y="3989388"/>
              <a:ext cx="20637" cy="20637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" name="Line 241">
              <a:extLst>
                <a:ext uri="{FF2B5EF4-FFF2-40B4-BE49-F238E27FC236}">
                  <a16:creationId xmlns:a16="http://schemas.microsoft.com/office/drawing/2014/main" xmlns="" id="{FE38097A-F4B2-4B51-A1B1-4F4E57EB7A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98975" y="3970338"/>
              <a:ext cx="22225" cy="19050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Freeform 242">
              <a:extLst>
                <a:ext uri="{FF2B5EF4-FFF2-40B4-BE49-F238E27FC236}">
                  <a16:creationId xmlns:a16="http://schemas.microsoft.com/office/drawing/2014/main" xmlns="" id="{A58C0706-A846-4F7E-A686-677C3051A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5350" y="3775075"/>
              <a:ext cx="0" cy="55563"/>
            </a:xfrm>
            <a:custGeom>
              <a:avLst/>
              <a:gdLst>
                <a:gd name="T0" fmla="*/ 0 h 48"/>
                <a:gd name="T1" fmla="*/ 54769 h 48"/>
                <a:gd name="T2" fmla="*/ 0 h 48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48">
                  <a:moveTo>
                    <a:pt x="0" y="0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Freeform 243">
              <a:extLst>
                <a:ext uri="{FF2B5EF4-FFF2-40B4-BE49-F238E27FC236}">
                  <a16:creationId xmlns:a16="http://schemas.microsoft.com/office/drawing/2014/main" xmlns="" id="{086EABDA-DDA7-4696-9904-F02A5E566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8363" y="3802063"/>
              <a:ext cx="53975" cy="0"/>
            </a:xfrm>
            <a:custGeom>
              <a:avLst/>
              <a:gdLst>
                <a:gd name="T0" fmla="*/ 0 w 48"/>
                <a:gd name="T1" fmla="*/ 54769 w 48"/>
                <a:gd name="T2" fmla="*/ 0 w 48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48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Line 244">
              <a:extLst>
                <a:ext uri="{FF2B5EF4-FFF2-40B4-BE49-F238E27FC236}">
                  <a16:creationId xmlns:a16="http://schemas.microsoft.com/office/drawing/2014/main" xmlns="" id="{8EEFED67-A5FB-4D71-BB05-C78AA6902A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684713" y="3781425"/>
              <a:ext cx="20637" cy="22225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Line 245">
              <a:extLst>
                <a:ext uri="{FF2B5EF4-FFF2-40B4-BE49-F238E27FC236}">
                  <a16:creationId xmlns:a16="http://schemas.microsoft.com/office/drawing/2014/main" xmlns="" id="{0EEE221B-FCA9-4492-B96E-2FADDA1A08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5350" y="3802063"/>
              <a:ext cx="22225" cy="20637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Line 246">
              <a:extLst>
                <a:ext uri="{FF2B5EF4-FFF2-40B4-BE49-F238E27FC236}">
                  <a16:creationId xmlns:a16="http://schemas.microsoft.com/office/drawing/2014/main" xmlns="" id="{E85298CA-8097-442A-86D3-CE81775EEF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84713" y="3802063"/>
              <a:ext cx="20637" cy="20637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Line 247">
              <a:extLst>
                <a:ext uri="{FF2B5EF4-FFF2-40B4-BE49-F238E27FC236}">
                  <a16:creationId xmlns:a16="http://schemas.microsoft.com/office/drawing/2014/main" xmlns="" id="{69B5ABB7-9E05-45B0-B9E3-EB8942CDF0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05350" y="3781425"/>
              <a:ext cx="22225" cy="22225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Freeform 248">
              <a:extLst>
                <a:ext uri="{FF2B5EF4-FFF2-40B4-BE49-F238E27FC236}">
                  <a16:creationId xmlns:a16="http://schemas.microsoft.com/office/drawing/2014/main" xmlns="" id="{4FDFED3D-7263-40C0-A55F-BBDFABB82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1725" y="3814763"/>
              <a:ext cx="0" cy="55562"/>
            </a:xfrm>
            <a:custGeom>
              <a:avLst/>
              <a:gdLst>
                <a:gd name="T0" fmla="*/ 0 h 48"/>
                <a:gd name="T1" fmla="*/ 54769 h 48"/>
                <a:gd name="T2" fmla="*/ 0 h 48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48">
                  <a:moveTo>
                    <a:pt x="0" y="0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Freeform 249">
              <a:extLst>
                <a:ext uri="{FF2B5EF4-FFF2-40B4-BE49-F238E27FC236}">
                  <a16:creationId xmlns:a16="http://schemas.microsoft.com/office/drawing/2014/main" xmlns="" id="{154747D3-7DA5-477C-8E54-012A331FD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738" y="3841750"/>
              <a:ext cx="53975" cy="0"/>
            </a:xfrm>
            <a:custGeom>
              <a:avLst/>
              <a:gdLst>
                <a:gd name="T0" fmla="*/ 0 w 48"/>
                <a:gd name="T1" fmla="*/ 54769 w 48"/>
                <a:gd name="T2" fmla="*/ 0 w 48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48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" name="Line 250">
              <a:extLst>
                <a:ext uri="{FF2B5EF4-FFF2-40B4-BE49-F238E27FC236}">
                  <a16:creationId xmlns:a16="http://schemas.microsoft.com/office/drawing/2014/main" xmlns="" id="{1B4A57F3-E23A-400D-8354-EB4586EE90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891088" y="3821113"/>
              <a:ext cx="20637" cy="20637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1" name="Line 251">
              <a:extLst>
                <a:ext uri="{FF2B5EF4-FFF2-40B4-BE49-F238E27FC236}">
                  <a16:creationId xmlns:a16="http://schemas.microsoft.com/office/drawing/2014/main" xmlns="" id="{55C73051-FAF4-4857-814D-649C5352C4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1725" y="3841750"/>
              <a:ext cx="20638" cy="20638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Line 252">
              <a:extLst>
                <a:ext uri="{FF2B5EF4-FFF2-40B4-BE49-F238E27FC236}">
                  <a16:creationId xmlns:a16="http://schemas.microsoft.com/office/drawing/2014/main" xmlns="" id="{444727F3-BE4C-4C58-95DE-868E2183C0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91088" y="3841750"/>
              <a:ext cx="20637" cy="20638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Line 253">
              <a:extLst>
                <a:ext uri="{FF2B5EF4-FFF2-40B4-BE49-F238E27FC236}">
                  <a16:creationId xmlns:a16="http://schemas.microsoft.com/office/drawing/2014/main" xmlns="" id="{6B58C379-0AE2-4612-AD79-401F32B027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11725" y="3821113"/>
              <a:ext cx="20638" cy="20637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4" name="Line 254">
              <a:extLst>
                <a:ext uri="{FF2B5EF4-FFF2-40B4-BE49-F238E27FC236}">
                  <a16:creationId xmlns:a16="http://schemas.microsoft.com/office/drawing/2014/main" xmlns="" id="{B1E96F9A-B3A5-4CDD-A737-19194DCC84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0275" y="4206875"/>
              <a:ext cx="206375" cy="127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Line 255">
              <a:extLst>
                <a:ext uri="{FF2B5EF4-FFF2-40B4-BE49-F238E27FC236}">
                  <a16:creationId xmlns:a16="http://schemas.microsoft.com/office/drawing/2014/main" xmlns="" id="{17F6A04D-831C-4530-AD36-D3D6F00F87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76650" y="4208463"/>
              <a:ext cx="206375" cy="111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" name="Line 256">
              <a:extLst>
                <a:ext uri="{FF2B5EF4-FFF2-40B4-BE49-F238E27FC236}">
                  <a16:creationId xmlns:a16="http://schemas.microsoft.com/office/drawing/2014/main" xmlns="" id="{2EA36700-0F41-4692-8763-4EE05DC12C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83025" y="4181475"/>
              <a:ext cx="206375" cy="269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" name="Line 257">
              <a:extLst>
                <a:ext uri="{FF2B5EF4-FFF2-40B4-BE49-F238E27FC236}">
                  <a16:creationId xmlns:a16="http://schemas.microsoft.com/office/drawing/2014/main" xmlns="" id="{C5E8D76C-28C4-4AB9-BFE1-293CA93B4D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7813" y="4181475"/>
              <a:ext cx="206375" cy="2381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Line 258">
              <a:extLst>
                <a:ext uri="{FF2B5EF4-FFF2-40B4-BE49-F238E27FC236}">
                  <a16:creationId xmlns:a16="http://schemas.microsoft.com/office/drawing/2014/main" xmlns="" id="{BEB33522-0930-465F-AC59-86A935E0B9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4188" y="4205288"/>
              <a:ext cx="204787" cy="476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9" name="Line 259">
              <a:extLst>
                <a:ext uri="{FF2B5EF4-FFF2-40B4-BE49-F238E27FC236}">
                  <a16:creationId xmlns:a16="http://schemas.microsoft.com/office/drawing/2014/main" xmlns="" id="{4CB311C7-047E-41A7-AFB1-7384AD0353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98975" y="4189413"/>
              <a:ext cx="206375" cy="2063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Line 260">
              <a:extLst>
                <a:ext uri="{FF2B5EF4-FFF2-40B4-BE49-F238E27FC236}">
                  <a16:creationId xmlns:a16="http://schemas.microsoft.com/office/drawing/2014/main" xmlns="" id="{FCC2E95D-6C20-4C8A-B971-63D61BB8BE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05350" y="4106863"/>
              <a:ext cx="206375" cy="8255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Line 261">
              <a:extLst>
                <a:ext uri="{FF2B5EF4-FFF2-40B4-BE49-F238E27FC236}">
                  <a16:creationId xmlns:a16="http://schemas.microsoft.com/office/drawing/2014/main" xmlns="" id="{B38D0076-691A-43E5-8CBA-9EA081724D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11725" y="4052888"/>
              <a:ext cx="206375" cy="5397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2" name="Freeform 262">
              <a:extLst>
                <a:ext uri="{FF2B5EF4-FFF2-40B4-BE49-F238E27FC236}">
                  <a16:creationId xmlns:a16="http://schemas.microsoft.com/office/drawing/2014/main" xmlns="" id="{DD3F3280-81A8-4A8D-9A52-04AFD31C0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463" y="4179888"/>
              <a:ext cx="50800" cy="49212"/>
            </a:xfrm>
            <a:custGeom>
              <a:avLst/>
              <a:gdLst>
                <a:gd name="T0" fmla="*/ 20241 w 43"/>
                <a:gd name="T1" fmla="*/ 20241 h 42"/>
                <a:gd name="T2" fmla="*/ 0 w 43"/>
                <a:gd name="T3" fmla="*/ 20241 h 42"/>
                <a:gd name="T4" fmla="*/ 16669 w 43"/>
                <a:gd name="T5" fmla="*/ 29765 h 42"/>
                <a:gd name="T6" fmla="*/ 9525 w 43"/>
                <a:gd name="T7" fmla="*/ 50006 h 42"/>
                <a:gd name="T8" fmla="*/ 25003 w 43"/>
                <a:gd name="T9" fmla="*/ 38100 h 42"/>
                <a:gd name="T10" fmla="*/ 41672 w 43"/>
                <a:gd name="T11" fmla="*/ 50006 h 42"/>
                <a:gd name="T12" fmla="*/ 34528 w 43"/>
                <a:gd name="T13" fmla="*/ 29765 h 42"/>
                <a:gd name="T14" fmla="*/ 51197 w 43"/>
                <a:gd name="T15" fmla="*/ 20241 h 42"/>
                <a:gd name="T16" fmla="*/ 30956 w 43"/>
                <a:gd name="T17" fmla="*/ 20241 h 42"/>
                <a:gd name="T18" fmla="*/ 25003 w 43"/>
                <a:gd name="T19" fmla="*/ 0 h 42"/>
                <a:gd name="T20" fmla="*/ 20241 w 43"/>
                <a:gd name="T21" fmla="*/ 20241 h 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3" h="42">
                  <a:moveTo>
                    <a:pt x="17" y="17"/>
                  </a:moveTo>
                  <a:lnTo>
                    <a:pt x="0" y="17"/>
                  </a:lnTo>
                  <a:lnTo>
                    <a:pt x="14" y="25"/>
                  </a:lnTo>
                  <a:lnTo>
                    <a:pt x="8" y="42"/>
                  </a:lnTo>
                  <a:lnTo>
                    <a:pt x="21" y="32"/>
                  </a:lnTo>
                  <a:lnTo>
                    <a:pt x="35" y="42"/>
                  </a:lnTo>
                  <a:lnTo>
                    <a:pt x="29" y="25"/>
                  </a:lnTo>
                  <a:lnTo>
                    <a:pt x="43" y="17"/>
                  </a:lnTo>
                  <a:lnTo>
                    <a:pt x="26" y="17"/>
                  </a:lnTo>
                  <a:lnTo>
                    <a:pt x="21" y="0"/>
                  </a:lnTo>
                  <a:lnTo>
                    <a:pt x="17" y="17"/>
                  </a:lnTo>
                  <a:close/>
                </a:path>
              </a:pathLst>
            </a:custGeom>
            <a:solidFill>
              <a:srgbClr val="FF0000"/>
            </a:solidFill>
            <a:ln w="15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3" name="Freeform 263">
              <a:extLst>
                <a:ext uri="{FF2B5EF4-FFF2-40B4-BE49-F238E27FC236}">
                  <a16:creationId xmlns:a16="http://schemas.microsoft.com/office/drawing/2014/main" xmlns="" id="{EEC4FCBE-49F2-4ED0-A71E-395252DFB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1250" y="4192588"/>
              <a:ext cx="50800" cy="49212"/>
            </a:xfrm>
            <a:custGeom>
              <a:avLst/>
              <a:gdLst>
                <a:gd name="T0" fmla="*/ 19050 w 42"/>
                <a:gd name="T1" fmla="*/ 19050 h 41"/>
                <a:gd name="T2" fmla="*/ 0 w 42"/>
                <a:gd name="T3" fmla="*/ 19050 h 41"/>
                <a:gd name="T4" fmla="*/ 16669 w 42"/>
                <a:gd name="T5" fmla="*/ 29765 h 41"/>
                <a:gd name="T6" fmla="*/ 9525 w 42"/>
                <a:gd name="T7" fmla="*/ 48815 h 41"/>
                <a:gd name="T8" fmla="*/ 25003 w 42"/>
                <a:gd name="T9" fmla="*/ 38100 h 41"/>
                <a:gd name="T10" fmla="*/ 41672 w 42"/>
                <a:gd name="T11" fmla="*/ 48815 h 41"/>
                <a:gd name="T12" fmla="*/ 34528 w 42"/>
                <a:gd name="T13" fmla="*/ 29765 h 41"/>
                <a:gd name="T14" fmla="*/ 50006 w 42"/>
                <a:gd name="T15" fmla="*/ 19050 h 41"/>
                <a:gd name="T16" fmla="*/ 30956 w 42"/>
                <a:gd name="T17" fmla="*/ 19050 h 41"/>
                <a:gd name="T18" fmla="*/ 25003 w 42"/>
                <a:gd name="T19" fmla="*/ 0 h 41"/>
                <a:gd name="T20" fmla="*/ 19050 w 42"/>
                <a:gd name="T21" fmla="*/ 19050 h 4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2" h="41">
                  <a:moveTo>
                    <a:pt x="16" y="16"/>
                  </a:moveTo>
                  <a:lnTo>
                    <a:pt x="0" y="16"/>
                  </a:lnTo>
                  <a:lnTo>
                    <a:pt x="14" y="25"/>
                  </a:lnTo>
                  <a:lnTo>
                    <a:pt x="8" y="41"/>
                  </a:lnTo>
                  <a:lnTo>
                    <a:pt x="21" y="32"/>
                  </a:lnTo>
                  <a:lnTo>
                    <a:pt x="35" y="41"/>
                  </a:lnTo>
                  <a:lnTo>
                    <a:pt x="29" y="25"/>
                  </a:lnTo>
                  <a:lnTo>
                    <a:pt x="42" y="16"/>
                  </a:lnTo>
                  <a:lnTo>
                    <a:pt x="26" y="16"/>
                  </a:lnTo>
                  <a:lnTo>
                    <a:pt x="21" y="0"/>
                  </a:lnTo>
                  <a:lnTo>
                    <a:pt x="16" y="16"/>
                  </a:lnTo>
                  <a:close/>
                </a:path>
              </a:pathLst>
            </a:custGeom>
            <a:solidFill>
              <a:srgbClr val="FF0000"/>
            </a:solidFill>
            <a:ln w="15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Freeform 264">
              <a:extLst>
                <a:ext uri="{FF2B5EF4-FFF2-40B4-BE49-F238E27FC236}">
                  <a16:creationId xmlns:a16="http://schemas.microsoft.com/office/drawing/2014/main" xmlns="" id="{13007256-D2DC-47D6-91DA-7CF22E5C8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7625" y="4181475"/>
              <a:ext cx="50800" cy="50800"/>
            </a:xfrm>
            <a:custGeom>
              <a:avLst/>
              <a:gdLst>
                <a:gd name="T0" fmla="*/ 19050 w 42"/>
                <a:gd name="T1" fmla="*/ 20241 h 42"/>
                <a:gd name="T2" fmla="*/ 0 w 42"/>
                <a:gd name="T3" fmla="*/ 20241 h 42"/>
                <a:gd name="T4" fmla="*/ 15478 w 42"/>
                <a:gd name="T5" fmla="*/ 29765 h 42"/>
                <a:gd name="T6" fmla="*/ 9525 w 42"/>
                <a:gd name="T7" fmla="*/ 50006 h 42"/>
                <a:gd name="T8" fmla="*/ 25003 w 42"/>
                <a:gd name="T9" fmla="*/ 38100 h 42"/>
                <a:gd name="T10" fmla="*/ 40481 w 42"/>
                <a:gd name="T11" fmla="*/ 50006 h 42"/>
                <a:gd name="T12" fmla="*/ 34528 w 42"/>
                <a:gd name="T13" fmla="*/ 29765 h 42"/>
                <a:gd name="T14" fmla="*/ 50006 w 42"/>
                <a:gd name="T15" fmla="*/ 20241 h 42"/>
                <a:gd name="T16" fmla="*/ 30956 w 42"/>
                <a:gd name="T17" fmla="*/ 20241 h 42"/>
                <a:gd name="T18" fmla="*/ 25003 w 42"/>
                <a:gd name="T19" fmla="*/ 0 h 42"/>
                <a:gd name="T20" fmla="*/ 19050 w 42"/>
                <a:gd name="T21" fmla="*/ 20241 h 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2" h="42">
                  <a:moveTo>
                    <a:pt x="16" y="17"/>
                  </a:moveTo>
                  <a:lnTo>
                    <a:pt x="0" y="17"/>
                  </a:lnTo>
                  <a:lnTo>
                    <a:pt x="13" y="25"/>
                  </a:lnTo>
                  <a:lnTo>
                    <a:pt x="8" y="42"/>
                  </a:lnTo>
                  <a:lnTo>
                    <a:pt x="21" y="32"/>
                  </a:lnTo>
                  <a:lnTo>
                    <a:pt x="34" y="42"/>
                  </a:lnTo>
                  <a:lnTo>
                    <a:pt x="29" y="25"/>
                  </a:lnTo>
                  <a:lnTo>
                    <a:pt x="42" y="17"/>
                  </a:lnTo>
                  <a:lnTo>
                    <a:pt x="26" y="17"/>
                  </a:lnTo>
                  <a:lnTo>
                    <a:pt x="21" y="0"/>
                  </a:lnTo>
                  <a:lnTo>
                    <a:pt x="16" y="17"/>
                  </a:lnTo>
                  <a:close/>
                </a:path>
              </a:pathLst>
            </a:custGeom>
            <a:solidFill>
              <a:srgbClr val="FF0000"/>
            </a:solidFill>
            <a:ln w="15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5" name="Freeform 265">
              <a:extLst>
                <a:ext uri="{FF2B5EF4-FFF2-40B4-BE49-F238E27FC236}">
                  <a16:creationId xmlns:a16="http://schemas.microsoft.com/office/drawing/2014/main" xmlns="" id="{C92ACA44-0D68-4F17-A278-4F190905E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000" y="4154488"/>
              <a:ext cx="49213" cy="49212"/>
            </a:xfrm>
            <a:custGeom>
              <a:avLst/>
              <a:gdLst>
                <a:gd name="T0" fmla="*/ 19050 w 42"/>
                <a:gd name="T1" fmla="*/ 20241 h 42"/>
                <a:gd name="T2" fmla="*/ 0 w 42"/>
                <a:gd name="T3" fmla="*/ 20241 h 42"/>
                <a:gd name="T4" fmla="*/ 15478 w 42"/>
                <a:gd name="T5" fmla="*/ 29765 h 42"/>
                <a:gd name="T6" fmla="*/ 8334 w 42"/>
                <a:gd name="T7" fmla="*/ 50006 h 42"/>
                <a:gd name="T8" fmla="*/ 25003 w 42"/>
                <a:gd name="T9" fmla="*/ 38100 h 42"/>
                <a:gd name="T10" fmla="*/ 40481 w 42"/>
                <a:gd name="T11" fmla="*/ 50006 h 42"/>
                <a:gd name="T12" fmla="*/ 34528 w 42"/>
                <a:gd name="T13" fmla="*/ 29765 h 42"/>
                <a:gd name="T14" fmla="*/ 50006 w 42"/>
                <a:gd name="T15" fmla="*/ 20241 h 42"/>
                <a:gd name="T16" fmla="*/ 30956 w 42"/>
                <a:gd name="T17" fmla="*/ 20241 h 42"/>
                <a:gd name="T18" fmla="*/ 25003 w 42"/>
                <a:gd name="T19" fmla="*/ 0 h 42"/>
                <a:gd name="T20" fmla="*/ 19050 w 42"/>
                <a:gd name="T21" fmla="*/ 20241 h 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2" h="42">
                  <a:moveTo>
                    <a:pt x="16" y="17"/>
                  </a:moveTo>
                  <a:lnTo>
                    <a:pt x="0" y="17"/>
                  </a:lnTo>
                  <a:lnTo>
                    <a:pt x="13" y="25"/>
                  </a:lnTo>
                  <a:lnTo>
                    <a:pt x="7" y="42"/>
                  </a:lnTo>
                  <a:lnTo>
                    <a:pt x="21" y="32"/>
                  </a:lnTo>
                  <a:lnTo>
                    <a:pt x="34" y="42"/>
                  </a:lnTo>
                  <a:lnTo>
                    <a:pt x="29" y="25"/>
                  </a:lnTo>
                  <a:lnTo>
                    <a:pt x="42" y="17"/>
                  </a:lnTo>
                  <a:lnTo>
                    <a:pt x="26" y="17"/>
                  </a:lnTo>
                  <a:lnTo>
                    <a:pt x="21" y="0"/>
                  </a:lnTo>
                  <a:lnTo>
                    <a:pt x="16" y="17"/>
                  </a:lnTo>
                  <a:close/>
                </a:path>
              </a:pathLst>
            </a:custGeom>
            <a:solidFill>
              <a:srgbClr val="FF0000"/>
            </a:solidFill>
            <a:ln w="15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" name="Freeform 266">
              <a:extLst>
                <a:ext uri="{FF2B5EF4-FFF2-40B4-BE49-F238E27FC236}">
                  <a16:creationId xmlns:a16="http://schemas.microsoft.com/office/drawing/2014/main" xmlns="" id="{BD4C11F5-1D30-4F61-9DCA-76FDFA9DC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0375" y="4178300"/>
              <a:ext cx="49213" cy="49213"/>
            </a:xfrm>
            <a:custGeom>
              <a:avLst/>
              <a:gdLst>
                <a:gd name="T0" fmla="*/ 19050 w 42"/>
                <a:gd name="T1" fmla="*/ 20241 h 42"/>
                <a:gd name="T2" fmla="*/ 0 w 42"/>
                <a:gd name="T3" fmla="*/ 20241 h 42"/>
                <a:gd name="T4" fmla="*/ 15478 w 42"/>
                <a:gd name="T5" fmla="*/ 29765 h 42"/>
                <a:gd name="T6" fmla="*/ 8334 w 42"/>
                <a:gd name="T7" fmla="*/ 50006 h 42"/>
                <a:gd name="T8" fmla="*/ 25003 w 42"/>
                <a:gd name="T9" fmla="*/ 38100 h 42"/>
                <a:gd name="T10" fmla="*/ 40481 w 42"/>
                <a:gd name="T11" fmla="*/ 50006 h 42"/>
                <a:gd name="T12" fmla="*/ 33337 w 42"/>
                <a:gd name="T13" fmla="*/ 29765 h 42"/>
                <a:gd name="T14" fmla="*/ 50006 w 42"/>
                <a:gd name="T15" fmla="*/ 20241 h 42"/>
                <a:gd name="T16" fmla="*/ 29765 w 42"/>
                <a:gd name="T17" fmla="*/ 20241 h 42"/>
                <a:gd name="T18" fmla="*/ 25003 w 42"/>
                <a:gd name="T19" fmla="*/ 0 h 42"/>
                <a:gd name="T20" fmla="*/ 19050 w 42"/>
                <a:gd name="T21" fmla="*/ 20241 h 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2" h="42">
                  <a:moveTo>
                    <a:pt x="16" y="17"/>
                  </a:moveTo>
                  <a:lnTo>
                    <a:pt x="0" y="17"/>
                  </a:lnTo>
                  <a:lnTo>
                    <a:pt x="13" y="25"/>
                  </a:lnTo>
                  <a:lnTo>
                    <a:pt x="7" y="42"/>
                  </a:lnTo>
                  <a:lnTo>
                    <a:pt x="21" y="32"/>
                  </a:lnTo>
                  <a:lnTo>
                    <a:pt x="34" y="42"/>
                  </a:lnTo>
                  <a:lnTo>
                    <a:pt x="28" y="25"/>
                  </a:lnTo>
                  <a:lnTo>
                    <a:pt x="42" y="17"/>
                  </a:lnTo>
                  <a:lnTo>
                    <a:pt x="25" y="17"/>
                  </a:lnTo>
                  <a:lnTo>
                    <a:pt x="21" y="0"/>
                  </a:lnTo>
                  <a:lnTo>
                    <a:pt x="16" y="17"/>
                  </a:lnTo>
                  <a:close/>
                </a:path>
              </a:pathLst>
            </a:custGeom>
            <a:solidFill>
              <a:srgbClr val="FF0000"/>
            </a:solidFill>
            <a:ln w="15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" name="Freeform 267">
              <a:extLst>
                <a:ext uri="{FF2B5EF4-FFF2-40B4-BE49-F238E27FC236}">
                  <a16:creationId xmlns:a16="http://schemas.microsoft.com/office/drawing/2014/main" xmlns="" id="{1CA80963-F044-432A-A5DE-B8444FE03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163" y="4183063"/>
              <a:ext cx="50800" cy="49212"/>
            </a:xfrm>
            <a:custGeom>
              <a:avLst/>
              <a:gdLst>
                <a:gd name="T0" fmla="*/ 20241 w 43"/>
                <a:gd name="T1" fmla="*/ 20241 h 42"/>
                <a:gd name="T2" fmla="*/ 0 w 43"/>
                <a:gd name="T3" fmla="*/ 20241 h 42"/>
                <a:gd name="T4" fmla="*/ 16669 w 43"/>
                <a:gd name="T5" fmla="*/ 29765 h 42"/>
                <a:gd name="T6" fmla="*/ 9525 w 43"/>
                <a:gd name="T7" fmla="*/ 50006 h 42"/>
                <a:gd name="T8" fmla="*/ 25003 w 43"/>
                <a:gd name="T9" fmla="*/ 38100 h 42"/>
                <a:gd name="T10" fmla="*/ 41672 w 43"/>
                <a:gd name="T11" fmla="*/ 50006 h 42"/>
                <a:gd name="T12" fmla="*/ 34528 w 43"/>
                <a:gd name="T13" fmla="*/ 29765 h 42"/>
                <a:gd name="T14" fmla="*/ 51197 w 43"/>
                <a:gd name="T15" fmla="*/ 20241 h 42"/>
                <a:gd name="T16" fmla="*/ 30956 w 43"/>
                <a:gd name="T17" fmla="*/ 20241 h 42"/>
                <a:gd name="T18" fmla="*/ 25003 w 43"/>
                <a:gd name="T19" fmla="*/ 0 h 42"/>
                <a:gd name="T20" fmla="*/ 20241 w 43"/>
                <a:gd name="T21" fmla="*/ 20241 h 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3" h="42">
                  <a:moveTo>
                    <a:pt x="17" y="17"/>
                  </a:moveTo>
                  <a:lnTo>
                    <a:pt x="0" y="17"/>
                  </a:lnTo>
                  <a:lnTo>
                    <a:pt x="14" y="25"/>
                  </a:lnTo>
                  <a:lnTo>
                    <a:pt x="8" y="42"/>
                  </a:lnTo>
                  <a:lnTo>
                    <a:pt x="21" y="32"/>
                  </a:lnTo>
                  <a:lnTo>
                    <a:pt x="35" y="42"/>
                  </a:lnTo>
                  <a:lnTo>
                    <a:pt x="29" y="25"/>
                  </a:lnTo>
                  <a:lnTo>
                    <a:pt x="43" y="17"/>
                  </a:lnTo>
                  <a:lnTo>
                    <a:pt x="26" y="17"/>
                  </a:lnTo>
                  <a:lnTo>
                    <a:pt x="21" y="0"/>
                  </a:lnTo>
                  <a:lnTo>
                    <a:pt x="17" y="17"/>
                  </a:lnTo>
                  <a:close/>
                </a:path>
              </a:pathLst>
            </a:custGeom>
            <a:solidFill>
              <a:srgbClr val="FF0000"/>
            </a:solidFill>
            <a:ln w="15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Freeform 268">
              <a:extLst>
                <a:ext uri="{FF2B5EF4-FFF2-40B4-BE49-F238E27FC236}">
                  <a16:creationId xmlns:a16="http://schemas.microsoft.com/office/drawing/2014/main" xmlns="" id="{774201B0-0210-4B05-BF05-544A70A3B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9950" y="4160838"/>
              <a:ext cx="50800" cy="49212"/>
            </a:xfrm>
            <a:custGeom>
              <a:avLst/>
              <a:gdLst>
                <a:gd name="T0" fmla="*/ 19050 w 42"/>
                <a:gd name="T1" fmla="*/ 19050 h 41"/>
                <a:gd name="T2" fmla="*/ 0 w 42"/>
                <a:gd name="T3" fmla="*/ 19050 h 41"/>
                <a:gd name="T4" fmla="*/ 16669 w 42"/>
                <a:gd name="T5" fmla="*/ 29765 h 41"/>
                <a:gd name="T6" fmla="*/ 9525 w 42"/>
                <a:gd name="T7" fmla="*/ 48815 h 41"/>
                <a:gd name="T8" fmla="*/ 25003 w 42"/>
                <a:gd name="T9" fmla="*/ 38100 h 41"/>
                <a:gd name="T10" fmla="*/ 41672 w 42"/>
                <a:gd name="T11" fmla="*/ 48815 h 41"/>
                <a:gd name="T12" fmla="*/ 34528 w 42"/>
                <a:gd name="T13" fmla="*/ 29765 h 41"/>
                <a:gd name="T14" fmla="*/ 50006 w 42"/>
                <a:gd name="T15" fmla="*/ 19050 h 41"/>
                <a:gd name="T16" fmla="*/ 30956 w 42"/>
                <a:gd name="T17" fmla="*/ 19050 h 41"/>
                <a:gd name="T18" fmla="*/ 25003 w 42"/>
                <a:gd name="T19" fmla="*/ 0 h 41"/>
                <a:gd name="T20" fmla="*/ 19050 w 42"/>
                <a:gd name="T21" fmla="*/ 19050 h 4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2" h="41">
                  <a:moveTo>
                    <a:pt x="16" y="16"/>
                  </a:moveTo>
                  <a:lnTo>
                    <a:pt x="0" y="16"/>
                  </a:lnTo>
                  <a:lnTo>
                    <a:pt x="14" y="25"/>
                  </a:lnTo>
                  <a:lnTo>
                    <a:pt x="8" y="41"/>
                  </a:lnTo>
                  <a:lnTo>
                    <a:pt x="21" y="32"/>
                  </a:lnTo>
                  <a:lnTo>
                    <a:pt x="35" y="41"/>
                  </a:lnTo>
                  <a:lnTo>
                    <a:pt x="29" y="25"/>
                  </a:lnTo>
                  <a:lnTo>
                    <a:pt x="42" y="16"/>
                  </a:lnTo>
                  <a:lnTo>
                    <a:pt x="26" y="16"/>
                  </a:lnTo>
                  <a:lnTo>
                    <a:pt x="21" y="0"/>
                  </a:lnTo>
                  <a:lnTo>
                    <a:pt x="16" y="16"/>
                  </a:lnTo>
                  <a:close/>
                </a:path>
              </a:pathLst>
            </a:custGeom>
            <a:solidFill>
              <a:srgbClr val="FF0000"/>
            </a:solidFill>
            <a:ln w="15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Freeform 269">
              <a:extLst>
                <a:ext uri="{FF2B5EF4-FFF2-40B4-BE49-F238E27FC236}">
                  <a16:creationId xmlns:a16="http://schemas.microsoft.com/office/drawing/2014/main" xmlns="" id="{0E2FF76B-FFE8-4AF7-B2C8-846A30B4D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325" y="4078288"/>
              <a:ext cx="50800" cy="49212"/>
            </a:xfrm>
            <a:custGeom>
              <a:avLst/>
              <a:gdLst>
                <a:gd name="T0" fmla="*/ 19050 w 42"/>
                <a:gd name="T1" fmla="*/ 19050 h 41"/>
                <a:gd name="T2" fmla="*/ 0 w 42"/>
                <a:gd name="T3" fmla="*/ 19050 h 41"/>
                <a:gd name="T4" fmla="*/ 15478 w 42"/>
                <a:gd name="T5" fmla="*/ 29766 h 41"/>
                <a:gd name="T6" fmla="*/ 9525 w 42"/>
                <a:gd name="T7" fmla="*/ 48816 h 41"/>
                <a:gd name="T8" fmla="*/ 25003 w 42"/>
                <a:gd name="T9" fmla="*/ 38100 h 41"/>
                <a:gd name="T10" fmla="*/ 41672 w 42"/>
                <a:gd name="T11" fmla="*/ 48816 h 41"/>
                <a:gd name="T12" fmla="*/ 34528 w 42"/>
                <a:gd name="T13" fmla="*/ 29766 h 41"/>
                <a:gd name="T14" fmla="*/ 50006 w 42"/>
                <a:gd name="T15" fmla="*/ 19050 h 41"/>
                <a:gd name="T16" fmla="*/ 30956 w 42"/>
                <a:gd name="T17" fmla="*/ 19050 h 41"/>
                <a:gd name="T18" fmla="*/ 25003 w 42"/>
                <a:gd name="T19" fmla="*/ 0 h 41"/>
                <a:gd name="T20" fmla="*/ 19050 w 42"/>
                <a:gd name="T21" fmla="*/ 19050 h 4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2" h="41">
                  <a:moveTo>
                    <a:pt x="16" y="16"/>
                  </a:moveTo>
                  <a:lnTo>
                    <a:pt x="0" y="16"/>
                  </a:lnTo>
                  <a:lnTo>
                    <a:pt x="13" y="25"/>
                  </a:lnTo>
                  <a:lnTo>
                    <a:pt x="8" y="41"/>
                  </a:lnTo>
                  <a:lnTo>
                    <a:pt x="21" y="32"/>
                  </a:lnTo>
                  <a:lnTo>
                    <a:pt x="35" y="41"/>
                  </a:lnTo>
                  <a:lnTo>
                    <a:pt x="29" y="25"/>
                  </a:lnTo>
                  <a:lnTo>
                    <a:pt x="42" y="16"/>
                  </a:lnTo>
                  <a:lnTo>
                    <a:pt x="26" y="16"/>
                  </a:lnTo>
                  <a:lnTo>
                    <a:pt x="21" y="0"/>
                  </a:lnTo>
                  <a:lnTo>
                    <a:pt x="16" y="16"/>
                  </a:lnTo>
                  <a:close/>
                </a:path>
              </a:pathLst>
            </a:custGeom>
            <a:solidFill>
              <a:srgbClr val="FF0000"/>
            </a:solidFill>
            <a:ln w="15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" name="Freeform 270">
              <a:extLst>
                <a:ext uri="{FF2B5EF4-FFF2-40B4-BE49-F238E27FC236}">
                  <a16:creationId xmlns:a16="http://schemas.microsoft.com/office/drawing/2014/main" xmlns="" id="{1FC7BD5F-85B7-4F73-91D3-5371ED407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2700" y="4025900"/>
              <a:ext cx="49213" cy="49213"/>
            </a:xfrm>
            <a:custGeom>
              <a:avLst/>
              <a:gdLst>
                <a:gd name="T0" fmla="*/ 19050 w 42"/>
                <a:gd name="T1" fmla="*/ 19050 h 41"/>
                <a:gd name="T2" fmla="*/ 0 w 42"/>
                <a:gd name="T3" fmla="*/ 19050 h 41"/>
                <a:gd name="T4" fmla="*/ 15478 w 42"/>
                <a:gd name="T5" fmla="*/ 29765 h 41"/>
                <a:gd name="T6" fmla="*/ 8334 w 42"/>
                <a:gd name="T7" fmla="*/ 48815 h 41"/>
                <a:gd name="T8" fmla="*/ 25003 w 42"/>
                <a:gd name="T9" fmla="*/ 36909 h 41"/>
                <a:gd name="T10" fmla="*/ 40481 w 42"/>
                <a:gd name="T11" fmla="*/ 48815 h 41"/>
                <a:gd name="T12" fmla="*/ 34528 w 42"/>
                <a:gd name="T13" fmla="*/ 29765 h 41"/>
                <a:gd name="T14" fmla="*/ 50006 w 42"/>
                <a:gd name="T15" fmla="*/ 19050 h 41"/>
                <a:gd name="T16" fmla="*/ 30956 w 42"/>
                <a:gd name="T17" fmla="*/ 19050 h 41"/>
                <a:gd name="T18" fmla="*/ 25003 w 42"/>
                <a:gd name="T19" fmla="*/ 0 h 41"/>
                <a:gd name="T20" fmla="*/ 19050 w 42"/>
                <a:gd name="T21" fmla="*/ 19050 h 4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2" h="41">
                  <a:moveTo>
                    <a:pt x="16" y="16"/>
                  </a:moveTo>
                  <a:lnTo>
                    <a:pt x="0" y="16"/>
                  </a:lnTo>
                  <a:lnTo>
                    <a:pt x="13" y="25"/>
                  </a:lnTo>
                  <a:lnTo>
                    <a:pt x="7" y="41"/>
                  </a:lnTo>
                  <a:lnTo>
                    <a:pt x="21" y="31"/>
                  </a:lnTo>
                  <a:lnTo>
                    <a:pt x="34" y="41"/>
                  </a:lnTo>
                  <a:lnTo>
                    <a:pt x="29" y="25"/>
                  </a:lnTo>
                  <a:lnTo>
                    <a:pt x="42" y="16"/>
                  </a:lnTo>
                  <a:lnTo>
                    <a:pt x="26" y="16"/>
                  </a:lnTo>
                  <a:lnTo>
                    <a:pt x="21" y="0"/>
                  </a:lnTo>
                  <a:lnTo>
                    <a:pt x="16" y="16"/>
                  </a:lnTo>
                  <a:close/>
                </a:path>
              </a:pathLst>
            </a:custGeom>
            <a:solidFill>
              <a:srgbClr val="FF0000"/>
            </a:solidFill>
            <a:ln w="15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" name="Line 272">
              <a:extLst>
                <a:ext uri="{FF2B5EF4-FFF2-40B4-BE49-F238E27FC236}">
                  <a16:creationId xmlns:a16="http://schemas.microsoft.com/office/drawing/2014/main" xmlns="" id="{A14E8FF6-0D64-44AC-9CBF-280B51C232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7363" y="3040063"/>
              <a:ext cx="149225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2" name="Oval 273">
              <a:extLst>
                <a:ext uri="{FF2B5EF4-FFF2-40B4-BE49-F238E27FC236}">
                  <a16:creationId xmlns:a16="http://schemas.microsoft.com/office/drawing/2014/main" xmlns="" id="{790F1F98-20FE-4882-B997-E603C83861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3400" y="3013075"/>
              <a:ext cx="55563" cy="55563"/>
            </a:xfrm>
            <a:prstGeom prst="ellipse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3" name="Line 275">
              <a:extLst>
                <a:ext uri="{FF2B5EF4-FFF2-40B4-BE49-F238E27FC236}">
                  <a16:creationId xmlns:a16="http://schemas.microsoft.com/office/drawing/2014/main" xmlns="" id="{115B8FAD-8C08-4693-9562-AF865A06A1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7363" y="3198813"/>
              <a:ext cx="149225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4" name="Rectangle 276">
              <a:extLst>
                <a:ext uri="{FF2B5EF4-FFF2-40B4-BE49-F238E27FC236}">
                  <a16:creationId xmlns:a16="http://schemas.microsoft.com/office/drawing/2014/main" xmlns="" id="{4739303F-7FCD-4632-B2CB-727D74A3BF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3400" y="3171825"/>
              <a:ext cx="55563" cy="55563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5" name="Line 278">
              <a:extLst>
                <a:ext uri="{FF2B5EF4-FFF2-40B4-BE49-F238E27FC236}">
                  <a16:creationId xmlns:a16="http://schemas.microsoft.com/office/drawing/2014/main" xmlns="" id="{A3AB0BBC-6FAD-42CE-8146-A1039E6854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7363" y="3355975"/>
              <a:ext cx="149225" cy="15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" name="Freeform 279">
              <a:extLst>
                <a:ext uri="{FF2B5EF4-FFF2-40B4-BE49-F238E27FC236}">
                  <a16:creationId xmlns:a16="http://schemas.microsoft.com/office/drawing/2014/main" xmlns="" id="{77E82B8F-5C1B-42C8-BBC8-49274F5FF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3400" y="3328988"/>
              <a:ext cx="55563" cy="55562"/>
            </a:xfrm>
            <a:custGeom>
              <a:avLst/>
              <a:gdLst>
                <a:gd name="T0" fmla="*/ 0 w 46"/>
                <a:gd name="T1" fmla="*/ 54769 h 46"/>
                <a:gd name="T2" fmla="*/ 54769 w 46"/>
                <a:gd name="T3" fmla="*/ 54769 h 46"/>
                <a:gd name="T4" fmla="*/ 27385 w 46"/>
                <a:gd name="T5" fmla="*/ 0 h 46"/>
                <a:gd name="T6" fmla="*/ 0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0" y="46"/>
                  </a:moveTo>
                  <a:lnTo>
                    <a:pt x="46" y="46"/>
                  </a:lnTo>
                  <a:lnTo>
                    <a:pt x="23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" name="Line 281">
              <a:extLst>
                <a:ext uri="{FF2B5EF4-FFF2-40B4-BE49-F238E27FC236}">
                  <a16:creationId xmlns:a16="http://schemas.microsoft.com/office/drawing/2014/main" xmlns="" id="{A66E5716-7225-4357-B8F3-41B7B3AB14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7363" y="3514725"/>
              <a:ext cx="149225" cy="15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" name="Freeform 282">
              <a:extLst>
                <a:ext uri="{FF2B5EF4-FFF2-40B4-BE49-F238E27FC236}">
                  <a16:creationId xmlns:a16="http://schemas.microsoft.com/office/drawing/2014/main" xmlns="" id="{BA32DB34-6C0F-4523-AE66-A286C3442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3400" y="3487738"/>
              <a:ext cx="55563" cy="53975"/>
            </a:xfrm>
            <a:custGeom>
              <a:avLst/>
              <a:gdLst>
                <a:gd name="T0" fmla="*/ 27385 w 46"/>
                <a:gd name="T1" fmla="*/ 54769 h 46"/>
                <a:gd name="T2" fmla="*/ 54769 w 46"/>
                <a:gd name="T3" fmla="*/ 0 h 46"/>
                <a:gd name="T4" fmla="*/ 0 w 46"/>
                <a:gd name="T5" fmla="*/ 0 h 46"/>
                <a:gd name="T6" fmla="*/ 27385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9" name="Line 284">
              <a:extLst>
                <a:ext uri="{FF2B5EF4-FFF2-40B4-BE49-F238E27FC236}">
                  <a16:creationId xmlns:a16="http://schemas.microsoft.com/office/drawing/2014/main" xmlns="" id="{B35FA182-8394-4465-A068-3B958C28CF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7363" y="3671888"/>
              <a:ext cx="149225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" name="Freeform 285">
              <a:extLst>
                <a:ext uri="{FF2B5EF4-FFF2-40B4-BE49-F238E27FC236}">
                  <a16:creationId xmlns:a16="http://schemas.microsoft.com/office/drawing/2014/main" xmlns="" id="{2F627A0A-3C32-4567-AAD0-B0E1933A7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0" y="3636963"/>
              <a:ext cx="68263" cy="69850"/>
            </a:xfrm>
            <a:custGeom>
              <a:avLst/>
              <a:gdLst>
                <a:gd name="T0" fmla="*/ 0 w 57"/>
                <a:gd name="T1" fmla="*/ 34528 h 58"/>
                <a:gd name="T2" fmla="*/ 34528 w 57"/>
                <a:gd name="T3" fmla="*/ 69056 h 58"/>
                <a:gd name="T4" fmla="*/ 67865 w 57"/>
                <a:gd name="T5" fmla="*/ 34528 h 58"/>
                <a:gd name="T6" fmla="*/ 34528 w 57"/>
                <a:gd name="T7" fmla="*/ 0 h 58"/>
                <a:gd name="T8" fmla="*/ 0 w 57"/>
                <a:gd name="T9" fmla="*/ 34528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8">
                  <a:moveTo>
                    <a:pt x="0" y="29"/>
                  </a:moveTo>
                  <a:lnTo>
                    <a:pt x="29" y="58"/>
                  </a:lnTo>
                  <a:lnTo>
                    <a:pt x="57" y="29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1" name="Line 287">
              <a:extLst>
                <a:ext uri="{FF2B5EF4-FFF2-40B4-BE49-F238E27FC236}">
                  <a16:creationId xmlns:a16="http://schemas.microsoft.com/office/drawing/2014/main" xmlns="" id="{27DD0EBC-1E99-41A8-BD39-A6AC41C822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7363" y="3830638"/>
              <a:ext cx="149225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Oval 288">
              <a:extLst>
                <a:ext uri="{FF2B5EF4-FFF2-40B4-BE49-F238E27FC236}">
                  <a16:creationId xmlns:a16="http://schemas.microsoft.com/office/drawing/2014/main" xmlns="" id="{CD161599-C6CF-4892-A400-A043DE650E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3400" y="3803650"/>
              <a:ext cx="55563" cy="53975"/>
            </a:xfrm>
            <a:prstGeom prst="ellips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3" name="Line 290">
              <a:extLst>
                <a:ext uri="{FF2B5EF4-FFF2-40B4-BE49-F238E27FC236}">
                  <a16:creationId xmlns:a16="http://schemas.microsoft.com/office/drawing/2014/main" xmlns="" id="{5E3D7989-4BC8-40BA-B864-5AE82CCFD1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7363" y="3987800"/>
              <a:ext cx="149225" cy="15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Rectangle 291">
              <a:extLst>
                <a:ext uri="{FF2B5EF4-FFF2-40B4-BE49-F238E27FC236}">
                  <a16:creationId xmlns:a16="http://schemas.microsoft.com/office/drawing/2014/main" xmlns="" id="{D41C2F36-6D88-436E-B15B-6B3D6E402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3400" y="3960813"/>
              <a:ext cx="55563" cy="53975"/>
            </a:xfrm>
            <a:prstGeom prst="rect">
              <a:avLst/>
            </a:prstGeom>
            <a:noFill/>
            <a:ln w="269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5" name="Line 293">
              <a:extLst>
                <a:ext uri="{FF2B5EF4-FFF2-40B4-BE49-F238E27FC236}">
                  <a16:creationId xmlns:a16="http://schemas.microsoft.com/office/drawing/2014/main" xmlns="" id="{5E12AC4C-D795-4656-9082-4E2D06328F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7363" y="4144963"/>
              <a:ext cx="149225" cy="158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Freeform 294">
              <a:extLst>
                <a:ext uri="{FF2B5EF4-FFF2-40B4-BE49-F238E27FC236}">
                  <a16:creationId xmlns:a16="http://schemas.microsoft.com/office/drawing/2014/main" xmlns="" id="{F577A500-A427-4DB6-A340-1B7D0C628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3400" y="4117975"/>
              <a:ext cx="55563" cy="55563"/>
            </a:xfrm>
            <a:custGeom>
              <a:avLst/>
              <a:gdLst>
                <a:gd name="T0" fmla="*/ 0 w 46"/>
                <a:gd name="T1" fmla="*/ 54769 h 46"/>
                <a:gd name="T2" fmla="*/ 54769 w 46"/>
                <a:gd name="T3" fmla="*/ 54769 h 46"/>
                <a:gd name="T4" fmla="*/ 27385 w 46"/>
                <a:gd name="T5" fmla="*/ 0 h 46"/>
                <a:gd name="T6" fmla="*/ 0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0" y="46"/>
                  </a:moveTo>
                  <a:lnTo>
                    <a:pt x="46" y="46"/>
                  </a:lnTo>
                  <a:lnTo>
                    <a:pt x="23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0000"/>
            </a:solidFill>
            <a:ln w="269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Line 296">
              <a:extLst>
                <a:ext uri="{FF2B5EF4-FFF2-40B4-BE49-F238E27FC236}">
                  <a16:creationId xmlns:a16="http://schemas.microsoft.com/office/drawing/2014/main" xmlns="" id="{23745941-6F55-46B1-AB10-76D848F948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7363" y="4303713"/>
              <a:ext cx="14922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Freeform 297">
              <a:extLst>
                <a:ext uri="{FF2B5EF4-FFF2-40B4-BE49-F238E27FC236}">
                  <a16:creationId xmlns:a16="http://schemas.microsoft.com/office/drawing/2014/main" xmlns="" id="{21FA78B6-98A8-448C-85BA-BA892BAE1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3400" y="4275138"/>
              <a:ext cx="55563" cy="55562"/>
            </a:xfrm>
            <a:custGeom>
              <a:avLst/>
              <a:gdLst>
                <a:gd name="T0" fmla="*/ 27385 w 46"/>
                <a:gd name="T1" fmla="*/ 54769 h 46"/>
                <a:gd name="T2" fmla="*/ 54769 w 46"/>
                <a:gd name="T3" fmla="*/ 0 h 46"/>
                <a:gd name="T4" fmla="*/ 0 w 46"/>
                <a:gd name="T5" fmla="*/ 0 h 46"/>
                <a:gd name="T6" fmla="*/ 27385 w 46"/>
                <a:gd name="T7" fmla="*/ 54769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23" y="46"/>
                  </a:lnTo>
                  <a:close/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Line 299">
              <a:extLst>
                <a:ext uri="{FF2B5EF4-FFF2-40B4-BE49-F238E27FC236}">
                  <a16:creationId xmlns:a16="http://schemas.microsoft.com/office/drawing/2014/main" xmlns="" id="{B8963AA9-3878-44AB-99CA-3B40071AD0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7363" y="4460875"/>
              <a:ext cx="149225" cy="15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Freeform 300">
              <a:extLst>
                <a:ext uri="{FF2B5EF4-FFF2-40B4-BE49-F238E27FC236}">
                  <a16:creationId xmlns:a16="http://schemas.microsoft.com/office/drawing/2014/main" xmlns="" id="{8121832E-4840-4394-9844-128685E92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0" y="4427538"/>
              <a:ext cx="68263" cy="66675"/>
            </a:xfrm>
            <a:custGeom>
              <a:avLst/>
              <a:gdLst>
                <a:gd name="T0" fmla="*/ 0 w 57"/>
                <a:gd name="T1" fmla="*/ 34528 h 57"/>
                <a:gd name="T2" fmla="*/ 34528 w 57"/>
                <a:gd name="T3" fmla="*/ 67866 h 57"/>
                <a:gd name="T4" fmla="*/ 67865 w 57"/>
                <a:gd name="T5" fmla="*/ 34528 h 57"/>
                <a:gd name="T6" fmla="*/ 34528 w 57"/>
                <a:gd name="T7" fmla="*/ 0 h 57"/>
                <a:gd name="T8" fmla="*/ 0 w 57"/>
                <a:gd name="T9" fmla="*/ 34528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7">
                  <a:moveTo>
                    <a:pt x="0" y="29"/>
                  </a:moveTo>
                  <a:lnTo>
                    <a:pt x="29" y="57"/>
                  </a:lnTo>
                  <a:lnTo>
                    <a:pt x="57" y="29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Line 302">
              <a:extLst>
                <a:ext uri="{FF2B5EF4-FFF2-40B4-BE49-F238E27FC236}">
                  <a16:creationId xmlns:a16="http://schemas.microsoft.com/office/drawing/2014/main" xmlns="" id="{22DB0ED4-A9D9-4DD0-A455-769553445C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7363" y="4618038"/>
              <a:ext cx="149225" cy="158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Freeform 303">
              <a:extLst>
                <a:ext uri="{FF2B5EF4-FFF2-40B4-BE49-F238E27FC236}">
                  <a16:creationId xmlns:a16="http://schemas.microsoft.com/office/drawing/2014/main" xmlns="" id="{8ABD857C-CEC8-4943-9E16-449076EC6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0388" y="4591050"/>
              <a:ext cx="0" cy="55563"/>
            </a:xfrm>
            <a:custGeom>
              <a:avLst/>
              <a:gdLst>
                <a:gd name="T0" fmla="*/ 0 h 48"/>
                <a:gd name="T1" fmla="*/ 54769 h 48"/>
                <a:gd name="T2" fmla="*/ 0 h 48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48">
                  <a:moveTo>
                    <a:pt x="0" y="0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Freeform 304">
              <a:extLst>
                <a:ext uri="{FF2B5EF4-FFF2-40B4-BE49-F238E27FC236}">
                  <a16:creationId xmlns:a16="http://schemas.microsoft.com/office/drawing/2014/main" xmlns="" id="{1D1B5E25-2845-408B-8A81-9046750BB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3400" y="4618038"/>
              <a:ext cx="55563" cy="0"/>
            </a:xfrm>
            <a:custGeom>
              <a:avLst/>
              <a:gdLst>
                <a:gd name="T0" fmla="*/ 0 w 48"/>
                <a:gd name="T1" fmla="*/ 54769 w 48"/>
                <a:gd name="T2" fmla="*/ 0 w 48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48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Line 305">
              <a:extLst>
                <a:ext uri="{FF2B5EF4-FFF2-40B4-BE49-F238E27FC236}">
                  <a16:creationId xmlns:a16="http://schemas.microsoft.com/office/drawing/2014/main" xmlns="" id="{246D98CD-8867-446B-8259-87545F9804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619750" y="4598988"/>
              <a:ext cx="22225" cy="19050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Line 306">
              <a:extLst>
                <a:ext uri="{FF2B5EF4-FFF2-40B4-BE49-F238E27FC236}">
                  <a16:creationId xmlns:a16="http://schemas.microsoft.com/office/drawing/2014/main" xmlns="" id="{3DE84181-C1AE-4046-BC05-6B2D8F38EF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40388" y="4618038"/>
              <a:ext cx="20637" cy="20637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Line 307">
              <a:extLst>
                <a:ext uri="{FF2B5EF4-FFF2-40B4-BE49-F238E27FC236}">
                  <a16:creationId xmlns:a16="http://schemas.microsoft.com/office/drawing/2014/main" xmlns="" id="{853A01B1-507C-42F4-8E85-FB126F0FD6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19750" y="4618038"/>
              <a:ext cx="22225" cy="20637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Line 308">
              <a:extLst>
                <a:ext uri="{FF2B5EF4-FFF2-40B4-BE49-F238E27FC236}">
                  <a16:creationId xmlns:a16="http://schemas.microsoft.com/office/drawing/2014/main" xmlns="" id="{30ACBF4B-681D-48C1-9C38-270AB19751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40388" y="4598988"/>
              <a:ext cx="20637" cy="19050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Line 310">
              <a:extLst>
                <a:ext uri="{FF2B5EF4-FFF2-40B4-BE49-F238E27FC236}">
                  <a16:creationId xmlns:a16="http://schemas.microsoft.com/office/drawing/2014/main" xmlns="" id="{AE1547A2-E5DD-4F44-982D-FEECABA219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7363" y="4776788"/>
              <a:ext cx="149225" cy="158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Freeform 311">
              <a:extLst>
                <a:ext uri="{FF2B5EF4-FFF2-40B4-BE49-F238E27FC236}">
                  <a16:creationId xmlns:a16="http://schemas.microsoft.com/office/drawing/2014/main" xmlns="" id="{F286A579-090E-45FE-8558-9C95DCA13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5" y="4749800"/>
              <a:ext cx="49213" cy="49213"/>
            </a:xfrm>
            <a:custGeom>
              <a:avLst/>
              <a:gdLst>
                <a:gd name="T0" fmla="*/ 19050 w 42"/>
                <a:gd name="T1" fmla="*/ 19050 h 41"/>
                <a:gd name="T2" fmla="*/ 0 w 42"/>
                <a:gd name="T3" fmla="*/ 19050 h 41"/>
                <a:gd name="T4" fmla="*/ 15478 w 42"/>
                <a:gd name="T5" fmla="*/ 28575 h 41"/>
                <a:gd name="T6" fmla="*/ 8334 w 42"/>
                <a:gd name="T7" fmla="*/ 48815 h 41"/>
                <a:gd name="T8" fmla="*/ 25003 w 42"/>
                <a:gd name="T9" fmla="*/ 36909 h 41"/>
                <a:gd name="T10" fmla="*/ 40481 w 42"/>
                <a:gd name="T11" fmla="*/ 48815 h 41"/>
                <a:gd name="T12" fmla="*/ 33337 w 42"/>
                <a:gd name="T13" fmla="*/ 28575 h 41"/>
                <a:gd name="T14" fmla="*/ 50006 w 42"/>
                <a:gd name="T15" fmla="*/ 19050 h 41"/>
                <a:gd name="T16" fmla="*/ 29765 w 42"/>
                <a:gd name="T17" fmla="*/ 19050 h 41"/>
                <a:gd name="T18" fmla="*/ 25003 w 42"/>
                <a:gd name="T19" fmla="*/ 0 h 41"/>
                <a:gd name="T20" fmla="*/ 19050 w 42"/>
                <a:gd name="T21" fmla="*/ 19050 h 4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2" h="41">
                  <a:moveTo>
                    <a:pt x="16" y="16"/>
                  </a:moveTo>
                  <a:lnTo>
                    <a:pt x="0" y="16"/>
                  </a:lnTo>
                  <a:lnTo>
                    <a:pt x="13" y="24"/>
                  </a:lnTo>
                  <a:lnTo>
                    <a:pt x="7" y="41"/>
                  </a:lnTo>
                  <a:lnTo>
                    <a:pt x="21" y="31"/>
                  </a:lnTo>
                  <a:lnTo>
                    <a:pt x="34" y="41"/>
                  </a:lnTo>
                  <a:lnTo>
                    <a:pt x="28" y="24"/>
                  </a:lnTo>
                  <a:lnTo>
                    <a:pt x="42" y="16"/>
                  </a:lnTo>
                  <a:lnTo>
                    <a:pt x="25" y="16"/>
                  </a:lnTo>
                  <a:lnTo>
                    <a:pt x="21" y="0"/>
                  </a:lnTo>
                  <a:lnTo>
                    <a:pt x="16" y="16"/>
                  </a:lnTo>
                  <a:close/>
                </a:path>
              </a:pathLst>
            </a:custGeom>
            <a:solidFill>
              <a:srgbClr val="FF0000"/>
            </a:solidFill>
            <a:ln w="15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Text Box 312">
              <a:extLst>
                <a:ext uri="{FF2B5EF4-FFF2-40B4-BE49-F238E27FC236}">
                  <a16:creationId xmlns:a16="http://schemas.microsoft.com/office/drawing/2014/main" xmlns="" id="{29F0391F-6EEC-467E-98A8-A1BD3F9E85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531456" y="3422930"/>
              <a:ext cx="1112866" cy="300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6600" dirty="0"/>
                <a:t>Tum Vol mm</a:t>
              </a:r>
              <a:r>
                <a:rPr lang="en-US" altLang="en-US" sz="6600" baseline="30000" dirty="0"/>
                <a:t>3</a:t>
              </a:r>
            </a:p>
          </p:txBody>
        </p:sp>
        <p:sp>
          <p:nvSpPr>
            <p:cNvPr id="301" name="Line 313">
              <a:extLst>
                <a:ext uri="{FF2B5EF4-FFF2-40B4-BE49-F238E27FC236}">
                  <a16:creationId xmlns:a16="http://schemas.microsoft.com/office/drawing/2014/main" xmlns="" id="{67FC9F09-F5B8-49D8-985E-46781EFD7F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29300" y="2971800"/>
              <a:ext cx="0" cy="1028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Line 314">
              <a:extLst>
                <a:ext uri="{FF2B5EF4-FFF2-40B4-BE49-F238E27FC236}">
                  <a16:creationId xmlns:a16="http://schemas.microsoft.com/office/drawing/2014/main" xmlns="" id="{B542974C-3CC9-4613-A875-9565FF4695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29300" y="4114800"/>
              <a:ext cx="0" cy="7429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Text Box 315">
              <a:extLst>
                <a:ext uri="{FF2B5EF4-FFF2-40B4-BE49-F238E27FC236}">
                  <a16:creationId xmlns:a16="http://schemas.microsoft.com/office/drawing/2014/main" xmlns="" id="{19026429-0C17-48CD-A4F5-5A48629420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9638" y="3341688"/>
              <a:ext cx="701772" cy="236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6600" dirty="0"/>
                <a:t>carrier</a:t>
              </a:r>
            </a:p>
          </p:txBody>
        </p:sp>
        <p:sp>
          <p:nvSpPr>
            <p:cNvPr id="304" name="Text Box 316">
              <a:extLst>
                <a:ext uri="{FF2B5EF4-FFF2-40B4-BE49-F238E27FC236}">
                  <a16:creationId xmlns:a16="http://schemas.microsoft.com/office/drawing/2014/main" xmlns="" id="{CBA4E553-13EE-462D-8B29-0047463A85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9638" y="4313238"/>
              <a:ext cx="1636336" cy="452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6600" dirty="0"/>
                <a:t>F3-8-60</a:t>
              </a:r>
            </a:p>
            <a:p>
              <a:r>
                <a:rPr lang="en-US" altLang="en-US" sz="6600" dirty="0"/>
                <a:t>80mg/kg po 5/2</a:t>
              </a:r>
            </a:p>
          </p:txBody>
        </p:sp>
        <p:sp>
          <p:nvSpPr>
            <p:cNvPr id="306" name="TextBox 2">
              <a:extLst>
                <a:ext uri="{FF2B5EF4-FFF2-40B4-BE49-F238E27FC236}">
                  <a16:creationId xmlns:a16="http://schemas.microsoft.com/office/drawing/2014/main" xmlns="" id="{8F1E3D97-E1C4-428C-BA32-6DC9AD405F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1348" y="4468183"/>
              <a:ext cx="658592" cy="236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6600" dirty="0"/>
                <a:t>DAYS</a:t>
              </a:r>
            </a:p>
          </p:txBody>
        </p:sp>
      </p:grpSp>
      <p:pic>
        <p:nvPicPr>
          <p:cNvPr id="307" name="Picture 306" descr="Diagram&#10;&#10;Description automatically generated">
            <a:extLst>
              <a:ext uri="{FF2B5EF4-FFF2-40B4-BE49-F238E27FC236}">
                <a16:creationId xmlns:a16="http://schemas.microsoft.com/office/drawing/2014/main" xmlns="" id="{EB15E9DA-5ACA-4831-B042-8DC093646D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752" y="21467452"/>
            <a:ext cx="15076692" cy="5155257"/>
          </a:xfrm>
          <a:prstGeom prst="rect">
            <a:avLst/>
          </a:prstGeom>
        </p:spPr>
      </p:pic>
      <p:pic>
        <p:nvPicPr>
          <p:cNvPr id="3" name="Picture 2" descr="A picture containing tree, person, outdoor, person&#10;&#10;Description automatically generated">
            <a:extLst>
              <a:ext uri="{FF2B5EF4-FFF2-40B4-BE49-F238E27FC236}">
                <a16:creationId xmlns:a16="http://schemas.microsoft.com/office/drawing/2014/main" xmlns="" id="{8410DC09-D509-45A9-B71D-4C0882CC80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1" r="22744"/>
          <a:stretch/>
        </p:blipFill>
        <p:spPr>
          <a:xfrm>
            <a:off x="2477023" y="11863626"/>
            <a:ext cx="3995573" cy="6179772"/>
          </a:xfrm>
          <a:prstGeom prst="rect">
            <a:avLst/>
          </a:prstGeom>
        </p:spPr>
      </p:pic>
      <p:pic>
        <p:nvPicPr>
          <p:cNvPr id="5" name="Picture 4" descr="A picture containing text, microscope&#10;&#10;Description automatically generated">
            <a:extLst>
              <a:ext uri="{FF2B5EF4-FFF2-40B4-BE49-F238E27FC236}">
                <a16:creationId xmlns:a16="http://schemas.microsoft.com/office/drawing/2014/main" xmlns="" id="{300F0233-3354-4BA4-9445-ECD6B8F499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r="40693"/>
          <a:stretch/>
        </p:blipFill>
        <p:spPr>
          <a:xfrm flipH="1">
            <a:off x="38578443" y="11621687"/>
            <a:ext cx="4626957" cy="6463583"/>
          </a:xfrm>
          <a:prstGeom prst="rect">
            <a:avLst/>
          </a:prstGeom>
        </p:spPr>
      </p:pic>
      <p:sp>
        <p:nvSpPr>
          <p:cNvPr id="308" name="TextBox 307">
            <a:extLst>
              <a:ext uri="{FF2B5EF4-FFF2-40B4-BE49-F238E27FC236}">
                <a16:creationId xmlns:a16="http://schemas.microsoft.com/office/drawing/2014/main" xmlns="" id="{77973FAA-B331-4B53-98FE-F6E16884C63F}"/>
              </a:ext>
            </a:extLst>
          </p:cNvPr>
          <p:cNvSpPr txBox="1"/>
          <p:nvPr/>
        </p:nvSpPr>
        <p:spPr>
          <a:xfrm>
            <a:off x="3163776" y="10357191"/>
            <a:ext cx="32766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Trent</a:t>
            </a:r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xmlns="" id="{EB9849B8-6D5C-4619-9443-D1A4CBCDD619}"/>
              </a:ext>
            </a:extLst>
          </p:cNvPr>
          <p:cNvSpPr txBox="1"/>
          <p:nvPr/>
        </p:nvSpPr>
        <p:spPr>
          <a:xfrm>
            <a:off x="39524756" y="10298362"/>
            <a:ext cx="32766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Clark</a:t>
            </a:r>
          </a:p>
        </p:txBody>
      </p:sp>
    </p:spTree>
    <p:extLst>
      <p:ext uri="{BB962C8B-B14F-4D97-AF65-F5344CB8AC3E}">
        <p14:creationId xmlns:p14="http://schemas.microsoft.com/office/powerpoint/2010/main" val="582501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4183A8-B54D-47A4-8FFC-9F2CBBD3A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0" y="2643426"/>
            <a:ext cx="9220200" cy="92202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75687804-01F7-46BF-AE58-B82438E0D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0" y="5096368"/>
            <a:ext cx="274701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Impact of phase 1 trials at BCC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ADC6393F-1A27-4E82-A405-A36463534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0" y="6762165"/>
            <a:ext cx="38747700" cy="5145627"/>
          </a:xfrm>
        </p:spPr>
        <p:txBody>
          <a:bodyPr>
            <a:noAutofit/>
          </a:bodyPr>
          <a:lstStyle/>
          <a:p>
            <a:pPr marL="2194560" lvl="1" indent="0">
              <a:buNone/>
            </a:pPr>
            <a:endParaRPr lang="en-US" sz="9600" dirty="0"/>
          </a:p>
          <a:p>
            <a:r>
              <a:rPr lang="en-US" sz="9600" b="1" dirty="0"/>
              <a:t>2021: </a:t>
            </a:r>
            <a:r>
              <a:rPr lang="en-US" sz="9600" dirty="0"/>
              <a:t>18 active phase 1, first-in-human trials</a:t>
            </a:r>
          </a:p>
          <a:p>
            <a:r>
              <a:rPr lang="en-US" sz="9600" dirty="0"/>
              <a:t>Phase 1 First-In-Human Study of DS-8201A in Subjects With Advanced Solid Malignant Tumors</a:t>
            </a:r>
          </a:p>
          <a:p>
            <a:pPr lvl="1"/>
            <a:r>
              <a:rPr lang="en-US" sz="9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Lancet Oncol. 2019 Jun;20(6):816-826. </a:t>
            </a:r>
          </a:p>
          <a:p>
            <a:pPr lvl="1"/>
            <a:r>
              <a:rPr lang="en-US" sz="9600" dirty="0"/>
              <a:t>HER2 antibody linked to topoisomerase I inhibitor</a:t>
            </a:r>
          </a:p>
          <a:p>
            <a:pPr lvl="1"/>
            <a:r>
              <a:rPr lang="en-US" sz="9600" dirty="0"/>
              <a:t>First-in-human phase 1 trial open in Japan and 8 sites in the US, including UofL Health – Brown Cancer Center</a:t>
            </a:r>
          </a:p>
          <a:p>
            <a:pPr lvl="1"/>
            <a:r>
              <a:rPr lang="en-US" sz="9600" i="1" dirty="0">
                <a:solidFill>
                  <a:srgbClr val="FF0000"/>
                </a:solidFill>
              </a:rPr>
              <a:t>66/111 patients had confirmed objective responses</a:t>
            </a:r>
            <a:r>
              <a:rPr lang="en-US" sz="9600" dirty="0">
                <a:solidFill>
                  <a:srgbClr val="FF0000"/>
                </a:solidFill>
              </a:rPr>
              <a:t>;                           FDA granted accelerated approval in December 2019</a:t>
            </a:r>
          </a:p>
        </p:txBody>
      </p:sp>
      <p:pic>
        <p:nvPicPr>
          <p:cNvPr id="12" name="Picture 11" descr="A person in a white coat&#10;&#10;Description automatically generated with medium confidence">
            <a:extLst>
              <a:ext uri="{FF2B5EF4-FFF2-40B4-BE49-F238E27FC236}">
                <a16:creationId xmlns:a16="http://schemas.microsoft.com/office/drawing/2014/main" xmlns="" id="{D96C2978-AA8C-48B3-AAF5-9EB95498FE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6" r="25916"/>
          <a:stretch/>
        </p:blipFill>
        <p:spPr>
          <a:xfrm>
            <a:off x="36194999" y="20087207"/>
            <a:ext cx="7010401" cy="106449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4B801AA-2D64-4137-AC0F-799397C039F8}"/>
              </a:ext>
            </a:extLst>
          </p:cNvPr>
          <p:cNvSpPr txBox="1"/>
          <p:nvPr/>
        </p:nvSpPr>
        <p:spPr>
          <a:xfrm>
            <a:off x="8472054" y="27416780"/>
            <a:ext cx="196596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0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9A61A2A-8CA2-4F03-9C3F-23D215B2ED30}"/>
              </a:ext>
            </a:extLst>
          </p:cNvPr>
          <p:cNvSpPr txBox="1"/>
          <p:nvPr/>
        </p:nvSpPr>
        <p:spPr>
          <a:xfrm>
            <a:off x="37989164" y="18715601"/>
            <a:ext cx="428105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Redman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D74A44F2-5527-4414-9EC2-0F0CEBD8F49E}"/>
              </a:ext>
            </a:extLst>
          </p:cNvPr>
          <p:cNvSpPr txBox="1">
            <a:spLocks/>
          </p:cNvSpPr>
          <p:nvPr/>
        </p:nvSpPr>
        <p:spPr>
          <a:xfrm>
            <a:off x="11658600" y="304800"/>
            <a:ext cx="31546800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0" b="1" dirty="0"/>
              <a:t>Develop Novel Targeted Therapies</a:t>
            </a:r>
          </a:p>
        </p:txBody>
      </p:sp>
    </p:spTree>
    <p:extLst>
      <p:ext uri="{BB962C8B-B14F-4D97-AF65-F5344CB8AC3E}">
        <p14:creationId xmlns:p14="http://schemas.microsoft.com/office/powerpoint/2010/main" val="3327140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4183A8-B54D-47A4-8FFC-9F2CBBD3A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0" y="2643426"/>
            <a:ext cx="9220200" cy="92202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75687804-01F7-46BF-AE58-B82438E0D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0" y="5096368"/>
            <a:ext cx="274701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Impact of phase 1 trials at BCC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ADC6393F-1A27-4E82-A405-A36463534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0" y="8881464"/>
            <a:ext cx="38747700" cy="5145627"/>
          </a:xfrm>
        </p:spPr>
        <p:txBody>
          <a:bodyPr>
            <a:noAutofit/>
          </a:bodyPr>
          <a:lstStyle/>
          <a:p>
            <a:r>
              <a:rPr lang="en-US" sz="9600" dirty="0"/>
              <a:t>First-In-Human Phase I Study of a TGFβ Receptor 1 Inhibitor, LY3200882, in Patients with Advanced Cancer </a:t>
            </a:r>
          </a:p>
          <a:p>
            <a:pPr lvl="1"/>
            <a:r>
              <a:rPr lang="en-US" sz="9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 Cancer Res. 2021 Sept 21. </a:t>
            </a:r>
          </a:p>
          <a:p>
            <a:pPr lvl="1"/>
            <a:r>
              <a:rPr lang="en-US" sz="9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 with </a:t>
            </a:r>
            <a:r>
              <a:rPr lang="en-US" sz="96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grade 4 glioma</a:t>
            </a:r>
            <a:r>
              <a:rPr lang="en-US" sz="9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96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transferred care from MD Anderson to BCC when trial opened</a:t>
            </a:r>
            <a:r>
              <a:rPr lang="en-US" sz="9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had 94% tumor reduction and remained on trial for </a:t>
            </a:r>
            <a:r>
              <a:rPr lang="en-US" sz="96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 months</a:t>
            </a:r>
            <a:r>
              <a:rPr lang="en-US" sz="9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lang="en-US" sz="9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sz="9600" dirty="0"/>
          </a:p>
          <a:p>
            <a:pPr lvl="1"/>
            <a:endParaRPr lang="en-US" sz="9600" dirty="0"/>
          </a:p>
          <a:p>
            <a:pPr lvl="1"/>
            <a:endParaRPr lang="en-US" sz="9600" dirty="0"/>
          </a:p>
          <a:p>
            <a:pPr lvl="1"/>
            <a:endParaRPr lang="en-US" sz="9600" dirty="0"/>
          </a:p>
          <a:p>
            <a:pPr lvl="1"/>
            <a:endParaRPr lang="en-US" sz="9600" dirty="0"/>
          </a:p>
          <a:p>
            <a:pPr lvl="1"/>
            <a:endParaRPr lang="en-US" sz="9600" dirty="0"/>
          </a:p>
          <a:p>
            <a:endParaRPr lang="en-US" sz="9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8DE7CAC-CF75-442B-AAC8-5DFAC62AF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525" y="20369682"/>
            <a:ext cx="31189875" cy="8014818"/>
          </a:xfrm>
          <a:prstGeom prst="rect">
            <a:avLst/>
          </a:prstGeom>
        </p:spPr>
      </p:pic>
      <p:pic>
        <p:nvPicPr>
          <p:cNvPr id="12" name="Picture 11" descr="A person in a white coat&#10;&#10;Description automatically generated with medium confidence">
            <a:extLst>
              <a:ext uri="{FF2B5EF4-FFF2-40B4-BE49-F238E27FC236}">
                <a16:creationId xmlns:a16="http://schemas.microsoft.com/office/drawing/2014/main" xmlns="" id="{CB4E5CD6-1FFA-446A-A0B2-32213A4FA2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6" r="25916"/>
          <a:stretch/>
        </p:blipFill>
        <p:spPr>
          <a:xfrm>
            <a:off x="36194999" y="20087207"/>
            <a:ext cx="7010401" cy="106449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EFF1E3B-2F29-4A98-8FF2-C962006056AD}"/>
              </a:ext>
            </a:extLst>
          </p:cNvPr>
          <p:cNvSpPr txBox="1"/>
          <p:nvPr/>
        </p:nvSpPr>
        <p:spPr>
          <a:xfrm>
            <a:off x="37989164" y="18715601"/>
            <a:ext cx="428105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Redman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2435C78A-5575-4B1D-BDAB-37FDB382BE03}"/>
              </a:ext>
            </a:extLst>
          </p:cNvPr>
          <p:cNvSpPr txBox="1">
            <a:spLocks/>
          </p:cNvSpPr>
          <p:nvPr/>
        </p:nvSpPr>
        <p:spPr>
          <a:xfrm>
            <a:off x="11658600" y="304800"/>
            <a:ext cx="31546800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0" b="1" dirty="0"/>
              <a:t>Develop Novel Targeted Therapies</a:t>
            </a:r>
          </a:p>
        </p:txBody>
      </p:sp>
    </p:spTree>
    <p:extLst>
      <p:ext uri="{BB962C8B-B14F-4D97-AF65-F5344CB8AC3E}">
        <p14:creationId xmlns:p14="http://schemas.microsoft.com/office/powerpoint/2010/main" val="1455089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EA27E6-BDAE-4FE5-95E9-51B0CA0325F5}"/>
              </a:ext>
            </a:extLst>
          </p:cNvPr>
          <p:cNvSpPr txBox="1"/>
          <p:nvPr/>
        </p:nvSpPr>
        <p:spPr>
          <a:xfrm>
            <a:off x="3886200" y="8229600"/>
            <a:ext cx="39319200" cy="914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US" sz="10000">
                <a:cs typeface="Arial" panose="020B0604020202020204" pitchFamily="34" charset="0"/>
              </a:rPr>
              <a:t>Immune cells have two brakes called immune checkpoint proteins (</a:t>
            </a:r>
            <a:r>
              <a:rPr lang="en-US" sz="10000" b="1">
                <a:cs typeface="Arial" panose="020B0604020202020204" pitchFamily="34" charset="0"/>
              </a:rPr>
              <a:t>CTLA4</a:t>
            </a:r>
            <a:r>
              <a:rPr lang="en-US" sz="10000">
                <a:cs typeface="Arial" panose="020B0604020202020204" pitchFamily="34" charset="0"/>
              </a:rPr>
              <a:t> and </a:t>
            </a:r>
            <a:r>
              <a:rPr lang="en-US" sz="10000" b="1">
                <a:cs typeface="Arial" panose="020B0604020202020204" pitchFamily="34" charset="0"/>
              </a:rPr>
              <a:t>PD1</a:t>
            </a:r>
            <a:r>
              <a:rPr lang="en-US" sz="10000">
                <a:cs typeface="Arial" panose="020B0604020202020204" pitchFamily="34" charset="0"/>
              </a:rPr>
              <a:t>) that prevent excessive inflammation and autoimmune disorders</a:t>
            </a:r>
          </a:p>
          <a:p>
            <a:pPr marL="1143000" indent="-11430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0000"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r>
              <a:rPr lang="en-US" sz="10000">
                <a:cs typeface="Arial" panose="020B0604020202020204" pitchFamily="34" charset="0"/>
              </a:rPr>
              <a:t>Antibodies that block these brakes allow </a:t>
            </a:r>
            <a:r>
              <a:rPr lang="en-US" sz="10000" b="1">
                <a:cs typeface="Arial" panose="020B0604020202020204" pitchFamily="34" charset="0"/>
              </a:rPr>
              <a:t>immune cells </a:t>
            </a:r>
            <a:r>
              <a:rPr lang="en-US" sz="10000">
                <a:cs typeface="Arial" panose="020B0604020202020204" pitchFamily="34" charset="0"/>
              </a:rPr>
              <a:t>to </a:t>
            </a:r>
          </a:p>
          <a:p>
            <a:pPr>
              <a:buClr>
                <a:schemeClr val="tx1"/>
              </a:buClr>
            </a:pPr>
            <a:r>
              <a:rPr lang="en-US" sz="10000">
                <a:cs typeface="Arial" panose="020B0604020202020204" pitchFamily="34" charset="0"/>
              </a:rPr>
              <a:t>become activated against the cancer cells</a:t>
            </a:r>
          </a:p>
          <a:p>
            <a:pPr marL="1452284" indent="-1452284"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en-US" sz="8800"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DFFF339-F368-49B5-9783-AB8413C8CF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70" t="18228" b="854"/>
          <a:stretch/>
        </p:blipFill>
        <p:spPr>
          <a:xfrm>
            <a:off x="34823400" y="12808424"/>
            <a:ext cx="7620000" cy="905945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9F10B4-15AE-493A-AEA6-D931836C22DB}"/>
              </a:ext>
            </a:extLst>
          </p:cNvPr>
          <p:cNvGrpSpPr/>
          <p:nvPr/>
        </p:nvGrpSpPr>
        <p:grpSpPr>
          <a:xfrm>
            <a:off x="35585400" y="22936200"/>
            <a:ext cx="7162800" cy="7162800"/>
            <a:chOff x="46786800" y="17297400"/>
            <a:chExt cx="7162800" cy="71628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34FDE2D9-5F88-4777-8081-2C13BF701B45}"/>
                </a:ext>
              </a:extLst>
            </p:cNvPr>
            <p:cNvSpPr/>
            <p:nvPr/>
          </p:nvSpPr>
          <p:spPr>
            <a:xfrm>
              <a:off x="46786800" y="17297400"/>
              <a:ext cx="7162800" cy="7162800"/>
            </a:xfrm>
            <a:prstGeom prst="ellipse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2C797D5-F0C1-4CE2-920E-572345CE6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7421" y="17658021"/>
              <a:ext cx="6497379" cy="6497379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928CC982-462E-48DD-8A89-7714ED0A0925}"/>
              </a:ext>
            </a:extLst>
          </p:cNvPr>
          <p:cNvSpPr txBox="1">
            <a:spLocks/>
          </p:cNvSpPr>
          <p:nvPr/>
        </p:nvSpPr>
        <p:spPr>
          <a:xfrm>
            <a:off x="8153400" y="304800"/>
            <a:ext cx="35052000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0" b="1"/>
              <a:t>Conduct Human Trials of Targeted Immunotherapies</a:t>
            </a:r>
          </a:p>
        </p:txBody>
      </p:sp>
      <p:pic>
        <p:nvPicPr>
          <p:cNvPr id="10" name="Picture 6" descr="http://www.nature.com/nrclinonc/journal/v11/n1/images_article/nrclinonc.2013.208-f2.jpg">
            <a:extLst>
              <a:ext uri="{FF2B5EF4-FFF2-40B4-BE49-F238E27FC236}">
                <a16:creationId xmlns:a16="http://schemas.microsoft.com/office/drawing/2014/main" xmlns="" id="{54DDF728-16B1-48F5-B05D-EB6693996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074" y="18993122"/>
            <a:ext cx="18350502" cy="1392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3A08B6D9-026A-462A-9818-720A35FF22DE}"/>
              </a:ext>
            </a:extLst>
          </p:cNvPr>
          <p:cNvCxnSpPr/>
          <p:nvPr/>
        </p:nvCxnSpPr>
        <p:spPr>
          <a:xfrm>
            <a:off x="7772400" y="20726400"/>
            <a:ext cx="2913726" cy="1141482"/>
          </a:xfrm>
          <a:prstGeom prst="straightConnector1">
            <a:avLst/>
          </a:prstGeom>
          <a:ln w="279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1D79C4BF-7508-4456-84DF-29C7A6D0FB5F}"/>
              </a:ext>
            </a:extLst>
          </p:cNvPr>
          <p:cNvCxnSpPr>
            <a:cxnSpLocks/>
          </p:cNvCxnSpPr>
          <p:nvPr/>
        </p:nvCxnSpPr>
        <p:spPr>
          <a:xfrm flipH="1">
            <a:off x="24137274" y="20650200"/>
            <a:ext cx="2913726" cy="1141482"/>
          </a:xfrm>
          <a:prstGeom prst="straightConnector1">
            <a:avLst/>
          </a:prstGeom>
          <a:ln w="279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C67103E-0180-45D4-B685-B4FAB4620FA4}"/>
              </a:ext>
            </a:extLst>
          </p:cNvPr>
          <p:cNvSpPr txBox="1"/>
          <p:nvPr/>
        </p:nvSpPr>
        <p:spPr>
          <a:xfrm>
            <a:off x="3292689" y="19574485"/>
            <a:ext cx="50597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FF0000"/>
                </a:solidFill>
              </a:rPr>
              <a:t>Brake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B3A4E1E-A2FC-4540-B05E-FA37D1F5F6EA}"/>
              </a:ext>
            </a:extLst>
          </p:cNvPr>
          <p:cNvSpPr txBox="1"/>
          <p:nvPr/>
        </p:nvSpPr>
        <p:spPr>
          <a:xfrm>
            <a:off x="27553874" y="19583400"/>
            <a:ext cx="50597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FF0000"/>
                </a:solidFill>
              </a:rPr>
              <a:t>Brake 2</a:t>
            </a:r>
          </a:p>
        </p:txBody>
      </p:sp>
    </p:spTree>
    <p:extLst>
      <p:ext uri="{BB962C8B-B14F-4D97-AF65-F5344CB8AC3E}">
        <p14:creationId xmlns:p14="http://schemas.microsoft.com/office/powerpoint/2010/main" val="3381260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xmlns="" id="{44285D77-D484-4F63-9B53-45A4CFAC0029}"/>
              </a:ext>
            </a:extLst>
          </p:cNvPr>
          <p:cNvSpPr txBox="1">
            <a:spLocks/>
          </p:cNvSpPr>
          <p:nvPr/>
        </p:nvSpPr>
        <p:spPr>
          <a:xfrm>
            <a:off x="39829907" y="10615908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4CD71BD-9351-4C4A-B08F-E1A3E1939CE2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056586B-194C-4552-9DF8-E5ED4D8AE074}"/>
              </a:ext>
            </a:extLst>
          </p:cNvPr>
          <p:cNvGrpSpPr/>
          <p:nvPr/>
        </p:nvGrpSpPr>
        <p:grpSpPr>
          <a:xfrm>
            <a:off x="35585400" y="22936200"/>
            <a:ext cx="7162800" cy="7162800"/>
            <a:chOff x="46786800" y="17297400"/>
            <a:chExt cx="7162800" cy="71628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975B0046-FC3A-4CC8-99F5-359DCB515ED6}"/>
                </a:ext>
              </a:extLst>
            </p:cNvPr>
            <p:cNvSpPr/>
            <p:nvPr/>
          </p:nvSpPr>
          <p:spPr>
            <a:xfrm>
              <a:off x="46786800" y="17297400"/>
              <a:ext cx="7162800" cy="7162800"/>
            </a:xfrm>
            <a:prstGeom prst="ellipse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238A91BC-0CA6-4C8F-8CAC-FD74B82EF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7421" y="17658021"/>
              <a:ext cx="6497379" cy="6497379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0AF7F570-0D29-483B-93DB-6C4ABFD1F91F}"/>
              </a:ext>
            </a:extLst>
          </p:cNvPr>
          <p:cNvSpPr txBox="1">
            <a:spLocks/>
          </p:cNvSpPr>
          <p:nvPr/>
        </p:nvSpPr>
        <p:spPr>
          <a:xfrm>
            <a:off x="8153400" y="304800"/>
            <a:ext cx="35052000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0" b="1"/>
              <a:t>Conduct Human Trials of Targeted Immunotherapies</a:t>
            </a:r>
          </a:p>
        </p:txBody>
      </p:sp>
      <p:pic>
        <p:nvPicPr>
          <p:cNvPr id="18" name="Picture 17" descr="Screen Shot 2015-07-10 at 9.37.37 AM.png">
            <a:extLst>
              <a:ext uri="{FF2B5EF4-FFF2-40B4-BE49-F238E27FC236}">
                <a16:creationId xmlns:a16="http://schemas.microsoft.com/office/drawing/2014/main" xmlns="" id="{3F9ECF50-1FC1-45D7-B6CE-742605E6E5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6" r="8746" b="52355"/>
          <a:stretch/>
        </p:blipFill>
        <p:spPr>
          <a:xfrm>
            <a:off x="4572000" y="4739308"/>
            <a:ext cx="25755600" cy="19859761"/>
          </a:xfrm>
          <a:prstGeom prst="rect">
            <a:avLst/>
          </a:prstGeom>
        </p:spPr>
      </p:pic>
      <p:pic>
        <p:nvPicPr>
          <p:cNvPr id="19" name="Picture 6" descr="http://www.nature.com/nrclinonc/journal/v11/n1/images_article/nrclinonc.2013.208-f2.jpg">
            <a:extLst>
              <a:ext uri="{FF2B5EF4-FFF2-40B4-BE49-F238E27FC236}">
                <a16:creationId xmlns:a16="http://schemas.microsoft.com/office/drawing/2014/main" xmlns="" id="{EA136044-4248-45C4-B154-04D403704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4578" y="6324600"/>
            <a:ext cx="12464844" cy="945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E6E2AEC-6B4B-4785-93AA-3D132E218C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4627"/>
          <a:stretch/>
        </p:blipFill>
        <p:spPr>
          <a:xfrm>
            <a:off x="31013400" y="16022671"/>
            <a:ext cx="12436918" cy="11143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FA62602-B86D-4491-88AB-C77BBA8941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267"/>
          <a:stretch/>
        </p:blipFill>
        <p:spPr>
          <a:xfrm>
            <a:off x="30783722" y="17134853"/>
            <a:ext cx="12436918" cy="5562224"/>
          </a:xfrm>
          <a:prstGeom prst="rect">
            <a:avLst/>
          </a:prstGeom>
        </p:spPr>
      </p:pic>
      <p:pic>
        <p:nvPicPr>
          <p:cNvPr id="12" name="Picture 11" descr="Screen Shot 2015-07-10 at 9.36.51 AM.png">
            <a:extLst>
              <a:ext uri="{FF2B5EF4-FFF2-40B4-BE49-F238E27FC236}">
                <a16:creationId xmlns:a16="http://schemas.microsoft.com/office/drawing/2014/main" xmlns="" id="{754E075E-7128-4F76-A7F9-0D6C4C1551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" t="54818" r="1691" b="5771"/>
          <a:stretch/>
        </p:blipFill>
        <p:spPr>
          <a:xfrm>
            <a:off x="5658899" y="25162678"/>
            <a:ext cx="18040350" cy="4556896"/>
          </a:xfrm>
          <a:prstGeom prst="rect">
            <a:avLst/>
          </a:prstGeom>
        </p:spPr>
      </p:pic>
      <p:pic>
        <p:nvPicPr>
          <p:cNvPr id="13" name="Picture 12" descr="Screen Shot 2015-07-10 at 9.36.51 AM.png">
            <a:extLst>
              <a:ext uri="{FF2B5EF4-FFF2-40B4-BE49-F238E27FC236}">
                <a16:creationId xmlns:a16="http://schemas.microsoft.com/office/drawing/2014/main" xmlns="" id="{D5B52802-02A3-4151-A798-D8D436ECE5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" t="7748" r="17115" b="68562"/>
          <a:stretch/>
        </p:blipFill>
        <p:spPr>
          <a:xfrm>
            <a:off x="6074852" y="29976585"/>
            <a:ext cx="15223048" cy="263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33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Melanoma-CT-Scan.jpg">
            <a:extLst>
              <a:ext uri="{FF2B5EF4-FFF2-40B4-BE49-F238E27FC236}">
                <a16:creationId xmlns:a16="http://schemas.microsoft.com/office/drawing/2014/main" xmlns="" id="{C6892C02-10AC-4ACE-8C36-DB18754514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"/>
          <a:stretch/>
        </p:blipFill>
        <p:spPr>
          <a:xfrm>
            <a:off x="4839596" y="6629400"/>
            <a:ext cx="36994204" cy="18331359"/>
          </a:xfrm>
          <a:prstGeom prst="rect">
            <a:avLst/>
          </a:prstGeom>
        </p:spPr>
      </p:pic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xmlns="" id="{44285D77-D484-4F63-9B53-45A4CFAC0029}"/>
              </a:ext>
            </a:extLst>
          </p:cNvPr>
          <p:cNvSpPr txBox="1">
            <a:spLocks/>
          </p:cNvSpPr>
          <p:nvPr/>
        </p:nvSpPr>
        <p:spPr>
          <a:xfrm>
            <a:off x="39829907" y="10615908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4CD71BD-9351-4C4A-B08F-E1A3E1939CE2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056586B-194C-4552-9DF8-E5ED4D8AE074}"/>
              </a:ext>
            </a:extLst>
          </p:cNvPr>
          <p:cNvGrpSpPr/>
          <p:nvPr/>
        </p:nvGrpSpPr>
        <p:grpSpPr>
          <a:xfrm>
            <a:off x="35585400" y="22936200"/>
            <a:ext cx="7162800" cy="7162800"/>
            <a:chOff x="46786800" y="17297400"/>
            <a:chExt cx="7162800" cy="71628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975B0046-FC3A-4CC8-99F5-359DCB515ED6}"/>
                </a:ext>
              </a:extLst>
            </p:cNvPr>
            <p:cNvSpPr/>
            <p:nvPr/>
          </p:nvSpPr>
          <p:spPr>
            <a:xfrm>
              <a:off x="46786800" y="17297400"/>
              <a:ext cx="7162800" cy="7162800"/>
            </a:xfrm>
            <a:prstGeom prst="ellipse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238A91BC-0CA6-4C8F-8CAC-FD74B82EF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7421" y="17658021"/>
              <a:ext cx="6497379" cy="6497379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0AF7F570-0D29-483B-93DB-6C4ABFD1F91F}"/>
              </a:ext>
            </a:extLst>
          </p:cNvPr>
          <p:cNvSpPr txBox="1">
            <a:spLocks/>
          </p:cNvSpPr>
          <p:nvPr/>
        </p:nvSpPr>
        <p:spPr>
          <a:xfrm>
            <a:off x="8153400" y="304800"/>
            <a:ext cx="35052000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0" b="1"/>
              <a:t>Conduct Human Trials of Targeted Immunotherapies</a:t>
            </a:r>
          </a:p>
        </p:txBody>
      </p:sp>
    </p:spTree>
    <p:extLst>
      <p:ext uri="{BB962C8B-B14F-4D97-AF65-F5344CB8AC3E}">
        <p14:creationId xmlns:p14="http://schemas.microsoft.com/office/powerpoint/2010/main" val="2602312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1608" y="5067300"/>
            <a:ext cx="25365774" cy="3657600"/>
          </a:xfrm>
        </p:spPr>
        <p:txBody>
          <a:bodyPr>
            <a:noAutofit/>
          </a:bodyPr>
          <a:lstStyle/>
          <a:p>
            <a:pPr>
              <a:lnSpc>
                <a:spcPts val="16000"/>
              </a:lnSpc>
            </a:pPr>
            <a:r>
              <a:rPr lang="en-US" sz="16600" b="1" dirty="0"/>
              <a:t>Decreasing Cancer Deaths In Kentucky</a:t>
            </a:r>
            <a:endParaRPr lang="en-US" sz="16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B5A0653-E0AC-4116-A103-BD803D72A8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70" t="18228" b="854"/>
          <a:stretch/>
        </p:blipFill>
        <p:spPr>
          <a:xfrm>
            <a:off x="1486540" y="7734300"/>
            <a:ext cx="13171025" cy="156591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3612258" y="13787438"/>
            <a:ext cx="31051500" cy="12234862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 fontScale="97500"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21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700" b="1" i="1" dirty="0"/>
              <a:t>A Presentation to the </a:t>
            </a:r>
          </a:p>
          <a:p>
            <a:r>
              <a:rPr lang="en-US" sz="10700" b="1" i="1" dirty="0"/>
              <a:t>Tobacco MSA Oversight Committee Meeting</a:t>
            </a:r>
          </a:p>
          <a:p>
            <a:endParaRPr lang="en-US" sz="10700" b="1" i="1" dirty="0"/>
          </a:p>
          <a:p>
            <a:r>
              <a:rPr lang="en-US" sz="9800" i="1" dirty="0"/>
              <a:t>December 9, 2021</a:t>
            </a:r>
          </a:p>
          <a:p>
            <a:endParaRPr lang="en-US" sz="9800" b="1" dirty="0"/>
          </a:p>
          <a:p>
            <a:r>
              <a:rPr lang="en-US" sz="9800" dirty="0"/>
              <a:t>Jason Chesney, M.D., Ph.D.</a:t>
            </a:r>
            <a:r>
              <a:rPr lang="en-US" sz="8000" dirty="0"/>
              <a:t/>
            </a:r>
            <a:br>
              <a:rPr lang="en-US" sz="8000" dirty="0"/>
            </a:br>
            <a:r>
              <a:rPr lang="en-US" sz="8000" dirty="0"/>
              <a:t>Director and Chief Administrative Officer</a:t>
            </a:r>
            <a:br>
              <a:rPr lang="en-US" sz="8000" dirty="0"/>
            </a:br>
            <a:r>
              <a:rPr lang="en-US" sz="8000" dirty="0"/>
              <a:t>UofL Health Brown Cancer Center/Oncology Service Line</a:t>
            </a:r>
          </a:p>
        </p:txBody>
      </p:sp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22778653" y="18288000"/>
            <a:ext cx="12387647" cy="0"/>
          </a:xfrm>
          <a:prstGeom prst="line">
            <a:avLst/>
          </a:prstGeom>
          <a:ln>
            <a:headEnd type="oval" w="lg" len="med"/>
            <a:tailEnd type="oval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013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xmlns="" id="{44285D77-D484-4F63-9B53-45A4CFAC0029}"/>
              </a:ext>
            </a:extLst>
          </p:cNvPr>
          <p:cNvSpPr txBox="1">
            <a:spLocks/>
          </p:cNvSpPr>
          <p:nvPr/>
        </p:nvSpPr>
        <p:spPr>
          <a:xfrm>
            <a:off x="39829907" y="10615908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4CD71BD-9351-4C4A-B08F-E1A3E1939CE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0AF7F570-0D29-483B-93DB-6C4ABFD1F91F}"/>
              </a:ext>
            </a:extLst>
          </p:cNvPr>
          <p:cNvSpPr txBox="1">
            <a:spLocks/>
          </p:cNvSpPr>
          <p:nvPr/>
        </p:nvSpPr>
        <p:spPr>
          <a:xfrm>
            <a:off x="8153400" y="304800"/>
            <a:ext cx="35052000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0" b="1"/>
              <a:t>Conduct Human Trials of Targeted Immunotherapies</a:t>
            </a:r>
          </a:p>
        </p:txBody>
      </p:sp>
      <p:pic>
        <p:nvPicPr>
          <p:cNvPr id="12" name="Picture 11" descr="Melanoma-tumor.jpg">
            <a:extLst>
              <a:ext uri="{FF2B5EF4-FFF2-40B4-BE49-F238E27FC236}">
                <a16:creationId xmlns:a16="http://schemas.microsoft.com/office/drawing/2014/main" xmlns="" id="{BB71E9FB-E659-4294-8D36-3C88616342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0"/>
          <a:stretch/>
        </p:blipFill>
        <p:spPr>
          <a:xfrm>
            <a:off x="4053065" y="8382000"/>
            <a:ext cx="38618935" cy="160782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6D5F9D9-0CBE-4D95-9526-F0CF0EA420A8}"/>
              </a:ext>
            </a:extLst>
          </p:cNvPr>
          <p:cNvGrpSpPr/>
          <p:nvPr/>
        </p:nvGrpSpPr>
        <p:grpSpPr>
          <a:xfrm>
            <a:off x="35585400" y="22936200"/>
            <a:ext cx="7162800" cy="7162800"/>
            <a:chOff x="46786800" y="17297400"/>
            <a:chExt cx="7162800" cy="71628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3FA1D875-C287-42F8-9138-43035B56F303}"/>
                </a:ext>
              </a:extLst>
            </p:cNvPr>
            <p:cNvSpPr/>
            <p:nvPr/>
          </p:nvSpPr>
          <p:spPr>
            <a:xfrm>
              <a:off x="46786800" y="17297400"/>
              <a:ext cx="7162800" cy="7162800"/>
            </a:xfrm>
            <a:prstGeom prst="ellipse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E5294FFD-43F0-443E-A29B-5510A9F2E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7421" y="17658021"/>
              <a:ext cx="6497379" cy="6497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8786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xmlns="" id="{44285D77-D484-4F63-9B53-45A4CFAC0029}"/>
              </a:ext>
            </a:extLst>
          </p:cNvPr>
          <p:cNvSpPr txBox="1">
            <a:spLocks/>
          </p:cNvSpPr>
          <p:nvPr/>
        </p:nvSpPr>
        <p:spPr>
          <a:xfrm>
            <a:off x="39829907" y="10615908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4CD71BD-9351-4C4A-B08F-E1A3E1939CE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5F84BAB5-A79A-4D34-9695-C040F7688EA9}"/>
              </a:ext>
            </a:extLst>
          </p:cNvPr>
          <p:cNvSpPr txBox="1">
            <a:spLocks/>
          </p:cNvSpPr>
          <p:nvPr/>
        </p:nvSpPr>
        <p:spPr>
          <a:xfrm>
            <a:off x="7467600" y="2154477"/>
            <a:ext cx="37185600" cy="27432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9600" b="1">
                <a:solidFill>
                  <a:srgbClr val="FF0000"/>
                </a:solidFill>
              </a:rPr>
              <a:t>Immunotherapies Have Activity Against a Broad Spectrum of Cancers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2724541-EEFF-4595-9208-4DE98DAF2641}"/>
              </a:ext>
            </a:extLst>
          </p:cNvPr>
          <p:cNvGrpSpPr/>
          <p:nvPr/>
        </p:nvGrpSpPr>
        <p:grpSpPr>
          <a:xfrm>
            <a:off x="7116378" y="6098852"/>
            <a:ext cx="36774822" cy="26830434"/>
            <a:chOff x="5334000" y="5380080"/>
            <a:chExt cx="36774822" cy="26830434"/>
          </a:xfrm>
        </p:grpSpPr>
        <p:sp>
          <p:nvSpPr>
            <p:cNvPr id="7" name="Slide Number Placeholder 3">
              <a:extLst>
                <a:ext uri="{FF2B5EF4-FFF2-40B4-BE49-F238E27FC236}">
                  <a16:creationId xmlns:a16="http://schemas.microsoft.com/office/drawing/2014/main" xmlns="" id="{351EDC6D-65CB-4C50-B454-3457BD6CCDB3}"/>
                </a:ext>
              </a:extLst>
            </p:cNvPr>
            <p:cNvSpPr txBox="1">
              <a:spLocks/>
            </p:cNvSpPr>
            <p:nvPr/>
          </p:nvSpPr>
          <p:spPr>
            <a:xfrm>
              <a:off x="7103745" y="7203865"/>
              <a:ext cx="2263140" cy="41380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32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F4CD71BD-9351-4C4A-B08F-E1A3E1939CE2}" type="slidenum">
                <a:rPr lang="en-US" smtClean="0"/>
                <a:pPr/>
                <a:t>21</a:t>
              </a:fld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B2E3B26-6FD2-4213-AFA3-81FA0734D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58400" y="5380080"/>
              <a:ext cx="32050422" cy="2683043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F6B2769-4541-4544-885F-90B4E4021DD8}"/>
                </a:ext>
              </a:extLst>
            </p:cNvPr>
            <p:cNvSpPr txBox="1"/>
            <p:nvPr/>
          </p:nvSpPr>
          <p:spPr>
            <a:xfrm>
              <a:off x="5334000" y="6096000"/>
              <a:ext cx="9824085" cy="248683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5900" b="1"/>
                <a:t>Pleural Mesothelioma</a:t>
              </a:r>
            </a:p>
            <a:p>
              <a:pPr algn="r"/>
              <a:r>
                <a:rPr lang="en-US" sz="5900" b="1"/>
                <a:t>Triple Neg Breast Cancer</a:t>
              </a:r>
            </a:p>
            <a:p>
              <a:pPr algn="r"/>
              <a:r>
                <a:rPr lang="en-US" sz="5900" b="1"/>
                <a:t>Cutaneous SCC</a:t>
              </a:r>
            </a:p>
            <a:p>
              <a:pPr algn="r"/>
              <a:r>
                <a:rPr lang="en-US" sz="5900" b="1"/>
                <a:t>TMB-High</a:t>
              </a:r>
            </a:p>
            <a:p>
              <a:pPr algn="r"/>
              <a:r>
                <a:rPr lang="en-US" sz="5900" b="1"/>
                <a:t>Solid Tumors</a:t>
              </a:r>
            </a:p>
            <a:p>
              <a:pPr algn="r"/>
              <a:r>
                <a:rPr lang="en-US" sz="5900" b="1"/>
                <a:t>Colorectal Cancer</a:t>
              </a:r>
            </a:p>
            <a:p>
              <a:pPr algn="r"/>
              <a:r>
                <a:rPr lang="en-US" sz="5900" b="1"/>
                <a:t>BCG Bladder Cancer</a:t>
              </a:r>
            </a:p>
            <a:p>
              <a:pPr algn="r"/>
              <a:r>
                <a:rPr lang="en-US" sz="5900" b="1"/>
                <a:t>Endometrial Cancer</a:t>
              </a:r>
            </a:p>
            <a:p>
              <a:pPr algn="r"/>
              <a:r>
                <a:rPr lang="en-US" sz="5900" b="1"/>
                <a:t>Esophageal SCC</a:t>
              </a:r>
            </a:p>
            <a:p>
              <a:pPr algn="r"/>
              <a:r>
                <a:rPr lang="en-US" sz="5900" b="1"/>
                <a:t>Small Cell Lung Cancer</a:t>
              </a:r>
            </a:p>
            <a:p>
              <a:pPr algn="r"/>
              <a:r>
                <a:rPr lang="en-US" sz="5900" b="1"/>
                <a:t>Merkel Cell Carcinoma</a:t>
              </a:r>
            </a:p>
            <a:p>
              <a:pPr algn="r"/>
              <a:r>
                <a:rPr lang="en-US" sz="5900" b="1"/>
                <a:t>Hepatocellular Carcinoma</a:t>
              </a:r>
            </a:p>
            <a:p>
              <a:pPr algn="r"/>
              <a:r>
                <a:rPr lang="en-US" sz="5900" b="1" err="1"/>
                <a:t>Pri</a:t>
              </a:r>
              <a:r>
                <a:rPr lang="en-US" sz="5900" b="1"/>
                <a:t> Med B Cell Lymphoma</a:t>
              </a:r>
            </a:p>
            <a:p>
              <a:pPr algn="r"/>
              <a:r>
                <a:rPr lang="en-US" sz="5900" b="1"/>
                <a:t>Renal Cell Carcinoma</a:t>
              </a:r>
            </a:p>
            <a:p>
              <a:pPr algn="r"/>
              <a:r>
                <a:rPr lang="en-US" sz="5900" b="1"/>
                <a:t>Cervical Cancer</a:t>
              </a:r>
            </a:p>
            <a:p>
              <a:pPr algn="r"/>
              <a:r>
                <a:rPr lang="en-US" sz="5900" b="1"/>
                <a:t>Gastric Cancer</a:t>
              </a:r>
            </a:p>
            <a:p>
              <a:pPr algn="r"/>
              <a:r>
                <a:rPr lang="en-US" sz="5900" b="1"/>
                <a:t>MSI-High/</a:t>
              </a:r>
              <a:r>
                <a:rPr lang="en-US" sz="5900" b="1" err="1"/>
                <a:t>dMMR</a:t>
              </a:r>
              <a:endParaRPr lang="en-US" sz="5900" b="1"/>
            </a:p>
            <a:p>
              <a:pPr algn="r"/>
              <a:r>
                <a:rPr lang="en-US" sz="5900" b="1"/>
                <a:t>Solid Tumors</a:t>
              </a:r>
            </a:p>
            <a:p>
              <a:pPr algn="r">
                <a:spcAft>
                  <a:spcPts val="300"/>
                </a:spcAft>
              </a:pPr>
              <a:r>
                <a:rPr lang="en-US" sz="5900" b="1"/>
                <a:t>Urothelial Carcinoma</a:t>
              </a:r>
            </a:p>
            <a:p>
              <a:pPr algn="r">
                <a:spcAft>
                  <a:spcPts val="300"/>
                </a:spcAft>
              </a:pPr>
              <a:r>
                <a:rPr lang="en-US" sz="3000" b="1"/>
                <a:t> </a:t>
              </a:r>
            </a:p>
            <a:p>
              <a:pPr algn="r">
                <a:spcAft>
                  <a:spcPts val="300"/>
                </a:spcAft>
              </a:pPr>
              <a:r>
                <a:rPr lang="en-US" sz="6000" b="1"/>
                <a:t>Hodgkin’s Lymphoma</a:t>
              </a:r>
            </a:p>
            <a:p>
              <a:pPr algn="r">
                <a:spcAft>
                  <a:spcPts val="300"/>
                </a:spcAft>
              </a:pPr>
              <a:endParaRPr lang="en-US" sz="2500" b="1"/>
            </a:p>
            <a:p>
              <a:pPr algn="r">
                <a:spcAft>
                  <a:spcPts val="300"/>
                </a:spcAft>
              </a:pPr>
              <a:r>
                <a:rPr lang="en-US" sz="6000" b="1"/>
                <a:t>H&amp;N SCC</a:t>
              </a:r>
            </a:p>
            <a:p>
              <a:pPr algn="r">
                <a:spcAft>
                  <a:spcPts val="300"/>
                </a:spcAft>
              </a:pPr>
              <a:endParaRPr lang="en-US" sz="2400" b="1"/>
            </a:p>
            <a:p>
              <a:pPr algn="r">
                <a:spcAft>
                  <a:spcPts val="300"/>
                </a:spcAft>
              </a:pPr>
              <a:r>
                <a:rPr lang="en-US" sz="6000" b="1">
                  <a:solidFill>
                    <a:srgbClr val="FF0000"/>
                  </a:solidFill>
                </a:rPr>
                <a:t>Non-Small Cell Lung Cancer </a:t>
              </a:r>
            </a:p>
            <a:p>
              <a:pPr algn="r">
                <a:spcAft>
                  <a:spcPts val="300"/>
                </a:spcAft>
              </a:pPr>
              <a:endParaRPr lang="en-US" sz="2900" b="1">
                <a:solidFill>
                  <a:srgbClr val="FF0000"/>
                </a:solidFill>
              </a:endParaRPr>
            </a:p>
            <a:p>
              <a:pPr algn="r">
                <a:spcAft>
                  <a:spcPts val="300"/>
                </a:spcAft>
              </a:pPr>
              <a:r>
                <a:rPr lang="en-US" sz="6000" b="1">
                  <a:solidFill>
                    <a:srgbClr val="FF0000"/>
                  </a:solidFill>
                </a:rPr>
                <a:t>Melanoma </a:t>
              </a:r>
            </a:p>
            <a:p>
              <a:endParaRPr lang="en-US" sz="6600" b="1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ECE10C60-C265-4E17-93DD-7D5F1CAF9B4B}"/>
                </a:ext>
              </a:extLst>
            </p:cNvPr>
            <p:cNvSpPr txBox="1"/>
            <p:nvPr/>
          </p:nvSpPr>
          <p:spPr>
            <a:xfrm>
              <a:off x="15697200" y="8686800"/>
              <a:ext cx="3886200" cy="812017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bIns="0" rtlCol="0">
              <a:spAutoFit/>
            </a:bodyPr>
            <a:lstStyle/>
            <a:p>
              <a:pPr algn="r">
                <a:spcAft>
                  <a:spcPts val="4200"/>
                </a:spcAft>
              </a:pPr>
              <a:r>
                <a:rPr lang="en-US" sz="5500" err="1"/>
                <a:t>Pembro</a:t>
              </a:r>
              <a:endParaRPr lang="en-US" sz="5500"/>
            </a:p>
            <a:p>
              <a:pPr algn="r">
                <a:spcAft>
                  <a:spcPts val="4200"/>
                </a:spcAft>
              </a:pPr>
              <a:r>
                <a:rPr lang="en-US" sz="5500"/>
                <a:t>Nivolumab</a:t>
              </a:r>
            </a:p>
            <a:p>
              <a:pPr algn="r">
                <a:spcAft>
                  <a:spcPts val="5800"/>
                </a:spcAft>
              </a:pPr>
              <a:r>
                <a:rPr lang="en-US" sz="5500" err="1"/>
                <a:t>Cemiplimab</a:t>
              </a:r>
              <a:endParaRPr lang="en-US" sz="5500"/>
            </a:p>
            <a:p>
              <a:pPr algn="r">
                <a:spcAft>
                  <a:spcPts val="5800"/>
                </a:spcAft>
              </a:pPr>
              <a:r>
                <a:rPr lang="en-US" sz="5500" err="1"/>
                <a:t>Atizolizumab</a:t>
              </a:r>
              <a:endParaRPr lang="en-US" sz="5500"/>
            </a:p>
            <a:p>
              <a:pPr algn="r">
                <a:spcAft>
                  <a:spcPts val="3000"/>
                </a:spcAft>
              </a:pPr>
              <a:r>
                <a:rPr lang="en-US" sz="5500"/>
                <a:t>Avelumab</a:t>
              </a:r>
            </a:p>
            <a:p>
              <a:pPr algn="r">
                <a:spcAft>
                  <a:spcPts val="4200"/>
                </a:spcAft>
              </a:pPr>
              <a:r>
                <a:rPr lang="en-US" sz="5500"/>
                <a:t>Durvalumab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73913E1-10D0-43F8-8668-45F76E453F22}"/>
              </a:ext>
            </a:extLst>
          </p:cNvPr>
          <p:cNvSpPr txBox="1">
            <a:spLocks/>
          </p:cNvSpPr>
          <p:nvPr/>
        </p:nvSpPr>
        <p:spPr>
          <a:xfrm>
            <a:off x="8153400" y="304800"/>
            <a:ext cx="35052000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0" b="1"/>
              <a:t>Conduct Human Trials of Targeted Immunotherapies</a:t>
            </a:r>
          </a:p>
        </p:txBody>
      </p:sp>
    </p:spTree>
    <p:extLst>
      <p:ext uri="{BB962C8B-B14F-4D97-AF65-F5344CB8AC3E}">
        <p14:creationId xmlns:p14="http://schemas.microsoft.com/office/powerpoint/2010/main" val="1445052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xmlns="" id="{44285D77-D484-4F63-9B53-45A4CFAC0029}"/>
              </a:ext>
            </a:extLst>
          </p:cNvPr>
          <p:cNvSpPr txBox="1">
            <a:spLocks/>
          </p:cNvSpPr>
          <p:nvPr/>
        </p:nvSpPr>
        <p:spPr>
          <a:xfrm>
            <a:off x="39892364" y="229340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4CD71BD-9351-4C4A-B08F-E1A3E1939CE2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6C88DD-3185-4CB5-A431-F16FF5498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7" r="746" b="35855"/>
          <a:stretch/>
        </p:blipFill>
        <p:spPr>
          <a:xfrm>
            <a:off x="5562600" y="5016795"/>
            <a:ext cx="28956000" cy="122674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0FAA347-9C62-4436-8188-7629E5B17B6F}"/>
              </a:ext>
            </a:extLst>
          </p:cNvPr>
          <p:cNvSpPr txBox="1"/>
          <p:nvPr/>
        </p:nvSpPr>
        <p:spPr>
          <a:xfrm>
            <a:off x="4724400" y="17068800"/>
            <a:ext cx="35071448" cy="11695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8800"/>
          </a:p>
          <a:p>
            <a:pPr marL="1143000" indent="-1143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8800"/>
              <a:t>Surgical oncologists resect patients’ tumors and then the tumor-specific immune cells are grown in the lab and infused back into the patient</a:t>
            </a:r>
          </a:p>
          <a:p>
            <a:pPr marL="857250" indent="-8572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4400"/>
          </a:p>
          <a:p>
            <a:pPr marL="1143000" indent="-1143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8800"/>
              <a:t>This </a:t>
            </a:r>
            <a:r>
              <a:rPr lang="en-US" sz="8800" b="1"/>
              <a:t>complex cellular immunotherapy </a:t>
            </a:r>
            <a:r>
              <a:rPr lang="en-US" sz="8800"/>
              <a:t>was only available on the coasts until we opened human trials at UofL Health Brown Cancer Center in 2016</a:t>
            </a:r>
          </a:p>
          <a:p>
            <a:pPr marL="857250" indent="-8572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4400"/>
          </a:p>
          <a:p>
            <a:pPr marL="1143000" indent="-1143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8800"/>
              <a:t>Once FDA-approved, we will be one of only ten sites in the world certified to offer this life-saving therapy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FFFE0D1A-BD3C-47CA-9E90-060A3DA6E4A5}"/>
              </a:ext>
            </a:extLst>
          </p:cNvPr>
          <p:cNvSpPr txBox="1">
            <a:spLocks/>
          </p:cNvSpPr>
          <p:nvPr/>
        </p:nvSpPr>
        <p:spPr>
          <a:xfrm>
            <a:off x="14859000" y="2209800"/>
            <a:ext cx="22021800" cy="27432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9600" b="1">
                <a:solidFill>
                  <a:srgbClr val="FF0000"/>
                </a:solidFill>
              </a:rPr>
              <a:t>Tumor Infiltrating Lymphocytes (TILs)</a:t>
            </a:r>
            <a:endParaRPr lang="en-US" sz="8800" b="1">
              <a:solidFill>
                <a:srgbClr val="FF0000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5DE5CA13-F658-43AB-8A50-0EF1BA05E138}"/>
              </a:ext>
            </a:extLst>
          </p:cNvPr>
          <p:cNvSpPr txBox="1">
            <a:spLocks/>
          </p:cNvSpPr>
          <p:nvPr/>
        </p:nvSpPr>
        <p:spPr>
          <a:xfrm>
            <a:off x="11734800" y="228600"/>
            <a:ext cx="26898600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1500" b="1"/>
              <a:t>Develop Novel Cellular Immunotherapies</a:t>
            </a:r>
          </a:p>
        </p:txBody>
      </p:sp>
      <p:pic>
        <p:nvPicPr>
          <p:cNvPr id="19" name="Picture 18" descr="A person in a suit smiling&#10;&#10;Description automatically generated with medium confidence">
            <a:extLst>
              <a:ext uri="{FF2B5EF4-FFF2-40B4-BE49-F238E27FC236}">
                <a16:creationId xmlns:a16="http://schemas.microsoft.com/office/drawing/2014/main" xmlns="" id="{5B28069F-2B4A-484E-AB3D-99D6E95BA2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0" r="28293" b="41538"/>
          <a:stretch/>
        </p:blipFill>
        <p:spPr>
          <a:xfrm>
            <a:off x="40059167" y="11224626"/>
            <a:ext cx="3832033" cy="5309444"/>
          </a:xfrm>
          <a:prstGeom prst="rect">
            <a:avLst/>
          </a:prstGeom>
        </p:spPr>
      </p:pic>
      <p:pic>
        <p:nvPicPr>
          <p:cNvPr id="20" name="Picture 19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xmlns="" id="{7CDC1ABD-A117-42E7-8E7B-53A93AED42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9"/>
          <a:stretch/>
        </p:blipFill>
        <p:spPr>
          <a:xfrm>
            <a:off x="40059167" y="25546550"/>
            <a:ext cx="3832033" cy="5085850"/>
          </a:xfrm>
          <a:prstGeom prst="rect">
            <a:avLst/>
          </a:prstGeom>
        </p:spPr>
      </p:pic>
      <p:pic>
        <p:nvPicPr>
          <p:cNvPr id="21" name="Picture 20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xmlns="" id="{68DC309B-C8D4-4C7E-879C-C7E4753FA1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r="11288"/>
          <a:stretch/>
        </p:blipFill>
        <p:spPr>
          <a:xfrm>
            <a:off x="40059167" y="16478750"/>
            <a:ext cx="3832033" cy="47163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FB17AA8-4F14-4EAE-AA53-9B209BD03C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3" t="1" r="22905" b="42709"/>
          <a:stretch/>
        </p:blipFill>
        <p:spPr>
          <a:xfrm>
            <a:off x="40136204" y="21203150"/>
            <a:ext cx="3658480" cy="45611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8EB5ECF-9DB0-47FB-BE2F-7D5919519F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16348" y="1560262"/>
            <a:ext cx="5713862" cy="571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60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xmlns="" id="{44285D77-D484-4F63-9B53-45A4CFAC0029}"/>
              </a:ext>
            </a:extLst>
          </p:cNvPr>
          <p:cNvSpPr txBox="1">
            <a:spLocks/>
          </p:cNvSpPr>
          <p:nvPr/>
        </p:nvSpPr>
        <p:spPr>
          <a:xfrm>
            <a:off x="39829907" y="10615908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4CD71BD-9351-4C4A-B08F-E1A3E1939CE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1D0DA3-2F1E-46D9-A127-E8E9F5C75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599" y="9978853"/>
            <a:ext cx="39852601" cy="1750049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74CB4A-7F9E-4697-B020-C6CF106663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63" r="57421" b="73287"/>
          <a:stretch/>
        </p:blipFill>
        <p:spPr>
          <a:xfrm>
            <a:off x="4953000" y="5383057"/>
            <a:ext cx="12427578" cy="445927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1EA9621-A190-4C77-9467-25BF9F042F87}"/>
              </a:ext>
            </a:extLst>
          </p:cNvPr>
          <p:cNvSpPr txBox="1">
            <a:spLocks/>
          </p:cNvSpPr>
          <p:nvPr/>
        </p:nvSpPr>
        <p:spPr>
          <a:xfrm>
            <a:off x="14859000" y="2209800"/>
            <a:ext cx="22021800" cy="27432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9600" b="1">
                <a:solidFill>
                  <a:srgbClr val="FF0000"/>
                </a:solidFill>
              </a:rPr>
              <a:t>Tumor Infiltrating Lymphocytes (TILs)</a:t>
            </a:r>
            <a:endParaRPr lang="en-US" sz="8800" b="1">
              <a:solidFill>
                <a:srgbClr val="FF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95C080B-49F8-4C01-AB21-F144C0E6B4BF}"/>
              </a:ext>
            </a:extLst>
          </p:cNvPr>
          <p:cNvSpPr txBox="1">
            <a:spLocks/>
          </p:cNvSpPr>
          <p:nvPr/>
        </p:nvSpPr>
        <p:spPr>
          <a:xfrm>
            <a:off x="11734800" y="228600"/>
            <a:ext cx="26898600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1500" b="1"/>
              <a:t>Develop Novel Cellular Immunotherapies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A785BB1-2EA3-42DA-ABA6-169FA6713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16348" y="1560262"/>
            <a:ext cx="5713862" cy="571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21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xmlns="" id="{44285D77-D484-4F63-9B53-45A4CFAC0029}"/>
              </a:ext>
            </a:extLst>
          </p:cNvPr>
          <p:cNvSpPr txBox="1">
            <a:spLocks/>
          </p:cNvSpPr>
          <p:nvPr/>
        </p:nvSpPr>
        <p:spPr>
          <a:xfrm>
            <a:off x="39829907" y="11073108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4CD71BD-9351-4C4A-B08F-E1A3E1939CE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8EFF825-83D2-400A-A8D6-C3FF7AA6CD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17"/>
          <a:stretch/>
        </p:blipFill>
        <p:spPr>
          <a:xfrm>
            <a:off x="6074852" y="9531950"/>
            <a:ext cx="36576419" cy="21169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235257-128C-42BC-A021-7718EAE55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6348" y="1560262"/>
            <a:ext cx="5713862" cy="571867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EEAFB2C2-E03D-4451-88A4-811A3CC9D29E}"/>
              </a:ext>
            </a:extLst>
          </p:cNvPr>
          <p:cNvSpPr txBox="1">
            <a:spLocks/>
          </p:cNvSpPr>
          <p:nvPr/>
        </p:nvSpPr>
        <p:spPr>
          <a:xfrm>
            <a:off x="14859000" y="2209800"/>
            <a:ext cx="22021800" cy="27432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9600" b="1">
                <a:solidFill>
                  <a:srgbClr val="FF0000"/>
                </a:solidFill>
              </a:rPr>
              <a:t>Tumor Infiltrating Lymphocytes (TILs)</a:t>
            </a:r>
            <a:endParaRPr lang="en-US" sz="8800" b="1">
              <a:solidFill>
                <a:srgbClr val="FF000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54EF851-F5B1-439D-A486-E63EA4382892}"/>
              </a:ext>
            </a:extLst>
          </p:cNvPr>
          <p:cNvSpPr txBox="1">
            <a:spLocks/>
          </p:cNvSpPr>
          <p:nvPr/>
        </p:nvSpPr>
        <p:spPr>
          <a:xfrm>
            <a:off x="11734800" y="228600"/>
            <a:ext cx="26898600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1500" b="1"/>
              <a:t>Develop Novel Cellular Immunotherapies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B2DE9D3-C5BC-4232-9CC0-4DEFC1464DEF}"/>
              </a:ext>
            </a:extLst>
          </p:cNvPr>
          <p:cNvSpPr txBox="1"/>
          <p:nvPr/>
        </p:nvSpPr>
        <p:spPr>
          <a:xfrm>
            <a:off x="6074852" y="4648200"/>
            <a:ext cx="878414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Melanoma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xmlns="" id="{567D26B2-A1FB-4251-816E-3A872997A2A6}"/>
              </a:ext>
            </a:extLst>
          </p:cNvPr>
          <p:cNvSpPr txBox="1">
            <a:spLocks/>
          </p:cNvSpPr>
          <p:nvPr/>
        </p:nvSpPr>
        <p:spPr>
          <a:xfrm>
            <a:off x="39829907" y="11073108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4CD71BD-9351-4C4A-B08F-E1A3E1939CE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2" name="Picture 11" descr="A picture containing dark&#10;&#10;Description automatically generated">
            <a:extLst>
              <a:ext uri="{FF2B5EF4-FFF2-40B4-BE49-F238E27FC236}">
                <a16:creationId xmlns:a16="http://schemas.microsoft.com/office/drawing/2014/main" xmlns="" id="{437D1940-6278-41C5-8487-80C0A06B75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0433" y="7972768"/>
            <a:ext cx="9264152" cy="6572540"/>
          </a:xfrm>
          <a:prstGeom prst="rect">
            <a:avLst/>
          </a:prstGeom>
          <a:ln w="152400">
            <a:solidFill>
              <a:srgbClr val="FFFF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41EDF14-687F-405D-9C72-1B09122887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8789" y="7972767"/>
            <a:ext cx="9470667" cy="6572539"/>
          </a:xfrm>
          <a:prstGeom prst="rect">
            <a:avLst/>
          </a:prstGeom>
          <a:ln w="152400">
            <a:solidFill>
              <a:srgbClr val="FFFF00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83B9907E-38D7-4CBB-A24A-46B768EF9622}"/>
              </a:ext>
            </a:extLst>
          </p:cNvPr>
          <p:cNvCxnSpPr>
            <a:cxnSpLocks/>
          </p:cNvCxnSpPr>
          <p:nvPr/>
        </p:nvCxnSpPr>
        <p:spPr>
          <a:xfrm flipV="1">
            <a:off x="27089100" y="12072952"/>
            <a:ext cx="1371600" cy="352419"/>
          </a:xfrm>
          <a:prstGeom prst="straightConnector1">
            <a:avLst/>
          </a:prstGeom>
          <a:ln w="279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CC01DA2-894A-4C4E-A2E6-139BF0D0AC49}"/>
              </a:ext>
            </a:extLst>
          </p:cNvPr>
          <p:cNvSpPr/>
          <p:nvPr/>
        </p:nvSpPr>
        <p:spPr>
          <a:xfrm>
            <a:off x="15451648" y="28470868"/>
            <a:ext cx="27508200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548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820BD-A481-441A-86A8-8196409202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54" t="14557"/>
          <a:stretch/>
        </p:blipFill>
        <p:spPr>
          <a:xfrm>
            <a:off x="10494452" y="6326471"/>
            <a:ext cx="26386348" cy="2407732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35FAE705-8652-4BFC-AF2B-33359F71FEC9}"/>
              </a:ext>
            </a:extLst>
          </p:cNvPr>
          <p:cNvSpPr txBox="1">
            <a:spLocks/>
          </p:cNvSpPr>
          <p:nvPr/>
        </p:nvSpPr>
        <p:spPr>
          <a:xfrm>
            <a:off x="14859000" y="2209800"/>
            <a:ext cx="22021800" cy="27432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9600" b="1">
                <a:solidFill>
                  <a:srgbClr val="FF0000"/>
                </a:solidFill>
              </a:rPr>
              <a:t>Tumor Infiltrating Lymphocytes (TILs)</a:t>
            </a:r>
            <a:endParaRPr lang="en-US" sz="8800" b="1">
              <a:solidFill>
                <a:srgbClr val="FF000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CF78F24-E321-42CD-85FD-FD4629AC091A}"/>
              </a:ext>
            </a:extLst>
          </p:cNvPr>
          <p:cNvSpPr txBox="1">
            <a:spLocks/>
          </p:cNvSpPr>
          <p:nvPr/>
        </p:nvSpPr>
        <p:spPr>
          <a:xfrm>
            <a:off x="11734800" y="228600"/>
            <a:ext cx="26898600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1500" b="1"/>
              <a:t>Develop Novel Cellular Immunotherapies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956C3A5-6AA7-4AF7-8E17-7315E9A57EFD}"/>
              </a:ext>
            </a:extLst>
          </p:cNvPr>
          <p:cNvSpPr txBox="1"/>
          <p:nvPr/>
        </p:nvSpPr>
        <p:spPr>
          <a:xfrm>
            <a:off x="6074852" y="4648200"/>
            <a:ext cx="878414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Cervical Cancer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4348DB5-DEB5-44AD-9C9B-777F9D9B2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6348" y="1560262"/>
            <a:ext cx="5713862" cy="571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48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BC00100B-6A8A-44EB-BC66-AC14FCCCEBAA}"/>
              </a:ext>
            </a:extLst>
          </p:cNvPr>
          <p:cNvSpPr txBox="1">
            <a:spLocks/>
          </p:cNvSpPr>
          <p:nvPr/>
        </p:nvSpPr>
        <p:spPr>
          <a:xfrm>
            <a:off x="14859000" y="2209800"/>
            <a:ext cx="22021800" cy="27432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9600" b="1">
                <a:solidFill>
                  <a:srgbClr val="FF0000"/>
                </a:solidFill>
              </a:rPr>
              <a:t>Tumor Infiltrating Lymphocytes (TILs)</a:t>
            </a:r>
            <a:endParaRPr lang="en-US" sz="8800" b="1">
              <a:solidFill>
                <a:srgbClr val="FF000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D68567EF-3D82-4831-B31F-8AC9EA653A1A}"/>
              </a:ext>
            </a:extLst>
          </p:cNvPr>
          <p:cNvSpPr txBox="1">
            <a:spLocks/>
          </p:cNvSpPr>
          <p:nvPr/>
        </p:nvSpPr>
        <p:spPr>
          <a:xfrm>
            <a:off x="11734800" y="228600"/>
            <a:ext cx="26898600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1500" b="1"/>
              <a:t>Develop Novel Cellular Immunotherapies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851F067-DFB5-43C0-9B40-245AF7C5183D}"/>
              </a:ext>
            </a:extLst>
          </p:cNvPr>
          <p:cNvSpPr txBox="1"/>
          <p:nvPr/>
        </p:nvSpPr>
        <p:spPr>
          <a:xfrm>
            <a:off x="6074852" y="4648200"/>
            <a:ext cx="878414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Lung Cancer</a:t>
            </a:r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xmlns="" id="{7EF6647E-9D6E-456C-8F82-712B6A697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03"/>
          <a:stretch/>
        </p:blipFill>
        <p:spPr bwMode="auto">
          <a:xfrm>
            <a:off x="4464359" y="7508654"/>
            <a:ext cx="22419204" cy="1284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preview">
            <a:extLst>
              <a:ext uri="{FF2B5EF4-FFF2-40B4-BE49-F238E27FC236}">
                <a16:creationId xmlns:a16="http://schemas.microsoft.com/office/drawing/2014/main" xmlns="" id="{DE8B2375-3117-4794-8362-B0317E840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046" y="21163267"/>
            <a:ext cx="16425619" cy="1094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text, black&#10;&#10;Description automatically generated">
            <a:extLst>
              <a:ext uri="{FF2B5EF4-FFF2-40B4-BE49-F238E27FC236}">
                <a16:creationId xmlns:a16="http://schemas.microsoft.com/office/drawing/2014/main" xmlns="" id="{88C6606B-A82B-481F-AEB0-A38AEA4A5B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8345" y="18269668"/>
            <a:ext cx="7540641" cy="10221758"/>
          </a:xfrm>
          <a:prstGeom prst="rect">
            <a:avLst/>
          </a:prstGeom>
        </p:spPr>
      </p:pic>
      <p:pic>
        <p:nvPicPr>
          <p:cNvPr id="14" name="Picture 13" descr="A picture containing close&#10;&#10;Description automatically generated">
            <a:extLst>
              <a:ext uri="{FF2B5EF4-FFF2-40B4-BE49-F238E27FC236}">
                <a16:creationId xmlns:a16="http://schemas.microsoft.com/office/drawing/2014/main" xmlns="" id="{F0969F21-04DF-4030-9B42-8315EBF5E5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3123" y="18157705"/>
            <a:ext cx="6767657" cy="10366740"/>
          </a:xfrm>
          <a:prstGeom prst="rect">
            <a:avLst/>
          </a:prstGeom>
        </p:spPr>
      </p:pic>
      <p:pic>
        <p:nvPicPr>
          <p:cNvPr id="15" name="Picture 14" descr="A picture containing text, watch&#10;&#10;Description automatically generated">
            <a:extLst>
              <a:ext uri="{FF2B5EF4-FFF2-40B4-BE49-F238E27FC236}">
                <a16:creationId xmlns:a16="http://schemas.microsoft.com/office/drawing/2014/main" xmlns="" id="{E2D4457B-D59C-4FBD-814C-85EBC1B0BD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2031" y="7709521"/>
            <a:ext cx="7546995" cy="10149404"/>
          </a:xfrm>
          <a:prstGeom prst="rect">
            <a:avLst/>
          </a:prstGeom>
        </p:spPr>
      </p:pic>
      <p:pic>
        <p:nvPicPr>
          <p:cNvPr id="16" name="Picture 15" descr="A picture containing close&#10;&#10;Description automatically generated">
            <a:extLst>
              <a:ext uri="{FF2B5EF4-FFF2-40B4-BE49-F238E27FC236}">
                <a16:creationId xmlns:a16="http://schemas.microsoft.com/office/drawing/2014/main" xmlns="" id="{79D7B444-E0F4-4999-8E3B-7813C2FDF0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5045" y="7768510"/>
            <a:ext cx="6767656" cy="100366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85E67C9-675C-4EE9-8431-6A93A72C0D1F}"/>
              </a:ext>
            </a:extLst>
          </p:cNvPr>
          <p:cNvSpPr txBox="1"/>
          <p:nvPr/>
        </p:nvSpPr>
        <p:spPr>
          <a:xfrm>
            <a:off x="29414645" y="28405716"/>
            <a:ext cx="70104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June 2021     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73F8D0F-F320-4738-BA55-855C216B8DE8}"/>
              </a:ext>
            </a:extLst>
          </p:cNvPr>
          <p:cNvSpPr txBox="1"/>
          <p:nvPr/>
        </p:nvSpPr>
        <p:spPr>
          <a:xfrm>
            <a:off x="37779960" y="28405716"/>
            <a:ext cx="70104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Nov 2021        </a:t>
            </a:r>
          </a:p>
        </p:txBody>
      </p:sp>
      <p:pic>
        <p:nvPicPr>
          <p:cNvPr id="1028" name="Picture 4" descr="Kentucky Educational Television - Wikipedia">
            <a:extLst>
              <a:ext uri="{FF2B5EF4-FFF2-40B4-BE49-F238E27FC236}">
                <a16:creationId xmlns:a16="http://schemas.microsoft.com/office/drawing/2014/main" xmlns="" id="{D9C8D5E5-1389-4CAE-9296-874FCB59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4674" y="17858925"/>
            <a:ext cx="4328652" cy="214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32F0FEE-2C9F-406E-AFF0-F751C4621C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16348" y="1560262"/>
            <a:ext cx="5713862" cy="571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52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xmlns="" id="{88D8E660-395C-4409-894B-291BAA0BA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5344844"/>
            <a:ext cx="30480000" cy="228301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7C050AB-E9EC-414D-9245-3760B108FA8F}"/>
              </a:ext>
            </a:extLst>
          </p:cNvPr>
          <p:cNvSpPr txBox="1"/>
          <p:nvPr/>
        </p:nvSpPr>
        <p:spPr>
          <a:xfrm>
            <a:off x="30237684" y="19613265"/>
            <a:ext cx="17526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905A2B7-CF47-4625-91D4-D4004BF55FE7}"/>
              </a:ext>
            </a:extLst>
          </p:cNvPr>
          <p:cNvSpPr txBox="1"/>
          <p:nvPr/>
        </p:nvSpPr>
        <p:spPr>
          <a:xfrm>
            <a:off x="28261056" y="16682281"/>
            <a:ext cx="17526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A55CA8-B773-44FA-9EAA-99C6282AD7C7}"/>
              </a:ext>
            </a:extLst>
          </p:cNvPr>
          <p:cNvSpPr txBox="1"/>
          <p:nvPr/>
        </p:nvSpPr>
        <p:spPr>
          <a:xfrm>
            <a:off x="18745200" y="17582527"/>
            <a:ext cx="17526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7A9EF26-36C9-49DD-8994-29DE747F778B}"/>
              </a:ext>
            </a:extLst>
          </p:cNvPr>
          <p:cNvSpPr txBox="1"/>
          <p:nvPr/>
        </p:nvSpPr>
        <p:spPr>
          <a:xfrm>
            <a:off x="27127200" y="16682281"/>
            <a:ext cx="17526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8B5FAD-7C43-4C28-BB4C-4D6ACB848105}"/>
              </a:ext>
            </a:extLst>
          </p:cNvPr>
          <p:cNvSpPr txBox="1"/>
          <p:nvPr/>
        </p:nvSpPr>
        <p:spPr>
          <a:xfrm>
            <a:off x="28003500" y="18947445"/>
            <a:ext cx="17526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FDFBC35-9FF5-4DBB-A405-EC03136C02E7}"/>
              </a:ext>
            </a:extLst>
          </p:cNvPr>
          <p:cNvSpPr txBox="1"/>
          <p:nvPr/>
        </p:nvSpPr>
        <p:spPr>
          <a:xfrm>
            <a:off x="26293572" y="19090138"/>
            <a:ext cx="17526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0F58FF4-3891-4698-8DA1-9F63625CC4F0}"/>
              </a:ext>
            </a:extLst>
          </p:cNvPr>
          <p:cNvSpPr txBox="1"/>
          <p:nvPr/>
        </p:nvSpPr>
        <p:spPr>
          <a:xfrm>
            <a:off x="32512000" y="13800185"/>
            <a:ext cx="17526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2A42933-60D0-477F-AC95-1EFE89A76277}"/>
              </a:ext>
            </a:extLst>
          </p:cNvPr>
          <p:cNvSpPr txBox="1"/>
          <p:nvPr/>
        </p:nvSpPr>
        <p:spPr>
          <a:xfrm>
            <a:off x="25984200" y="15410303"/>
            <a:ext cx="17526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442D5BE-BE03-481C-88AB-32E8E4BB4D36}"/>
              </a:ext>
            </a:extLst>
          </p:cNvPr>
          <p:cNvSpPr txBox="1"/>
          <p:nvPr/>
        </p:nvSpPr>
        <p:spPr>
          <a:xfrm>
            <a:off x="28460700" y="22307802"/>
            <a:ext cx="17526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28336C9-F3AC-4BB6-9083-AE9266B45904}"/>
              </a:ext>
            </a:extLst>
          </p:cNvPr>
          <p:cNvSpPr txBox="1"/>
          <p:nvPr/>
        </p:nvSpPr>
        <p:spPr>
          <a:xfrm>
            <a:off x="28003500" y="20964509"/>
            <a:ext cx="17526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CCEA87F-6C4F-43AF-B6B6-2816816AA0F2}"/>
              </a:ext>
            </a:extLst>
          </p:cNvPr>
          <p:cNvSpPr txBox="1"/>
          <p:nvPr/>
        </p:nvSpPr>
        <p:spPr>
          <a:xfrm>
            <a:off x="24079200" y="17582527"/>
            <a:ext cx="17526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8B0CC27-29B9-46C8-AFD5-64ADBF16DAA7}"/>
              </a:ext>
            </a:extLst>
          </p:cNvPr>
          <p:cNvSpPr txBox="1"/>
          <p:nvPr/>
        </p:nvSpPr>
        <p:spPr>
          <a:xfrm>
            <a:off x="23202900" y="14230602"/>
            <a:ext cx="17526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5A2E5F2-B1F7-4027-A616-7533678522BC}"/>
              </a:ext>
            </a:extLst>
          </p:cNvPr>
          <p:cNvSpPr txBox="1"/>
          <p:nvPr/>
        </p:nvSpPr>
        <p:spPr>
          <a:xfrm>
            <a:off x="30390084" y="18497802"/>
            <a:ext cx="17526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08743A9-5A87-4764-B8E6-E444973700B4}"/>
              </a:ext>
            </a:extLst>
          </p:cNvPr>
          <p:cNvSpPr txBox="1"/>
          <p:nvPr/>
        </p:nvSpPr>
        <p:spPr>
          <a:xfrm>
            <a:off x="27241500" y="19059509"/>
            <a:ext cx="17526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2F2233-773C-41F7-A6FD-85BF73257241}"/>
              </a:ext>
            </a:extLst>
          </p:cNvPr>
          <p:cNvSpPr txBox="1"/>
          <p:nvPr/>
        </p:nvSpPr>
        <p:spPr>
          <a:xfrm>
            <a:off x="21755100" y="24031307"/>
            <a:ext cx="17526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4F4622AA-D4A6-4AA7-AF75-D534A271218A}"/>
              </a:ext>
            </a:extLst>
          </p:cNvPr>
          <p:cNvSpPr txBox="1">
            <a:spLocks/>
          </p:cNvSpPr>
          <p:nvPr/>
        </p:nvSpPr>
        <p:spPr>
          <a:xfrm>
            <a:off x="14859000" y="2209800"/>
            <a:ext cx="22021800" cy="27432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9600" b="1">
                <a:solidFill>
                  <a:srgbClr val="FF0000"/>
                </a:solidFill>
              </a:rPr>
              <a:t>Tumor Infiltrating Lymphocytes (TILs)</a:t>
            </a:r>
            <a:endParaRPr lang="en-US" sz="8800" b="1">
              <a:solidFill>
                <a:srgbClr val="FF0000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2A2B4DB5-5D07-4B28-ACBB-3DFA5345B2FB}"/>
              </a:ext>
            </a:extLst>
          </p:cNvPr>
          <p:cNvSpPr txBox="1">
            <a:spLocks/>
          </p:cNvSpPr>
          <p:nvPr/>
        </p:nvSpPr>
        <p:spPr>
          <a:xfrm>
            <a:off x="11734800" y="228600"/>
            <a:ext cx="26898600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1500" b="1"/>
              <a:t>Develop Novel Cellular Immunotherapies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4361626-1F1B-4498-8D7E-A03466A33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6348" y="1560262"/>
            <a:ext cx="5713862" cy="571867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E7E84BF-A3D5-4187-957C-97A16DAE7B97}"/>
              </a:ext>
            </a:extLst>
          </p:cNvPr>
          <p:cNvSpPr txBox="1"/>
          <p:nvPr/>
        </p:nvSpPr>
        <p:spPr>
          <a:xfrm>
            <a:off x="11238392" y="28639633"/>
            <a:ext cx="2090429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25% of Patients Come From Other States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817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BCCBAC1-3DEB-484E-8DB6-15FBE8002564}"/>
              </a:ext>
            </a:extLst>
          </p:cNvPr>
          <p:cNvSpPr txBox="1"/>
          <p:nvPr/>
        </p:nvSpPr>
        <p:spPr>
          <a:xfrm>
            <a:off x="6629400" y="31502628"/>
            <a:ext cx="3429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30/30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6CE05B5-DAFF-4A29-97D5-0BEA2F0D2EC4}"/>
              </a:ext>
            </a:extLst>
          </p:cNvPr>
          <p:cNvSpPr txBox="1"/>
          <p:nvPr/>
        </p:nvSpPr>
        <p:spPr>
          <a:xfrm>
            <a:off x="4670552" y="4724400"/>
            <a:ext cx="38912800" cy="1542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0" dirty="0"/>
          </a:p>
          <a:p>
            <a:pPr marL="1143000" indent="-1143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en-US" sz="10000" dirty="0"/>
              <a:t>TILs for cervical cancer, H&amp;N, new NSCLC cohorts,</a:t>
            </a:r>
          </a:p>
          <a:p>
            <a:pPr marL="1143000" indent="-1143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en-US" sz="10000" dirty="0"/>
              <a:t>Phase 1 testing PD-1 KO TILs in multiple solid tumors (</a:t>
            </a:r>
            <a:r>
              <a:rPr lang="en-US" sz="10000" i="1" dirty="0"/>
              <a:t>using </a:t>
            </a:r>
            <a:r>
              <a:rPr lang="en-US" sz="10000" i="1" dirty="0" err="1"/>
              <a:t>talen</a:t>
            </a:r>
            <a:r>
              <a:rPr lang="en-US" sz="10000" dirty="0"/>
              <a:t>)</a:t>
            </a:r>
          </a:p>
          <a:p>
            <a:pPr marL="1143000" indent="-1143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en-US" sz="10000" dirty="0"/>
              <a:t>CAR T cells specific for CD4+ T cell leukemias/lymphomas, B cell malignancies, ALL, multiple myeloma, neuroblastoma/melanoma</a:t>
            </a:r>
          </a:p>
          <a:p>
            <a:pPr marL="3337560" lvl="1" indent="-1143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en-US" sz="9600" dirty="0"/>
              <a:t>UofL Health BCC now has dedicated CAR T cell GMP lab</a:t>
            </a:r>
          </a:p>
          <a:p>
            <a:pPr marL="3337560" lvl="1" indent="-1143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en-US" sz="9600" dirty="0"/>
              <a:t>First-in-class anti-CD4 CAR T cell human trial initiated </a:t>
            </a:r>
          </a:p>
          <a:p>
            <a:pPr marL="3337560" lvl="1" indent="-1143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en-US" sz="9600" dirty="0"/>
              <a:t>Expanding to five trials targeting six cancers over next 3 years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9712458-A853-46B8-B622-D5E78601D7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8" t="1606" r="34650" b="4094"/>
          <a:stretch/>
        </p:blipFill>
        <p:spPr>
          <a:xfrm>
            <a:off x="12994140" y="21092118"/>
            <a:ext cx="12197064" cy="1143216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0502D566-9322-4CC4-8368-F5B26CF64999}"/>
              </a:ext>
            </a:extLst>
          </p:cNvPr>
          <p:cNvSpPr txBox="1">
            <a:spLocks/>
          </p:cNvSpPr>
          <p:nvPr/>
        </p:nvSpPr>
        <p:spPr>
          <a:xfrm>
            <a:off x="16626840" y="2260737"/>
            <a:ext cx="22021800" cy="27432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9600" b="1" i="1">
                <a:solidFill>
                  <a:srgbClr val="FF0000"/>
                </a:solidFill>
              </a:rPr>
              <a:t>Including TILs and CAR T Cells</a:t>
            </a:r>
            <a:endParaRPr lang="en-US" sz="8800" b="1" i="1">
              <a:solidFill>
                <a:srgbClr val="FF00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794DF4A6-9465-42B0-8B18-D689AAF3857B}"/>
              </a:ext>
            </a:extLst>
          </p:cNvPr>
          <p:cNvSpPr txBox="1">
            <a:spLocks/>
          </p:cNvSpPr>
          <p:nvPr/>
        </p:nvSpPr>
        <p:spPr>
          <a:xfrm>
            <a:off x="11734800" y="228600"/>
            <a:ext cx="26898600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1500" b="1" dirty="0"/>
              <a:t>Develop Novel Cellular Immunotherapies</a:t>
            </a:r>
          </a:p>
        </p:txBody>
      </p:sp>
    </p:spTree>
    <p:extLst>
      <p:ext uri="{BB962C8B-B14F-4D97-AF65-F5344CB8AC3E}">
        <p14:creationId xmlns:p14="http://schemas.microsoft.com/office/powerpoint/2010/main" val="2580577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09CF48B-9D82-4BC4-A2CC-CD5E06D3BA76}"/>
              </a:ext>
            </a:extLst>
          </p:cNvPr>
          <p:cNvSpPr/>
          <p:nvPr/>
        </p:nvSpPr>
        <p:spPr>
          <a:xfrm>
            <a:off x="33615513" y="8991598"/>
            <a:ext cx="9522005" cy="150876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FDD1D0A-FE3D-46B4-8273-123244A7823E}"/>
              </a:ext>
            </a:extLst>
          </p:cNvPr>
          <p:cNvSpPr txBox="1"/>
          <p:nvPr/>
        </p:nvSpPr>
        <p:spPr>
          <a:xfrm>
            <a:off x="33909000" y="13030200"/>
            <a:ext cx="8935032" cy="8371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chemeClr val="bg1"/>
                </a:solidFill>
              </a:rPr>
              <a:t>Thank You!</a:t>
            </a:r>
          </a:p>
          <a:p>
            <a:pPr algn="ctr"/>
            <a:endParaRPr lang="en-US" sz="8000" b="1" dirty="0">
              <a:solidFill>
                <a:schemeClr val="bg1"/>
              </a:solidFill>
            </a:endParaRPr>
          </a:p>
          <a:p>
            <a:pPr algn="ctr"/>
            <a:r>
              <a:rPr lang="en-US" sz="8000" b="1" dirty="0">
                <a:solidFill>
                  <a:schemeClr val="bg1"/>
                </a:solidFill>
              </a:rPr>
              <a:t>Without the $3.4M from the Tobacco MSA we will not meet our goal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87F088CF-BAA5-4D6D-8D40-9022A0919F35}"/>
              </a:ext>
            </a:extLst>
          </p:cNvPr>
          <p:cNvSpPr txBox="1">
            <a:spLocks/>
          </p:cNvSpPr>
          <p:nvPr/>
        </p:nvSpPr>
        <p:spPr>
          <a:xfrm>
            <a:off x="5108395" y="838199"/>
            <a:ext cx="38938200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0" b="1" dirty="0">
                <a:solidFill>
                  <a:srgbClr val="FF0000"/>
                </a:solidFill>
              </a:rPr>
              <a:t/>
            </a:r>
            <a:br>
              <a:rPr lang="en-US" sz="12000" b="1" dirty="0">
                <a:solidFill>
                  <a:srgbClr val="FF0000"/>
                </a:solidFill>
              </a:rPr>
            </a:br>
            <a:r>
              <a:rPr lang="en-US" sz="11500" b="1" dirty="0"/>
              <a:t>Your Support Is Needed to Reduce the Cancer Death Rate in Kentucky by 30% Over the Next Five Years</a:t>
            </a:r>
            <a:endParaRPr lang="en-US" sz="11500" b="1" u="sng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B01EDE-C107-4153-A6E4-361D7CF58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394" y="8991598"/>
            <a:ext cx="29510706" cy="150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8B9D43CF-F89B-4B50-9891-FC38D38CC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0" y="1216152"/>
            <a:ext cx="38709600" cy="3657600"/>
          </a:xfrm>
        </p:spPr>
        <p:txBody>
          <a:bodyPr>
            <a:noAutofit/>
          </a:bodyPr>
          <a:lstStyle/>
          <a:p>
            <a:pPr algn="l">
              <a:lnSpc>
                <a:spcPts val="15000"/>
              </a:lnSpc>
            </a:pPr>
            <a:r>
              <a:rPr lang="en-US" sz="16000" b="1"/>
              <a:t>Kentucky is Ground Zero for Cancer in the US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3CA5038-A9FC-4AD7-BC3A-EE0875CE0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2100" y="16543300"/>
            <a:ext cx="127000" cy="431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89B6FB1-A08D-4626-9FD9-0D0F0F8BD6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9" r="24224" b="5129"/>
          <a:stretch/>
        </p:blipFill>
        <p:spPr>
          <a:xfrm>
            <a:off x="1676400" y="5257800"/>
            <a:ext cx="35890200" cy="243824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1E9EE77-49CE-415D-957A-5301ECC482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7" t="4549" r="1640" b="5129"/>
          <a:stretch/>
        </p:blipFill>
        <p:spPr>
          <a:xfrm>
            <a:off x="34671000" y="7924800"/>
            <a:ext cx="7559040" cy="220942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9BA8105-245F-4D6D-81F8-436161FDE63B}"/>
              </a:ext>
            </a:extLst>
          </p:cNvPr>
          <p:cNvSpPr txBox="1"/>
          <p:nvPr/>
        </p:nvSpPr>
        <p:spPr>
          <a:xfrm>
            <a:off x="18423870" y="26029164"/>
            <a:ext cx="16002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2020-2021</a:t>
            </a:r>
          </a:p>
          <a:p>
            <a:r>
              <a:rPr lang="en-US" sz="8800" dirty="0"/>
              <a:t>KY COVID Deaths:  11,434</a:t>
            </a:r>
          </a:p>
          <a:p>
            <a:r>
              <a:rPr lang="en-US" sz="8800" dirty="0"/>
              <a:t>KY CANCER Deaths: 20,090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359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FF5633C7-79EC-406E-B1A7-8BEC7AE4EDE0}"/>
              </a:ext>
            </a:extLst>
          </p:cNvPr>
          <p:cNvSpPr txBox="1">
            <a:spLocks/>
          </p:cNvSpPr>
          <p:nvPr/>
        </p:nvSpPr>
        <p:spPr>
          <a:xfrm>
            <a:off x="4840503" y="1828800"/>
            <a:ext cx="38938200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0" b="1" dirty="0"/>
              <a:t>The Tobacco Master Settlement Agreement Is Saving the Lives of Kentuckians Suffering From Cancer</a:t>
            </a:r>
            <a:r>
              <a:rPr lang="en-US" sz="12000" b="1" dirty="0">
                <a:solidFill>
                  <a:srgbClr val="FF0000"/>
                </a:solidFill>
              </a:rPr>
              <a:t/>
            </a:r>
            <a:br>
              <a:rPr lang="en-US" sz="12000" b="1" dirty="0">
                <a:solidFill>
                  <a:srgbClr val="FF0000"/>
                </a:solidFill>
              </a:rPr>
            </a:br>
            <a:endParaRPr lang="en-US" sz="11500" b="1" u="sng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CCEBF53-FC53-4FB6-94D2-146EA3532D91}"/>
              </a:ext>
            </a:extLst>
          </p:cNvPr>
          <p:cNvSpPr txBox="1"/>
          <p:nvPr/>
        </p:nvSpPr>
        <p:spPr>
          <a:xfrm>
            <a:off x="3705444" y="10598029"/>
            <a:ext cx="20604159" cy="1849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0" dirty="0"/>
          </a:p>
          <a:p>
            <a:pPr marL="1143000" indent="-1143000">
              <a:spcAft>
                <a:spcPts val="6600"/>
              </a:spcAft>
              <a:buFont typeface="Arial" panose="020B0604020202020204" pitchFamily="34" charset="0"/>
              <a:buChar char="•"/>
            </a:pPr>
            <a:r>
              <a:rPr lang="en-US" sz="8800" dirty="0"/>
              <a:t>Life-saving first-in-human trials: clinical trialists, research nurses and staff</a:t>
            </a:r>
          </a:p>
          <a:p>
            <a:pPr marL="1143000" indent="-1143000">
              <a:spcAft>
                <a:spcPts val="6600"/>
              </a:spcAft>
              <a:buFont typeface="Arial" panose="020B0604020202020204" pitchFamily="34" charset="0"/>
              <a:buChar char="•"/>
            </a:pPr>
            <a:r>
              <a:rPr lang="en-US" sz="8800" dirty="0"/>
              <a:t>Cutting-edge drug development programs: cancer researchers and lab instruments (</a:t>
            </a:r>
            <a:r>
              <a:rPr lang="en-US" sz="8800" dirty="0" err="1"/>
              <a:t>CyTOF</a:t>
            </a:r>
            <a:r>
              <a:rPr lang="en-US" sz="8800" dirty="0"/>
              <a:t>, NMR, </a:t>
            </a:r>
            <a:r>
              <a:rPr lang="en-US" sz="8800" i="1" dirty="0" err="1"/>
              <a:t>etc</a:t>
            </a:r>
            <a:r>
              <a:rPr lang="en-US" sz="8800" dirty="0"/>
              <a:t>)</a:t>
            </a:r>
          </a:p>
          <a:p>
            <a:pPr marL="1143000" indent="-1143000">
              <a:spcAft>
                <a:spcPts val="6600"/>
              </a:spcAft>
              <a:buFont typeface="Arial" panose="020B0604020202020204" pitchFamily="34" charset="0"/>
              <a:buChar char="•"/>
            </a:pPr>
            <a:r>
              <a:rPr lang="en-US" sz="8800" dirty="0"/>
              <a:t>Innovative cancer screening programs:  research staff</a:t>
            </a:r>
          </a:p>
          <a:p>
            <a:pPr>
              <a:spcAft>
                <a:spcPts val="6600"/>
              </a:spcAft>
            </a:pPr>
            <a:endParaRPr lang="en-US" sz="88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3A989EA-0548-44B6-AF10-CEDC5B41E528}"/>
              </a:ext>
            </a:extLst>
          </p:cNvPr>
          <p:cNvSpPr txBox="1"/>
          <p:nvPr/>
        </p:nvSpPr>
        <p:spPr>
          <a:xfrm>
            <a:off x="4322618" y="7780228"/>
            <a:ext cx="160020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$3.4M Per Annum Supports</a:t>
            </a:r>
            <a:r>
              <a:rPr lang="en-US" b="1" dirty="0"/>
              <a:t>: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498DC6C-AAAA-4D90-81C1-65AEDE013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99" t="3951" r="22777" b="2530"/>
          <a:stretch/>
        </p:blipFill>
        <p:spPr>
          <a:xfrm>
            <a:off x="23912944" y="9804748"/>
            <a:ext cx="19507200" cy="18608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15298C4-6946-4A88-8AA9-1383D30F3F20}"/>
              </a:ext>
            </a:extLst>
          </p:cNvPr>
          <p:cNvSpPr txBox="1"/>
          <p:nvPr/>
        </p:nvSpPr>
        <p:spPr>
          <a:xfrm>
            <a:off x="28853705" y="21449496"/>
            <a:ext cx="119116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</a:rPr>
              <a:t>Human Trials of Novel Therapeutics &amp; Diagnostics (71%)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76A20E-5138-457C-B84C-9D5D18B6BB74}"/>
              </a:ext>
            </a:extLst>
          </p:cNvPr>
          <p:cNvSpPr txBox="1"/>
          <p:nvPr/>
        </p:nvSpPr>
        <p:spPr>
          <a:xfrm>
            <a:off x="26742024" y="12289731"/>
            <a:ext cx="80675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</a:rPr>
              <a:t>Lab Instrumentation</a:t>
            </a:r>
          </a:p>
          <a:p>
            <a:pPr algn="ctr"/>
            <a:r>
              <a:rPr lang="en-US" sz="8000" dirty="0">
                <a:solidFill>
                  <a:schemeClr val="bg1"/>
                </a:solidFill>
              </a:rPr>
              <a:t>(18%)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4C29586-1FCA-42BA-99C9-F5387FE2AF07}"/>
              </a:ext>
            </a:extLst>
          </p:cNvPr>
          <p:cNvSpPr txBox="1"/>
          <p:nvPr/>
        </p:nvSpPr>
        <p:spPr>
          <a:xfrm>
            <a:off x="25361978" y="17650531"/>
            <a:ext cx="76484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</a:rPr>
              <a:t>Lab Researchers</a:t>
            </a:r>
          </a:p>
          <a:p>
            <a:pPr algn="ctr"/>
            <a:r>
              <a:rPr lang="en-US" sz="8000" dirty="0">
                <a:solidFill>
                  <a:schemeClr val="bg1"/>
                </a:solidFill>
              </a:rPr>
              <a:t>(11%)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781CFEA-3B25-4CA8-9180-6346BB3CCC25}"/>
              </a:ext>
            </a:extLst>
          </p:cNvPr>
          <p:cNvSpPr txBox="1"/>
          <p:nvPr/>
        </p:nvSpPr>
        <p:spPr>
          <a:xfrm>
            <a:off x="25996327" y="7565614"/>
            <a:ext cx="160020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Expenditures (2018 – </a:t>
            </a:r>
            <a:r>
              <a:rPr lang="en-US" sz="9600" b="1" i="1" dirty="0"/>
              <a:t>present</a:t>
            </a:r>
            <a:r>
              <a:rPr lang="en-US" sz="9600" b="1" dirty="0"/>
              <a:t>):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616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xmlns="" id="{011D856C-0C02-40C1-A2F0-A6E6E30EC5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" t="8575" b="25510"/>
          <a:stretch/>
        </p:blipFill>
        <p:spPr>
          <a:xfrm>
            <a:off x="3848100" y="8193084"/>
            <a:ext cx="27698700" cy="18019716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xmlns="" id="{1220253C-698C-44C7-9187-82C9D088D5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" t="76542" r="3336" b="7543"/>
          <a:stretch/>
        </p:blipFill>
        <p:spPr>
          <a:xfrm>
            <a:off x="7787541" y="26593800"/>
            <a:ext cx="19248318" cy="365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0A29C31-1F09-45FB-90A1-12E2FC1BA633}"/>
              </a:ext>
            </a:extLst>
          </p:cNvPr>
          <p:cNvSpPr txBox="1"/>
          <p:nvPr/>
        </p:nvSpPr>
        <p:spPr>
          <a:xfrm>
            <a:off x="8686800" y="6858000"/>
            <a:ext cx="17449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7800" b="1">
                <a:latin typeface="+mj-lt"/>
              </a:rPr>
              <a:t>Cancer Prevalence and Projections in the US Population from 1975 - 2040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84697D3-223B-42D5-B7E4-C4551EFFEBE5}"/>
              </a:ext>
            </a:extLst>
          </p:cNvPr>
          <p:cNvGrpSpPr/>
          <p:nvPr/>
        </p:nvGrpSpPr>
        <p:grpSpPr>
          <a:xfrm>
            <a:off x="34366200" y="7391400"/>
            <a:ext cx="6858000" cy="6629400"/>
            <a:chOff x="31851600" y="10591800"/>
            <a:chExt cx="6858000" cy="6629400"/>
          </a:xfrm>
        </p:grpSpPr>
        <p:sp>
          <p:nvSpPr>
            <p:cNvPr id="8" name="Pie 15">
              <a:extLst>
                <a:ext uri="{FF2B5EF4-FFF2-40B4-BE49-F238E27FC236}">
                  <a16:creationId xmlns:a16="http://schemas.microsoft.com/office/drawing/2014/main" xmlns="" id="{DCCFBE43-C86E-436F-B79B-B85752E58193}"/>
                </a:ext>
              </a:extLst>
            </p:cNvPr>
            <p:cNvSpPr/>
            <p:nvPr/>
          </p:nvSpPr>
          <p:spPr>
            <a:xfrm>
              <a:off x="31851600" y="10591800"/>
              <a:ext cx="6629400" cy="6629400"/>
            </a:xfrm>
            <a:prstGeom prst="pie">
              <a:avLst>
                <a:gd name="adj1" fmla="val 5360936"/>
                <a:gd name="adj2" fmla="val 1620000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Pie 17">
              <a:extLst>
                <a:ext uri="{FF2B5EF4-FFF2-40B4-BE49-F238E27FC236}">
                  <a16:creationId xmlns:a16="http://schemas.microsoft.com/office/drawing/2014/main" xmlns="" id="{4E50C259-8719-4041-A73C-63EA43EC8F9A}"/>
                </a:ext>
              </a:extLst>
            </p:cNvPr>
            <p:cNvSpPr/>
            <p:nvPr/>
          </p:nvSpPr>
          <p:spPr>
            <a:xfrm rot="10800000">
              <a:off x="32080200" y="10591800"/>
              <a:ext cx="6629400" cy="6629400"/>
            </a:xfrm>
            <a:prstGeom prst="pie">
              <a:avLst>
                <a:gd name="adj1" fmla="val 5360936"/>
                <a:gd name="adj2" fmla="val 16200000"/>
              </a:avLst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91217B7-8ECA-4696-BCDD-2E2E59A74FFE}"/>
              </a:ext>
            </a:extLst>
          </p:cNvPr>
          <p:cNvSpPr/>
          <p:nvPr/>
        </p:nvSpPr>
        <p:spPr>
          <a:xfrm>
            <a:off x="32766000" y="6172200"/>
            <a:ext cx="9753600" cy="11506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0C94DE5-04D8-449C-9F12-932AFC8E6015}"/>
              </a:ext>
            </a:extLst>
          </p:cNvPr>
          <p:cNvSpPr txBox="1"/>
          <p:nvPr/>
        </p:nvSpPr>
        <p:spPr>
          <a:xfrm>
            <a:off x="35412979" y="8368873"/>
            <a:ext cx="6268421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600"/>
              </a:spcAft>
            </a:pPr>
            <a:r>
              <a:rPr lang="en-US" sz="28700">
                <a:solidFill>
                  <a:schemeClr val="bg1"/>
                </a:solidFill>
              </a:rPr>
              <a:t>1</a:t>
            </a:r>
            <a:endParaRPr lang="en-US" sz="1990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C18601F-D556-4495-A228-A27F15C982D9}"/>
              </a:ext>
            </a:extLst>
          </p:cNvPr>
          <p:cNvSpPr txBox="1"/>
          <p:nvPr/>
        </p:nvSpPr>
        <p:spPr>
          <a:xfrm>
            <a:off x="38156179" y="8368873"/>
            <a:ext cx="6268421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600"/>
              </a:spcAft>
            </a:pPr>
            <a:r>
              <a:rPr lang="en-US" sz="28700"/>
              <a:t>2</a:t>
            </a:r>
            <a:endParaRPr lang="en-US" sz="199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D8766BF-25AD-4531-95B9-417DDCCA5557}"/>
              </a:ext>
            </a:extLst>
          </p:cNvPr>
          <p:cNvSpPr txBox="1"/>
          <p:nvPr/>
        </p:nvSpPr>
        <p:spPr>
          <a:xfrm>
            <a:off x="35204400" y="14977162"/>
            <a:ext cx="6268421" cy="2167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800"/>
              </a:lnSpc>
              <a:spcAft>
                <a:spcPts val="3600"/>
              </a:spcAft>
            </a:pPr>
            <a:r>
              <a:rPr lang="en-US" sz="17800"/>
              <a:t>males</a:t>
            </a:r>
            <a:r>
              <a:rPr lang="en-US" sz="9600"/>
              <a:t> get cancer</a:t>
            </a:r>
          </a:p>
        </p:txBody>
      </p:sp>
      <p:sp>
        <p:nvSpPr>
          <p:cNvPr id="15" name="Pie 25">
            <a:extLst>
              <a:ext uri="{FF2B5EF4-FFF2-40B4-BE49-F238E27FC236}">
                <a16:creationId xmlns:a16="http://schemas.microsoft.com/office/drawing/2014/main" xmlns="" id="{6A5CC908-BC4E-47A1-9CCF-8FC3E74DF410}"/>
              </a:ext>
            </a:extLst>
          </p:cNvPr>
          <p:cNvSpPr/>
          <p:nvPr/>
        </p:nvSpPr>
        <p:spPr>
          <a:xfrm rot="10800000">
            <a:off x="34442400" y="19888200"/>
            <a:ext cx="6629400" cy="6629400"/>
          </a:xfrm>
          <a:prstGeom prst="pie">
            <a:avLst>
              <a:gd name="adj1" fmla="val 5939944"/>
              <a:gd name="adj2" fmla="val 13143881"/>
            </a:avLst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91CF8EE-D166-477A-BB5E-61988031316E}"/>
              </a:ext>
            </a:extLst>
          </p:cNvPr>
          <p:cNvSpPr/>
          <p:nvPr/>
        </p:nvSpPr>
        <p:spPr>
          <a:xfrm>
            <a:off x="32842200" y="18669000"/>
            <a:ext cx="9753600" cy="11506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54E9F51-2DD1-4D8B-844C-4A374DC704AA}"/>
              </a:ext>
            </a:extLst>
          </p:cNvPr>
          <p:cNvSpPr txBox="1"/>
          <p:nvPr/>
        </p:nvSpPr>
        <p:spPr>
          <a:xfrm>
            <a:off x="34041379" y="27473962"/>
            <a:ext cx="7868621" cy="2167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800"/>
              </a:lnSpc>
              <a:spcAft>
                <a:spcPts val="3600"/>
              </a:spcAft>
            </a:pPr>
            <a:r>
              <a:rPr lang="en-US" sz="17800"/>
              <a:t>females</a:t>
            </a:r>
            <a:r>
              <a:rPr lang="en-US" sz="9600"/>
              <a:t> get cancer</a:t>
            </a:r>
          </a:p>
        </p:txBody>
      </p:sp>
      <p:sp>
        <p:nvSpPr>
          <p:cNvPr id="18" name="Pie 39">
            <a:extLst>
              <a:ext uri="{FF2B5EF4-FFF2-40B4-BE49-F238E27FC236}">
                <a16:creationId xmlns:a16="http://schemas.microsoft.com/office/drawing/2014/main" xmlns="" id="{E044BDD4-7629-4ACC-AC50-60558B5DE421}"/>
              </a:ext>
            </a:extLst>
          </p:cNvPr>
          <p:cNvSpPr/>
          <p:nvPr/>
        </p:nvSpPr>
        <p:spPr>
          <a:xfrm rot="18074031">
            <a:off x="34381817" y="19980017"/>
            <a:ext cx="6629400" cy="6629400"/>
          </a:xfrm>
          <a:prstGeom prst="pie">
            <a:avLst>
              <a:gd name="adj1" fmla="val 5939944"/>
              <a:gd name="adj2" fmla="val 13143881"/>
            </a:avLst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Pie 40">
            <a:extLst>
              <a:ext uri="{FF2B5EF4-FFF2-40B4-BE49-F238E27FC236}">
                <a16:creationId xmlns:a16="http://schemas.microsoft.com/office/drawing/2014/main" xmlns="" id="{FBE9285A-2D18-461A-9410-E720D3AE373D}"/>
              </a:ext>
            </a:extLst>
          </p:cNvPr>
          <p:cNvSpPr/>
          <p:nvPr/>
        </p:nvSpPr>
        <p:spPr>
          <a:xfrm rot="3604751">
            <a:off x="34329319" y="19804384"/>
            <a:ext cx="6629400" cy="6629400"/>
          </a:xfrm>
          <a:prstGeom prst="pie">
            <a:avLst>
              <a:gd name="adj1" fmla="val 5939944"/>
              <a:gd name="adj2" fmla="val 13143881"/>
            </a:avLst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083768B-D2FE-46B3-A096-CF1B8EFE3910}"/>
              </a:ext>
            </a:extLst>
          </p:cNvPr>
          <p:cNvSpPr txBox="1"/>
          <p:nvPr/>
        </p:nvSpPr>
        <p:spPr>
          <a:xfrm>
            <a:off x="35661600" y="19927937"/>
            <a:ext cx="6268421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600"/>
              </a:spcAft>
            </a:pPr>
            <a:r>
              <a:rPr lang="en-US" sz="23900">
                <a:solidFill>
                  <a:schemeClr val="bg1"/>
                </a:solidFill>
              </a:rPr>
              <a:t>1</a:t>
            </a:r>
            <a:endParaRPr lang="en-US" sz="1660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0E02FC1-074E-4CAD-BC1E-6CFEE7666D82}"/>
              </a:ext>
            </a:extLst>
          </p:cNvPr>
          <p:cNvSpPr txBox="1"/>
          <p:nvPr/>
        </p:nvSpPr>
        <p:spPr>
          <a:xfrm>
            <a:off x="38404800" y="20421600"/>
            <a:ext cx="6268421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600"/>
              </a:spcAft>
            </a:pPr>
            <a:r>
              <a:rPr lang="en-US" sz="23900"/>
              <a:t>2</a:t>
            </a:r>
            <a:endParaRPr lang="en-US" sz="166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3E072ED-9448-4CD6-8FAF-8CAB49F12DEC}"/>
              </a:ext>
            </a:extLst>
          </p:cNvPr>
          <p:cNvSpPr txBox="1"/>
          <p:nvPr/>
        </p:nvSpPr>
        <p:spPr>
          <a:xfrm>
            <a:off x="36576000" y="23164800"/>
            <a:ext cx="6268421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600"/>
              </a:spcAft>
            </a:pPr>
            <a:r>
              <a:rPr lang="en-US" sz="23900"/>
              <a:t>3</a:t>
            </a:r>
            <a:endParaRPr lang="en-US" sz="1660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A11E2D93-3A51-48AE-8445-878DBD38A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4852" y="1264042"/>
            <a:ext cx="38709600" cy="3657600"/>
          </a:xfrm>
        </p:spPr>
        <p:txBody>
          <a:bodyPr>
            <a:noAutofit/>
          </a:bodyPr>
          <a:lstStyle/>
          <a:p>
            <a:pPr algn="l">
              <a:lnSpc>
                <a:spcPts val="15000"/>
              </a:lnSpc>
            </a:pPr>
            <a:r>
              <a:rPr lang="en-US" sz="16000" b="1"/>
              <a:t>Cancer Patients Will Increase 50% by 2040</a:t>
            </a:r>
          </a:p>
        </p:txBody>
      </p:sp>
    </p:spTree>
    <p:extLst>
      <p:ext uri="{BB962C8B-B14F-4D97-AF65-F5344CB8AC3E}">
        <p14:creationId xmlns:p14="http://schemas.microsoft.com/office/powerpoint/2010/main" val="1953280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2E8D4B5B-CB7E-4C05-A8AD-8DEE63D3A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400" y="762000"/>
            <a:ext cx="38938200" cy="3657600"/>
          </a:xfrm>
        </p:spPr>
        <p:txBody>
          <a:bodyPr>
            <a:noAutofit/>
          </a:bodyPr>
          <a:lstStyle/>
          <a:p>
            <a:r>
              <a:rPr lang="en-US" sz="12000" b="1">
                <a:solidFill>
                  <a:srgbClr val="FF0000"/>
                </a:solidFill>
              </a:rPr>
              <a:t>THE GOOD NEWS: </a:t>
            </a:r>
            <a:br>
              <a:rPr lang="en-US" sz="12000" b="1">
                <a:solidFill>
                  <a:srgbClr val="FF0000"/>
                </a:solidFill>
              </a:rPr>
            </a:br>
            <a:r>
              <a:rPr lang="en-US" sz="11500" b="1"/>
              <a:t>The US Cancer Death Rate Dropped 30% in the Past 30 Years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8B6DCB-AD87-4212-813B-1B321AE09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2100" y="16543300"/>
            <a:ext cx="127000" cy="431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9FE48AD-B365-4422-A4EA-22B8F52CF49D}"/>
              </a:ext>
            </a:extLst>
          </p:cNvPr>
          <p:cNvSpPr txBox="1"/>
          <p:nvPr/>
        </p:nvSpPr>
        <p:spPr>
          <a:xfrm>
            <a:off x="10094259" y="8198614"/>
            <a:ext cx="10650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/>
              <a:t>US  Death Rate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1C79BA-9D88-44BD-AE2F-4A6E3386B0F8}"/>
              </a:ext>
            </a:extLst>
          </p:cNvPr>
          <p:cNvSpPr txBox="1"/>
          <p:nvPr/>
        </p:nvSpPr>
        <p:spPr>
          <a:xfrm>
            <a:off x="29489400" y="8381586"/>
            <a:ext cx="10650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/>
              <a:t>KY  Death Rate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C657B4-39D7-4888-8ED9-9A77F4192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"/>
          <a:stretch/>
        </p:blipFill>
        <p:spPr>
          <a:xfrm>
            <a:off x="5294650" y="10131789"/>
            <a:ext cx="37963044" cy="1735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18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35F1AA8-CCCB-4E6C-946C-AA36DE75576F}"/>
              </a:ext>
            </a:extLst>
          </p:cNvPr>
          <p:cNvSpPr/>
          <p:nvPr/>
        </p:nvSpPr>
        <p:spPr>
          <a:xfrm>
            <a:off x="6172200" y="8991600"/>
            <a:ext cx="11125200" cy="178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C99E02-A29A-4632-BC2B-7C42DBF3788B}"/>
              </a:ext>
            </a:extLst>
          </p:cNvPr>
          <p:cNvSpPr txBox="1"/>
          <p:nvPr/>
        </p:nvSpPr>
        <p:spPr>
          <a:xfrm>
            <a:off x="6705600" y="20193000"/>
            <a:ext cx="10439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/>
              <a:t>Increase and Improve </a:t>
            </a:r>
            <a:r>
              <a:rPr lang="en-US" sz="8800" b="1"/>
              <a:t>CANCER SCREENING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4952663-9111-4AD0-9730-159B79930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0058400"/>
            <a:ext cx="11430000" cy="1143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1E13EF-FBB7-4548-B61D-82E31DB38544}"/>
              </a:ext>
            </a:extLst>
          </p:cNvPr>
          <p:cNvSpPr/>
          <p:nvPr/>
        </p:nvSpPr>
        <p:spPr>
          <a:xfrm>
            <a:off x="18059400" y="8991600"/>
            <a:ext cx="11125200" cy="1783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F19359F-DE51-42E1-972E-B0ECC522BC96}"/>
              </a:ext>
            </a:extLst>
          </p:cNvPr>
          <p:cNvSpPr txBox="1"/>
          <p:nvPr/>
        </p:nvSpPr>
        <p:spPr>
          <a:xfrm>
            <a:off x="17830800" y="20239167"/>
            <a:ext cx="11430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/>
              <a:t>Develop Novel </a:t>
            </a:r>
            <a:r>
              <a:rPr lang="en-US" sz="8800" b="1" dirty="0"/>
              <a:t>TARGETED THERAPIES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4EC919E-6EB9-431D-832B-A91E90B48551}"/>
              </a:ext>
            </a:extLst>
          </p:cNvPr>
          <p:cNvSpPr/>
          <p:nvPr/>
        </p:nvSpPr>
        <p:spPr>
          <a:xfrm>
            <a:off x="29946600" y="8991600"/>
            <a:ext cx="11125200" cy="178308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18B5EFD-D528-42C2-88CD-CE89D48F8784}"/>
              </a:ext>
            </a:extLst>
          </p:cNvPr>
          <p:cNvSpPr txBox="1"/>
          <p:nvPr/>
        </p:nvSpPr>
        <p:spPr>
          <a:xfrm>
            <a:off x="30327600" y="20116800"/>
            <a:ext cx="10439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/>
              <a:t>Conduct Trials of </a:t>
            </a:r>
            <a:r>
              <a:rPr lang="en-US" sz="8800" b="1" dirty="0"/>
              <a:t>IMMUNOTHERAPIES</a:t>
            </a:r>
            <a:endParaRPr lang="en-US" sz="8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74A76A1-9C00-42B1-A714-2367F7682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9721" y="11544300"/>
            <a:ext cx="7239000" cy="7239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E0EFC9F-4719-45B2-86DB-A702261F4EFC}"/>
              </a:ext>
            </a:extLst>
          </p:cNvPr>
          <p:cNvGrpSpPr/>
          <p:nvPr/>
        </p:nvGrpSpPr>
        <p:grpSpPr>
          <a:xfrm>
            <a:off x="31813500" y="11734800"/>
            <a:ext cx="7162800" cy="7162800"/>
            <a:chOff x="46786800" y="17297400"/>
            <a:chExt cx="7162800" cy="71628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FC40212E-1D14-466E-A658-1CB2A13C3E21}"/>
                </a:ext>
              </a:extLst>
            </p:cNvPr>
            <p:cNvSpPr/>
            <p:nvPr/>
          </p:nvSpPr>
          <p:spPr>
            <a:xfrm>
              <a:off x="46786800" y="17297400"/>
              <a:ext cx="7162800" cy="7162800"/>
            </a:xfrm>
            <a:prstGeom prst="ellipse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5DECD663-7004-424A-963A-6BC88A219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7421" y="17658021"/>
              <a:ext cx="6497379" cy="6497379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852B761-4AB8-4550-8CA1-6A5E8C16A91D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5121" y="12687300"/>
            <a:ext cx="4877481" cy="487748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FF5633C7-79EC-406E-B1A7-8BEC7AE4EDE0}"/>
              </a:ext>
            </a:extLst>
          </p:cNvPr>
          <p:cNvSpPr txBox="1">
            <a:spLocks/>
          </p:cNvSpPr>
          <p:nvPr/>
        </p:nvSpPr>
        <p:spPr>
          <a:xfrm>
            <a:off x="4724400" y="762000"/>
            <a:ext cx="38938200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0" b="1" dirty="0">
                <a:solidFill>
                  <a:srgbClr val="FF0000"/>
                </a:solidFill>
              </a:rPr>
              <a:t>OUR GOAL: </a:t>
            </a:r>
            <a:br>
              <a:rPr lang="en-US" sz="12000" b="1" dirty="0">
                <a:solidFill>
                  <a:srgbClr val="FF0000"/>
                </a:solidFill>
              </a:rPr>
            </a:br>
            <a:r>
              <a:rPr lang="en-US" sz="11500" b="1" dirty="0"/>
              <a:t>Drop Cancer Deaths by Another 30% in the Next </a:t>
            </a:r>
            <a:r>
              <a:rPr lang="en-US" sz="11500" b="1" u="sng" dirty="0"/>
              <a:t>5 Years</a:t>
            </a:r>
          </a:p>
        </p:txBody>
      </p:sp>
    </p:spTree>
    <p:extLst>
      <p:ext uri="{BB962C8B-B14F-4D97-AF65-F5344CB8AC3E}">
        <p14:creationId xmlns:p14="http://schemas.microsoft.com/office/powerpoint/2010/main" val="659125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F0C60C8-A808-47D3-8E75-318734DA198C}"/>
              </a:ext>
            </a:extLst>
          </p:cNvPr>
          <p:cNvSpPr txBox="1"/>
          <p:nvPr/>
        </p:nvSpPr>
        <p:spPr>
          <a:xfrm>
            <a:off x="26909764" y="8968062"/>
            <a:ext cx="19507200" cy="1528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0" dirty="0"/>
          </a:p>
          <a:p>
            <a:pPr marL="1143000" indent="-1143000">
              <a:spcAft>
                <a:spcPts val="6600"/>
              </a:spcAft>
              <a:buFont typeface="Arial" panose="020B0604020202020204" pitchFamily="34" charset="0"/>
              <a:buChar char="•"/>
            </a:pPr>
            <a:r>
              <a:rPr lang="en-US" sz="8800" dirty="0"/>
              <a:t>Mammography: 70%</a:t>
            </a:r>
          </a:p>
          <a:p>
            <a:pPr marL="1143000" indent="-1143000">
              <a:spcAft>
                <a:spcPts val="6600"/>
              </a:spcAft>
              <a:buFont typeface="Arial" panose="020B0604020202020204" pitchFamily="34" charset="0"/>
              <a:buChar char="•"/>
            </a:pPr>
            <a:r>
              <a:rPr lang="en-US" sz="8800" dirty="0"/>
              <a:t>Colonoscopy: 62%</a:t>
            </a:r>
          </a:p>
          <a:p>
            <a:pPr marL="1143000" indent="-1143000">
              <a:spcAft>
                <a:spcPts val="6600"/>
              </a:spcAft>
              <a:buFont typeface="Arial" panose="020B0604020202020204" pitchFamily="34" charset="0"/>
              <a:buChar char="•"/>
            </a:pPr>
            <a:r>
              <a:rPr lang="en-US" sz="8800" dirty="0"/>
              <a:t>Pap smears: 62%</a:t>
            </a:r>
          </a:p>
          <a:p>
            <a:pPr marL="1143000" indent="-1143000">
              <a:spcAft>
                <a:spcPts val="6600"/>
              </a:spcAft>
              <a:buFont typeface="Arial" panose="020B0604020202020204" pitchFamily="34" charset="0"/>
              <a:buChar char="•"/>
            </a:pPr>
            <a:r>
              <a:rPr lang="en-US" sz="8800" dirty="0"/>
              <a:t>PSA: variable</a:t>
            </a:r>
          </a:p>
          <a:p>
            <a:pPr marL="1143000" indent="-1143000">
              <a:spcAft>
                <a:spcPts val="6600"/>
              </a:spcAft>
              <a:buFont typeface="Arial" panose="020B0604020202020204" pitchFamily="34" charset="0"/>
              <a:buChar char="•"/>
            </a:pPr>
            <a:r>
              <a:rPr lang="en-US" sz="8800" dirty="0">
                <a:solidFill>
                  <a:srgbClr val="FF0000"/>
                </a:solidFill>
              </a:rPr>
              <a:t>Low dose chest CT: 2%</a:t>
            </a:r>
            <a:endParaRPr lang="en-US" sz="88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B546DDE1-B516-4486-A3D8-AE3F2B15C239}"/>
              </a:ext>
            </a:extLst>
          </p:cNvPr>
          <p:cNvSpPr txBox="1">
            <a:spLocks/>
          </p:cNvSpPr>
          <p:nvPr/>
        </p:nvSpPr>
        <p:spPr>
          <a:xfrm>
            <a:off x="11658600" y="304800"/>
            <a:ext cx="31546800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0" b="1"/>
              <a:t>Increase and Improve Cancer Screening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6D7B681-E132-4A05-AABA-4C2AA8508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0" y="2643426"/>
            <a:ext cx="9220200" cy="9220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E68C4FF-5358-4F38-9C1B-B77A0809EB2E}"/>
              </a:ext>
            </a:extLst>
          </p:cNvPr>
          <p:cNvSpPr txBox="1"/>
          <p:nvPr/>
        </p:nvSpPr>
        <p:spPr>
          <a:xfrm>
            <a:off x="5586237" y="7504504"/>
            <a:ext cx="160020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Cancer screening</a:t>
            </a:r>
            <a:r>
              <a:rPr lang="en-US" b="1" dirty="0"/>
              <a:t>: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F0A7CBB-4E47-4D4D-995F-59AB66B11DC0}"/>
              </a:ext>
            </a:extLst>
          </p:cNvPr>
          <p:cNvSpPr txBox="1"/>
          <p:nvPr/>
        </p:nvSpPr>
        <p:spPr>
          <a:xfrm>
            <a:off x="5424386" y="8951054"/>
            <a:ext cx="20604159" cy="1551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0" dirty="0"/>
          </a:p>
          <a:p>
            <a:pPr marL="1143000" indent="-1143000">
              <a:spcAft>
                <a:spcPts val="6600"/>
              </a:spcAft>
              <a:buFont typeface="Arial" panose="020B0604020202020204" pitchFamily="34" charset="0"/>
              <a:buChar char="•"/>
            </a:pPr>
            <a:r>
              <a:rPr lang="en-US" sz="8800" dirty="0"/>
              <a:t>Cancer caught earlier is nearly always curable</a:t>
            </a:r>
          </a:p>
          <a:p>
            <a:pPr marL="1143000" indent="-1143000">
              <a:spcAft>
                <a:spcPts val="6600"/>
              </a:spcAft>
              <a:buFont typeface="Arial" panose="020B0604020202020204" pitchFamily="34" charset="0"/>
              <a:buChar char="•"/>
            </a:pPr>
            <a:r>
              <a:rPr lang="en-US" sz="8800" dirty="0"/>
              <a:t>Many common cancers can be detected with proven screening technologies but low participation is a problem</a:t>
            </a:r>
          </a:p>
          <a:p>
            <a:pPr marL="1143000" indent="-1143000">
              <a:spcAft>
                <a:spcPts val="6600"/>
              </a:spcAft>
              <a:buFont typeface="Arial" panose="020B0604020202020204" pitchFamily="34" charset="0"/>
              <a:buChar char="•"/>
            </a:pPr>
            <a:r>
              <a:rPr lang="en-US" sz="8800" dirty="0"/>
              <a:t>Our goals are to increase cancer screening rates and to develop less invasive approaches to detect cancer for better compliance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82053D8-8F62-4BC8-8B12-143168816E97}"/>
              </a:ext>
            </a:extLst>
          </p:cNvPr>
          <p:cNvSpPr txBox="1"/>
          <p:nvPr/>
        </p:nvSpPr>
        <p:spPr>
          <a:xfrm>
            <a:off x="27061977" y="7594326"/>
            <a:ext cx="160020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Low screening rates</a:t>
            </a:r>
            <a:r>
              <a:rPr lang="en-US" b="1" dirty="0"/>
              <a:t>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136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B546DDE1-B516-4486-A3D8-AE3F2B15C239}"/>
              </a:ext>
            </a:extLst>
          </p:cNvPr>
          <p:cNvSpPr txBox="1">
            <a:spLocks/>
          </p:cNvSpPr>
          <p:nvPr/>
        </p:nvSpPr>
        <p:spPr>
          <a:xfrm>
            <a:off x="11658600" y="304800"/>
            <a:ext cx="31546800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0" b="1"/>
              <a:t>Increase and Improve Cancer Screening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xmlns="" id="{EC7A42F8-157B-4A63-B1B9-0BE002E36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9039" b="6962"/>
          <a:stretch/>
        </p:blipFill>
        <p:spPr>
          <a:xfrm>
            <a:off x="4076719" y="5411482"/>
            <a:ext cx="39290335" cy="22096718"/>
          </a:xfrm>
          <a:prstGeom prst="rect">
            <a:avLst/>
          </a:prstGeom>
        </p:spPr>
      </p:pic>
      <p:sp>
        <p:nvSpPr>
          <p:cNvPr id="10" name="Star: 5 Points 9">
            <a:extLst>
              <a:ext uri="{FF2B5EF4-FFF2-40B4-BE49-F238E27FC236}">
                <a16:creationId xmlns:a16="http://schemas.microsoft.com/office/drawing/2014/main" xmlns="" id="{152A65DD-C381-4946-979E-CAC6BD04D293}"/>
              </a:ext>
            </a:extLst>
          </p:cNvPr>
          <p:cNvSpPr/>
          <p:nvPr/>
        </p:nvSpPr>
        <p:spPr>
          <a:xfrm>
            <a:off x="10343874" y="13182600"/>
            <a:ext cx="1314726" cy="11811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2B326CE-65ED-4DAC-865C-C6A27875757B}"/>
              </a:ext>
            </a:extLst>
          </p:cNvPr>
          <p:cNvSpPr txBox="1"/>
          <p:nvPr/>
        </p:nvSpPr>
        <p:spPr>
          <a:xfrm>
            <a:off x="8305800" y="27458343"/>
            <a:ext cx="19659600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0" dirty="0">
              <a:solidFill>
                <a:srgbClr val="FF0000"/>
              </a:solidFill>
            </a:endParaRPr>
          </a:p>
          <a:p>
            <a:pPr>
              <a:spcAft>
                <a:spcPts val="6600"/>
              </a:spcAft>
            </a:pPr>
            <a:r>
              <a:rPr lang="en-US" sz="8800" b="1" dirty="0">
                <a:solidFill>
                  <a:srgbClr val="FF0000"/>
                </a:solidFill>
              </a:rPr>
              <a:t>2018:  1 </a:t>
            </a:r>
            <a:r>
              <a:rPr lang="en-US" sz="8800" dirty="0">
                <a:solidFill>
                  <a:srgbClr val="FF0000"/>
                </a:solidFill>
              </a:rPr>
              <a:t>Lung Cancer Screening Facility 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1C1DEB7-914A-45AE-BA8D-C7CF0CF145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0" y="2643426"/>
            <a:ext cx="9220200" cy="9220200"/>
          </a:xfrm>
          <a:prstGeom prst="rect">
            <a:avLst/>
          </a:prstGeom>
        </p:spPr>
      </p:pic>
      <p:sp>
        <p:nvSpPr>
          <p:cNvPr id="13" name="Star: 5 Points 12">
            <a:extLst>
              <a:ext uri="{FF2B5EF4-FFF2-40B4-BE49-F238E27FC236}">
                <a16:creationId xmlns:a16="http://schemas.microsoft.com/office/drawing/2014/main" xmlns="" id="{963C8B7C-3127-4FA9-9875-36122CB9C9B8}"/>
              </a:ext>
            </a:extLst>
          </p:cNvPr>
          <p:cNvSpPr/>
          <p:nvPr/>
        </p:nvSpPr>
        <p:spPr>
          <a:xfrm>
            <a:off x="27067273" y="29095156"/>
            <a:ext cx="1314726" cy="11811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77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B911EEDBEE08438E1D809EDDB2979F" ma:contentTypeVersion="10" ma:contentTypeDescription="Create a new document." ma:contentTypeScope="" ma:versionID="3811b9c78cf72e2ef55957f35aa95de7">
  <xsd:schema xmlns:xsd="http://www.w3.org/2001/XMLSchema" xmlns:xs="http://www.w3.org/2001/XMLSchema" xmlns:p="http://schemas.microsoft.com/office/2006/metadata/properties" xmlns:ns3="0603ef57-b30a-465d-bdcb-4c723809be80" targetNamespace="http://schemas.microsoft.com/office/2006/metadata/properties" ma:root="true" ma:fieldsID="84cb8348e3588ea97ab182e739172567" ns3:_="">
    <xsd:import namespace="0603ef57-b30a-465d-bdcb-4c723809be8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03ef57-b30a-465d-bdcb-4c723809be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011DD15-7B1B-4057-A0ED-DA4ACC69352D}">
  <ds:schemaRefs>
    <ds:schemaRef ds:uri="0603ef57-b30a-465d-bdcb-4c723809be8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C51CDFD-0184-4AB9-9208-3C824C5CFB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12C0B4-A7A4-40EE-A033-A03FB53B4E4A}">
  <ds:schemaRefs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terms/"/>
    <ds:schemaRef ds:uri="http://schemas.microsoft.com/office/infopath/2007/PartnerControls"/>
    <ds:schemaRef ds:uri="0603ef57-b30a-465d-bdcb-4c723809be8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1010</Words>
  <Application>Microsoft Office PowerPoint</Application>
  <PresentationFormat>Custom</PresentationFormat>
  <Paragraphs>246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MS PGothic</vt:lpstr>
      <vt:lpstr>Arial</vt:lpstr>
      <vt:lpstr>Calibri</vt:lpstr>
      <vt:lpstr>Courier New</vt:lpstr>
      <vt:lpstr>Times New Roman</vt:lpstr>
      <vt:lpstr>Office Theme</vt:lpstr>
      <vt:lpstr>Jason Chesney, M.D., Ph.D. Director and Chief Administrative Officer UofL Health Brown Cancer Center/Oncology Service Line</vt:lpstr>
      <vt:lpstr>Decreasing Cancer Deaths In Kentucky</vt:lpstr>
      <vt:lpstr>Kentucky is Ground Zero for Cancer in the US</vt:lpstr>
      <vt:lpstr>PowerPoint Presentation</vt:lpstr>
      <vt:lpstr>Cancer Patients Will Increase 50% by 2040</vt:lpstr>
      <vt:lpstr>THE GOOD NEWS:  The US Cancer Death Rate Dropped 30% in the Past 30 Years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 of phase 1 trials at BCC</vt:lpstr>
      <vt:lpstr>Impact of phase 1 trials at BCC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jessie</dc:creator>
  <cp:keywords/>
  <dc:description/>
  <cp:lastModifiedBy>Smith, Nathan (LRC)</cp:lastModifiedBy>
  <cp:revision>2</cp:revision>
  <cp:lastPrinted>2021-12-06T19:16:16Z</cp:lastPrinted>
  <dcterms:created xsi:type="dcterms:W3CDTF">2014-03-20T14:48:49Z</dcterms:created>
  <dcterms:modified xsi:type="dcterms:W3CDTF">2021-12-08T21:06:46Z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0x010100DAB911EEDBEE08438E1D809EDDB2979F</vt:lpwstr>
  </property>
</Properties>
</file>