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8" r:id="rId24"/>
    <p:sldId id="279" r:id="rId25"/>
    <p:sldId id="280" r:id="rId26"/>
    <p:sldId id="281" r:id="rId27"/>
    <p:sldId id="283" r:id="rId28"/>
  </p:sldIdLst>
  <p:sldSz cx="9144000" cy="6858000" type="screen4x3"/>
  <p:notesSz cx="7077075" cy="9363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11">
          <p15:clr>
            <a:srgbClr val="A4A3A4"/>
          </p15:clr>
        </p15:guide>
        <p15:guide id="2" pos="2890">
          <p15:clr>
            <a:srgbClr val="A4A3A4"/>
          </p15:clr>
        </p15:guide>
        <p15:guide id="3" pos="5496">
          <p15:clr>
            <a:srgbClr val="A4A3A4"/>
          </p15:clr>
        </p15:guide>
        <p15:guide id="4" orient="horz" pos="304">
          <p15:clr>
            <a:srgbClr val="A4A3A4"/>
          </p15:clr>
        </p15:guide>
        <p15:guide id="5" pos="264">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TO4GfvoHFT/D5IH+U4Q5h9ASe5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guide orient="horz" pos="4011"/>
        <p:guide pos="2890"/>
        <p:guide pos="5496"/>
        <p:guide orient="horz" pos="304"/>
        <p:guide pos="2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3066732" cy="468154"/>
          </a:xfrm>
          <a:prstGeom prst="rect">
            <a:avLst/>
          </a:prstGeom>
          <a:noFill/>
          <a:ln>
            <a:noFill/>
          </a:ln>
        </p:spPr>
        <p:txBody>
          <a:bodyPr spcFirstLastPara="1" wrap="square" lIns="93925" tIns="46950" rIns="93925" bIns="4695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08706" y="0"/>
            <a:ext cx="3066732" cy="468154"/>
          </a:xfrm>
          <a:prstGeom prst="rect">
            <a:avLst/>
          </a:prstGeom>
          <a:noFill/>
          <a:ln>
            <a:noFill/>
          </a:ln>
        </p:spPr>
        <p:txBody>
          <a:bodyPr spcFirstLastPara="1" wrap="square" lIns="93925" tIns="46950" rIns="93925" bIns="4695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lvl1pPr marL="457200" marR="0" lvl="0"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93296"/>
            <a:ext cx="3066732" cy="468154"/>
          </a:xfrm>
          <a:prstGeom prst="rect">
            <a:avLst/>
          </a:prstGeom>
          <a:noFill/>
          <a:ln>
            <a:noFill/>
          </a:ln>
        </p:spPr>
        <p:txBody>
          <a:bodyPr spcFirstLastPara="1" wrap="square" lIns="93925" tIns="46950" rIns="93925" bIns="4695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86242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 </a:t>
            </a:r>
            <a:endParaRPr/>
          </a:p>
        </p:txBody>
      </p:sp>
      <p:sp>
        <p:nvSpPr>
          <p:cNvPr id="378" name="Google Shape;378;p1: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3734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0: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0: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470" name="Google Shape;470;p10: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10</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3025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1: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11: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We are a statewide network of 7 member food banks and 800 partner agencies such as food pantries, soup kitchens, and shelters.</a:t>
            </a:r>
            <a:endParaRPr/>
          </a:p>
        </p:txBody>
      </p:sp>
      <p:sp>
        <p:nvSpPr>
          <p:cNvPr id="482" name="Google Shape;482;p11: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39480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2: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2: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488" name="Google Shape;488;p12: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47817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3: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3: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In Fiscal Year 2020</a:t>
            </a:r>
            <a:endParaRPr/>
          </a:p>
        </p:txBody>
      </p:sp>
      <p:sp>
        <p:nvSpPr>
          <p:cNvPr id="498" name="Google Shape;498;p13: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7531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4: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14: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sz="1000"/>
              <a:t>Regional distribution hubs, increased cold storage, grants for pantries </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Maintain COVID-19 flexibilities; more children and adults have been served by federal nutrition programs through COVID-19 </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For every 1 meal we serve, SNAP serves 9!!!!! SNAP is the backbone of the emergency food network </a:t>
            </a:r>
            <a:endParaRPr/>
          </a:p>
        </p:txBody>
      </p:sp>
      <p:sp>
        <p:nvSpPr>
          <p:cNvPr id="507" name="Google Shape;507;p14: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54794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5: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15: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515" name="Google Shape;515;p15: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9359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6: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6: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527" name="Google Shape;527;p16: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826466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7: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17: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535" name="Google Shape;535;p17: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1647396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8: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18: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The three main goals of the Farms to Food Banks program are to: </a:t>
            </a:r>
            <a:endParaRPr/>
          </a:p>
          <a:p>
            <a:pPr marL="0" lvl="0" indent="0" algn="l" rtl="0">
              <a:spcBef>
                <a:spcPts val="0"/>
              </a:spcBef>
              <a:spcAft>
                <a:spcPts val="0"/>
              </a:spcAft>
              <a:buNone/>
            </a:pPr>
            <a:r>
              <a:rPr lang="en-US"/>
              <a:t>1) Increase access to healthy food among our struggling neighbors.</a:t>
            </a:r>
            <a:endParaRPr/>
          </a:p>
          <a:p>
            <a:pPr marL="0" lvl="0" indent="0" algn="l" rtl="0">
              <a:spcBef>
                <a:spcPts val="0"/>
              </a:spcBef>
              <a:spcAft>
                <a:spcPts val="0"/>
              </a:spcAft>
              <a:buNone/>
            </a:pPr>
            <a:r>
              <a:rPr lang="en-US"/>
              <a:t>2) Pay fair prices that help farmers recoup losses.</a:t>
            </a:r>
            <a:endParaRPr/>
          </a:p>
          <a:p>
            <a:pPr marL="0" lvl="0" indent="0" algn="l" rtl="0">
              <a:spcBef>
                <a:spcPts val="0"/>
              </a:spcBef>
              <a:spcAft>
                <a:spcPts val="0"/>
              </a:spcAft>
              <a:buNone/>
            </a:pPr>
            <a:r>
              <a:rPr lang="en-US"/>
              <a:t>3) Reduce the amount of wasted food.</a:t>
            </a:r>
            <a:endParaRPr/>
          </a:p>
          <a:p>
            <a:pPr marL="0" lvl="0" indent="0" algn="l" rtl="0">
              <a:spcBef>
                <a:spcPts val="0"/>
              </a:spcBef>
              <a:spcAft>
                <a:spcPts val="0"/>
              </a:spcAft>
              <a:buNone/>
            </a:pPr>
            <a:endParaRPr/>
          </a:p>
        </p:txBody>
      </p:sp>
      <p:sp>
        <p:nvSpPr>
          <p:cNvPr id="543" name="Google Shape;543;p18: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71635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19: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19: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marR="0" lvl="0" indent="0" algn="l" rtl="0">
              <a:lnSpc>
                <a:spcPct val="100000"/>
              </a:lnSpc>
              <a:spcBef>
                <a:spcPts val="0"/>
              </a:spcBef>
              <a:spcAft>
                <a:spcPts val="0"/>
              </a:spcAft>
              <a:buClr>
                <a:schemeClr val="dk1"/>
              </a:buClr>
              <a:buSzPts val="1000"/>
              <a:buFont typeface="Calibri"/>
              <a:buNone/>
            </a:pPr>
            <a:r>
              <a:rPr lang="en-US"/>
              <a:t>Last year, our food bank network distributed over 3.3 million pounds of fresh produce from Kentucky farms, which filled half a plate full of fruit &amp; vegetables for an estimated 5.6 million meals. </a:t>
            </a:r>
            <a:endParaRPr/>
          </a:p>
          <a:p>
            <a:pPr marL="0" lvl="0" indent="0" algn="l" rtl="0">
              <a:spcBef>
                <a:spcPts val="0"/>
              </a:spcBef>
              <a:spcAft>
                <a:spcPts val="0"/>
              </a:spcAft>
              <a:buNone/>
            </a:pPr>
            <a:endParaRPr/>
          </a:p>
        </p:txBody>
      </p:sp>
      <p:sp>
        <p:nvSpPr>
          <p:cNvPr id="560" name="Google Shape;560;p19: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9394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Agenda Overview-Katrina</a:t>
            </a:r>
            <a:endParaRPr/>
          </a:p>
        </p:txBody>
      </p:sp>
      <p:sp>
        <p:nvSpPr>
          <p:cNvPr id="388" name="Google Shape;388;p2: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829757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0: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20: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marR="0" lvl="0" indent="0" algn="l" rtl="0">
              <a:lnSpc>
                <a:spcPct val="100000"/>
              </a:lnSpc>
              <a:spcBef>
                <a:spcPts val="0"/>
              </a:spcBef>
              <a:spcAft>
                <a:spcPts val="0"/>
              </a:spcAft>
              <a:buClr>
                <a:schemeClr val="dk1"/>
              </a:buClr>
              <a:buSzPts val="1000"/>
              <a:buFont typeface="Calibri"/>
              <a:buNone/>
            </a:pPr>
            <a:r>
              <a:rPr lang="en-US"/>
              <a:t>We worked with 332 farmers from 57 Kentucky counties. </a:t>
            </a:r>
            <a:endParaRPr/>
          </a:p>
          <a:p>
            <a:pPr marL="0" lvl="0" indent="0" algn="l" rtl="0">
              <a:spcBef>
                <a:spcPts val="0"/>
              </a:spcBef>
              <a:spcAft>
                <a:spcPts val="0"/>
              </a:spcAft>
              <a:buNone/>
            </a:pPr>
            <a:endParaRPr/>
          </a:p>
        </p:txBody>
      </p:sp>
      <p:sp>
        <p:nvSpPr>
          <p:cNvPr id="566" name="Google Shape;566;p20: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95493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1: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1: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572" name="Google Shape;572;p21: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502418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3: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23: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Taxpayers </a:t>
            </a:r>
            <a:endParaRPr/>
          </a:p>
          <a:p>
            <a:pPr marL="0" lvl="0" indent="0" algn="l" rtl="0">
              <a:spcBef>
                <a:spcPts val="0"/>
              </a:spcBef>
              <a:spcAft>
                <a:spcPts val="0"/>
              </a:spcAft>
              <a:buNone/>
            </a:pPr>
            <a:r>
              <a:rPr lang="en-US"/>
              <a:t>Individual donors</a:t>
            </a:r>
            <a:endParaRPr/>
          </a:p>
        </p:txBody>
      </p:sp>
      <p:sp>
        <p:nvSpPr>
          <p:cNvPr id="587" name="Google Shape;587;p23: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13799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24: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24: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598" name="Google Shape;598;p24: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43742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5: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25: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A statewide network of nonprofits, school systems, policy makers, business leaders, and community members creating innovative hunger solutions.</a:t>
            </a:r>
            <a:endParaRPr/>
          </a:p>
          <a:p>
            <a:pPr marL="0" lvl="0" indent="0" algn="l" rtl="0">
              <a:spcBef>
                <a:spcPts val="0"/>
              </a:spcBef>
              <a:spcAft>
                <a:spcPts val="0"/>
              </a:spcAft>
              <a:buNone/>
            </a:pPr>
            <a:r>
              <a:rPr lang="en-US"/>
              <a:t>Kentucky had the 3rd largest increase in children served summer meals and moved in the national rankings on the indicator from 49th lowest to 47th.</a:t>
            </a:r>
            <a:endParaRPr/>
          </a:p>
          <a:p>
            <a:pPr marL="0" lvl="0" indent="0" algn="l" rtl="0">
              <a:spcBef>
                <a:spcPts val="0"/>
              </a:spcBef>
              <a:spcAft>
                <a:spcPts val="0"/>
              </a:spcAft>
              <a:buNone/>
            </a:pPr>
            <a:r>
              <a:rPr lang="en-US"/>
              <a:t>Only 1 in 11 KY kids who need summer meals access them.</a:t>
            </a:r>
            <a:endParaRPr/>
          </a:p>
          <a:p>
            <a:pPr marL="0" lvl="0" indent="0" algn="l" rtl="0">
              <a:spcBef>
                <a:spcPts val="0"/>
              </a:spcBef>
              <a:spcAft>
                <a:spcPts val="0"/>
              </a:spcAft>
              <a:buNone/>
            </a:pPr>
            <a:r>
              <a:rPr lang="en-US"/>
              <a:t>When school lets out, millions of low-income children lose access to the school meals and healthy afterschool snacks they receive during the regular school year. The Summer Nutrition Programs help fill this gap by providing free meals and snacks that meet federal nutrition standards to children who might otherwise go hungry.  </a:t>
            </a:r>
            <a:endParaRPr/>
          </a:p>
          <a:p>
            <a:pPr marL="0" lvl="0" indent="0" algn="l" rtl="0">
              <a:spcBef>
                <a:spcPts val="0"/>
              </a:spcBef>
              <a:spcAft>
                <a:spcPts val="0"/>
              </a:spcAft>
              <a:buNone/>
            </a:pPr>
            <a:endParaRPr/>
          </a:p>
        </p:txBody>
      </p:sp>
      <p:sp>
        <p:nvSpPr>
          <p:cNvPr id="609" name="Google Shape;609;p25: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71037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3320b7f60e_0_0: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g13320b7f60e_0_0:notes"/>
          <p:cNvSpPr txBox="1">
            <a:spLocks noGrp="1"/>
          </p:cNvSpPr>
          <p:nvPr>
            <p:ph type="body" idx="1"/>
          </p:nvPr>
        </p:nvSpPr>
        <p:spPr>
          <a:xfrm>
            <a:off x="707708" y="4447462"/>
            <a:ext cx="5661600" cy="4213500"/>
          </a:xfrm>
          <a:prstGeom prst="rect">
            <a:avLst/>
          </a:prstGeom>
          <a:noFill/>
          <a:ln>
            <a:noFill/>
          </a:ln>
        </p:spPr>
        <p:txBody>
          <a:bodyPr spcFirstLastPara="1" wrap="square" lIns="93925" tIns="46950" rIns="93925" bIns="46950" anchor="t" anchorCtr="0">
            <a:noAutofit/>
          </a:bodyPr>
          <a:lstStyle/>
          <a:p>
            <a:pPr marL="0" lvl="0" indent="0" algn="l" rtl="0">
              <a:spcBef>
                <a:spcPts val="0"/>
              </a:spcBef>
              <a:spcAft>
                <a:spcPts val="0"/>
              </a:spcAft>
              <a:buNone/>
            </a:pPr>
            <a:r>
              <a:rPr lang="en-US"/>
              <a:t>A statewide network of nonprofits, school systems, policy makers, business leaders, and community members creating innovative hunger solutions.</a:t>
            </a:r>
            <a:endParaRPr/>
          </a:p>
          <a:p>
            <a:pPr marL="0" lvl="0" indent="0" algn="l" rtl="0">
              <a:spcBef>
                <a:spcPts val="0"/>
              </a:spcBef>
              <a:spcAft>
                <a:spcPts val="0"/>
              </a:spcAft>
              <a:buNone/>
            </a:pPr>
            <a:r>
              <a:rPr lang="en-US"/>
              <a:t>Kentucky had the 3rd largest increase in children served summer meals and moved in the national rankings on the indicator from 49th lowest to 47th.</a:t>
            </a:r>
            <a:endParaRPr/>
          </a:p>
          <a:p>
            <a:pPr marL="0" lvl="0" indent="0" algn="l" rtl="0">
              <a:spcBef>
                <a:spcPts val="0"/>
              </a:spcBef>
              <a:spcAft>
                <a:spcPts val="0"/>
              </a:spcAft>
              <a:buNone/>
            </a:pPr>
            <a:r>
              <a:rPr lang="en-US"/>
              <a:t>Only 1 in 11 KY kids who need summer meals access them.</a:t>
            </a:r>
            <a:endParaRPr/>
          </a:p>
          <a:p>
            <a:pPr marL="0" lvl="0" indent="0" algn="l" rtl="0">
              <a:spcBef>
                <a:spcPts val="0"/>
              </a:spcBef>
              <a:spcAft>
                <a:spcPts val="0"/>
              </a:spcAft>
              <a:buNone/>
            </a:pPr>
            <a:r>
              <a:rPr lang="en-US"/>
              <a:t>When school lets out, millions of low-income children lose access to the school meals and healthy afterschool snacks they receive during the regular school year. The Summer Nutrition Programs help fill this gap by providing free meals and snacks that meet federal nutrition standards to children who might otherwise go hungry.  </a:t>
            </a:r>
            <a:endParaRPr/>
          </a:p>
          <a:p>
            <a:pPr marL="0" lvl="0" indent="0" algn="l" rtl="0">
              <a:spcBef>
                <a:spcPts val="0"/>
              </a:spcBef>
              <a:spcAft>
                <a:spcPts val="0"/>
              </a:spcAft>
              <a:buNone/>
            </a:pPr>
            <a:endParaRPr/>
          </a:p>
        </p:txBody>
      </p:sp>
      <p:sp>
        <p:nvSpPr>
          <p:cNvPr id="617" name="Google Shape;617;g13320b7f60e_0_0:notes"/>
          <p:cNvSpPr txBox="1">
            <a:spLocks noGrp="1"/>
          </p:cNvSpPr>
          <p:nvPr>
            <p:ph type="sldNum" idx="12"/>
          </p:nvPr>
        </p:nvSpPr>
        <p:spPr>
          <a:xfrm>
            <a:off x="4008706" y="8893296"/>
            <a:ext cx="3066600" cy="468300"/>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395843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7: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7: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endParaRPr/>
          </a:p>
        </p:txBody>
      </p:sp>
      <p:sp>
        <p:nvSpPr>
          <p:cNvPr id="633" name="Google Shape;633;p27: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14047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177936" lvl="0" indent="-177936" algn="l" rtl="0">
              <a:spcBef>
                <a:spcPts val="0"/>
              </a:spcBef>
              <a:spcAft>
                <a:spcPts val="0"/>
              </a:spcAft>
              <a:buClr>
                <a:schemeClr val="dk1"/>
              </a:buClr>
              <a:buSzPts val="1000"/>
              <a:buFont typeface="Arial"/>
              <a:buChar char="•"/>
            </a:pPr>
            <a:r>
              <a:rPr lang="en-US"/>
              <a:t> </a:t>
            </a:r>
            <a:endParaRPr/>
          </a:p>
        </p:txBody>
      </p:sp>
      <p:sp>
        <p:nvSpPr>
          <p:cNvPr id="402" name="Google Shape;402;p3: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34845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4: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sz="1013" b="0" i="0" u="none" strike="noStrike" cap="none" dirty="0" smtClean="0">
                <a:solidFill>
                  <a:schemeClr val="dk1"/>
                </a:solidFill>
                <a:effectLst/>
                <a:latin typeface="Calibri"/>
                <a:cs typeface="Calibri"/>
                <a:sym typeface="Calibri"/>
              </a:rPr>
              <a:t>There</a:t>
            </a:r>
            <a:r>
              <a:rPr lang="en-US" sz="1013" b="0" i="0" u="none" strike="noStrike" cap="none" baseline="0" dirty="0" smtClean="0">
                <a:solidFill>
                  <a:schemeClr val="dk1"/>
                </a:solidFill>
                <a:effectLst/>
                <a:latin typeface="Calibri"/>
                <a:cs typeface="Calibri"/>
                <a:sym typeface="Calibri"/>
              </a:rPr>
              <a:t> are </a:t>
            </a:r>
            <a:r>
              <a:rPr lang="en-US" sz="1013" b="0" i="0" u="none" strike="noStrike" cap="none" dirty="0" smtClean="0">
                <a:solidFill>
                  <a:schemeClr val="dk1"/>
                </a:solidFill>
                <a:effectLst/>
                <a:latin typeface="Calibri"/>
                <a:ea typeface="Calibri"/>
                <a:cs typeface="Calibri"/>
                <a:sym typeface="Calibri"/>
              </a:rPr>
              <a:t>644,540 food insecure</a:t>
            </a:r>
            <a:r>
              <a:rPr lang="en-US" sz="1013" b="0" i="0" u="none" strike="noStrike" cap="none" baseline="0" dirty="0" smtClean="0">
                <a:solidFill>
                  <a:schemeClr val="dk1"/>
                </a:solidFill>
                <a:effectLst/>
                <a:latin typeface="Calibri"/>
                <a:ea typeface="Calibri"/>
                <a:cs typeface="Calibri"/>
                <a:sym typeface="Calibri"/>
              </a:rPr>
              <a:t> people in Kentucky</a:t>
            </a:r>
            <a:endParaRPr b="0" dirty="0"/>
          </a:p>
        </p:txBody>
      </p:sp>
      <p:sp>
        <p:nvSpPr>
          <p:cNvPr id="414" name="Google Shape;414;p4: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02886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p5: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dirty="0" smtClean="0"/>
              <a:t>Food insecurity</a:t>
            </a:r>
            <a:r>
              <a:rPr lang="en-US" baseline="0" dirty="0" smtClean="0"/>
              <a:t> amongst children leads to d</a:t>
            </a:r>
            <a:r>
              <a:rPr lang="en-US" dirty="0" smtClean="0"/>
              <a:t>eficits </a:t>
            </a:r>
            <a:r>
              <a:rPr lang="en-US" dirty="0"/>
              <a:t>in cognitive, social, and emotional </a:t>
            </a:r>
            <a:r>
              <a:rPr lang="en-US" dirty="0" smtClean="0"/>
              <a:t>development.</a:t>
            </a:r>
            <a:r>
              <a:rPr lang="en-US" baseline="0" dirty="0"/>
              <a:t> </a:t>
            </a:r>
            <a:r>
              <a:rPr lang="en-US" dirty="0" smtClean="0"/>
              <a:t>Special </a:t>
            </a:r>
            <a:r>
              <a:rPr lang="en-US" dirty="0"/>
              <a:t>education services, grade repeat.</a:t>
            </a:r>
            <a:endParaRPr dirty="0"/>
          </a:p>
          <a:p>
            <a:pPr marL="0" lvl="0" indent="0" algn="l" rtl="0">
              <a:spcBef>
                <a:spcPts val="0"/>
              </a:spcBef>
              <a:spcAft>
                <a:spcPts val="0"/>
              </a:spcAft>
              <a:buNone/>
            </a:pPr>
            <a:r>
              <a:rPr lang="en-US" dirty="0"/>
              <a:t>Chronic health conditions, behavioral problems, psychiatric distress.</a:t>
            </a:r>
            <a:endParaRPr dirty="0"/>
          </a:p>
          <a:p>
            <a:pPr marL="0" lvl="0" indent="0" algn="l" rtl="0">
              <a:spcBef>
                <a:spcPts val="0"/>
              </a:spcBef>
              <a:spcAft>
                <a:spcPts val="0"/>
              </a:spcAft>
              <a:buNone/>
            </a:pPr>
            <a:endParaRPr dirty="0"/>
          </a:p>
        </p:txBody>
      </p:sp>
      <p:sp>
        <p:nvSpPr>
          <p:cNvPr id="424" name="Google Shape;424;p5: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008162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6: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sz="1000" dirty="0"/>
              <a:t>All counties listed above have a food insecurity rate higher than 1 in 4.</a:t>
            </a:r>
            <a:endParaRPr sz="1000" dirty="0"/>
          </a:p>
        </p:txBody>
      </p:sp>
      <p:sp>
        <p:nvSpPr>
          <p:cNvPr id="434" name="Google Shape;434;p6: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12357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7: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7: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sz="1000" dirty="0"/>
              <a:t>Kentucky has the nation’s </a:t>
            </a:r>
            <a:r>
              <a:rPr lang="en-US" sz="1000" dirty="0" smtClean="0"/>
              <a:t>second</a:t>
            </a:r>
            <a:r>
              <a:rPr lang="en-US" sz="1000" baseline="0" dirty="0" smtClean="0"/>
              <a:t> </a:t>
            </a:r>
            <a:r>
              <a:rPr lang="en-US" sz="1000" dirty="0" smtClean="0"/>
              <a:t>highest </a:t>
            </a:r>
            <a:r>
              <a:rPr lang="en-US" sz="1000" dirty="0"/>
              <a:t>rate of food insecurity among residents 50 to 59 years old, according to Feeding America’s </a:t>
            </a:r>
            <a:r>
              <a:rPr lang="en-US" sz="1000" dirty="0" smtClean="0"/>
              <a:t>“The State of Senior Hunger in America</a:t>
            </a:r>
            <a:r>
              <a:rPr lang="en-US" sz="1000" baseline="0" dirty="0" smtClean="0"/>
              <a:t> in 2020</a:t>
            </a:r>
            <a:r>
              <a:rPr lang="en-US" sz="1000" dirty="0" smtClean="0"/>
              <a:t>” report</a:t>
            </a:r>
            <a:r>
              <a:rPr lang="en-US" sz="1000" baseline="0" dirty="0" smtClean="0"/>
              <a:t> that was just released in May 2022.</a:t>
            </a:r>
            <a:endParaRPr dirty="0"/>
          </a:p>
        </p:txBody>
      </p:sp>
      <p:sp>
        <p:nvSpPr>
          <p:cNvPr id="443" name="Google Shape;443;p7: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8426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8: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8: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a:t>(adults 33% of food insecure Kentuckian do not qualify for federal nutrition programs)</a:t>
            </a:r>
            <a:endParaRPr/>
          </a:p>
          <a:p>
            <a:pPr marL="0" lvl="0" indent="0" algn="l" rtl="0">
              <a:spcBef>
                <a:spcPts val="0"/>
              </a:spcBef>
              <a:spcAft>
                <a:spcPts val="0"/>
              </a:spcAft>
              <a:buNone/>
            </a:pPr>
            <a:r>
              <a:rPr lang="en-US"/>
              <a:t>Must rely on charitable food assistance</a:t>
            </a:r>
            <a:endParaRPr/>
          </a:p>
          <a:p>
            <a:pPr marL="0" lvl="0" indent="0" algn="l" rtl="0">
              <a:spcBef>
                <a:spcPts val="0"/>
              </a:spcBef>
              <a:spcAft>
                <a:spcPts val="0"/>
              </a:spcAft>
              <a:buNone/>
            </a:pPr>
            <a:endParaRPr/>
          </a:p>
        </p:txBody>
      </p:sp>
      <p:sp>
        <p:nvSpPr>
          <p:cNvPr id="453" name="Google Shape;453;p8: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34137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9: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9:notes"/>
          <p:cNvSpPr txBox="1">
            <a:spLocks noGrp="1"/>
          </p:cNvSpPr>
          <p:nvPr>
            <p:ph type="body" idx="1"/>
          </p:nvPr>
        </p:nvSpPr>
        <p:spPr>
          <a:xfrm>
            <a:off x="707708" y="4447462"/>
            <a:ext cx="5661660" cy="4213384"/>
          </a:xfrm>
          <a:prstGeom prst="rect">
            <a:avLst/>
          </a:prstGeom>
          <a:noFill/>
          <a:ln>
            <a:noFill/>
          </a:ln>
        </p:spPr>
        <p:txBody>
          <a:bodyPr spcFirstLastPara="1" wrap="square" lIns="93925" tIns="46950" rIns="93925" bIns="46950" anchor="t" anchorCtr="0">
            <a:normAutofit/>
          </a:bodyPr>
          <a:lstStyle/>
          <a:p>
            <a:pPr marL="0" lvl="0" indent="0" algn="l" rtl="0">
              <a:spcBef>
                <a:spcPts val="0"/>
              </a:spcBef>
              <a:spcAft>
                <a:spcPts val="0"/>
              </a:spcAft>
              <a:buNone/>
            </a:pPr>
            <a:r>
              <a:rPr lang="en-US" sz="1000"/>
              <a:t>From FA Tool Measuring the impact of Coronavirus on Food Insecurity -- https://feedingamericaaction.org/resources/state-by-state-resource-the-impact-of-coronavirus-on-food-insecurity/</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30% increase in demand is from December; self reported by food banks</a:t>
            </a:r>
            <a:endParaRPr/>
          </a:p>
          <a:p>
            <a:pPr marL="0" lvl="0" indent="0" algn="l" rtl="0">
              <a:spcBef>
                <a:spcPts val="0"/>
              </a:spcBef>
              <a:spcAft>
                <a:spcPts val="0"/>
              </a:spcAft>
              <a:buNone/>
            </a:pPr>
            <a:endParaRPr sz="1000"/>
          </a:p>
          <a:p>
            <a:pPr marL="0" lvl="0" indent="0" algn="l" rtl="0">
              <a:spcBef>
                <a:spcPts val="0"/>
              </a:spcBef>
              <a:spcAft>
                <a:spcPts val="0"/>
              </a:spcAft>
              <a:buNone/>
            </a:pPr>
            <a:r>
              <a:rPr lang="en-US" sz="1000"/>
              <a:t>USDA Pulse Survey (Just the people who completed the survey); </a:t>
            </a:r>
            <a:endParaRPr/>
          </a:p>
          <a:p>
            <a:pPr marL="0" lvl="0" indent="0" algn="l" rtl="0">
              <a:spcBef>
                <a:spcPts val="0"/>
              </a:spcBef>
              <a:spcAft>
                <a:spcPts val="0"/>
              </a:spcAft>
              <a:buNone/>
            </a:pPr>
            <a:r>
              <a:rPr lang="en-US"/>
              <a:t>Food sufficiency in last 7 days:  Over 270,000 Kyians (July 16, 2020 to July 21, 2020)</a:t>
            </a:r>
            <a:endParaRPr/>
          </a:p>
          <a:p>
            <a:pPr marL="0" lvl="0" indent="0" algn="l" rtl="0">
              <a:spcBef>
                <a:spcPts val="0"/>
              </a:spcBef>
              <a:spcAft>
                <a:spcPts val="0"/>
              </a:spcAft>
              <a:buNone/>
            </a:pPr>
            <a:r>
              <a:rPr lang="en-US"/>
              <a:t>Sometimes not enough to eat	Often not enough to eat</a:t>
            </a:r>
            <a:endParaRPr/>
          </a:p>
          <a:p>
            <a:pPr marL="0" lvl="0" indent="0" algn="l" rtl="0">
              <a:spcBef>
                <a:spcPts val="0"/>
              </a:spcBef>
              <a:spcAft>
                <a:spcPts val="0"/>
              </a:spcAft>
              <a:buNone/>
            </a:pPr>
            <a:r>
              <a:rPr lang="en-US"/>
              <a:t>227,093	                                  46,580</a:t>
            </a:r>
            <a:endParaRPr/>
          </a:p>
          <a:p>
            <a:pPr marL="0" lvl="0" indent="0" algn="l" rtl="0">
              <a:spcBef>
                <a:spcPts val="0"/>
              </a:spcBef>
              <a:spcAft>
                <a:spcPts val="0"/>
              </a:spcAft>
              <a:buNone/>
            </a:pPr>
            <a:r>
              <a:rPr lang="en-US"/>
              <a:t>It was the highest number of people reporting insufficient food since the Census started tracking that information in early May.</a:t>
            </a:r>
            <a:endParaRPr/>
          </a:p>
          <a:p>
            <a:pPr marL="0" lvl="0" indent="0" algn="l" rtl="0">
              <a:spcBef>
                <a:spcPts val="0"/>
              </a:spcBef>
              <a:spcAft>
                <a:spcPts val="0"/>
              </a:spcAft>
              <a:buNone/>
            </a:pPr>
            <a:r>
              <a:rPr lang="en-US"/>
              <a:t>"We believe that over the next 12 months we are looking at 54.3 million Americans who will be estimated to be food insecure," Fitzgerald told CNN. "That's 17 million more Americans, about a 46% increase."</a:t>
            </a:r>
            <a:endParaRPr/>
          </a:p>
          <a:p>
            <a:pPr marL="0" lvl="0" indent="0" algn="l" rtl="0">
              <a:spcBef>
                <a:spcPts val="0"/>
              </a:spcBef>
              <a:spcAft>
                <a:spcPts val="0"/>
              </a:spcAft>
              <a:buNone/>
            </a:pPr>
            <a:r>
              <a:rPr lang="en-US"/>
              <a:t>Similar to unemployment and poverty -- and the virus itself -- food insecurity disproportionately affects communities of color, women, children, senior citizens and people with disabilities.</a:t>
            </a:r>
            <a:endParaRPr/>
          </a:p>
          <a:p>
            <a:pPr marL="0" lvl="0" indent="0" algn="l" rtl="0">
              <a:spcBef>
                <a:spcPts val="0"/>
              </a:spcBef>
              <a:spcAft>
                <a:spcPts val="0"/>
              </a:spcAft>
              <a:buNone/>
            </a:pPr>
            <a:r>
              <a:rPr lang="en-US"/>
              <a:t>"Those disparities have only been exacerbated by this crisis…Just like Covid-19 has disproportionately impacted people of color, so too have the elevated levels of food insecurity."</a:t>
            </a:r>
            <a:endParaRPr/>
          </a:p>
        </p:txBody>
      </p:sp>
      <p:sp>
        <p:nvSpPr>
          <p:cNvPr id="462" name="Google Shape;462;p9:notes"/>
          <p:cNvSpPr txBox="1">
            <a:spLocks noGrp="1"/>
          </p:cNvSpPr>
          <p:nvPr>
            <p:ph type="sldNum" idx="12"/>
          </p:nvPr>
        </p:nvSpPr>
        <p:spPr>
          <a:xfrm>
            <a:off x="4008706" y="8893296"/>
            <a:ext cx="3066732" cy="468154"/>
          </a:xfrm>
          <a:prstGeom prst="rect">
            <a:avLst/>
          </a:prstGeom>
          <a:noFill/>
          <a:ln>
            <a:noFill/>
          </a:ln>
        </p:spPr>
        <p:txBody>
          <a:bodyPr spcFirstLastPara="1" wrap="square" lIns="93925" tIns="46950" rIns="93925" bIns="4695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9237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4"/>
        <p:cNvGrpSpPr/>
        <p:nvPr/>
      </p:nvGrpSpPr>
      <p:grpSpPr>
        <a:xfrm>
          <a:off x="0" y="0"/>
          <a:ext cx="0" cy="0"/>
          <a:chOff x="0" y="0"/>
          <a:chExt cx="0" cy="0"/>
        </a:xfrm>
      </p:grpSpPr>
      <p:sp>
        <p:nvSpPr>
          <p:cNvPr id="15" name="Google Shape;15;p29"/>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9"/>
          <p:cNvSpPr txBox="1">
            <a:spLocks noGrp="1"/>
          </p:cNvSpPr>
          <p:nvPr>
            <p:ph type="title"/>
          </p:nvPr>
        </p:nvSpPr>
        <p:spPr>
          <a:xfrm>
            <a:off x="524219" y="775473"/>
            <a:ext cx="8162592" cy="8714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2800"/>
              <a:buFont typeface="Arial"/>
              <a:buNone/>
              <a:defRPr sz="2800" b="1">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ntent #3B">
  <p:cSld name="1_Content #3B">
    <p:spTree>
      <p:nvGrpSpPr>
        <p:cNvPr id="1" name="Shape 79"/>
        <p:cNvGrpSpPr/>
        <p:nvPr/>
      </p:nvGrpSpPr>
      <p:grpSpPr>
        <a:xfrm>
          <a:off x="0" y="0"/>
          <a:ext cx="0" cy="0"/>
          <a:chOff x="0" y="0"/>
          <a:chExt cx="0" cy="0"/>
        </a:xfrm>
      </p:grpSpPr>
      <p:sp>
        <p:nvSpPr>
          <p:cNvPr id="80" name="Google Shape;80;p40"/>
          <p:cNvSpPr/>
          <p:nvPr/>
        </p:nvSpPr>
        <p:spPr>
          <a:xfrm>
            <a:off x="422235" y="491558"/>
            <a:ext cx="8312727" cy="5878287"/>
          </a:xfrm>
          <a:prstGeom prst="round2DiagRect">
            <a:avLst>
              <a:gd name="adj1" fmla="val 0"/>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81" name="Google Shape;81;p40"/>
          <p:cNvSpPr txBox="1">
            <a:spLocks noGrp="1"/>
          </p:cNvSpPr>
          <p:nvPr>
            <p:ph type="title"/>
          </p:nvPr>
        </p:nvSpPr>
        <p:spPr>
          <a:xfrm>
            <a:off x="524219" y="775473"/>
            <a:ext cx="8162592" cy="8714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2100"/>
              <a:buFont typeface="Arial"/>
              <a:buNone/>
              <a:defRPr sz="21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0"/>
          <p:cNvSpPr txBox="1">
            <a:spLocks noGrp="1"/>
          </p:cNvSpPr>
          <p:nvPr>
            <p:ph type="body" idx="1"/>
          </p:nvPr>
        </p:nvSpPr>
        <p:spPr>
          <a:xfrm>
            <a:off x="524211" y="1646240"/>
            <a:ext cx="5342761" cy="4144961"/>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accent1"/>
              </a:buClr>
              <a:buSzPts val="2000"/>
              <a:buChar char="•"/>
              <a:defRPr sz="2000">
                <a:solidFill>
                  <a:schemeClr val="accent6"/>
                </a:solidFill>
              </a:defRPr>
            </a:lvl1pPr>
            <a:lvl2pPr marL="914400" lvl="1" indent="-342900" algn="l">
              <a:spcBef>
                <a:spcPts val="360"/>
              </a:spcBef>
              <a:spcAft>
                <a:spcPts val="0"/>
              </a:spcAft>
              <a:buClr>
                <a:schemeClr val="accent1"/>
              </a:buClr>
              <a:buSzPts val="1800"/>
              <a:buChar char="–"/>
              <a:defRPr sz="1800">
                <a:solidFill>
                  <a:schemeClr val="accent6"/>
                </a:solidFill>
              </a:defRPr>
            </a:lvl2pPr>
            <a:lvl3pPr marL="1371600" lvl="2" indent="-342900" algn="l">
              <a:spcBef>
                <a:spcPts val="360"/>
              </a:spcBef>
              <a:spcAft>
                <a:spcPts val="0"/>
              </a:spcAft>
              <a:buClr>
                <a:schemeClr val="accent1"/>
              </a:buClr>
              <a:buSzPts val="1800"/>
              <a:buChar char="•"/>
              <a:defRPr sz="1800">
                <a:solidFill>
                  <a:schemeClr val="accent6"/>
                </a:solidFill>
              </a:defRPr>
            </a:lvl3pPr>
            <a:lvl4pPr marL="1828800" lvl="3" indent="-342900" algn="l">
              <a:spcBef>
                <a:spcPts val="360"/>
              </a:spcBef>
              <a:spcAft>
                <a:spcPts val="0"/>
              </a:spcAft>
              <a:buClr>
                <a:schemeClr val="accent1"/>
              </a:buClr>
              <a:buSzPts val="1800"/>
              <a:buChar char="–"/>
              <a:defRPr sz="1800">
                <a:solidFill>
                  <a:schemeClr val="accent6"/>
                </a:solidFill>
              </a:defRPr>
            </a:lvl4pPr>
            <a:lvl5pPr marL="2286000" lvl="4" indent="-342900" algn="l">
              <a:spcBef>
                <a:spcPts val="360"/>
              </a:spcBef>
              <a:spcAft>
                <a:spcPts val="0"/>
              </a:spcAft>
              <a:buClr>
                <a:schemeClr val="accent1"/>
              </a:buClr>
              <a:buSzPts val="1800"/>
              <a:buChar char="»"/>
              <a:defRPr sz="1800">
                <a:solidFill>
                  <a:schemeClr val="accent6"/>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 name="Google Shape;83;p40"/>
          <p:cNvSpPr txBox="1">
            <a:spLocks noGrp="1"/>
          </p:cNvSpPr>
          <p:nvPr>
            <p:ph type="dt" idx="10"/>
          </p:nvPr>
        </p:nvSpPr>
        <p:spPr>
          <a:xfrm>
            <a:off x="457200" y="6411907"/>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a:spLocks noGrp="1"/>
          </p:cNvSpPr>
          <p:nvPr>
            <p:ph type="pic" idx="2"/>
          </p:nvPr>
        </p:nvSpPr>
        <p:spPr>
          <a:xfrm>
            <a:off x="6186988" y="1702989"/>
            <a:ext cx="2346786" cy="4088212"/>
          </a:xfrm>
          <a:prstGeom prst="round2DiagRect">
            <a:avLst>
              <a:gd name="adj1" fmla="val 0"/>
              <a:gd name="adj2" fmla="val 0"/>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4_Title 2">
  <p:cSld name="4_Title 2">
    <p:spTree>
      <p:nvGrpSpPr>
        <p:cNvPr id="1" name="Shape 85"/>
        <p:cNvGrpSpPr/>
        <p:nvPr/>
      </p:nvGrpSpPr>
      <p:grpSpPr>
        <a:xfrm>
          <a:off x="0" y="0"/>
          <a:ext cx="0" cy="0"/>
          <a:chOff x="0" y="0"/>
          <a:chExt cx="0" cy="0"/>
        </a:xfrm>
      </p:grpSpPr>
      <p:sp>
        <p:nvSpPr>
          <p:cNvPr id="86" name="Google Shape;86;p41"/>
          <p:cNvSpPr/>
          <p:nvPr/>
        </p:nvSpPr>
        <p:spPr>
          <a:xfrm>
            <a:off x="5748338" y="1057002"/>
            <a:ext cx="2601348" cy="4834193"/>
          </a:xfrm>
          <a:prstGeom prst="round2DiagRect">
            <a:avLst>
              <a:gd name="adj1" fmla="val 0"/>
              <a:gd name="adj2" fmla="val 0"/>
            </a:avLst>
          </a:prstGeom>
          <a:solidFill>
            <a:schemeClr val="lt1"/>
          </a:solidFill>
          <a:ln>
            <a:noFill/>
          </a:ln>
          <a:effectLst>
            <a:outerShdw blurRad="254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87" name="Google Shape;87;p41"/>
          <p:cNvSpPr>
            <a:spLocks noGrp="1"/>
          </p:cNvSpPr>
          <p:nvPr>
            <p:ph type="pic" idx="2"/>
          </p:nvPr>
        </p:nvSpPr>
        <p:spPr>
          <a:xfrm>
            <a:off x="7223634" y="4780690"/>
            <a:ext cx="925830" cy="730893"/>
          </a:xfrm>
          <a:prstGeom prst="rect">
            <a:avLst/>
          </a:prstGeom>
          <a:noFill/>
          <a:ln>
            <a:noFill/>
          </a:ln>
        </p:spPr>
      </p:sp>
      <p:sp>
        <p:nvSpPr>
          <p:cNvPr id="88" name="Google Shape;88;p41"/>
          <p:cNvSpPr txBox="1"/>
          <p:nvPr/>
        </p:nvSpPr>
        <p:spPr>
          <a:xfrm>
            <a:off x="3714803" y="6472471"/>
            <a:ext cx="5061043" cy="2358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33">
                <a:solidFill>
                  <a:srgbClr val="404040"/>
                </a:solidFill>
                <a:latin typeface="Arial"/>
                <a:ea typeface="Arial"/>
                <a:cs typeface="Arial"/>
                <a:sym typeface="Arial"/>
              </a:rPr>
              <a:t>FEEDING AMERICA </a:t>
            </a:r>
            <a:r>
              <a:rPr lang="en-US" sz="933" b="1">
                <a:solidFill>
                  <a:srgbClr val="404040"/>
                </a:solidFill>
                <a:latin typeface="Arial"/>
                <a:ea typeface="Arial"/>
                <a:cs typeface="Arial"/>
                <a:sym typeface="Arial"/>
              </a:rPr>
              <a:t>/ </a:t>
            </a:r>
            <a:fld id="{00000000-1234-1234-1234-123412341234}" type="slidenum">
              <a:rPr lang="en-US" sz="933" b="1">
                <a:solidFill>
                  <a:srgbClr val="404040"/>
                </a:solidFill>
                <a:latin typeface="Arial"/>
                <a:ea typeface="Arial"/>
                <a:cs typeface="Arial"/>
                <a:sym typeface="Arial"/>
              </a:rPr>
              <a:t>‹#›</a:t>
            </a:fld>
            <a:r>
              <a:rPr lang="en-US" sz="933" b="1">
                <a:solidFill>
                  <a:srgbClr val="404040"/>
                </a:solidFill>
                <a:latin typeface="Arial"/>
                <a:ea typeface="Arial"/>
                <a:cs typeface="Arial"/>
                <a:sym typeface="Arial"/>
              </a:rPr>
              <a:t>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vel 2 Divider">
  <p:cSld name="Level 2 Divider">
    <p:spTree>
      <p:nvGrpSpPr>
        <p:cNvPr id="1" name="Shape 89"/>
        <p:cNvGrpSpPr/>
        <p:nvPr/>
      </p:nvGrpSpPr>
      <p:grpSpPr>
        <a:xfrm>
          <a:off x="0" y="0"/>
          <a:ext cx="0" cy="0"/>
          <a:chOff x="0" y="0"/>
          <a:chExt cx="0" cy="0"/>
        </a:xfrm>
      </p:grpSpPr>
      <p:sp>
        <p:nvSpPr>
          <p:cNvPr id="90" name="Google Shape;90;p42"/>
          <p:cNvSpPr/>
          <p:nvPr/>
        </p:nvSpPr>
        <p:spPr>
          <a:xfrm>
            <a:off x="422235" y="491558"/>
            <a:ext cx="8312727" cy="5878287"/>
          </a:xfrm>
          <a:prstGeom prst="round2DiagRect">
            <a:avLst>
              <a:gd name="adj1" fmla="val 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91" name="Google Shape;91;p42"/>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92" name="Google Shape;92;p42"/>
          <p:cNvPicPr preferRelativeResize="0"/>
          <p:nvPr/>
        </p:nvPicPr>
        <p:blipFill rotWithShape="1">
          <a:blip r:embed="rId2">
            <a:alphaModFix amt="25000"/>
          </a:blip>
          <a:srcRect/>
          <a:stretch/>
        </p:blipFill>
        <p:spPr>
          <a:xfrm>
            <a:off x="6016459" y="5020582"/>
            <a:ext cx="255829" cy="1349271"/>
          </a:xfrm>
          <a:prstGeom prst="rect">
            <a:avLst/>
          </a:prstGeom>
          <a:noFill/>
          <a:ln>
            <a:noFill/>
          </a:ln>
        </p:spPr>
      </p:pic>
      <p:pic>
        <p:nvPicPr>
          <p:cNvPr id="93" name="Google Shape;93;p42"/>
          <p:cNvPicPr preferRelativeResize="0"/>
          <p:nvPr/>
        </p:nvPicPr>
        <p:blipFill rotWithShape="1">
          <a:blip r:embed="rId2">
            <a:alphaModFix amt="25000"/>
          </a:blip>
          <a:srcRect/>
          <a:stretch/>
        </p:blipFill>
        <p:spPr>
          <a:xfrm>
            <a:off x="6361122" y="3914591"/>
            <a:ext cx="465530" cy="2455256"/>
          </a:xfrm>
          <a:prstGeom prst="rect">
            <a:avLst/>
          </a:prstGeom>
          <a:noFill/>
          <a:ln>
            <a:noFill/>
          </a:ln>
        </p:spPr>
      </p:pic>
      <p:pic>
        <p:nvPicPr>
          <p:cNvPr id="94" name="Google Shape;94;p42"/>
          <p:cNvPicPr preferRelativeResize="0"/>
          <p:nvPr/>
        </p:nvPicPr>
        <p:blipFill rotWithShape="1">
          <a:blip r:embed="rId2">
            <a:alphaModFix amt="25000"/>
          </a:blip>
          <a:srcRect/>
          <a:stretch/>
        </p:blipFill>
        <p:spPr>
          <a:xfrm>
            <a:off x="6895316" y="4637450"/>
            <a:ext cx="328473" cy="1732401"/>
          </a:xfrm>
          <a:prstGeom prst="rect">
            <a:avLst/>
          </a:prstGeom>
          <a:noFill/>
          <a:ln>
            <a:noFill/>
          </a:ln>
        </p:spPr>
      </p:pic>
      <p:pic>
        <p:nvPicPr>
          <p:cNvPr id="95" name="Google Shape;95;p42"/>
          <p:cNvPicPr preferRelativeResize="0"/>
          <p:nvPr/>
        </p:nvPicPr>
        <p:blipFill rotWithShape="1">
          <a:blip r:embed="rId2">
            <a:alphaModFix amt="25000"/>
          </a:blip>
          <a:srcRect/>
          <a:stretch/>
        </p:blipFill>
        <p:spPr>
          <a:xfrm>
            <a:off x="7395060" y="5020582"/>
            <a:ext cx="255829" cy="1349271"/>
          </a:xfrm>
          <a:prstGeom prst="rect">
            <a:avLst/>
          </a:prstGeom>
          <a:noFill/>
          <a:ln>
            <a:noFill/>
          </a:ln>
        </p:spPr>
      </p:pic>
      <p:pic>
        <p:nvPicPr>
          <p:cNvPr id="96" name="Google Shape;96;p42"/>
          <p:cNvPicPr preferRelativeResize="0"/>
          <p:nvPr/>
        </p:nvPicPr>
        <p:blipFill rotWithShape="1">
          <a:blip r:embed="rId2">
            <a:alphaModFix amt="25000"/>
          </a:blip>
          <a:srcRect/>
          <a:stretch/>
        </p:blipFill>
        <p:spPr>
          <a:xfrm>
            <a:off x="7814382" y="3916884"/>
            <a:ext cx="465096" cy="2452969"/>
          </a:xfrm>
          <a:prstGeom prst="rect">
            <a:avLst/>
          </a:prstGeom>
          <a:noFill/>
          <a:ln>
            <a:noFill/>
          </a:ln>
        </p:spPr>
      </p:pic>
      <p:pic>
        <p:nvPicPr>
          <p:cNvPr id="97" name="Google Shape;97;p42"/>
          <p:cNvPicPr preferRelativeResize="0"/>
          <p:nvPr/>
        </p:nvPicPr>
        <p:blipFill rotWithShape="1">
          <a:blip r:embed="rId2">
            <a:alphaModFix amt="25000"/>
          </a:blip>
          <a:srcRect/>
          <a:stretch/>
        </p:blipFill>
        <p:spPr>
          <a:xfrm>
            <a:off x="3678446" y="5020582"/>
            <a:ext cx="255829" cy="1349271"/>
          </a:xfrm>
          <a:prstGeom prst="rect">
            <a:avLst/>
          </a:prstGeom>
          <a:noFill/>
          <a:ln>
            <a:noFill/>
          </a:ln>
        </p:spPr>
      </p:pic>
      <p:pic>
        <p:nvPicPr>
          <p:cNvPr id="98" name="Google Shape;98;p42"/>
          <p:cNvPicPr preferRelativeResize="0"/>
          <p:nvPr/>
        </p:nvPicPr>
        <p:blipFill rotWithShape="1">
          <a:blip r:embed="rId2">
            <a:alphaModFix amt="26000"/>
          </a:blip>
          <a:srcRect/>
          <a:stretch/>
        </p:blipFill>
        <p:spPr>
          <a:xfrm>
            <a:off x="4023106" y="4337835"/>
            <a:ext cx="385283" cy="2032023"/>
          </a:xfrm>
          <a:prstGeom prst="rect">
            <a:avLst/>
          </a:prstGeom>
          <a:noFill/>
          <a:ln>
            <a:noFill/>
          </a:ln>
        </p:spPr>
      </p:pic>
      <p:pic>
        <p:nvPicPr>
          <p:cNvPr id="99" name="Google Shape;99;p42"/>
          <p:cNvPicPr preferRelativeResize="0"/>
          <p:nvPr/>
        </p:nvPicPr>
        <p:blipFill rotWithShape="1">
          <a:blip r:embed="rId2">
            <a:alphaModFix amt="25000"/>
          </a:blip>
          <a:srcRect/>
          <a:stretch/>
        </p:blipFill>
        <p:spPr>
          <a:xfrm>
            <a:off x="4557301" y="4637450"/>
            <a:ext cx="328473" cy="1732401"/>
          </a:xfrm>
          <a:prstGeom prst="rect">
            <a:avLst/>
          </a:prstGeom>
          <a:noFill/>
          <a:ln>
            <a:noFill/>
          </a:ln>
        </p:spPr>
      </p:pic>
      <p:pic>
        <p:nvPicPr>
          <p:cNvPr id="100" name="Google Shape;100;p42"/>
          <p:cNvPicPr preferRelativeResize="0"/>
          <p:nvPr/>
        </p:nvPicPr>
        <p:blipFill rotWithShape="1">
          <a:blip r:embed="rId2">
            <a:alphaModFix amt="25000"/>
          </a:blip>
          <a:srcRect/>
          <a:stretch/>
        </p:blipFill>
        <p:spPr>
          <a:xfrm>
            <a:off x="5057045" y="5020582"/>
            <a:ext cx="255829" cy="1349271"/>
          </a:xfrm>
          <a:prstGeom prst="rect">
            <a:avLst/>
          </a:prstGeom>
          <a:noFill/>
          <a:ln>
            <a:noFill/>
          </a:ln>
        </p:spPr>
      </p:pic>
      <p:pic>
        <p:nvPicPr>
          <p:cNvPr id="101" name="Google Shape;101;p42"/>
          <p:cNvPicPr preferRelativeResize="0"/>
          <p:nvPr/>
        </p:nvPicPr>
        <p:blipFill rotWithShape="1">
          <a:blip r:embed="rId2">
            <a:alphaModFix amt="25000"/>
          </a:blip>
          <a:srcRect/>
          <a:stretch/>
        </p:blipFill>
        <p:spPr>
          <a:xfrm>
            <a:off x="5476368" y="4337835"/>
            <a:ext cx="385283" cy="2032023"/>
          </a:xfrm>
          <a:prstGeom prst="rect">
            <a:avLst/>
          </a:prstGeom>
          <a:noFill/>
          <a:ln>
            <a:noFill/>
          </a:ln>
        </p:spPr>
      </p:pic>
      <p:pic>
        <p:nvPicPr>
          <p:cNvPr id="102" name="Google Shape;102;p42"/>
          <p:cNvPicPr preferRelativeResize="0"/>
          <p:nvPr/>
        </p:nvPicPr>
        <p:blipFill rotWithShape="1">
          <a:blip r:embed="rId2">
            <a:alphaModFix amt="25000"/>
          </a:blip>
          <a:srcRect/>
          <a:stretch/>
        </p:blipFill>
        <p:spPr>
          <a:xfrm>
            <a:off x="1311566" y="5020582"/>
            <a:ext cx="255829" cy="1349271"/>
          </a:xfrm>
          <a:prstGeom prst="rect">
            <a:avLst/>
          </a:prstGeom>
          <a:noFill/>
          <a:ln>
            <a:noFill/>
          </a:ln>
        </p:spPr>
      </p:pic>
      <p:pic>
        <p:nvPicPr>
          <p:cNvPr id="103" name="Google Shape;103;p42"/>
          <p:cNvPicPr preferRelativeResize="0"/>
          <p:nvPr/>
        </p:nvPicPr>
        <p:blipFill rotWithShape="1">
          <a:blip r:embed="rId2">
            <a:alphaModFix amt="25000"/>
          </a:blip>
          <a:srcRect/>
          <a:stretch/>
        </p:blipFill>
        <p:spPr>
          <a:xfrm>
            <a:off x="1656219" y="4337835"/>
            <a:ext cx="385283" cy="2032023"/>
          </a:xfrm>
          <a:prstGeom prst="rect">
            <a:avLst/>
          </a:prstGeom>
          <a:noFill/>
          <a:ln>
            <a:noFill/>
          </a:ln>
        </p:spPr>
      </p:pic>
      <p:pic>
        <p:nvPicPr>
          <p:cNvPr id="104" name="Google Shape;104;p42"/>
          <p:cNvPicPr preferRelativeResize="0"/>
          <p:nvPr/>
        </p:nvPicPr>
        <p:blipFill rotWithShape="1">
          <a:blip r:embed="rId2">
            <a:alphaModFix amt="25000"/>
          </a:blip>
          <a:srcRect/>
          <a:stretch/>
        </p:blipFill>
        <p:spPr>
          <a:xfrm>
            <a:off x="2190420" y="4093347"/>
            <a:ext cx="431636" cy="2276499"/>
          </a:xfrm>
          <a:prstGeom prst="rect">
            <a:avLst/>
          </a:prstGeom>
          <a:noFill/>
          <a:ln>
            <a:noFill/>
          </a:ln>
        </p:spPr>
      </p:pic>
      <p:pic>
        <p:nvPicPr>
          <p:cNvPr id="105" name="Google Shape;105;p42"/>
          <p:cNvPicPr preferRelativeResize="0"/>
          <p:nvPr/>
        </p:nvPicPr>
        <p:blipFill rotWithShape="1">
          <a:blip r:embed="rId2">
            <a:alphaModFix amt="25000"/>
          </a:blip>
          <a:srcRect/>
          <a:stretch/>
        </p:blipFill>
        <p:spPr>
          <a:xfrm>
            <a:off x="2690165" y="5020582"/>
            <a:ext cx="255829" cy="1349271"/>
          </a:xfrm>
          <a:prstGeom prst="rect">
            <a:avLst/>
          </a:prstGeom>
          <a:noFill/>
          <a:ln>
            <a:noFill/>
          </a:ln>
        </p:spPr>
      </p:pic>
      <p:pic>
        <p:nvPicPr>
          <p:cNvPr id="106" name="Google Shape;106;p42"/>
          <p:cNvPicPr preferRelativeResize="0"/>
          <p:nvPr/>
        </p:nvPicPr>
        <p:blipFill rotWithShape="1">
          <a:blip r:embed="rId2">
            <a:alphaModFix amt="25000"/>
          </a:blip>
          <a:srcRect/>
          <a:stretch/>
        </p:blipFill>
        <p:spPr>
          <a:xfrm>
            <a:off x="3109500" y="4337835"/>
            <a:ext cx="385283" cy="2032023"/>
          </a:xfrm>
          <a:prstGeom prst="rect">
            <a:avLst/>
          </a:prstGeom>
          <a:noFill/>
          <a:ln>
            <a:noFill/>
          </a:ln>
        </p:spPr>
      </p:pic>
      <p:pic>
        <p:nvPicPr>
          <p:cNvPr id="107" name="Google Shape;107;p42"/>
          <p:cNvPicPr preferRelativeResize="0"/>
          <p:nvPr/>
        </p:nvPicPr>
        <p:blipFill rotWithShape="1">
          <a:blip r:embed="rId2">
            <a:alphaModFix amt="25000"/>
          </a:blip>
          <a:srcRect/>
          <a:stretch/>
        </p:blipFill>
        <p:spPr>
          <a:xfrm>
            <a:off x="824174" y="4637450"/>
            <a:ext cx="328473" cy="1732401"/>
          </a:xfrm>
          <a:prstGeom prst="rect">
            <a:avLst/>
          </a:prstGeom>
          <a:noFill/>
          <a:ln>
            <a:noFill/>
          </a:ln>
        </p:spPr>
      </p:pic>
      <p:sp>
        <p:nvSpPr>
          <p:cNvPr id="108" name="Google Shape;108;p42"/>
          <p:cNvSpPr txBox="1">
            <a:spLocks noGrp="1"/>
          </p:cNvSpPr>
          <p:nvPr>
            <p:ph type="body" idx="1"/>
          </p:nvPr>
        </p:nvSpPr>
        <p:spPr>
          <a:xfrm>
            <a:off x="422854" y="2472063"/>
            <a:ext cx="8312727" cy="138962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1pPr>
            <a:lvl2pPr marL="914400" lvl="1"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2pPr>
            <a:lvl3pPr marL="1371600" lvl="2"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3pPr>
            <a:lvl4pPr marL="1828800" lvl="3"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4pPr>
            <a:lvl5pPr marL="2286000" lvl="4"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ontent #1C">
  <p:cSld name="1_Content #1C">
    <p:spTree>
      <p:nvGrpSpPr>
        <p:cNvPr id="1" name="Shape 109"/>
        <p:cNvGrpSpPr/>
        <p:nvPr/>
      </p:nvGrpSpPr>
      <p:grpSpPr>
        <a:xfrm>
          <a:off x="0" y="0"/>
          <a:ext cx="0" cy="0"/>
          <a:chOff x="0" y="0"/>
          <a:chExt cx="0" cy="0"/>
        </a:xfrm>
      </p:grpSpPr>
      <p:sp>
        <p:nvSpPr>
          <p:cNvPr id="110" name="Google Shape;110;p43"/>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43"/>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112" name="Google Shape;112;p43"/>
          <p:cNvSpPr/>
          <p:nvPr/>
        </p:nvSpPr>
        <p:spPr>
          <a:xfrm>
            <a:off x="411322" y="491558"/>
            <a:ext cx="3194923" cy="5878287"/>
          </a:xfrm>
          <a:prstGeom prst="round2DiagRect">
            <a:avLst>
              <a:gd name="adj1" fmla="val 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13" name="Google Shape;113;p43"/>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4" name="Google Shape;114;p43"/>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15" name="Google Shape;115;p43"/>
          <p:cNvPicPr preferRelativeResize="0"/>
          <p:nvPr/>
        </p:nvPicPr>
        <p:blipFill rotWithShape="1">
          <a:blip r:embed="rId2">
            <a:alphaModFix amt="56000"/>
          </a:blip>
          <a:srcRect/>
          <a:stretch/>
        </p:blipFill>
        <p:spPr>
          <a:xfrm>
            <a:off x="830964" y="5357888"/>
            <a:ext cx="255829" cy="1011953"/>
          </a:xfrm>
          <a:prstGeom prst="rect">
            <a:avLst/>
          </a:prstGeom>
          <a:noFill/>
          <a:ln>
            <a:noFill/>
          </a:ln>
        </p:spPr>
      </p:pic>
      <p:pic>
        <p:nvPicPr>
          <p:cNvPr id="116" name="Google Shape;116;p43"/>
          <p:cNvPicPr preferRelativeResize="0"/>
          <p:nvPr/>
        </p:nvPicPr>
        <p:blipFill rotWithShape="1">
          <a:blip r:embed="rId2">
            <a:alphaModFix amt="56000"/>
          </a:blip>
          <a:srcRect/>
          <a:stretch/>
        </p:blipFill>
        <p:spPr>
          <a:xfrm>
            <a:off x="1175627" y="4845828"/>
            <a:ext cx="385283" cy="1524017"/>
          </a:xfrm>
          <a:prstGeom prst="rect">
            <a:avLst/>
          </a:prstGeom>
          <a:noFill/>
          <a:ln>
            <a:noFill/>
          </a:ln>
        </p:spPr>
      </p:pic>
      <p:pic>
        <p:nvPicPr>
          <p:cNvPr id="117" name="Google Shape;117;p43"/>
          <p:cNvPicPr preferRelativeResize="0"/>
          <p:nvPr/>
        </p:nvPicPr>
        <p:blipFill rotWithShape="1">
          <a:blip r:embed="rId2">
            <a:alphaModFix amt="56000"/>
          </a:blip>
          <a:srcRect/>
          <a:stretch/>
        </p:blipFill>
        <p:spPr>
          <a:xfrm>
            <a:off x="1709821" y="5070539"/>
            <a:ext cx="328473" cy="1299301"/>
          </a:xfrm>
          <a:prstGeom prst="rect">
            <a:avLst/>
          </a:prstGeom>
          <a:noFill/>
          <a:ln>
            <a:noFill/>
          </a:ln>
        </p:spPr>
      </p:pic>
      <p:pic>
        <p:nvPicPr>
          <p:cNvPr id="118" name="Google Shape;118;p43"/>
          <p:cNvPicPr preferRelativeResize="0"/>
          <p:nvPr/>
        </p:nvPicPr>
        <p:blipFill rotWithShape="1">
          <a:blip r:embed="rId2">
            <a:alphaModFix amt="56000"/>
          </a:blip>
          <a:srcRect/>
          <a:stretch/>
        </p:blipFill>
        <p:spPr>
          <a:xfrm>
            <a:off x="2209566" y="5357888"/>
            <a:ext cx="255829" cy="1011953"/>
          </a:xfrm>
          <a:prstGeom prst="rect">
            <a:avLst/>
          </a:prstGeom>
          <a:noFill/>
          <a:ln>
            <a:noFill/>
          </a:ln>
        </p:spPr>
      </p:pic>
      <p:pic>
        <p:nvPicPr>
          <p:cNvPr id="119" name="Google Shape;119;p43"/>
          <p:cNvPicPr preferRelativeResize="0"/>
          <p:nvPr/>
        </p:nvPicPr>
        <p:blipFill rotWithShape="1">
          <a:blip r:embed="rId2">
            <a:alphaModFix amt="56000"/>
          </a:blip>
          <a:srcRect/>
          <a:stretch/>
        </p:blipFill>
        <p:spPr>
          <a:xfrm>
            <a:off x="2628900" y="4845828"/>
            <a:ext cx="385283" cy="152401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Content #1C">
  <p:cSld name="6_Content #1C">
    <p:spTree>
      <p:nvGrpSpPr>
        <p:cNvPr id="1" name="Shape 120"/>
        <p:cNvGrpSpPr/>
        <p:nvPr/>
      </p:nvGrpSpPr>
      <p:grpSpPr>
        <a:xfrm>
          <a:off x="0" y="0"/>
          <a:ext cx="0" cy="0"/>
          <a:chOff x="0" y="0"/>
          <a:chExt cx="0" cy="0"/>
        </a:xfrm>
      </p:grpSpPr>
      <p:sp>
        <p:nvSpPr>
          <p:cNvPr id="121" name="Google Shape;121;p44"/>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44"/>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123" name="Google Shape;123;p44"/>
          <p:cNvSpPr/>
          <p:nvPr/>
        </p:nvSpPr>
        <p:spPr>
          <a:xfrm>
            <a:off x="411322" y="491558"/>
            <a:ext cx="3194923" cy="5878287"/>
          </a:xfrm>
          <a:prstGeom prst="round2DiagRect">
            <a:avLst>
              <a:gd name="adj1" fmla="val 0"/>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24" name="Google Shape;124;p44"/>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 name="Google Shape;125;p44"/>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6" name="Google Shape;126;p44"/>
          <p:cNvPicPr preferRelativeResize="0"/>
          <p:nvPr/>
        </p:nvPicPr>
        <p:blipFill rotWithShape="1">
          <a:blip r:embed="rId2">
            <a:alphaModFix amt="56000"/>
          </a:blip>
          <a:srcRect/>
          <a:stretch/>
        </p:blipFill>
        <p:spPr>
          <a:xfrm>
            <a:off x="829277" y="5372256"/>
            <a:ext cx="255829" cy="1011953"/>
          </a:xfrm>
          <a:prstGeom prst="rect">
            <a:avLst/>
          </a:prstGeom>
          <a:noFill/>
          <a:ln>
            <a:noFill/>
          </a:ln>
        </p:spPr>
      </p:pic>
      <p:pic>
        <p:nvPicPr>
          <p:cNvPr id="127" name="Google Shape;127;p44"/>
          <p:cNvPicPr preferRelativeResize="0"/>
          <p:nvPr/>
        </p:nvPicPr>
        <p:blipFill rotWithShape="1">
          <a:blip r:embed="rId2">
            <a:alphaModFix amt="56000"/>
          </a:blip>
          <a:srcRect/>
          <a:stretch/>
        </p:blipFill>
        <p:spPr>
          <a:xfrm>
            <a:off x="1173940" y="4860196"/>
            <a:ext cx="385283" cy="1524017"/>
          </a:xfrm>
          <a:prstGeom prst="rect">
            <a:avLst/>
          </a:prstGeom>
          <a:noFill/>
          <a:ln>
            <a:noFill/>
          </a:ln>
        </p:spPr>
      </p:pic>
      <p:pic>
        <p:nvPicPr>
          <p:cNvPr id="128" name="Google Shape;128;p44"/>
          <p:cNvPicPr preferRelativeResize="0"/>
          <p:nvPr/>
        </p:nvPicPr>
        <p:blipFill rotWithShape="1">
          <a:blip r:embed="rId2">
            <a:alphaModFix amt="56000"/>
          </a:blip>
          <a:srcRect/>
          <a:stretch/>
        </p:blipFill>
        <p:spPr>
          <a:xfrm>
            <a:off x="1708134" y="5084907"/>
            <a:ext cx="328473" cy="1299301"/>
          </a:xfrm>
          <a:prstGeom prst="rect">
            <a:avLst/>
          </a:prstGeom>
          <a:noFill/>
          <a:ln>
            <a:noFill/>
          </a:ln>
        </p:spPr>
      </p:pic>
      <p:pic>
        <p:nvPicPr>
          <p:cNvPr id="129" name="Google Shape;129;p44"/>
          <p:cNvPicPr preferRelativeResize="0"/>
          <p:nvPr/>
        </p:nvPicPr>
        <p:blipFill rotWithShape="1">
          <a:blip r:embed="rId2">
            <a:alphaModFix amt="56000"/>
          </a:blip>
          <a:srcRect/>
          <a:stretch/>
        </p:blipFill>
        <p:spPr>
          <a:xfrm>
            <a:off x="2207879" y="5372256"/>
            <a:ext cx="255829" cy="1011953"/>
          </a:xfrm>
          <a:prstGeom prst="rect">
            <a:avLst/>
          </a:prstGeom>
          <a:noFill/>
          <a:ln>
            <a:noFill/>
          </a:ln>
        </p:spPr>
      </p:pic>
      <p:pic>
        <p:nvPicPr>
          <p:cNvPr id="130" name="Google Shape;130;p44"/>
          <p:cNvPicPr preferRelativeResize="0"/>
          <p:nvPr/>
        </p:nvPicPr>
        <p:blipFill rotWithShape="1">
          <a:blip r:embed="rId2">
            <a:alphaModFix amt="56000"/>
          </a:blip>
          <a:srcRect/>
          <a:stretch/>
        </p:blipFill>
        <p:spPr>
          <a:xfrm>
            <a:off x="2627213" y="4860196"/>
            <a:ext cx="385283" cy="152401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Content #1C">
  <p:cSld name="7_Content #1C">
    <p:spTree>
      <p:nvGrpSpPr>
        <p:cNvPr id="1" name="Shape 131"/>
        <p:cNvGrpSpPr/>
        <p:nvPr/>
      </p:nvGrpSpPr>
      <p:grpSpPr>
        <a:xfrm>
          <a:off x="0" y="0"/>
          <a:ext cx="0" cy="0"/>
          <a:chOff x="0" y="0"/>
          <a:chExt cx="0" cy="0"/>
        </a:xfrm>
      </p:grpSpPr>
      <p:sp>
        <p:nvSpPr>
          <p:cNvPr id="132" name="Google Shape;132;p45"/>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5"/>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134" name="Google Shape;134;p45"/>
          <p:cNvSpPr/>
          <p:nvPr/>
        </p:nvSpPr>
        <p:spPr>
          <a:xfrm>
            <a:off x="411322" y="491558"/>
            <a:ext cx="3194923" cy="5878287"/>
          </a:xfrm>
          <a:prstGeom prst="round2DiagRect">
            <a:avLst>
              <a:gd name="adj1" fmla="val 0"/>
              <a:gd name="adj2" fmla="val 0"/>
            </a:avLst>
          </a:prstGeom>
          <a:solidFill>
            <a:srgbClr val="B12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35" name="Google Shape;135;p45"/>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6" name="Google Shape;136;p45"/>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37" name="Google Shape;137;p45"/>
          <p:cNvPicPr preferRelativeResize="0"/>
          <p:nvPr/>
        </p:nvPicPr>
        <p:blipFill rotWithShape="1">
          <a:blip r:embed="rId2">
            <a:alphaModFix amt="56000"/>
          </a:blip>
          <a:srcRect/>
          <a:stretch/>
        </p:blipFill>
        <p:spPr>
          <a:xfrm>
            <a:off x="829277" y="5357888"/>
            <a:ext cx="255829" cy="1011953"/>
          </a:xfrm>
          <a:prstGeom prst="rect">
            <a:avLst/>
          </a:prstGeom>
          <a:noFill/>
          <a:ln>
            <a:noFill/>
          </a:ln>
        </p:spPr>
      </p:pic>
      <p:pic>
        <p:nvPicPr>
          <p:cNvPr id="138" name="Google Shape;138;p45"/>
          <p:cNvPicPr preferRelativeResize="0"/>
          <p:nvPr/>
        </p:nvPicPr>
        <p:blipFill rotWithShape="1">
          <a:blip r:embed="rId2">
            <a:alphaModFix amt="56000"/>
          </a:blip>
          <a:srcRect/>
          <a:stretch/>
        </p:blipFill>
        <p:spPr>
          <a:xfrm>
            <a:off x="1173940" y="4845828"/>
            <a:ext cx="385283" cy="1524017"/>
          </a:xfrm>
          <a:prstGeom prst="rect">
            <a:avLst/>
          </a:prstGeom>
          <a:noFill/>
          <a:ln>
            <a:noFill/>
          </a:ln>
        </p:spPr>
      </p:pic>
      <p:pic>
        <p:nvPicPr>
          <p:cNvPr id="139" name="Google Shape;139;p45"/>
          <p:cNvPicPr preferRelativeResize="0"/>
          <p:nvPr/>
        </p:nvPicPr>
        <p:blipFill rotWithShape="1">
          <a:blip r:embed="rId2">
            <a:alphaModFix amt="56000"/>
          </a:blip>
          <a:srcRect/>
          <a:stretch/>
        </p:blipFill>
        <p:spPr>
          <a:xfrm>
            <a:off x="1708134" y="5070539"/>
            <a:ext cx="328473" cy="1299301"/>
          </a:xfrm>
          <a:prstGeom prst="rect">
            <a:avLst/>
          </a:prstGeom>
          <a:noFill/>
          <a:ln>
            <a:noFill/>
          </a:ln>
        </p:spPr>
      </p:pic>
      <p:pic>
        <p:nvPicPr>
          <p:cNvPr id="140" name="Google Shape;140;p45"/>
          <p:cNvPicPr preferRelativeResize="0"/>
          <p:nvPr/>
        </p:nvPicPr>
        <p:blipFill rotWithShape="1">
          <a:blip r:embed="rId2">
            <a:alphaModFix amt="56000"/>
          </a:blip>
          <a:srcRect/>
          <a:stretch/>
        </p:blipFill>
        <p:spPr>
          <a:xfrm>
            <a:off x="2207879" y="5357888"/>
            <a:ext cx="255829" cy="1011953"/>
          </a:xfrm>
          <a:prstGeom prst="rect">
            <a:avLst/>
          </a:prstGeom>
          <a:noFill/>
          <a:ln>
            <a:noFill/>
          </a:ln>
        </p:spPr>
      </p:pic>
      <p:pic>
        <p:nvPicPr>
          <p:cNvPr id="141" name="Google Shape;141;p45"/>
          <p:cNvPicPr preferRelativeResize="0"/>
          <p:nvPr/>
        </p:nvPicPr>
        <p:blipFill rotWithShape="1">
          <a:blip r:embed="rId2">
            <a:alphaModFix amt="56000"/>
          </a:blip>
          <a:srcRect/>
          <a:stretch/>
        </p:blipFill>
        <p:spPr>
          <a:xfrm>
            <a:off x="2627213" y="4845828"/>
            <a:ext cx="385283" cy="152401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ntent #2B">
  <p:cSld name="1_Content #2B">
    <p:spTree>
      <p:nvGrpSpPr>
        <p:cNvPr id="1" name="Shape 142"/>
        <p:cNvGrpSpPr/>
        <p:nvPr/>
      </p:nvGrpSpPr>
      <p:grpSpPr>
        <a:xfrm>
          <a:off x="0" y="0"/>
          <a:ext cx="0" cy="0"/>
          <a:chOff x="0" y="0"/>
          <a:chExt cx="0" cy="0"/>
        </a:xfrm>
      </p:grpSpPr>
      <p:sp>
        <p:nvSpPr>
          <p:cNvPr id="143" name="Google Shape;143;p46"/>
          <p:cNvSpPr/>
          <p:nvPr/>
        </p:nvSpPr>
        <p:spPr>
          <a:xfrm>
            <a:off x="411341" y="491558"/>
            <a:ext cx="5625024" cy="5878287"/>
          </a:xfrm>
          <a:prstGeom prst="round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44" name="Google Shape;144;p46"/>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145" name="Google Shape;145;p46"/>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6"/>
          <p:cNvSpPr txBox="1">
            <a:spLocks noGrp="1"/>
          </p:cNvSpPr>
          <p:nvPr>
            <p:ph type="body" idx="1"/>
          </p:nvPr>
        </p:nvSpPr>
        <p:spPr>
          <a:xfrm>
            <a:off x="527626" y="769905"/>
            <a:ext cx="5221125"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chemeClr val="accent3"/>
              </a:buClr>
              <a:buSzPts val="2200"/>
              <a:buNone/>
              <a:defRPr sz="2200" b="1">
                <a:solidFill>
                  <a:schemeClr val="accent3"/>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 name="Google Shape;147;p46"/>
          <p:cNvSpPr txBox="1">
            <a:spLocks noGrp="1"/>
          </p:cNvSpPr>
          <p:nvPr>
            <p:ph type="body" idx="3"/>
          </p:nvPr>
        </p:nvSpPr>
        <p:spPr>
          <a:xfrm>
            <a:off x="527376" y="1646238"/>
            <a:ext cx="5221375" cy="4481847"/>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sz="20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2C">
  <p:cSld name="Content #2C">
    <p:spTree>
      <p:nvGrpSpPr>
        <p:cNvPr id="1" name="Shape 148"/>
        <p:cNvGrpSpPr/>
        <p:nvPr/>
      </p:nvGrpSpPr>
      <p:grpSpPr>
        <a:xfrm>
          <a:off x="0" y="0"/>
          <a:ext cx="0" cy="0"/>
          <a:chOff x="0" y="0"/>
          <a:chExt cx="0" cy="0"/>
        </a:xfrm>
      </p:grpSpPr>
      <p:sp>
        <p:nvSpPr>
          <p:cNvPr id="149" name="Google Shape;149;p47"/>
          <p:cNvSpPr/>
          <p:nvPr/>
        </p:nvSpPr>
        <p:spPr>
          <a:xfrm>
            <a:off x="411341" y="491558"/>
            <a:ext cx="5625024" cy="5878287"/>
          </a:xfrm>
          <a:prstGeom prst="round2DiagRect">
            <a:avLst>
              <a:gd name="adj1" fmla="val 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50" name="Google Shape;150;p47"/>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151" name="Google Shape;151;p47"/>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7"/>
          <p:cNvSpPr txBox="1">
            <a:spLocks noGrp="1"/>
          </p:cNvSpPr>
          <p:nvPr>
            <p:ph type="body" idx="1"/>
          </p:nvPr>
        </p:nvSpPr>
        <p:spPr>
          <a:xfrm>
            <a:off x="527628" y="769905"/>
            <a:ext cx="5238133"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3" name="Google Shape;153;p47"/>
          <p:cNvSpPr txBox="1">
            <a:spLocks noGrp="1"/>
          </p:cNvSpPr>
          <p:nvPr>
            <p:ph type="body" idx="3"/>
          </p:nvPr>
        </p:nvSpPr>
        <p:spPr>
          <a:xfrm>
            <a:off x="527377" y="1646238"/>
            <a:ext cx="5238383" cy="4481847"/>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2C">
  <p:cSld name="1_Content #2C">
    <p:spTree>
      <p:nvGrpSpPr>
        <p:cNvPr id="1" name="Shape 154"/>
        <p:cNvGrpSpPr/>
        <p:nvPr/>
      </p:nvGrpSpPr>
      <p:grpSpPr>
        <a:xfrm>
          <a:off x="0" y="0"/>
          <a:ext cx="0" cy="0"/>
          <a:chOff x="0" y="0"/>
          <a:chExt cx="0" cy="0"/>
        </a:xfrm>
      </p:grpSpPr>
      <p:sp>
        <p:nvSpPr>
          <p:cNvPr id="155" name="Google Shape;155;p48"/>
          <p:cNvSpPr/>
          <p:nvPr/>
        </p:nvSpPr>
        <p:spPr>
          <a:xfrm>
            <a:off x="411341" y="491558"/>
            <a:ext cx="5625024" cy="5878287"/>
          </a:xfrm>
          <a:prstGeom prst="round2DiagRect">
            <a:avLst>
              <a:gd name="adj1" fmla="val 0"/>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56" name="Google Shape;156;p48"/>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157" name="Google Shape;157;p48"/>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48"/>
          <p:cNvSpPr txBox="1">
            <a:spLocks noGrp="1"/>
          </p:cNvSpPr>
          <p:nvPr>
            <p:ph type="body" idx="1"/>
          </p:nvPr>
        </p:nvSpPr>
        <p:spPr>
          <a:xfrm>
            <a:off x="527629" y="769905"/>
            <a:ext cx="5263645"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rgbClr val="FFFFFF"/>
              </a:buClr>
              <a:buSzPts val="2200"/>
              <a:buNone/>
              <a:defRPr sz="22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9" name="Google Shape;159;p48"/>
          <p:cNvSpPr txBox="1">
            <a:spLocks noGrp="1"/>
          </p:cNvSpPr>
          <p:nvPr>
            <p:ph type="body" idx="3"/>
          </p:nvPr>
        </p:nvSpPr>
        <p:spPr>
          <a:xfrm>
            <a:off x="527377" y="1646239"/>
            <a:ext cx="5263895" cy="4433720"/>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Content #2C">
  <p:cSld name="2_Content #2C">
    <p:spTree>
      <p:nvGrpSpPr>
        <p:cNvPr id="1" name="Shape 160"/>
        <p:cNvGrpSpPr/>
        <p:nvPr/>
      </p:nvGrpSpPr>
      <p:grpSpPr>
        <a:xfrm>
          <a:off x="0" y="0"/>
          <a:ext cx="0" cy="0"/>
          <a:chOff x="0" y="0"/>
          <a:chExt cx="0" cy="0"/>
        </a:xfrm>
      </p:grpSpPr>
      <p:sp>
        <p:nvSpPr>
          <p:cNvPr id="161" name="Google Shape;161;p49"/>
          <p:cNvSpPr/>
          <p:nvPr/>
        </p:nvSpPr>
        <p:spPr>
          <a:xfrm>
            <a:off x="411341" y="491558"/>
            <a:ext cx="5625024" cy="5878287"/>
          </a:xfrm>
          <a:prstGeom prst="round2DiagRect">
            <a:avLst>
              <a:gd name="adj1" fmla="val 0"/>
              <a:gd name="adj2" fmla="val 0"/>
            </a:avLst>
          </a:prstGeom>
          <a:solidFill>
            <a:srgbClr val="B12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62" name="Google Shape;162;p49"/>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163" name="Google Shape;163;p49"/>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49"/>
          <p:cNvSpPr txBox="1">
            <a:spLocks noGrp="1"/>
          </p:cNvSpPr>
          <p:nvPr>
            <p:ph type="body" idx="1"/>
          </p:nvPr>
        </p:nvSpPr>
        <p:spPr>
          <a:xfrm>
            <a:off x="527629" y="769905"/>
            <a:ext cx="5263645"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rgbClr val="FFFFFF"/>
              </a:buClr>
              <a:buSzPts val="2200"/>
              <a:buNone/>
              <a:defRPr sz="22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5" name="Google Shape;165;p49"/>
          <p:cNvSpPr txBox="1">
            <a:spLocks noGrp="1"/>
          </p:cNvSpPr>
          <p:nvPr>
            <p:ph type="body" idx="3"/>
          </p:nvPr>
        </p:nvSpPr>
        <p:spPr>
          <a:xfrm>
            <a:off x="527377" y="1646239"/>
            <a:ext cx="5263895" cy="4433720"/>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Blank" type="blank">
  <p:cSld name="BLANK">
    <p:spTree>
      <p:nvGrpSpPr>
        <p:cNvPr id="1" name="Shape 17"/>
        <p:cNvGrpSpPr/>
        <p:nvPr/>
      </p:nvGrpSpPr>
      <p:grpSpPr>
        <a:xfrm>
          <a:off x="0" y="0"/>
          <a:ext cx="0" cy="0"/>
          <a:chOff x="0" y="0"/>
          <a:chExt cx="0" cy="0"/>
        </a:xfrm>
      </p:grpSpPr>
      <p:sp>
        <p:nvSpPr>
          <p:cNvPr id="18" name="Google Shape;18;p30"/>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66"/>
        <p:cNvGrpSpPr/>
        <p:nvPr/>
      </p:nvGrpSpPr>
      <p:grpSpPr>
        <a:xfrm>
          <a:off x="0" y="0"/>
          <a:ext cx="0" cy="0"/>
          <a:chOff x="0" y="0"/>
          <a:chExt cx="0" cy="0"/>
        </a:xfrm>
      </p:grpSpPr>
      <p:sp>
        <p:nvSpPr>
          <p:cNvPr id="167" name="Google Shape;167;p50"/>
          <p:cNvSpPr/>
          <p:nvPr/>
        </p:nvSpPr>
        <p:spPr>
          <a:xfrm>
            <a:off x="422235" y="491558"/>
            <a:ext cx="8312727" cy="5878287"/>
          </a:xfrm>
          <a:prstGeom prst="round2DiagRect">
            <a:avLst>
              <a:gd name="adj1" fmla="val 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68" name="Google Shape;168;p50"/>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69" name="Google Shape;169;p50"/>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170" name="Google Shape;170;p50"/>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171" name="Google Shape;171;p50"/>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172" name="Google Shape;172;p50"/>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173" name="Google Shape;173;p50"/>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174" name="Google Shape;174;p50"/>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lt1"/>
              </a:buClr>
              <a:buSzPts val="4000"/>
              <a:buFont typeface="Arial"/>
              <a:buChar char="•"/>
              <a:defRPr sz="40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75"/>
        <p:cNvGrpSpPr/>
        <p:nvPr/>
      </p:nvGrpSpPr>
      <p:grpSpPr>
        <a:xfrm>
          <a:off x="0" y="0"/>
          <a:ext cx="0" cy="0"/>
          <a:chOff x="0" y="0"/>
          <a:chExt cx="0" cy="0"/>
        </a:xfrm>
      </p:grpSpPr>
      <p:sp>
        <p:nvSpPr>
          <p:cNvPr id="176" name="Google Shape;176;p51"/>
          <p:cNvSpPr/>
          <p:nvPr/>
        </p:nvSpPr>
        <p:spPr>
          <a:xfrm>
            <a:off x="422235" y="491558"/>
            <a:ext cx="8312727" cy="5878287"/>
          </a:xfrm>
          <a:prstGeom prst="round2DiagRect">
            <a:avLst>
              <a:gd name="adj1" fmla="val 0"/>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77" name="Google Shape;177;p51"/>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78" name="Google Shape;178;p51"/>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179" name="Google Shape;179;p51"/>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180" name="Google Shape;180;p51"/>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181" name="Google Shape;181;p51"/>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182" name="Google Shape;182;p51"/>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183" name="Google Shape;183;p51"/>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lt1"/>
              </a:buClr>
              <a:buSzPts val="4000"/>
              <a:buFont typeface="Arial"/>
              <a:buChar char="•"/>
              <a:defRPr sz="40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84"/>
        <p:cNvGrpSpPr/>
        <p:nvPr/>
      </p:nvGrpSpPr>
      <p:grpSpPr>
        <a:xfrm>
          <a:off x="0" y="0"/>
          <a:ext cx="0" cy="0"/>
          <a:chOff x="0" y="0"/>
          <a:chExt cx="0" cy="0"/>
        </a:xfrm>
      </p:grpSpPr>
      <p:sp>
        <p:nvSpPr>
          <p:cNvPr id="185" name="Google Shape;185;p52"/>
          <p:cNvSpPr/>
          <p:nvPr/>
        </p:nvSpPr>
        <p:spPr>
          <a:xfrm>
            <a:off x="422235" y="491558"/>
            <a:ext cx="8312727" cy="5878287"/>
          </a:xfrm>
          <a:prstGeom prst="round2DiagRect">
            <a:avLst>
              <a:gd name="adj1" fmla="val 0"/>
              <a:gd name="adj2" fmla="val 0"/>
            </a:avLst>
          </a:prstGeom>
          <a:solidFill>
            <a:srgbClr val="B12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86" name="Google Shape;186;p52"/>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187" name="Google Shape;187;p52"/>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188" name="Google Shape;188;p52"/>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189" name="Google Shape;189;p52"/>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190" name="Google Shape;190;p52"/>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191" name="Google Shape;191;p52"/>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192" name="Google Shape;192;p52"/>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lt1"/>
              </a:buClr>
              <a:buSzPts val="4000"/>
              <a:buFont typeface="Arial"/>
              <a:buChar char="•"/>
              <a:defRPr sz="40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pact Stat">
  <p:cSld name="Impact Stat">
    <p:spTree>
      <p:nvGrpSpPr>
        <p:cNvPr id="1" name="Shape 193"/>
        <p:cNvGrpSpPr/>
        <p:nvPr/>
      </p:nvGrpSpPr>
      <p:grpSpPr>
        <a:xfrm>
          <a:off x="0" y="0"/>
          <a:ext cx="0" cy="0"/>
          <a:chOff x="0" y="0"/>
          <a:chExt cx="0" cy="0"/>
        </a:xfrm>
      </p:grpSpPr>
      <p:sp>
        <p:nvSpPr>
          <p:cNvPr id="194" name="Google Shape;194;p53"/>
          <p:cNvSpPr>
            <a:spLocks noGrp="1"/>
          </p:cNvSpPr>
          <p:nvPr>
            <p:ph type="pic" idx="2"/>
          </p:nvPr>
        </p:nvSpPr>
        <p:spPr>
          <a:xfrm>
            <a:off x="417085" y="491558"/>
            <a:ext cx="8317881" cy="5878287"/>
          </a:xfrm>
          <a:prstGeom prst="round2DiagRect">
            <a:avLst>
              <a:gd name="adj1" fmla="val 0"/>
              <a:gd name="adj2" fmla="val 0"/>
            </a:avLst>
          </a:prstGeom>
          <a:noFill/>
          <a:ln>
            <a:noFill/>
          </a:ln>
        </p:spPr>
      </p:sp>
      <p:sp>
        <p:nvSpPr>
          <p:cNvPr id="195" name="Google Shape;195;p53"/>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3"/>
          <p:cNvSpPr/>
          <p:nvPr/>
        </p:nvSpPr>
        <p:spPr>
          <a:xfrm>
            <a:off x="871200" y="1529615"/>
            <a:ext cx="2989041" cy="3828041"/>
          </a:xfrm>
          <a:prstGeom prst="round2DiagRect">
            <a:avLst>
              <a:gd name="adj1" fmla="val 0"/>
              <a:gd name="adj2" fmla="val 0"/>
            </a:avLst>
          </a:prstGeom>
          <a:solidFill>
            <a:schemeClr val="lt1"/>
          </a:solidFill>
          <a:ln>
            <a:noFill/>
          </a:ln>
          <a:effectLst>
            <a:outerShdw blurRad="254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197" name="Google Shape;197;p53"/>
          <p:cNvSpPr txBox="1">
            <a:spLocks noGrp="1"/>
          </p:cNvSpPr>
          <p:nvPr>
            <p:ph type="body" idx="1"/>
          </p:nvPr>
        </p:nvSpPr>
        <p:spPr>
          <a:xfrm>
            <a:off x="871410" y="2088698"/>
            <a:ext cx="2988830" cy="1370012"/>
          </a:xfrm>
          <a:prstGeom prst="rect">
            <a:avLst/>
          </a:prstGeom>
          <a:noFill/>
          <a:ln>
            <a:noFill/>
          </a:ln>
        </p:spPr>
        <p:txBody>
          <a:bodyPr spcFirstLastPara="1" wrap="square" lIns="91425" tIns="45700" rIns="91425" bIns="45700" anchor="t" anchorCtr="0">
            <a:normAutofit/>
          </a:bodyPr>
          <a:lstStyle>
            <a:lvl1pPr marL="457200" lvl="0" indent="-228600" algn="ctr">
              <a:spcBef>
                <a:spcPts val="640"/>
              </a:spcBef>
              <a:spcAft>
                <a:spcPts val="0"/>
              </a:spcAft>
              <a:buClr>
                <a:schemeClr val="accent2"/>
              </a:buClr>
              <a:buSzPts val="3200"/>
              <a:buNone/>
              <a:defRPr sz="3200" b="1" cap="none">
                <a:solidFill>
                  <a:schemeClr val="accent2"/>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8" name="Google Shape;198;p53"/>
          <p:cNvSpPr txBox="1">
            <a:spLocks noGrp="1"/>
          </p:cNvSpPr>
          <p:nvPr>
            <p:ph type="body" idx="3"/>
          </p:nvPr>
        </p:nvSpPr>
        <p:spPr>
          <a:xfrm>
            <a:off x="871410" y="3457975"/>
            <a:ext cx="2988830" cy="346983"/>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Clr>
                <a:schemeClr val="accent6"/>
              </a:buClr>
              <a:buSzPts val="1800"/>
              <a:buNone/>
              <a:defRPr sz="1800" b="1">
                <a:solidFill>
                  <a:schemeClr val="accent6"/>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04"/>
        <p:cNvGrpSpPr/>
        <p:nvPr/>
      </p:nvGrpSpPr>
      <p:grpSpPr>
        <a:xfrm>
          <a:off x="0" y="0"/>
          <a:ext cx="0" cy="0"/>
          <a:chOff x="0" y="0"/>
          <a:chExt cx="0" cy="0"/>
        </a:xfrm>
      </p:grpSpPr>
      <p:sp>
        <p:nvSpPr>
          <p:cNvPr id="205" name="Google Shape;205;p37"/>
          <p:cNvSpPr/>
          <p:nvPr/>
        </p:nvSpPr>
        <p:spPr>
          <a:xfrm>
            <a:off x="422235" y="491558"/>
            <a:ext cx="8312727" cy="5878287"/>
          </a:xfrm>
          <a:prstGeom prst="round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06" name="Google Shape;206;p37"/>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07" name="Google Shape;207;p37"/>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208" name="Google Shape;208;p37"/>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209" name="Google Shape;209;p37"/>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210" name="Google Shape;210;p37"/>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211" name="Google Shape;211;p37"/>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212" name="Google Shape;212;p37"/>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accent3"/>
              </a:buClr>
              <a:buSzPts val="4000"/>
              <a:buFont typeface="Arial"/>
              <a:buChar char="•"/>
              <a:defRPr sz="4000" b="1">
                <a:solidFill>
                  <a:schemeClr val="accent3"/>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Blank" type="blank">
  <p:cSld name="BLANK">
    <p:spTree>
      <p:nvGrpSpPr>
        <p:cNvPr id="1" name="Shape 213"/>
        <p:cNvGrpSpPr/>
        <p:nvPr/>
      </p:nvGrpSpPr>
      <p:grpSpPr>
        <a:xfrm>
          <a:off x="0" y="0"/>
          <a:ext cx="0" cy="0"/>
          <a:chOff x="0" y="0"/>
          <a:chExt cx="0" cy="0"/>
        </a:xfrm>
      </p:grpSpPr>
      <p:sp>
        <p:nvSpPr>
          <p:cNvPr id="214" name="Google Shape;214;p54"/>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ontent #3B">
  <p:cSld name="1_Content #3B">
    <p:spTree>
      <p:nvGrpSpPr>
        <p:cNvPr id="1" name="Shape 215"/>
        <p:cNvGrpSpPr/>
        <p:nvPr/>
      </p:nvGrpSpPr>
      <p:grpSpPr>
        <a:xfrm>
          <a:off x="0" y="0"/>
          <a:ext cx="0" cy="0"/>
          <a:chOff x="0" y="0"/>
          <a:chExt cx="0" cy="0"/>
        </a:xfrm>
      </p:grpSpPr>
      <p:sp>
        <p:nvSpPr>
          <p:cNvPr id="216" name="Google Shape;216;p55"/>
          <p:cNvSpPr/>
          <p:nvPr/>
        </p:nvSpPr>
        <p:spPr>
          <a:xfrm>
            <a:off x="422235" y="491558"/>
            <a:ext cx="8312727" cy="5878287"/>
          </a:xfrm>
          <a:prstGeom prst="round2DiagRect">
            <a:avLst>
              <a:gd name="adj1" fmla="val 0"/>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17" name="Google Shape;217;p55"/>
          <p:cNvSpPr txBox="1">
            <a:spLocks noGrp="1"/>
          </p:cNvSpPr>
          <p:nvPr>
            <p:ph type="title"/>
          </p:nvPr>
        </p:nvSpPr>
        <p:spPr>
          <a:xfrm>
            <a:off x="524219" y="775473"/>
            <a:ext cx="8162592" cy="8714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2100"/>
              <a:buFont typeface="Arial"/>
              <a:buNone/>
              <a:defRPr sz="21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5"/>
          <p:cNvSpPr txBox="1">
            <a:spLocks noGrp="1"/>
          </p:cNvSpPr>
          <p:nvPr>
            <p:ph type="body" idx="1"/>
          </p:nvPr>
        </p:nvSpPr>
        <p:spPr>
          <a:xfrm>
            <a:off x="524211" y="1646240"/>
            <a:ext cx="5342761" cy="4144961"/>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accent1"/>
              </a:buClr>
              <a:buSzPts val="2000"/>
              <a:buChar char="•"/>
              <a:defRPr sz="2000">
                <a:solidFill>
                  <a:schemeClr val="accent6"/>
                </a:solidFill>
              </a:defRPr>
            </a:lvl1pPr>
            <a:lvl2pPr marL="914400" lvl="1" indent="-342900" algn="l">
              <a:spcBef>
                <a:spcPts val="360"/>
              </a:spcBef>
              <a:spcAft>
                <a:spcPts val="0"/>
              </a:spcAft>
              <a:buClr>
                <a:schemeClr val="accent1"/>
              </a:buClr>
              <a:buSzPts val="1800"/>
              <a:buChar char="–"/>
              <a:defRPr sz="1800">
                <a:solidFill>
                  <a:schemeClr val="accent6"/>
                </a:solidFill>
              </a:defRPr>
            </a:lvl2pPr>
            <a:lvl3pPr marL="1371600" lvl="2" indent="-342900" algn="l">
              <a:spcBef>
                <a:spcPts val="360"/>
              </a:spcBef>
              <a:spcAft>
                <a:spcPts val="0"/>
              </a:spcAft>
              <a:buClr>
                <a:schemeClr val="accent1"/>
              </a:buClr>
              <a:buSzPts val="1800"/>
              <a:buChar char="•"/>
              <a:defRPr sz="1800">
                <a:solidFill>
                  <a:schemeClr val="accent6"/>
                </a:solidFill>
              </a:defRPr>
            </a:lvl3pPr>
            <a:lvl4pPr marL="1828800" lvl="3" indent="-342900" algn="l">
              <a:spcBef>
                <a:spcPts val="360"/>
              </a:spcBef>
              <a:spcAft>
                <a:spcPts val="0"/>
              </a:spcAft>
              <a:buClr>
                <a:schemeClr val="accent1"/>
              </a:buClr>
              <a:buSzPts val="1800"/>
              <a:buChar char="–"/>
              <a:defRPr sz="1800">
                <a:solidFill>
                  <a:schemeClr val="accent6"/>
                </a:solidFill>
              </a:defRPr>
            </a:lvl4pPr>
            <a:lvl5pPr marL="2286000" lvl="4" indent="-342900" algn="l">
              <a:spcBef>
                <a:spcPts val="360"/>
              </a:spcBef>
              <a:spcAft>
                <a:spcPts val="0"/>
              </a:spcAft>
              <a:buClr>
                <a:schemeClr val="accent1"/>
              </a:buClr>
              <a:buSzPts val="1800"/>
              <a:buChar char="»"/>
              <a:defRPr sz="1800">
                <a:solidFill>
                  <a:schemeClr val="accent6"/>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9" name="Google Shape;219;p55"/>
          <p:cNvSpPr txBox="1">
            <a:spLocks noGrp="1"/>
          </p:cNvSpPr>
          <p:nvPr>
            <p:ph type="dt" idx="10"/>
          </p:nvPr>
        </p:nvSpPr>
        <p:spPr>
          <a:xfrm>
            <a:off x="457200" y="6411907"/>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55"/>
          <p:cNvSpPr>
            <a:spLocks noGrp="1"/>
          </p:cNvSpPr>
          <p:nvPr>
            <p:ph type="pic" idx="2"/>
          </p:nvPr>
        </p:nvSpPr>
        <p:spPr>
          <a:xfrm>
            <a:off x="6186988" y="1702989"/>
            <a:ext cx="2346786" cy="4088212"/>
          </a:xfrm>
          <a:prstGeom prst="round2DiagRect">
            <a:avLst>
              <a:gd name="adj1" fmla="val 0"/>
              <a:gd name="adj2" fmla="val 0"/>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4_Title 2">
  <p:cSld name="4_Title 2">
    <p:spTree>
      <p:nvGrpSpPr>
        <p:cNvPr id="1" name="Shape 221"/>
        <p:cNvGrpSpPr/>
        <p:nvPr/>
      </p:nvGrpSpPr>
      <p:grpSpPr>
        <a:xfrm>
          <a:off x="0" y="0"/>
          <a:ext cx="0" cy="0"/>
          <a:chOff x="0" y="0"/>
          <a:chExt cx="0" cy="0"/>
        </a:xfrm>
      </p:grpSpPr>
      <p:sp>
        <p:nvSpPr>
          <p:cNvPr id="222" name="Google Shape;222;p56"/>
          <p:cNvSpPr/>
          <p:nvPr/>
        </p:nvSpPr>
        <p:spPr>
          <a:xfrm>
            <a:off x="5748338" y="1057002"/>
            <a:ext cx="2601348" cy="4834193"/>
          </a:xfrm>
          <a:prstGeom prst="round2DiagRect">
            <a:avLst>
              <a:gd name="adj1" fmla="val 0"/>
              <a:gd name="adj2" fmla="val 0"/>
            </a:avLst>
          </a:prstGeom>
          <a:solidFill>
            <a:schemeClr val="lt1"/>
          </a:solidFill>
          <a:ln>
            <a:noFill/>
          </a:ln>
          <a:effectLst>
            <a:outerShdw blurRad="254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23" name="Google Shape;223;p56"/>
          <p:cNvSpPr>
            <a:spLocks noGrp="1"/>
          </p:cNvSpPr>
          <p:nvPr>
            <p:ph type="pic" idx="2"/>
          </p:nvPr>
        </p:nvSpPr>
        <p:spPr>
          <a:xfrm>
            <a:off x="7223634" y="4780690"/>
            <a:ext cx="925830" cy="730893"/>
          </a:xfrm>
          <a:prstGeom prst="rect">
            <a:avLst/>
          </a:prstGeom>
          <a:noFill/>
          <a:ln>
            <a:noFill/>
          </a:ln>
        </p:spPr>
      </p:sp>
      <p:sp>
        <p:nvSpPr>
          <p:cNvPr id="224" name="Google Shape;224;p56"/>
          <p:cNvSpPr txBox="1"/>
          <p:nvPr/>
        </p:nvSpPr>
        <p:spPr>
          <a:xfrm>
            <a:off x="3714803" y="6472471"/>
            <a:ext cx="5061043" cy="2358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33">
                <a:solidFill>
                  <a:srgbClr val="404040"/>
                </a:solidFill>
                <a:latin typeface="Arial"/>
                <a:ea typeface="Arial"/>
                <a:cs typeface="Arial"/>
                <a:sym typeface="Arial"/>
              </a:rPr>
              <a:t>FEEDING AMERICA </a:t>
            </a:r>
            <a:r>
              <a:rPr lang="en-US" sz="933" b="1">
                <a:solidFill>
                  <a:srgbClr val="404040"/>
                </a:solidFill>
                <a:latin typeface="Arial"/>
                <a:ea typeface="Arial"/>
                <a:cs typeface="Arial"/>
                <a:sym typeface="Arial"/>
              </a:rPr>
              <a:t>/ </a:t>
            </a:r>
            <a:fld id="{00000000-1234-1234-1234-123412341234}" type="slidenum">
              <a:rPr lang="en-US" sz="933" b="1">
                <a:solidFill>
                  <a:srgbClr val="404040"/>
                </a:solidFill>
                <a:latin typeface="Arial"/>
                <a:ea typeface="Arial"/>
                <a:cs typeface="Arial"/>
                <a:sym typeface="Arial"/>
              </a:rPr>
              <a:t>‹#›</a:t>
            </a:fld>
            <a:r>
              <a:rPr lang="en-US" sz="933" b="1">
                <a:solidFill>
                  <a:srgbClr val="404040"/>
                </a:solidFill>
                <a:latin typeface="Arial"/>
                <a:ea typeface="Arial"/>
                <a:cs typeface="Arial"/>
                <a:sym typeface="Arial"/>
              </a:rPr>
              <a:t>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evel 2 Divider">
  <p:cSld name="Level 2 Divider">
    <p:spTree>
      <p:nvGrpSpPr>
        <p:cNvPr id="1" name="Shape 225"/>
        <p:cNvGrpSpPr/>
        <p:nvPr/>
      </p:nvGrpSpPr>
      <p:grpSpPr>
        <a:xfrm>
          <a:off x="0" y="0"/>
          <a:ext cx="0" cy="0"/>
          <a:chOff x="0" y="0"/>
          <a:chExt cx="0" cy="0"/>
        </a:xfrm>
      </p:grpSpPr>
      <p:sp>
        <p:nvSpPr>
          <p:cNvPr id="226" name="Google Shape;226;p57"/>
          <p:cNvSpPr/>
          <p:nvPr/>
        </p:nvSpPr>
        <p:spPr>
          <a:xfrm>
            <a:off x="422235" y="491558"/>
            <a:ext cx="8312727" cy="5878287"/>
          </a:xfrm>
          <a:prstGeom prst="round2DiagRect">
            <a:avLst>
              <a:gd name="adj1" fmla="val 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27" name="Google Shape;227;p57"/>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28" name="Google Shape;228;p57"/>
          <p:cNvPicPr preferRelativeResize="0"/>
          <p:nvPr/>
        </p:nvPicPr>
        <p:blipFill rotWithShape="1">
          <a:blip r:embed="rId2">
            <a:alphaModFix amt="25000"/>
          </a:blip>
          <a:srcRect/>
          <a:stretch/>
        </p:blipFill>
        <p:spPr>
          <a:xfrm>
            <a:off x="6016459" y="5020582"/>
            <a:ext cx="255829" cy="1349271"/>
          </a:xfrm>
          <a:prstGeom prst="rect">
            <a:avLst/>
          </a:prstGeom>
          <a:noFill/>
          <a:ln>
            <a:noFill/>
          </a:ln>
        </p:spPr>
      </p:pic>
      <p:pic>
        <p:nvPicPr>
          <p:cNvPr id="229" name="Google Shape;229;p57"/>
          <p:cNvPicPr preferRelativeResize="0"/>
          <p:nvPr/>
        </p:nvPicPr>
        <p:blipFill rotWithShape="1">
          <a:blip r:embed="rId2">
            <a:alphaModFix amt="25000"/>
          </a:blip>
          <a:srcRect/>
          <a:stretch/>
        </p:blipFill>
        <p:spPr>
          <a:xfrm>
            <a:off x="6361122" y="3914591"/>
            <a:ext cx="465530" cy="2455256"/>
          </a:xfrm>
          <a:prstGeom prst="rect">
            <a:avLst/>
          </a:prstGeom>
          <a:noFill/>
          <a:ln>
            <a:noFill/>
          </a:ln>
        </p:spPr>
      </p:pic>
      <p:pic>
        <p:nvPicPr>
          <p:cNvPr id="230" name="Google Shape;230;p57"/>
          <p:cNvPicPr preferRelativeResize="0"/>
          <p:nvPr/>
        </p:nvPicPr>
        <p:blipFill rotWithShape="1">
          <a:blip r:embed="rId2">
            <a:alphaModFix amt="25000"/>
          </a:blip>
          <a:srcRect/>
          <a:stretch/>
        </p:blipFill>
        <p:spPr>
          <a:xfrm>
            <a:off x="6895316" y="4637450"/>
            <a:ext cx="328473" cy="1732401"/>
          </a:xfrm>
          <a:prstGeom prst="rect">
            <a:avLst/>
          </a:prstGeom>
          <a:noFill/>
          <a:ln>
            <a:noFill/>
          </a:ln>
        </p:spPr>
      </p:pic>
      <p:pic>
        <p:nvPicPr>
          <p:cNvPr id="231" name="Google Shape;231;p57"/>
          <p:cNvPicPr preferRelativeResize="0"/>
          <p:nvPr/>
        </p:nvPicPr>
        <p:blipFill rotWithShape="1">
          <a:blip r:embed="rId2">
            <a:alphaModFix amt="25000"/>
          </a:blip>
          <a:srcRect/>
          <a:stretch/>
        </p:blipFill>
        <p:spPr>
          <a:xfrm>
            <a:off x="7395060" y="5020582"/>
            <a:ext cx="255829" cy="1349271"/>
          </a:xfrm>
          <a:prstGeom prst="rect">
            <a:avLst/>
          </a:prstGeom>
          <a:noFill/>
          <a:ln>
            <a:noFill/>
          </a:ln>
        </p:spPr>
      </p:pic>
      <p:pic>
        <p:nvPicPr>
          <p:cNvPr id="232" name="Google Shape;232;p57"/>
          <p:cNvPicPr preferRelativeResize="0"/>
          <p:nvPr/>
        </p:nvPicPr>
        <p:blipFill rotWithShape="1">
          <a:blip r:embed="rId2">
            <a:alphaModFix amt="25000"/>
          </a:blip>
          <a:srcRect/>
          <a:stretch/>
        </p:blipFill>
        <p:spPr>
          <a:xfrm>
            <a:off x="7814382" y="3916884"/>
            <a:ext cx="465096" cy="2452969"/>
          </a:xfrm>
          <a:prstGeom prst="rect">
            <a:avLst/>
          </a:prstGeom>
          <a:noFill/>
          <a:ln>
            <a:noFill/>
          </a:ln>
        </p:spPr>
      </p:pic>
      <p:pic>
        <p:nvPicPr>
          <p:cNvPr id="233" name="Google Shape;233;p57"/>
          <p:cNvPicPr preferRelativeResize="0"/>
          <p:nvPr/>
        </p:nvPicPr>
        <p:blipFill rotWithShape="1">
          <a:blip r:embed="rId2">
            <a:alphaModFix amt="25000"/>
          </a:blip>
          <a:srcRect/>
          <a:stretch/>
        </p:blipFill>
        <p:spPr>
          <a:xfrm>
            <a:off x="3678446" y="5020582"/>
            <a:ext cx="255829" cy="1349271"/>
          </a:xfrm>
          <a:prstGeom prst="rect">
            <a:avLst/>
          </a:prstGeom>
          <a:noFill/>
          <a:ln>
            <a:noFill/>
          </a:ln>
        </p:spPr>
      </p:pic>
      <p:pic>
        <p:nvPicPr>
          <p:cNvPr id="234" name="Google Shape;234;p57"/>
          <p:cNvPicPr preferRelativeResize="0"/>
          <p:nvPr/>
        </p:nvPicPr>
        <p:blipFill rotWithShape="1">
          <a:blip r:embed="rId2">
            <a:alphaModFix amt="26000"/>
          </a:blip>
          <a:srcRect/>
          <a:stretch/>
        </p:blipFill>
        <p:spPr>
          <a:xfrm>
            <a:off x="4023106" y="4337835"/>
            <a:ext cx="385283" cy="2032023"/>
          </a:xfrm>
          <a:prstGeom prst="rect">
            <a:avLst/>
          </a:prstGeom>
          <a:noFill/>
          <a:ln>
            <a:noFill/>
          </a:ln>
        </p:spPr>
      </p:pic>
      <p:pic>
        <p:nvPicPr>
          <p:cNvPr id="235" name="Google Shape;235;p57"/>
          <p:cNvPicPr preferRelativeResize="0"/>
          <p:nvPr/>
        </p:nvPicPr>
        <p:blipFill rotWithShape="1">
          <a:blip r:embed="rId2">
            <a:alphaModFix amt="25000"/>
          </a:blip>
          <a:srcRect/>
          <a:stretch/>
        </p:blipFill>
        <p:spPr>
          <a:xfrm>
            <a:off x="4557301" y="4637450"/>
            <a:ext cx="328473" cy="1732401"/>
          </a:xfrm>
          <a:prstGeom prst="rect">
            <a:avLst/>
          </a:prstGeom>
          <a:noFill/>
          <a:ln>
            <a:noFill/>
          </a:ln>
        </p:spPr>
      </p:pic>
      <p:pic>
        <p:nvPicPr>
          <p:cNvPr id="236" name="Google Shape;236;p57"/>
          <p:cNvPicPr preferRelativeResize="0"/>
          <p:nvPr/>
        </p:nvPicPr>
        <p:blipFill rotWithShape="1">
          <a:blip r:embed="rId2">
            <a:alphaModFix amt="25000"/>
          </a:blip>
          <a:srcRect/>
          <a:stretch/>
        </p:blipFill>
        <p:spPr>
          <a:xfrm>
            <a:off x="5057045" y="5020582"/>
            <a:ext cx="255829" cy="1349271"/>
          </a:xfrm>
          <a:prstGeom prst="rect">
            <a:avLst/>
          </a:prstGeom>
          <a:noFill/>
          <a:ln>
            <a:noFill/>
          </a:ln>
        </p:spPr>
      </p:pic>
      <p:pic>
        <p:nvPicPr>
          <p:cNvPr id="237" name="Google Shape;237;p57"/>
          <p:cNvPicPr preferRelativeResize="0"/>
          <p:nvPr/>
        </p:nvPicPr>
        <p:blipFill rotWithShape="1">
          <a:blip r:embed="rId2">
            <a:alphaModFix amt="25000"/>
          </a:blip>
          <a:srcRect/>
          <a:stretch/>
        </p:blipFill>
        <p:spPr>
          <a:xfrm>
            <a:off x="5476368" y="4337835"/>
            <a:ext cx="385283" cy="2032023"/>
          </a:xfrm>
          <a:prstGeom prst="rect">
            <a:avLst/>
          </a:prstGeom>
          <a:noFill/>
          <a:ln>
            <a:noFill/>
          </a:ln>
        </p:spPr>
      </p:pic>
      <p:pic>
        <p:nvPicPr>
          <p:cNvPr id="238" name="Google Shape;238;p57"/>
          <p:cNvPicPr preferRelativeResize="0"/>
          <p:nvPr/>
        </p:nvPicPr>
        <p:blipFill rotWithShape="1">
          <a:blip r:embed="rId2">
            <a:alphaModFix amt="25000"/>
          </a:blip>
          <a:srcRect/>
          <a:stretch/>
        </p:blipFill>
        <p:spPr>
          <a:xfrm>
            <a:off x="1311566" y="5020582"/>
            <a:ext cx="255829" cy="1349271"/>
          </a:xfrm>
          <a:prstGeom prst="rect">
            <a:avLst/>
          </a:prstGeom>
          <a:noFill/>
          <a:ln>
            <a:noFill/>
          </a:ln>
        </p:spPr>
      </p:pic>
      <p:pic>
        <p:nvPicPr>
          <p:cNvPr id="239" name="Google Shape;239;p57"/>
          <p:cNvPicPr preferRelativeResize="0"/>
          <p:nvPr/>
        </p:nvPicPr>
        <p:blipFill rotWithShape="1">
          <a:blip r:embed="rId2">
            <a:alphaModFix amt="25000"/>
          </a:blip>
          <a:srcRect/>
          <a:stretch/>
        </p:blipFill>
        <p:spPr>
          <a:xfrm>
            <a:off x="1656219" y="4337835"/>
            <a:ext cx="385283" cy="2032023"/>
          </a:xfrm>
          <a:prstGeom prst="rect">
            <a:avLst/>
          </a:prstGeom>
          <a:noFill/>
          <a:ln>
            <a:noFill/>
          </a:ln>
        </p:spPr>
      </p:pic>
      <p:pic>
        <p:nvPicPr>
          <p:cNvPr id="240" name="Google Shape;240;p57"/>
          <p:cNvPicPr preferRelativeResize="0"/>
          <p:nvPr/>
        </p:nvPicPr>
        <p:blipFill rotWithShape="1">
          <a:blip r:embed="rId2">
            <a:alphaModFix amt="25000"/>
          </a:blip>
          <a:srcRect/>
          <a:stretch/>
        </p:blipFill>
        <p:spPr>
          <a:xfrm>
            <a:off x="2190420" y="4093347"/>
            <a:ext cx="431636" cy="2276499"/>
          </a:xfrm>
          <a:prstGeom prst="rect">
            <a:avLst/>
          </a:prstGeom>
          <a:noFill/>
          <a:ln>
            <a:noFill/>
          </a:ln>
        </p:spPr>
      </p:pic>
      <p:pic>
        <p:nvPicPr>
          <p:cNvPr id="241" name="Google Shape;241;p57"/>
          <p:cNvPicPr preferRelativeResize="0"/>
          <p:nvPr/>
        </p:nvPicPr>
        <p:blipFill rotWithShape="1">
          <a:blip r:embed="rId2">
            <a:alphaModFix amt="25000"/>
          </a:blip>
          <a:srcRect/>
          <a:stretch/>
        </p:blipFill>
        <p:spPr>
          <a:xfrm>
            <a:off x="2690165" y="5020582"/>
            <a:ext cx="255829" cy="1349271"/>
          </a:xfrm>
          <a:prstGeom prst="rect">
            <a:avLst/>
          </a:prstGeom>
          <a:noFill/>
          <a:ln>
            <a:noFill/>
          </a:ln>
        </p:spPr>
      </p:pic>
      <p:pic>
        <p:nvPicPr>
          <p:cNvPr id="242" name="Google Shape;242;p57"/>
          <p:cNvPicPr preferRelativeResize="0"/>
          <p:nvPr/>
        </p:nvPicPr>
        <p:blipFill rotWithShape="1">
          <a:blip r:embed="rId2">
            <a:alphaModFix amt="25000"/>
          </a:blip>
          <a:srcRect/>
          <a:stretch/>
        </p:blipFill>
        <p:spPr>
          <a:xfrm>
            <a:off x="3109500" y="4337835"/>
            <a:ext cx="385283" cy="2032023"/>
          </a:xfrm>
          <a:prstGeom prst="rect">
            <a:avLst/>
          </a:prstGeom>
          <a:noFill/>
          <a:ln>
            <a:noFill/>
          </a:ln>
        </p:spPr>
      </p:pic>
      <p:pic>
        <p:nvPicPr>
          <p:cNvPr id="243" name="Google Shape;243;p57"/>
          <p:cNvPicPr preferRelativeResize="0"/>
          <p:nvPr/>
        </p:nvPicPr>
        <p:blipFill rotWithShape="1">
          <a:blip r:embed="rId2">
            <a:alphaModFix amt="25000"/>
          </a:blip>
          <a:srcRect/>
          <a:stretch/>
        </p:blipFill>
        <p:spPr>
          <a:xfrm>
            <a:off x="824174" y="4637450"/>
            <a:ext cx="328473" cy="1732401"/>
          </a:xfrm>
          <a:prstGeom prst="rect">
            <a:avLst/>
          </a:prstGeom>
          <a:noFill/>
          <a:ln>
            <a:noFill/>
          </a:ln>
        </p:spPr>
      </p:pic>
      <p:sp>
        <p:nvSpPr>
          <p:cNvPr id="244" name="Google Shape;244;p57"/>
          <p:cNvSpPr txBox="1">
            <a:spLocks noGrp="1"/>
          </p:cNvSpPr>
          <p:nvPr>
            <p:ph type="body" idx="1"/>
          </p:nvPr>
        </p:nvSpPr>
        <p:spPr>
          <a:xfrm>
            <a:off x="422854" y="2472063"/>
            <a:ext cx="8312727" cy="1389629"/>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1pPr>
            <a:lvl2pPr marL="914400" lvl="1"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2pPr>
            <a:lvl3pPr marL="1371600" lvl="2"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3pPr>
            <a:lvl4pPr marL="1828800" lvl="3"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4pPr>
            <a:lvl5pPr marL="2286000" lvl="4" indent="-228600" algn="ctr">
              <a:lnSpc>
                <a:spcPct val="100000"/>
              </a:lnSpc>
              <a:spcBef>
                <a:spcPts val="2400"/>
              </a:spcBef>
              <a:spcAft>
                <a:spcPts val="0"/>
              </a:spcAft>
              <a:buClr>
                <a:schemeClr val="lt1"/>
              </a:buClr>
              <a:buSzPts val="4000"/>
              <a:buNone/>
              <a:defRPr sz="4000" b="1">
                <a:solidFill>
                  <a:schemeClr val="lt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1A">
  <p:cSld name="Content #1A">
    <p:spTree>
      <p:nvGrpSpPr>
        <p:cNvPr id="1" name="Shape 245"/>
        <p:cNvGrpSpPr/>
        <p:nvPr/>
      </p:nvGrpSpPr>
      <p:grpSpPr>
        <a:xfrm>
          <a:off x="0" y="0"/>
          <a:ext cx="0" cy="0"/>
          <a:chOff x="0" y="0"/>
          <a:chExt cx="0" cy="0"/>
        </a:xfrm>
      </p:grpSpPr>
      <p:sp>
        <p:nvSpPr>
          <p:cNvPr id="246" name="Google Shape;246;p58"/>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58"/>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248" name="Google Shape;248;p58"/>
          <p:cNvSpPr/>
          <p:nvPr/>
        </p:nvSpPr>
        <p:spPr>
          <a:xfrm>
            <a:off x="411322" y="491558"/>
            <a:ext cx="3194923" cy="5878287"/>
          </a:xfrm>
          <a:prstGeom prst="round2DiagRect">
            <a:avLst>
              <a:gd name="adj1" fmla="val 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49" name="Google Shape;249;p58"/>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Autofit/>
          </a:bodyPr>
          <a:lstStyle>
            <a:lvl1pPr marL="457200" lvl="0" indent="-228600" algn="l">
              <a:spcBef>
                <a:spcPts val="440"/>
              </a:spcBef>
              <a:spcAft>
                <a:spcPts val="0"/>
              </a:spcAft>
              <a:buClr>
                <a:srgbClr val="FFFFFF"/>
              </a:buClr>
              <a:buSzPts val="2200"/>
              <a:buNone/>
              <a:defRPr sz="22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0" name="Google Shape;250;p58"/>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51" name="Google Shape;251;p58"/>
          <p:cNvPicPr preferRelativeResize="0"/>
          <p:nvPr/>
        </p:nvPicPr>
        <p:blipFill rotWithShape="1">
          <a:blip r:embed="rId2">
            <a:alphaModFix amt="56000"/>
          </a:blip>
          <a:srcRect/>
          <a:stretch/>
        </p:blipFill>
        <p:spPr>
          <a:xfrm>
            <a:off x="829277" y="5356526"/>
            <a:ext cx="255829" cy="1011953"/>
          </a:xfrm>
          <a:prstGeom prst="rect">
            <a:avLst/>
          </a:prstGeom>
          <a:noFill/>
          <a:ln>
            <a:noFill/>
          </a:ln>
        </p:spPr>
      </p:pic>
      <p:pic>
        <p:nvPicPr>
          <p:cNvPr id="252" name="Google Shape;252;p58"/>
          <p:cNvPicPr preferRelativeResize="0"/>
          <p:nvPr/>
        </p:nvPicPr>
        <p:blipFill rotWithShape="1">
          <a:blip r:embed="rId2">
            <a:alphaModFix amt="56000"/>
          </a:blip>
          <a:srcRect/>
          <a:stretch/>
        </p:blipFill>
        <p:spPr>
          <a:xfrm>
            <a:off x="1173940" y="4844466"/>
            <a:ext cx="385283" cy="1524017"/>
          </a:xfrm>
          <a:prstGeom prst="rect">
            <a:avLst/>
          </a:prstGeom>
          <a:noFill/>
          <a:ln>
            <a:noFill/>
          </a:ln>
        </p:spPr>
      </p:pic>
      <p:pic>
        <p:nvPicPr>
          <p:cNvPr id="253" name="Google Shape;253;p58"/>
          <p:cNvPicPr preferRelativeResize="0"/>
          <p:nvPr/>
        </p:nvPicPr>
        <p:blipFill rotWithShape="1">
          <a:blip r:embed="rId2">
            <a:alphaModFix amt="56000"/>
          </a:blip>
          <a:srcRect/>
          <a:stretch/>
        </p:blipFill>
        <p:spPr>
          <a:xfrm>
            <a:off x="1708134" y="5069177"/>
            <a:ext cx="328473" cy="1299301"/>
          </a:xfrm>
          <a:prstGeom prst="rect">
            <a:avLst/>
          </a:prstGeom>
          <a:noFill/>
          <a:ln>
            <a:noFill/>
          </a:ln>
        </p:spPr>
      </p:pic>
      <p:pic>
        <p:nvPicPr>
          <p:cNvPr id="254" name="Google Shape;254;p58"/>
          <p:cNvPicPr preferRelativeResize="0"/>
          <p:nvPr/>
        </p:nvPicPr>
        <p:blipFill rotWithShape="1">
          <a:blip r:embed="rId2">
            <a:alphaModFix amt="56000"/>
          </a:blip>
          <a:srcRect/>
          <a:stretch/>
        </p:blipFill>
        <p:spPr>
          <a:xfrm>
            <a:off x="2207879" y="5356526"/>
            <a:ext cx="255829" cy="1011953"/>
          </a:xfrm>
          <a:prstGeom prst="rect">
            <a:avLst/>
          </a:prstGeom>
          <a:noFill/>
          <a:ln>
            <a:noFill/>
          </a:ln>
        </p:spPr>
      </p:pic>
      <p:pic>
        <p:nvPicPr>
          <p:cNvPr id="255" name="Google Shape;255;p58"/>
          <p:cNvPicPr preferRelativeResize="0"/>
          <p:nvPr/>
        </p:nvPicPr>
        <p:blipFill rotWithShape="1">
          <a:blip r:embed="rId2">
            <a:alphaModFix amt="56000"/>
          </a:blip>
          <a:srcRect/>
          <a:stretch/>
        </p:blipFill>
        <p:spPr>
          <a:xfrm>
            <a:off x="2627213" y="4844466"/>
            <a:ext cx="385283" cy="15240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Content #1C_ORANGE">
  <p:cSld name="3_Content #1C_ORANGE">
    <p:spTree>
      <p:nvGrpSpPr>
        <p:cNvPr id="1" name="Shape 19"/>
        <p:cNvGrpSpPr/>
        <p:nvPr/>
      </p:nvGrpSpPr>
      <p:grpSpPr>
        <a:xfrm>
          <a:off x="0" y="0"/>
          <a:ext cx="0" cy="0"/>
          <a:chOff x="0" y="0"/>
          <a:chExt cx="0" cy="0"/>
        </a:xfrm>
      </p:grpSpPr>
      <p:sp>
        <p:nvSpPr>
          <p:cNvPr id="20" name="Google Shape;20;p31"/>
          <p:cNvSpPr/>
          <p:nvPr/>
        </p:nvSpPr>
        <p:spPr>
          <a:xfrm>
            <a:off x="411341" y="491558"/>
            <a:ext cx="5625024" cy="5878287"/>
          </a:xfrm>
          <a:prstGeom prst="round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20"/>
              <a:buFont typeface="Calibri"/>
              <a:buNone/>
            </a:pPr>
            <a:endParaRPr sz="1520" b="0" i="0" u="none" strike="noStrike" cap="none">
              <a:solidFill>
                <a:srgbClr val="FFFFFF"/>
              </a:solidFill>
              <a:latin typeface="Calibri"/>
              <a:ea typeface="Calibri"/>
              <a:cs typeface="Calibri"/>
              <a:sym typeface="Calibri"/>
            </a:endParaRPr>
          </a:p>
        </p:txBody>
      </p:sp>
      <p:sp>
        <p:nvSpPr>
          <p:cNvPr id="21" name="Google Shape;21;p31"/>
          <p:cNvSpPr txBox="1">
            <a:spLocks noGrp="1"/>
          </p:cNvSpPr>
          <p:nvPr>
            <p:ph type="body" idx="1"/>
          </p:nvPr>
        </p:nvSpPr>
        <p:spPr>
          <a:xfrm>
            <a:off x="527627" y="769905"/>
            <a:ext cx="5267585"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560"/>
              </a:spcBef>
              <a:spcAft>
                <a:spcPts val="0"/>
              </a:spcAft>
              <a:buClr>
                <a:srgbClr val="FFFFFF"/>
              </a:buClr>
              <a:buSzPts val="2800"/>
              <a:buNone/>
              <a:defRPr sz="28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body" idx="2"/>
          </p:nvPr>
        </p:nvSpPr>
        <p:spPr>
          <a:xfrm>
            <a:off x="527376" y="1655785"/>
            <a:ext cx="5267835" cy="2981665"/>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Font typeface="Calibri"/>
              <a:buAutoNum type="arabicPeriod"/>
              <a:defRPr sz="24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3" name="Google Shape;23;p31"/>
          <p:cNvPicPr preferRelativeResize="0"/>
          <p:nvPr/>
        </p:nvPicPr>
        <p:blipFill rotWithShape="1">
          <a:blip r:embed="rId2">
            <a:alphaModFix amt="56000"/>
          </a:blip>
          <a:srcRect/>
          <a:stretch/>
        </p:blipFill>
        <p:spPr>
          <a:xfrm>
            <a:off x="3317453" y="5020582"/>
            <a:ext cx="255829" cy="1349271"/>
          </a:xfrm>
          <a:prstGeom prst="rect">
            <a:avLst/>
          </a:prstGeom>
          <a:noFill/>
          <a:ln>
            <a:noFill/>
          </a:ln>
        </p:spPr>
      </p:pic>
      <p:pic>
        <p:nvPicPr>
          <p:cNvPr id="24" name="Google Shape;24;p31"/>
          <p:cNvPicPr preferRelativeResize="0"/>
          <p:nvPr/>
        </p:nvPicPr>
        <p:blipFill rotWithShape="1">
          <a:blip r:embed="rId2">
            <a:alphaModFix amt="56000"/>
          </a:blip>
          <a:srcRect/>
          <a:stretch/>
        </p:blipFill>
        <p:spPr>
          <a:xfrm>
            <a:off x="4225277" y="4790157"/>
            <a:ext cx="299517" cy="1579688"/>
          </a:xfrm>
          <a:prstGeom prst="rect">
            <a:avLst/>
          </a:prstGeom>
          <a:noFill/>
          <a:ln>
            <a:noFill/>
          </a:ln>
        </p:spPr>
      </p:pic>
      <p:pic>
        <p:nvPicPr>
          <p:cNvPr id="25" name="Google Shape;25;p31"/>
          <p:cNvPicPr preferRelativeResize="0"/>
          <p:nvPr/>
        </p:nvPicPr>
        <p:blipFill rotWithShape="1">
          <a:blip r:embed="rId2">
            <a:alphaModFix amt="56000"/>
          </a:blip>
          <a:srcRect/>
          <a:stretch/>
        </p:blipFill>
        <p:spPr>
          <a:xfrm>
            <a:off x="4696055" y="5020582"/>
            <a:ext cx="255829" cy="1349271"/>
          </a:xfrm>
          <a:prstGeom prst="rect">
            <a:avLst/>
          </a:prstGeom>
          <a:noFill/>
          <a:ln>
            <a:noFill/>
          </a:ln>
        </p:spPr>
      </p:pic>
      <p:pic>
        <p:nvPicPr>
          <p:cNvPr id="26" name="Google Shape;26;p31"/>
          <p:cNvPicPr preferRelativeResize="0"/>
          <p:nvPr/>
        </p:nvPicPr>
        <p:blipFill rotWithShape="1">
          <a:blip r:embed="rId2">
            <a:alphaModFix amt="56000"/>
          </a:blip>
          <a:srcRect/>
          <a:stretch/>
        </p:blipFill>
        <p:spPr>
          <a:xfrm>
            <a:off x="5115376" y="4637450"/>
            <a:ext cx="328473" cy="1732401"/>
          </a:xfrm>
          <a:prstGeom prst="rect">
            <a:avLst/>
          </a:prstGeom>
          <a:noFill/>
          <a:ln>
            <a:noFill/>
          </a:ln>
        </p:spPr>
      </p:pic>
      <p:pic>
        <p:nvPicPr>
          <p:cNvPr id="27" name="Google Shape;27;p31"/>
          <p:cNvPicPr preferRelativeResize="0"/>
          <p:nvPr/>
        </p:nvPicPr>
        <p:blipFill rotWithShape="1">
          <a:blip r:embed="rId2">
            <a:alphaModFix amt="56000"/>
          </a:blip>
          <a:srcRect/>
          <a:stretch/>
        </p:blipFill>
        <p:spPr>
          <a:xfrm>
            <a:off x="3771835" y="4637450"/>
            <a:ext cx="328473" cy="1732401"/>
          </a:xfrm>
          <a:prstGeom prst="rect">
            <a:avLst/>
          </a:prstGeom>
          <a:noFill/>
          <a:ln>
            <a:noFill/>
          </a:ln>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1B">
  <p:cSld name="Content #1B">
    <p:spTree>
      <p:nvGrpSpPr>
        <p:cNvPr id="1" name="Shape 256"/>
        <p:cNvGrpSpPr/>
        <p:nvPr/>
      </p:nvGrpSpPr>
      <p:grpSpPr>
        <a:xfrm>
          <a:off x="0" y="0"/>
          <a:ext cx="0" cy="0"/>
          <a:chOff x="0" y="0"/>
          <a:chExt cx="0" cy="0"/>
        </a:xfrm>
      </p:grpSpPr>
      <p:sp>
        <p:nvSpPr>
          <p:cNvPr id="257" name="Google Shape;257;p59"/>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59"/>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259" name="Google Shape;259;p59"/>
          <p:cNvSpPr/>
          <p:nvPr/>
        </p:nvSpPr>
        <p:spPr>
          <a:xfrm>
            <a:off x="411322" y="491558"/>
            <a:ext cx="3194923" cy="5878287"/>
          </a:xfrm>
          <a:prstGeom prst="round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60" name="Google Shape;260;p59"/>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Autofit/>
          </a:bodyPr>
          <a:lstStyle>
            <a:lvl1pPr marL="457200" lvl="0" indent="-228600" algn="l">
              <a:spcBef>
                <a:spcPts val="440"/>
              </a:spcBef>
              <a:spcAft>
                <a:spcPts val="0"/>
              </a:spcAft>
              <a:buClr>
                <a:schemeClr val="accent3"/>
              </a:buClr>
              <a:buSzPts val="2200"/>
              <a:buNone/>
              <a:defRPr sz="2200" b="1">
                <a:solidFill>
                  <a:schemeClr val="accent3"/>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1" name="Google Shape;261;p59"/>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62" name="Google Shape;262;p59"/>
          <p:cNvPicPr preferRelativeResize="0"/>
          <p:nvPr/>
        </p:nvPicPr>
        <p:blipFill rotWithShape="1">
          <a:blip r:embed="rId2">
            <a:alphaModFix amt="56000"/>
          </a:blip>
          <a:srcRect/>
          <a:stretch/>
        </p:blipFill>
        <p:spPr>
          <a:xfrm>
            <a:off x="829277" y="5356526"/>
            <a:ext cx="255829" cy="1011953"/>
          </a:xfrm>
          <a:prstGeom prst="rect">
            <a:avLst/>
          </a:prstGeom>
          <a:noFill/>
          <a:ln>
            <a:noFill/>
          </a:ln>
        </p:spPr>
      </p:pic>
      <p:pic>
        <p:nvPicPr>
          <p:cNvPr id="263" name="Google Shape;263;p59"/>
          <p:cNvPicPr preferRelativeResize="0"/>
          <p:nvPr/>
        </p:nvPicPr>
        <p:blipFill rotWithShape="1">
          <a:blip r:embed="rId2">
            <a:alphaModFix amt="56000"/>
          </a:blip>
          <a:srcRect/>
          <a:stretch/>
        </p:blipFill>
        <p:spPr>
          <a:xfrm>
            <a:off x="1173940" y="4844466"/>
            <a:ext cx="385283" cy="1524017"/>
          </a:xfrm>
          <a:prstGeom prst="rect">
            <a:avLst/>
          </a:prstGeom>
          <a:noFill/>
          <a:ln>
            <a:noFill/>
          </a:ln>
        </p:spPr>
      </p:pic>
      <p:pic>
        <p:nvPicPr>
          <p:cNvPr id="264" name="Google Shape;264;p59"/>
          <p:cNvPicPr preferRelativeResize="0"/>
          <p:nvPr/>
        </p:nvPicPr>
        <p:blipFill rotWithShape="1">
          <a:blip r:embed="rId2">
            <a:alphaModFix amt="56000"/>
          </a:blip>
          <a:srcRect/>
          <a:stretch/>
        </p:blipFill>
        <p:spPr>
          <a:xfrm>
            <a:off x="1708134" y="5069177"/>
            <a:ext cx="328473" cy="1299301"/>
          </a:xfrm>
          <a:prstGeom prst="rect">
            <a:avLst/>
          </a:prstGeom>
          <a:noFill/>
          <a:ln>
            <a:noFill/>
          </a:ln>
        </p:spPr>
      </p:pic>
      <p:pic>
        <p:nvPicPr>
          <p:cNvPr id="265" name="Google Shape;265;p59"/>
          <p:cNvPicPr preferRelativeResize="0"/>
          <p:nvPr/>
        </p:nvPicPr>
        <p:blipFill rotWithShape="1">
          <a:blip r:embed="rId2">
            <a:alphaModFix amt="56000"/>
          </a:blip>
          <a:srcRect/>
          <a:stretch/>
        </p:blipFill>
        <p:spPr>
          <a:xfrm>
            <a:off x="2207879" y="5356526"/>
            <a:ext cx="255829" cy="1011953"/>
          </a:xfrm>
          <a:prstGeom prst="rect">
            <a:avLst/>
          </a:prstGeom>
          <a:noFill/>
          <a:ln>
            <a:noFill/>
          </a:ln>
        </p:spPr>
      </p:pic>
      <p:pic>
        <p:nvPicPr>
          <p:cNvPr id="266" name="Google Shape;266;p59"/>
          <p:cNvPicPr preferRelativeResize="0"/>
          <p:nvPr/>
        </p:nvPicPr>
        <p:blipFill rotWithShape="1">
          <a:blip r:embed="rId2">
            <a:alphaModFix amt="56000"/>
          </a:blip>
          <a:srcRect/>
          <a:stretch/>
        </p:blipFill>
        <p:spPr>
          <a:xfrm>
            <a:off x="2627213" y="4844466"/>
            <a:ext cx="385283" cy="152401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Content #1C">
  <p:cSld name="1_Content #1C">
    <p:spTree>
      <p:nvGrpSpPr>
        <p:cNvPr id="1" name="Shape 267"/>
        <p:cNvGrpSpPr/>
        <p:nvPr/>
      </p:nvGrpSpPr>
      <p:grpSpPr>
        <a:xfrm>
          <a:off x="0" y="0"/>
          <a:ext cx="0" cy="0"/>
          <a:chOff x="0" y="0"/>
          <a:chExt cx="0" cy="0"/>
        </a:xfrm>
      </p:grpSpPr>
      <p:sp>
        <p:nvSpPr>
          <p:cNvPr id="268" name="Google Shape;268;p60"/>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60"/>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270" name="Google Shape;270;p60"/>
          <p:cNvSpPr/>
          <p:nvPr/>
        </p:nvSpPr>
        <p:spPr>
          <a:xfrm>
            <a:off x="411322" y="491558"/>
            <a:ext cx="3194923" cy="5878287"/>
          </a:xfrm>
          <a:prstGeom prst="round2DiagRect">
            <a:avLst>
              <a:gd name="adj1" fmla="val 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71" name="Google Shape;271;p60"/>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2" name="Google Shape;272;p60"/>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73" name="Google Shape;273;p60"/>
          <p:cNvPicPr preferRelativeResize="0"/>
          <p:nvPr/>
        </p:nvPicPr>
        <p:blipFill rotWithShape="1">
          <a:blip r:embed="rId2">
            <a:alphaModFix amt="56000"/>
          </a:blip>
          <a:srcRect/>
          <a:stretch/>
        </p:blipFill>
        <p:spPr>
          <a:xfrm>
            <a:off x="830964" y="5357888"/>
            <a:ext cx="255829" cy="1011953"/>
          </a:xfrm>
          <a:prstGeom prst="rect">
            <a:avLst/>
          </a:prstGeom>
          <a:noFill/>
          <a:ln>
            <a:noFill/>
          </a:ln>
        </p:spPr>
      </p:pic>
      <p:pic>
        <p:nvPicPr>
          <p:cNvPr id="274" name="Google Shape;274;p60"/>
          <p:cNvPicPr preferRelativeResize="0"/>
          <p:nvPr/>
        </p:nvPicPr>
        <p:blipFill rotWithShape="1">
          <a:blip r:embed="rId2">
            <a:alphaModFix amt="56000"/>
          </a:blip>
          <a:srcRect/>
          <a:stretch/>
        </p:blipFill>
        <p:spPr>
          <a:xfrm>
            <a:off x="1175627" y="4845828"/>
            <a:ext cx="385283" cy="1524017"/>
          </a:xfrm>
          <a:prstGeom prst="rect">
            <a:avLst/>
          </a:prstGeom>
          <a:noFill/>
          <a:ln>
            <a:noFill/>
          </a:ln>
        </p:spPr>
      </p:pic>
      <p:pic>
        <p:nvPicPr>
          <p:cNvPr id="275" name="Google Shape;275;p60"/>
          <p:cNvPicPr preferRelativeResize="0"/>
          <p:nvPr/>
        </p:nvPicPr>
        <p:blipFill rotWithShape="1">
          <a:blip r:embed="rId2">
            <a:alphaModFix amt="56000"/>
          </a:blip>
          <a:srcRect/>
          <a:stretch/>
        </p:blipFill>
        <p:spPr>
          <a:xfrm>
            <a:off x="1709821" y="5070539"/>
            <a:ext cx="328473" cy="1299301"/>
          </a:xfrm>
          <a:prstGeom prst="rect">
            <a:avLst/>
          </a:prstGeom>
          <a:noFill/>
          <a:ln>
            <a:noFill/>
          </a:ln>
        </p:spPr>
      </p:pic>
      <p:pic>
        <p:nvPicPr>
          <p:cNvPr id="276" name="Google Shape;276;p60"/>
          <p:cNvPicPr preferRelativeResize="0"/>
          <p:nvPr/>
        </p:nvPicPr>
        <p:blipFill rotWithShape="1">
          <a:blip r:embed="rId2">
            <a:alphaModFix amt="56000"/>
          </a:blip>
          <a:srcRect/>
          <a:stretch/>
        </p:blipFill>
        <p:spPr>
          <a:xfrm>
            <a:off x="2209566" y="5357888"/>
            <a:ext cx="255829" cy="1011953"/>
          </a:xfrm>
          <a:prstGeom prst="rect">
            <a:avLst/>
          </a:prstGeom>
          <a:noFill/>
          <a:ln>
            <a:noFill/>
          </a:ln>
        </p:spPr>
      </p:pic>
      <p:pic>
        <p:nvPicPr>
          <p:cNvPr id="277" name="Google Shape;277;p60"/>
          <p:cNvPicPr preferRelativeResize="0"/>
          <p:nvPr/>
        </p:nvPicPr>
        <p:blipFill rotWithShape="1">
          <a:blip r:embed="rId2">
            <a:alphaModFix amt="56000"/>
          </a:blip>
          <a:srcRect/>
          <a:stretch/>
        </p:blipFill>
        <p:spPr>
          <a:xfrm>
            <a:off x="2628900" y="4845828"/>
            <a:ext cx="385283" cy="152401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Content #1C">
  <p:cSld name="6_Content #1C">
    <p:spTree>
      <p:nvGrpSpPr>
        <p:cNvPr id="1" name="Shape 278"/>
        <p:cNvGrpSpPr/>
        <p:nvPr/>
      </p:nvGrpSpPr>
      <p:grpSpPr>
        <a:xfrm>
          <a:off x="0" y="0"/>
          <a:ext cx="0" cy="0"/>
          <a:chOff x="0" y="0"/>
          <a:chExt cx="0" cy="0"/>
        </a:xfrm>
      </p:grpSpPr>
      <p:sp>
        <p:nvSpPr>
          <p:cNvPr id="279" name="Google Shape;279;p61"/>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61"/>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281" name="Google Shape;281;p61"/>
          <p:cNvSpPr/>
          <p:nvPr/>
        </p:nvSpPr>
        <p:spPr>
          <a:xfrm>
            <a:off x="411322" y="491558"/>
            <a:ext cx="3194923" cy="5878287"/>
          </a:xfrm>
          <a:prstGeom prst="round2DiagRect">
            <a:avLst>
              <a:gd name="adj1" fmla="val 0"/>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82" name="Google Shape;282;p61"/>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 name="Google Shape;283;p61"/>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84" name="Google Shape;284;p61"/>
          <p:cNvPicPr preferRelativeResize="0"/>
          <p:nvPr/>
        </p:nvPicPr>
        <p:blipFill rotWithShape="1">
          <a:blip r:embed="rId2">
            <a:alphaModFix amt="56000"/>
          </a:blip>
          <a:srcRect/>
          <a:stretch/>
        </p:blipFill>
        <p:spPr>
          <a:xfrm>
            <a:off x="829277" y="5372256"/>
            <a:ext cx="255829" cy="1011953"/>
          </a:xfrm>
          <a:prstGeom prst="rect">
            <a:avLst/>
          </a:prstGeom>
          <a:noFill/>
          <a:ln>
            <a:noFill/>
          </a:ln>
        </p:spPr>
      </p:pic>
      <p:pic>
        <p:nvPicPr>
          <p:cNvPr id="285" name="Google Shape;285;p61"/>
          <p:cNvPicPr preferRelativeResize="0"/>
          <p:nvPr/>
        </p:nvPicPr>
        <p:blipFill rotWithShape="1">
          <a:blip r:embed="rId2">
            <a:alphaModFix amt="56000"/>
          </a:blip>
          <a:srcRect/>
          <a:stretch/>
        </p:blipFill>
        <p:spPr>
          <a:xfrm>
            <a:off x="1173940" y="4860196"/>
            <a:ext cx="385283" cy="1524017"/>
          </a:xfrm>
          <a:prstGeom prst="rect">
            <a:avLst/>
          </a:prstGeom>
          <a:noFill/>
          <a:ln>
            <a:noFill/>
          </a:ln>
        </p:spPr>
      </p:pic>
      <p:pic>
        <p:nvPicPr>
          <p:cNvPr id="286" name="Google Shape;286;p61"/>
          <p:cNvPicPr preferRelativeResize="0"/>
          <p:nvPr/>
        </p:nvPicPr>
        <p:blipFill rotWithShape="1">
          <a:blip r:embed="rId2">
            <a:alphaModFix amt="56000"/>
          </a:blip>
          <a:srcRect/>
          <a:stretch/>
        </p:blipFill>
        <p:spPr>
          <a:xfrm>
            <a:off x="1708134" y="5084907"/>
            <a:ext cx="328473" cy="1299301"/>
          </a:xfrm>
          <a:prstGeom prst="rect">
            <a:avLst/>
          </a:prstGeom>
          <a:noFill/>
          <a:ln>
            <a:noFill/>
          </a:ln>
        </p:spPr>
      </p:pic>
      <p:pic>
        <p:nvPicPr>
          <p:cNvPr id="287" name="Google Shape;287;p61"/>
          <p:cNvPicPr preferRelativeResize="0"/>
          <p:nvPr/>
        </p:nvPicPr>
        <p:blipFill rotWithShape="1">
          <a:blip r:embed="rId2">
            <a:alphaModFix amt="56000"/>
          </a:blip>
          <a:srcRect/>
          <a:stretch/>
        </p:blipFill>
        <p:spPr>
          <a:xfrm>
            <a:off x="2207879" y="5372256"/>
            <a:ext cx="255829" cy="1011953"/>
          </a:xfrm>
          <a:prstGeom prst="rect">
            <a:avLst/>
          </a:prstGeom>
          <a:noFill/>
          <a:ln>
            <a:noFill/>
          </a:ln>
        </p:spPr>
      </p:pic>
      <p:pic>
        <p:nvPicPr>
          <p:cNvPr id="288" name="Google Shape;288;p61"/>
          <p:cNvPicPr preferRelativeResize="0"/>
          <p:nvPr/>
        </p:nvPicPr>
        <p:blipFill rotWithShape="1">
          <a:blip r:embed="rId2">
            <a:alphaModFix amt="56000"/>
          </a:blip>
          <a:srcRect/>
          <a:stretch/>
        </p:blipFill>
        <p:spPr>
          <a:xfrm>
            <a:off x="2627213" y="4860196"/>
            <a:ext cx="385283" cy="152401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7_Content #1C">
  <p:cSld name="7_Content #1C">
    <p:spTree>
      <p:nvGrpSpPr>
        <p:cNvPr id="1" name="Shape 289"/>
        <p:cNvGrpSpPr/>
        <p:nvPr/>
      </p:nvGrpSpPr>
      <p:grpSpPr>
        <a:xfrm>
          <a:off x="0" y="0"/>
          <a:ext cx="0" cy="0"/>
          <a:chOff x="0" y="0"/>
          <a:chExt cx="0" cy="0"/>
        </a:xfrm>
      </p:grpSpPr>
      <p:sp>
        <p:nvSpPr>
          <p:cNvPr id="290" name="Google Shape;290;p62"/>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62"/>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292" name="Google Shape;292;p62"/>
          <p:cNvSpPr/>
          <p:nvPr/>
        </p:nvSpPr>
        <p:spPr>
          <a:xfrm>
            <a:off x="411322" y="491558"/>
            <a:ext cx="3194923" cy="5878287"/>
          </a:xfrm>
          <a:prstGeom prst="round2DiagRect">
            <a:avLst>
              <a:gd name="adj1" fmla="val 0"/>
              <a:gd name="adj2" fmla="val 0"/>
            </a:avLst>
          </a:prstGeom>
          <a:solidFill>
            <a:srgbClr val="B12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293" name="Google Shape;293;p62"/>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4" name="Google Shape;294;p62"/>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95" name="Google Shape;295;p62"/>
          <p:cNvPicPr preferRelativeResize="0"/>
          <p:nvPr/>
        </p:nvPicPr>
        <p:blipFill rotWithShape="1">
          <a:blip r:embed="rId2">
            <a:alphaModFix amt="56000"/>
          </a:blip>
          <a:srcRect/>
          <a:stretch/>
        </p:blipFill>
        <p:spPr>
          <a:xfrm>
            <a:off x="829277" y="5357888"/>
            <a:ext cx="255829" cy="1011953"/>
          </a:xfrm>
          <a:prstGeom prst="rect">
            <a:avLst/>
          </a:prstGeom>
          <a:noFill/>
          <a:ln>
            <a:noFill/>
          </a:ln>
        </p:spPr>
      </p:pic>
      <p:pic>
        <p:nvPicPr>
          <p:cNvPr id="296" name="Google Shape;296;p62"/>
          <p:cNvPicPr preferRelativeResize="0"/>
          <p:nvPr/>
        </p:nvPicPr>
        <p:blipFill rotWithShape="1">
          <a:blip r:embed="rId2">
            <a:alphaModFix amt="56000"/>
          </a:blip>
          <a:srcRect/>
          <a:stretch/>
        </p:blipFill>
        <p:spPr>
          <a:xfrm>
            <a:off x="1173940" y="4845828"/>
            <a:ext cx="385283" cy="1524017"/>
          </a:xfrm>
          <a:prstGeom prst="rect">
            <a:avLst/>
          </a:prstGeom>
          <a:noFill/>
          <a:ln>
            <a:noFill/>
          </a:ln>
        </p:spPr>
      </p:pic>
      <p:pic>
        <p:nvPicPr>
          <p:cNvPr id="297" name="Google Shape;297;p62"/>
          <p:cNvPicPr preferRelativeResize="0"/>
          <p:nvPr/>
        </p:nvPicPr>
        <p:blipFill rotWithShape="1">
          <a:blip r:embed="rId2">
            <a:alphaModFix amt="56000"/>
          </a:blip>
          <a:srcRect/>
          <a:stretch/>
        </p:blipFill>
        <p:spPr>
          <a:xfrm>
            <a:off x="1708134" y="5070539"/>
            <a:ext cx="328473" cy="1299301"/>
          </a:xfrm>
          <a:prstGeom prst="rect">
            <a:avLst/>
          </a:prstGeom>
          <a:noFill/>
          <a:ln>
            <a:noFill/>
          </a:ln>
        </p:spPr>
      </p:pic>
      <p:pic>
        <p:nvPicPr>
          <p:cNvPr id="298" name="Google Shape;298;p62"/>
          <p:cNvPicPr preferRelativeResize="0"/>
          <p:nvPr/>
        </p:nvPicPr>
        <p:blipFill rotWithShape="1">
          <a:blip r:embed="rId2">
            <a:alphaModFix amt="56000"/>
          </a:blip>
          <a:srcRect/>
          <a:stretch/>
        </p:blipFill>
        <p:spPr>
          <a:xfrm>
            <a:off x="2207879" y="5357888"/>
            <a:ext cx="255829" cy="1011953"/>
          </a:xfrm>
          <a:prstGeom prst="rect">
            <a:avLst/>
          </a:prstGeom>
          <a:noFill/>
          <a:ln>
            <a:noFill/>
          </a:ln>
        </p:spPr>
      </p:pic>
      <p:pic>
        <p:nvPicPr>
          <p:cNvPr id="299" name="Google Shape;299;p62"/>
          <p:cNvPicPr preferRelativeResize="0"/>
          <p:nvPr/>
        </p:nvPicPr>
        <p:blipFill rotWithShape="1">
          <a:blip r:embed="rId2">
            <a:alphaModFix amt="56000"/>
          </a:blip>
          <a:srcRect/>
          <a:stretch/>
        </p:blipFill>
        <p:spPr>
          <a:xfrm>
            <a:off x="2627213" y="4845828"/>
            <a:ext cx="385283" cy="152401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2A">
  <p:cSld name="Content #2A">
    <p:spTree>
      <p:nvGrpSpPr>
        <p:cNvPr id="1" name="Shape 300"/>
        <p:cNvGrpSpPr/>
        <p:nvPr/>
      </p:nvGrpSpPr>
      <p:grpSpPr>
        <a:xfrm>
          <a:off x="0" y="0"/>
          <a:ext cx="0" cy="0"/>
          <a:chOff x="0" y="0"/>
          <a:chExt cx="0" cy="0"/>
        </a:xfrm>
      </p:grpSpPr>
      <p:sp>
        <p:nvSpPr>
          <p:cNvPr id="301" name="Google Shape;301;p63"/>
          <p:cNvSpPr/>
          <p:nvPr/>
        </p:nvSpPr>
        <p:spPr>
          <a:xfrm>
            <a:off x="411341" y="491558"/>
            <a:ext cx="5625024" cy="5878287"/>
          </a:xfrm>
          <a:prstGeom prst="round2DiagRect">
            <a:avLst>
              <a:gd name="adj1" fmla="val 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02" name="Google Shape;302;p63"/>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63"/>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304" name="Google Shape;304;p63"/>
          <p:cNvSpPr txBox="1">
            <a:spLocks noGrp="1"/>
          </p:cNvSpPr>
          <p:nvPr>
            <p:ph type="body" idx="1"/>
          </p:nvPr>
        </p:nvSpPr>
        <p:spPr>
          <a:xfrm>
            <a:off x="527626" y="769905"/>
            <a:ext cx="5277611"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5" name="Google Shape;305;p63"/>
          <p:cNvSpPr txBox="1">
            <a:spLocks noGrp="1"/>
          </p:cNvSpPr>
          <p:nvPr>
            <p:ph type="body" idx="3"/>
          </p:nvPr>
        </p:nvSpPr>
        <p:spPr>
          <a:xfrm>
            <a:off x="527375" y="1646238"/>
            <a:ext cx="5277860" cy="4481847"/>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sz="20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Content #2B">
  <p:cSld name="1_Content #2B">
    <p:spTree>
      <p:nvGrpSpPr>
        <p:cNvPr id="1" name="Shape 306"/>
        <p:cNvGrpSpPr/>
        <p:nvPr/>
      </p:nvGrpSpPr>
      <p:grpSpPr>
        <a:xfrm>
          <a:off x="0" y="0"/>
          <a:ext cx="0" cy="0"/>
          <a:chOff x="0" y="0"/>
          <a:chExt cx="0" cy="0"/>
        </a:xfrm>
      </p:grpSpPr>
      <p:sp>
        <p:nvSpPr>
          <p:cNvPr id="307" name="Google Shape;307;p64"/>
          <p:cNvSpPr/>
          <p:nvPr/>
        </p:nvSpPr>
        <p:spPr>
          <a:xfrm>
            <a:off x="411341" y="491558"/>
            <a:ext cx="5625024" cy="5878287"/>
          </a:xfrm>
          <a:prstGeom prst="round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08" name="Google Shape;308;p64"/>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309" name="Google Shape;309;p64"/>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64"/>
          <p:cNvSpPr txBox="1">
            <a:spLocks noGrp="1"/>
          </p:cNvSpPr>
          <p:nvPr>
            <p:ph type="body" idx="1"/>
          </p:nvPr>
        </p:nvSpPr>
        <p:spPr>
          <a:xfrm>
            <a:off x="527626" y="769905"/>
            <a:ext cx="5221125"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chemeClr val="accent3"/>
              </a:buClr>
              <a:buSzPts val="2200"/>
              <a:buNone/>
              <a:defRPr sz="2200" b="1">
                <a:solidFill>
                  <a:schemeClr val="accent3"/>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1" name="Google Shape;311;p64"/>
          <p:cNvSpPr txBox="1">
            <a:spLocks noGrp="1"/>
          </p:cNvSpPr>
          <p:nvPr>
            <p:ph type="body" idx="3"/>
          </p:nvPr>
        </p:nvSpPr>
        <p:spPr>
          <a:xfrm>
            <a:off x="527376" y="1646238"/>
            <a:ext cx="5221375" cy="4481847"/>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sz="20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2C">
  <p:cSld name="Content #2C">
    <p:spTree>
      <p:nvGrpSpPr>
        <p:cNvPr id="1" name="Shape 312"/>
        <p:cNvGrpSpPr/>
        <p:nvPr/>
      </p:nvGrpSpPr>
      <p:grpSpPr>
        <a:xfrm>
          <a:off x="0" y="0"/>
          <a:ext cx="0" cy="0"/>
          <a:chOff x="0" y="0"/>
          <a:chExt cx="0" cy="0"/>
        </a:xfrm>
      </p:grpSpPr>
      <p:sp>
        <p:nvSpPr>
          <p:cNvPr id="313" name="Google Shape;313;p65"/>
          <p:cNvSpPr/>
          <p:nvPr/>
        </p:nvSpPr>
        <p:spPr>
          <a:xfrm>
            <a:off x="411341" y="491558"/>
            <a:ext cx="5625024" cy="5878287"/>
          </a:xfrm>
          <a:prstGeom prst="round2DiagRect">
            <a:avLst>
              <a:gd name="adj1" fmla="val 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14" name="Google Shape;314;p65"/>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315" name="Google Shape;315;p65"/>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65"/>
          <p:cNvSpPr txBox="1">
            <a:spLocks noGrp="1"/>
          </p:cNvSpPr>
          <p:nvPr>
            <p:ph type="body" idx="1"/>
          </p:nvPr>
        </p:nvSpPr>
        <p:spPr>
          <a:xfrm>
            <a:off x="527628" y="769905"/>
            <a:ext cx="5238133"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7" name="Google Shape;317;p65"/>
          <p:cNvSpPr txBox="1">
            <a:spLocks noGrp="1"/>
          </p:cNvSpPr>
          <p:nvPr>
            <p:ph type="body" idx="3"/>
          </p:nvPr>
        </p:nvSpPr>
        <p:spPr>
          <a:xfrm>
            <a:off x="527377" y="1646238"/>
            <a:ext cx="5238383" cy="4481847"/>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ontent #2C">
  <p:cSld name="1_Content #2C">
    <p:spTree>
      <p:nvGrpSpPr>
        <p:cNvPr id="1" name="Shape 318"/>
        <p:cNvGrpSpPr/>
        <p:nvPr/>
      </p:nvGrpSpPr>
      <p:grpSpPr>
        <a:xfrm>
          <a:off x="0" y="0"/>
          <a:ext cx="0" cy="0"/>
          <a:chOff x="0" y="0"/>
          <a:chExt cx="0" cy="0"/>
        </a:xfrm>
      </p:grpSpPr>
      <p:sp>
        <p:nvSpPr>
          <p:cNvPr id="319" name="Google Shape;319;p66"/>
          <p:cNvSpPr/>
          <p:nvPr/>
        </p:nvSpPr>
        <p:spPr>
          <a:xfrm>
            <a:off x="411341" y="491558"/>
            <a:ext cx="5625024" cy="5878287"/>
          </a:xfrm>
          <a:prstGeom prst="round2DiagRect">
            <a:avLst>
              <a:gd name="adj1" fmla="val 0"/>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20" name="Google Shape;320;p66"/>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321" name="Google Shape;321;p66"/>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66"/>
          <p:cNvSpPr txBox="1">
            <a:spLocks noGrp="1"/>
          </p:cNvSpPr>
          <p:nvPr>
            <p:ph type="body" idx="1"/>
          </p:nvPr>
        </p:nvSpPr>
        <p:spPr>
          <a:xfrm>
            <a:off x="527629" y="769905"/>
            <a:ext cx="5263645"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rgbClr val="FFFFFF"/>
              </a:buClr>
              <a:buSzPts val="2200"/>
              <a:buNone/>
              <a:defRPr sz="22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3" name="Google Shape;323;p66"/>
          <p:cNvSpPr txBox="1">
            <a:spLocks noGrp="1"/>
          </p:cNvSpPr>
          <p:nvPr>
            <p:ph type="body" idx="3"/>
          </p:nvPr>
        </p:nvSpPr>
        <p:spPr>
          <a:xfrm>
            <a:off x="527377" y="1646239"/>
            <a:ext cx="5263895" cy="4433720"/>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Content #2C">
  <p:cSld name="2_Content #2C">
    <p:spTree>
      <p:nvGrpSpPr>
        <p:cNvPr id="1" name="Shape 324"/>
        <p:cNvGrpSpPr/>
        <p:nvPr/>
      </p:nvGrpSpPr>
      <p:grpSpPr>
        <a:xfrm>
          <a:off x="0" y="0"/>
          <a:ext cx="0" cy="0"/>
          <a:chOff x="0" y="0"/>
          <a:chExt cx="0" cy="0"/>
        </a:xfrm>
      </p:grpSpPr>
      <p:sp>
        <p:nvSpPr>
          <p:cNvPr id="325" name="Google Shape;325;p67"/>
          <p:cNvSpPr/>
          <p:nvPr/>
        </p:nvSpPr>
        <p:spPr>
          <a:xfrm>
            <a:off x="411341" y="491558"/>
            <a:ext cx="5625024" cy="5878287"/>
          </a:xfrm>
          <a:prstGeom prst="round2DiagRect">
            <a:avLst>
              <a:gd name="adj1" fmla="val 0"/>
              <a:gd name="adj2" fmla="val 0"/>
            </a:avLst>
          </a:prstGeom>
          <a:solidFill>
            <a:srgbClr val="B12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26" name="Google Shape;326;p67"/>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327" name="Google Shape;327;p67"/>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67"/>
          <p:cNvSpPr txBox="1">
            <a:spLocks noGrp="1"/>
          </p:cNvSpPr>
          <p:nvPr>
            <p:ph type="body" idx="1"/>
          </p:nvPr>
        </p:nvSpPr>
        <p:spPr>
          <a:xfrm>
            <a:off x="527629" y="769905"/>
            <a:ext cx="5263645"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rgbClr val="FFFFFF"/>
              </a:buClr>
              <a:buSzPts val="2200"/>
              <a:buNone/>
              <a:defRPr sz="22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9" name="Google Shape;329;p67"/>
          <p:cNvSpPr txBox="1">
            <a:spLocks noGrp="1"/>
          </p:cNvSpPr>
          <p:nvPr>
            <p:ph type="body" idx="3"/>
          </p:nvPr>
        </p:nvSpPr>
        <p:spPr>
          <a:xfrm>
            <a:off x="527377" y="1646239"/>
            <a:ext cx="5263895" cy="4433720"/>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0"/>
        <p:cNvGrpSpPr/>
        <p:nvPr/>
      </p:nvGrpSpPr>
      <p:grpSpPr>
        <a:xfrm>
          <a:off x="0" y="0"/>
          <a:ext cx="0" cy="0"/>
          <a:chOff x="0" y="0"/>
          <a:chExt cx="0" cy="0"/>
        </a:xfrm>
      </p:grpSpPr>
      <p:sp>
        <p:nvSpPr>
          <p:cNvPr id="331" name="Google Shape;331;p68"/>
          <p:cNvSpPr/>
          <p:nvPr/>
        </p:nvSpPr>
        <p:spPr>
          <a:xfrm>
            <a:off x="422235" y="491558"/>
            <a:ext cx="8312727" cy="5878287"/>
          </a:xfrm>
          <a:prstGeom prst="round2DiagRect">
            <a:avLst>
              <a:gd name="adj1" fmla="val 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32" name="Google Shape;332;p68"/>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33" name="Google Shape;333;p68"/>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334" name="Google Shape;334;p68"/>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335" name="Google Shape;335;p68"/>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336" name="Google Shape;336;p68"/>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337" name="Google Shape;337;p68"/>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338" name="Google Shape;338;p68"/>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rgbClr val="FFFFFF"/>
              </a:buClr>
              <a:buSzPts val="4000"/>
              <a:buFont typeface="Arial"/>
              <a:buChar char="•"/>
              <a:defRPr sz="40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8"/>
        <p:cNvGrpSpPr/>
        <p:nvPr/>
      </p:nvGrpSpPr>
      <p:grpSpPr>
        <a:xfrm>
          <a:off x="0" y="0"/>
          <a:ext cx="0" cy="0"/>
          <a:chOff x="0" y="0"/>
          <a:chExt cx="0" cy="0"/>
        </a:xfrm>
      </p:grpSpPr>
      <p:sp>
        <p:nvSpPr>
          <p:cNvPr id="29" name="Google Shape;29;p32"/>
          <p:cNvSpPr/>
          <p:nvPr/>
        </p:nvSpPr>
        <p:spPr>
          <a:xfrm>
            <a:off x="422235" y="491558"/>
            <a:ext cx="8312727" cy="5878287"/>
          </a:xfrm>
          <a:prstGeom prst="round2DiagRect">
            <a:avLst>
              <a:gd name="adj1" fmla="val 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b="0" i="0" u="none" strike="noStrike" cap="none">
              <a:solidFill>
                <a:srgbClr val="FFFFFF"/>
              </a:solidFill>
              <a:latin typeface="Calibri"/>
              <a:ea typeface="Calibri"/>
              <a:cs typeface="Calibri"/>
              <a:sym typeface="Calibri"/>
            </a:endParaRPr>
          </a:p>
        </p:txBody>
      </p:sp>
      <p:sp>
        <p:nvSpPr>
          <p:cNvPr id="30" name="Google Shape;30;p32"/>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1" name="Google Shape;31;p32"/>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32" name="Google Shape;32;p32"/>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33" name="Google Shape;33;p32"/>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34" name="Google Shape;34;p32"/>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35" name="Google Shape;35;p32"/>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36" name="Google Shape;36;p32"/>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rgbClr val="FFFFFF"/>
              </a:buClr>
              <a:buSzPts val="4000"/>
              <a:buFont typeface="Arial"/>
              <a:buChar char="•"/>
              <a:defRPr sz="40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39"/>
        <p:cNvGrpSpPr/>
        <p:nvPr/>
      </p:nvGrpSpPr>
      <p:grpSpPr>
        <a:xfrm>
          <a:off x="0" y="0"/>
          <a:ext cx="0" cy="0"/>
          <a:chOff x="0" y="0"/>
          <a:chExt cx="0" cy="0"/>
        </a:xfrm>
      </p:grpSpPr>
      <p:sp>
        <p:nvSpPr>
          <p:cNvPr id="340" name="Google Shape;340;p69"/>
          <p:cNvSpPr/>
          <p:nvPr/>
        </p:nvSpPr>
        <p:spPr>
          <a:xfrm>
            <a:off x="422235" y="491558"/>
            <a:ext cx="8312727" cy="5878287"/>
          </a:xfrm>
          <a:prstGeom prst="round2DiagRect">
            <a:avLst>
              <a:gd name="adj1" fmla="val 0"/>
              <a:gd name="adj2" fmla="val 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41" name="Google Shape;341;p69"/>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42" name="Google Shape;342;p69"/>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343" name="Google Shape;343;p69"/>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344" name="Google Shape;344;p69"/>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345" name="Google Shape;345;p69"/>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346" name="Google Shape;346;p69"/>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347" name="Google Shape;347;p69"/>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lt1"/>
              </a:buClr>
              <a:buSzPts val="4000"/>
              <a:buFont typeface="Arial"/>
              <a:buChar char="•"/>
              <a:defRPr sz="40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48"/>
        <p:cNvGrpSpPr/>
        <p:nvPr/>
      </p:nvGrpSpPr>
      <p:grpSpPr>
        <a:xfrm>
          <a:off x="0" y="0"/>
          <a:ext cx="0" cy="0"/>
          <a:chOff x="0" y="0"/>
          <a:chExt cx="0" cy="0"/>
        </a:xfrm>
      </p:grpSpPr>
      <p:sp>
        <p:nvSpPr>
          <p:cNvPr id="349" name="Google Shape;349;p70"/>
          <p:cNvSpPr/>
          <p:nvPr/>
        </p:nvSpPr>
        <p:spPr>
          <a:xfrm>
            <a:off x="422235" y="491558"/>
            <a:ext cx="8312727" cy="5878287"/>
          </a:xfrm>
          <a:prstGeom prst="round2DiagRect">
            <a:avLst>
              <a:gd name="adj1" fmla="val 0"/>
              <a:gd name="adj2" fmla="val 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50" name="Google Shape;350;p70"/>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51" name="Google Shape;351;p70"/>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352" name="Google Shape;352;p70"/>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353" name="Google Shape;353;p70"/>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354" name="Google Shape;354;p70"/>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355" name="Google Shape;355;p70"/>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356" name="Google Shape;356;p70"/>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lt1"/>
              </a:buClr>
              <a:buSzPts val="4000"/>
              <a:buFont typeface="Arial"/>
              <a:buChar char="•"/>
              <a:defRPr sz="40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357"/>
        <p:cNvGrpSpPr/>
        <p:nvPr/>
      </p:nvGrpSpPr>
      <p:grpSpPr>
        <a:xfrm>
          <a:off x="0" y="0"/>
          <a:ext cx="0" cy="0"/>
          <a:chOff x="0" y="0"/>
          <a:chExt cx="0" cy="0"/>
        </a:xfrm>
      </p:grpSpPr>
      <p:sp>
        <p:nvSpPr>
          <p:cNvPr id="358" name="Google Shape;358;p71"/>
          <p:cNvSpPr/>
          <p:nvPr/>
        </p:nvSpPr>
        <p:spPr>
          <a:xfrm>
            <a:off x="422235" y="491558"/>
            <a:ext cx="8312727" cy="5878287"/>
          </a:xfrm>
          <a:prstGeom prst="round2DiagRect">
            <a:avLst>
              <a:gd name="adj1" fmla="val 0"/>
              <a:gd name="adj2" fmla="val 0"/>
            </a:avLst>
          </a:prstGeom>
          <a:solidFill>
            <a:srgbClr val="B12D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59" name="Google Shape;359;p71"/>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360" name="Google Shape;360;p71"/>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361" name="Google Shape;361;p71"/>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362" name="Google Shape;362;p71"/>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363" name="Google Shape;363;p71"/>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364" name="Google Shape;364;p71"/>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365" name="Google Shape;365;p71"/>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lt1"/>
              </a:buClr>
              <a:buSzPts val="4000"/>
              <a:buFont typeface="Arial"/>
              <a:buChar char="•"/>
              <a:defRPr sz="40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pact Stat">
  <p:cSld name="Impact Stat">
    <p:spTree>
      <p:nvGrpSpPr>
        <p:cNvPr id="1" name="Shape 366"/>
        <p:cNvGrpSpPr/>
        <p:nvPr/>
      </p:nvGrpSpPr>
      <p:grpSpPr>
        <a:xfrm>
          <a:off x="0" y="0"/>
          <a:ext cx="0" cy="0"/>
          <a:chOff x="0" y="0"/>
          <a:chExt cx="0" cy="0"/>
        </a:xfrm>
      </p:grpSpPr>
      <p:sp>
        <p:nvSpPr>
          <p:cNvPr id="367" name="Google Shape;367;p72"/>
          <p:cNvSpPr>
            <a:spLocks noGrp="1"/>
          </p:cNvSpPr>
          <p:nvPr>
            <p:ph type="pic" idx="2"/>
          </p:nvPr>
        </p:nvSpPr>
        <p:spPr>
          <a:xfrm>
            <a:off x="417085" y="491558"/>
            <a:ext cx="8317881" cy="5878287"/>
          </a:xfrm>
          <a:prstGeom prst="round2DiagRect">
            <a:avLst>
              <a:gd name="adj1" fmla="val 0"/>
              <a:gd name="adj2" fmla="val 0"/>
            </a:avLst>
          </a:prstGeom>
          <a:noFill/>
          <a:ln>
            <a:noFill/>
          </a:ln>
        </p:spPr>
      </p:sp>
      <p:sp>
        <p:nvSpPr>
          <p:cNvPr id="368" name="Google Shape;368;p72"/>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72"/>
          <p:cNvSpPr/>
          <p:nvPr/>
        </p:nvSpPr>
        <p:spPr>
          <a:xfrm>
            <a:off x="871200" y="1529615"/>
            <a:ext cx="2989041" cy="3828041"/>
          </a:xfrm>
          <a:prstGeom prst="round2DiagRect">
            <a:avLst>
              <a:gd name="adj1" fmla="val 0"/>
              <a:gd name="adj2" fmla="val 0"/>
            </a:avLst>
          </a:prstGeom>
          <a:solidFill>
            <a:schemeClr val="lt1"/>
          </a:solidFill>
          <a:ln>
            <a:noFill/>
          </a:ln>
          <a:effectLst>
            <a:outerShdw blurRad="254000" algn="tl" rotWithShape="0">
              <a:srgbClr val="000000">
                <a:alpha val="2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370" name="Google Shape;370;p72"/>
          <p:cNvSpPr txBox="1">
            <a:spLocks noGrp="1"/>
          </p:cNvSpPr>
          <p:nvPr>
            <p:ph type="body" idx="1"/>
          </p:nvPr>
        </p:nvSpPr>
        <p:spPr>
          <a:xfrm>
            <a:off x="871410" y="2088698"/>
            <a:ext cx="2988830" cy="1370012"/>
          </a:xfrm>
          <a:prstGeom prst="rect">
            <a:avLst/>
          </a:prstGeom>
          <a:noFill/>
          <a:ln>
            <a:noFill/>
          </a:ln>
        </p:spPr>
        <p:txBody>
          <a:bodyPr spcFirstLastPara="1" wrap="square" lIns="91425" tIns="45700" rIns="91425" bIns="45700" anchor="t" anchorCtr="0">
            <a:normAutofit/>
          </a:bodyPr>
          <a:lstStyle>
            <a:lvl1pPr marL="457200" lvl="0" indent="-228600" algn="ctr">
              <a:spcBef>
                <a:spcPts val="640"/>
              </a:spcBef>
              <a:spcAft>
                <a:spcPts val="0"/>
              </a:spcAft>
              <a:buClr>
                <a:schemeClr val="accent2"/>
              </a:buClr>
              <a:buSzPts val="3200"/>
              <a:buNone/>
              <a:defRPr sz="3200" b="1" cap="none">
                <a:solidFill>
                  <a:schemeClr val="accent2"/>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1" name="Google Shape;371;p72"/>
          <p:cNvSpPr txBox="1">
            <a:spLocks noGrp="1"/>
          </p:cNvSpPr>
          <p:nvPr>
            <p:ph type="body" idx="3"/>
          </p:nvPr>
        </p:nvSpPr>
        <p:spPr>
          <a:xfrm>
            <a:off x="871410" y="3457975"/>
            <a:ext cx="2988830" cy="346983"/>
          </a:xfrm>
          <a:prstGeom prst="rect">
            <a:avLst/>
          </a:prstGeom>
          <a:noFill/>
          <a:ln>
            <a:noFill/>
          </a:ln>
        </p:spPr>
        <p:txBody>
          <a:bodyPr spcFirstLastPara="1" wrap="square" lIns="91425" tIns="45700" rIns="91425" bIns="45700" anchor="t" anchorCtr="0">
            <a:normAutofit/>
          </a:bodyPr>
          <a:lstStyle>
            <a:lvl1pPr marL="457200" lvl="0" indent="-228600" algn="ctr">
              <a:spcBef>
                <a:spcPts val="360"/>
              </a:spcBef>
              <a:spcAft>
                <a:spcPts val="0"/>
              </a:spcAft>
              <a:buClr>
                <a:schemeClr val="accent6"/>
              </a:buClr>
              <a:buSzPts val="1800"/>
              <a:buNone/>
              <a:defRPr sz="1800" b="1">
                <a:solidFill>
                  <a:schemeClr val="accent6"/>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372"/>
        <p:cNvGrpSpPr/>
        <p:nvPr/>
      </p:nvGrpSpPr>
      <p:grpSpPr>
        <a:xfrm>
          <a:off x="0" y="0"/>
          <a:ext cx="0" cy="0"/>
          <a:chOff x="0" y="0"/>
          <a:chExt cx="0" cy="0"/>
        </a:xfrm>
      </p:grpSpPr>
      <p:sp>
        <p:nvSpPr>
          <p:cNvPr id="373" name="Google Shape;373;p73"/>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73"/>
          <p:cNvSpPr txBox="1">
            <a:spLocks noGrp="1"/>
          </p:cNvSpPr>
          <p:nvPr>
            <p:ph type="title"/>
          </p:nvPr>
        </p:nvSpPr>
        <p:spPr>
          <a:xfrm>
            <a:off x="524219" y="775473"/>
            <a:ext cx="8162592" cy="8714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2800"/>
              <a:buFont typeface="Arial"/>
              <a:buNone/>
              <a:defRPr sz="2800" b="1">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3B" type="obj">
  <p:cSld name="OBJECT">
    <p:spTree>
      <p:nvGrpSpPr>
        <p:cNvPr id="1" name="Shape 37"/>
        <p:cNvGrpSpPr/>
        <p:nvPr/>
      </p:nvGrpSpPr>
      <p:grpSpPr>
        <a:xfrm>
          <a:off x="0" y="0"/>
          <a:ext cx="0" cy="0"/>
          <a:chOff x="0" y="0"/>
          <a:chExt cx="0" cy="0"/>
        </a:xfrm>
      </p:grpSpPr>
      <p:sp>
        <p:nvSpPr>
          <p:cNvPr id="38" name="Google Shape;38;p33"/>
          <p:cNvSpPr/>
          <p:nvPr/>
        </p:nvSpPr>
        <p:spPr>
          <a:xfrm>
            <a:off x="422235" y="491558"/>
            <a:ext cx="8312727" cy="5878287"/>
          </a:xfrm>
          <a:prstGeom prst="round2DiagRect">
            <a:avLst>
              <a:gd name="adj1" fmla="val 0"/>
              <a:gd name="adj2" fmla="val 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20"/>
              <a:buFont typeface="Calibri"/>
              <a:buNone/>
            </a:pPr>
            <a:endParaRPr sz="1520" b="0" i="0" u="none" strike="noStrike" cap="none">
              <a:solidFill>
                <a:srgbClr val="FFFFFF"/>
              </a:solidFill>
              <a:latin typeface="Calibri"/>
              <a:ea typeface="Calibri"/>
              <a:cs typeface="Calibri"/>
              <a:sym typeface="Calibri"/>
            </a:endParaRPr>
          </a:p>
        </p:txBody>
      </p:sp>
      <p:sp>
        <p:nvSpPr>
          <p:cNvPr id="39" name="Google Shape;39;p33"/>
          <p:cNvSpPr txBox="1">
            <a:spLocks noGrp="1"/>
          </p:cNvSpPr>
          <p:nvPr>
            <p:ph type="title"/>
          </p:nvPr>
        </p:nvSpPr>
        <p:spPr>
          <a:xfrm>
            <a:off x="524219" y="775473"/>
            <a:ext cx="8162592" cy="87146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1"/>
              </a:buClr>
              <a:buSzPts val="2800"/>
              <a:buFont typeface="Arial"/>
              <a:buNone/>
              <a:defRPr sz="28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3"/>
          <p:cNvSpPr txBox="1">
            <a:spLocks noGrp="1"/>
          </p:cNvSpPr>
          <p:nvPr>
            <p:ph type="body" idx="1"/>
          </p:nvPr>
        </p:nvSpPr>
        <p:spPr>
          <a:xfrm>
            <a:off x="524208" y="1646945"/>
            <a:ext cx="8162593" cy="4582009"/>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accent1"/>
              </a:buClr>
              <a:buSzPts val="2400"/>
              <a:buChar char="•"/>
              <a:defRPr sz="2400">
                <a:solidFill>
                  <a:schemeClr val="accent6"/>
                </a:solidFill>
              </a:defRPr>
            </a:lvl1pPr>
            <a:lvl2pPr marL="914400" lvl="1" indent="-355600" algn="l">
              <a:spcBef>
                <a:spcPts val="400"/>
              </a:spcBef>
              <a:spcAft>
                <a:spcPts val="0"/>
              </a:spcAft>
              <a:buClr>
                <a:schemeClr val="accent1"/>
              </a:buClr>
              <a:buSzPts val="2000"/>
              <a:buChar char="–"/>
              <a:defRPr sz="2000">
                <a:solidFill>
                  <a:schemeClr val="accent6"/>
                </a:solidFill>
              </a:defRPr>
            </a:lvl2pPr>
            <a:lvl3pPr marL="1371600" lvl="2" indent="-355600" algn="l">
              <a:spcBef>
                <a:spcPts val="400"/>
              </a:spcBef>
              <a:spcAft>
                <a:spcPts val="0"/>
              </a:spcAft>
              <a:buClr>
                <a:schemeClr val="accent1"/>
              </a:buClr>
              <a:buSzPts val="2000"/>
              <a:buChar char="•"/>
              <a:defRPr sz="2000">
                <a:solidFill>
                  <a:schemeClr val="accent6"/>
                </a:solidFill>
              </a:defRPr>
            </a:lvl3pPr>
            <a:lvl4pPr marL="1828800" lvl="3" indent="-355600" algn="l">
              <a:spcBef>
                <a:spcPts val="400"/>
              </a:spcBef>
              <a:spcAft>
                <a:spcPts val="0"/>
              </a:spcAft>
              <a:buClr>
                <a:schemeClr val="accent1"/>
              </a:buClr>
              <a:buSzPts val="2000"/>
              <a:buChar char="–"/>
              <a:defRPr sz="2000">
                <a:solidFill>
                  <a:schemeClr val="accent6"/>
                </a:solidFill>
              </a:defRPr>
            </a:lvl4pPr>
            <a:lvl5pPr marL="2286000" lvl="4" indent="-355600" algn="l">
              <a:spcBef>
                <a:spcPts val="400"/>
              </a:spcBef>
              <a:spcAft>
                <a:spcPts val="0"/>
              </a:spcAft>
              <a:buClr>
                <a:schemeClr val="accent1"/>
              </a:buClr>
              <a:buSzPts val="2000"/>
              <a:buChar char="»"/>
              <a:defRPr sz="2000">
                <a:solidFill>
                  <a:schemeClr val="accent6"/>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457200" y="6411924"/>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1B">
  <p:cSld name="Content #1B">
    <p:spTree>
      <p:nvGrpSpPr>
        <p:cNvPr id="1" name="Shape 42"/>
        <p:cNvGrpSpPr/>
        <p:nvPr/>
      </p:nvGrpSpPr>
      <p:grpSpPr>
        <a:xfrm>
          <a:off x="0" y="0"/>
          <a:ext cx="0" cy="0"/>
          <a:chOff x="0" y="0"/>
          <a:chExt cx="0" cy="0"/>
        </a:xfrm>
      </p:grpSpPr>
      <p:sp>
        <p:nvSpPr>
          <p:cNvPr id="43" name="Google Shape;43;p34"/>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4"/>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45" name="Google Shape;45;p34"/>
          <p:cNvSpPr/>
          <p:nvPr/>
        </p:nvSpPr>
        <p:spPr>
          <a:xfrm>
            <a:off x="411322" y="491558"/>
            <a:ext cx="3194923" cy="5878287"/>
          </a:xfrm>
          <a:prstGeom prst="round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46" name="Google Shape;46;p34"/>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Autofit/>
          </a:bodyPr>
          <a:lstStyle>
            <a:lvl1pPr marL="457200" lvl="0" indent="-228600" algn="l">
              <a:spcBef>
                <a:spcPts val="440"/>
              </a:spcBef>
              <a:spcAft>
                <a:spcPts val="0"/>
              </a:spcAft>
              <a:buClr>
                <a:schemeClr val="accent3"/>
              </a:buClr>
              <a:buSzPts val="2200"/>
              <a:buNone/>
              <a:defRPr sz="2200" b="1">
                <a:solidFill>
                  <a:schemeClr val="accent3"/>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34"/>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48" name="Google Shape;48;p34"/>
          <p:cNvPicPr preferRelativeResize="0"/>
          <p:nvPr/>
        </p:nvPicPr>
        <p:blipFill rotWithShape="1">
          <a:blip r:embed="rId2">
            <a:alphaModFix amt="56000"/>
          </a:blip>
          <a:srcRect/>
          <a:stretch/>
        </p:blipFill>
        <p:spPr>
          <a:xfrm>
            <a:off x="829277" y="5356526"/>
            <a:ext cx="255829" cy="1011953"/>
          </a:xfrm>
          <a:prstGeom prst="rect">
            <a:avLst/>
          </a:prstGeom>
          <a:noFill/>
          <a:ln>
            <a:noFill/>
          </a:ln>
        </p:spPr>
      </p:pic>
      <p:pic>
        <p:nvPicPr>
          <p:cNvPr id="49" name="Google Shape;49;p34"/>
          <p:cNvPicPr preferRelativeResize="0"/>
          <p:nvPr/>
        </p:nvPicPr>
        <p:blipFill rotWithShape="1">
          <a:blip r:embed="rId2">
            <a:alphaModFix amt="56000"/>
          </a:blip>
          <a:srcRect/>
          <a:stretch/>
        </p:blipFill>
        <p:spPr>
          <a:xfrm>
            <a:off x="1173940" y="4844466"/>
            <a:ext cx="385283" cy="1524017"/>
          </a:xfrm>
          <a:prstGeom prst="rect">
            <a:avLst/>
          </a:prstGeom>
          <a:noFill/>
          <a:ln>
            <a:noFill/>
          </a:ln>
        </p:spPr>
      </p:pic>
      <p:pic>
        <p:nvPicPr>
          <p:cNvPr id="50" name="Google Shape;50;p34"/>
          <p:cNvPicPr preferRelativeResize="0"/>
          <p:nvPr/>
        </p:nvPicPr>
        <p:blipFill rotWithShape="1">
          <a:blip r:embed="rId2">
            <a:alphaModFix amt="56000"/>
          </a:blip>
          <a:srcRect/>
          <a:stretch/>
        </p:blipFill>
        <p:spPr>
          <a:xfrm>
            <a:off x="1708134" y="5069177"/>
            <a:ext cx="328473" cy="1299301"/>
          </a:xfrm>
          <a:prstGeom prst="rect">
            <a:avLst/>
          </a:prstGeom>
          <a:noFill/>
          <a:ln>
            <a:noFill/>
          </a:ln>
        </p:spPr>
      </p:pic>
      <p:pic>
        <p:nvPicPr>
          <p:cNvPr id="51" name="Google Shape;51;p34"/>
          <p:cNvPicPr preferRelativeResize="0"/>
          <p:nvPr/>
        </p:nvPicPr>
        <p:blipFill rotWithShape="1">
          <a:blip r:embed="rId2">
            <a:alphaModFix amt="56000"/>
          </a:blip>
          <a:srcRect/>
          <a:stretch/>
        </p:blipFill>
        <p:spPr>
          <a:xfrm>
            <a:off x="2207879" y="5356526"/>
            <a:ext cx="255829" cy="1011953"/>
          </a:xfrm>
          <a:prstGeom prst="rect">
            <a:avLst/>
          </a:prstGeom>
          <a:noFill/>
          <a:ln>
            <a:noFill/>
          </a:ln>
        </p:spPr>
      </p:pic>
      <p:pic>
        <p:nvPicPr>
          <p:cNvPr id="52" name="Google Shape;52;p34"/>
          <p:cNvPicPr preferRelativeResize="0"/>
          <p:nvPr/>
        </p:nvPicPr>
        <p:blipFill rotWithShape="1">
          <a:blip r:embed="rId2">
            <a:alphaModFix amt="56000"/>
          </a:blip>
          <a:srcRect/>
          <a:stretch/>
        </p:blipFill>
        <p:spPr>
          <a:xfrm>
            <a:off x="2627213" y="4844466"/>
            <a:ext cx="385283" cy="152401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53"/>
        <p:cNvGrpSpPr/>
        <p:nvPr/>
      </p:nvGrpSpPr>
      <p:grpSpPr>
        <a:xfrm>
          <a:off x="0" y="0"/>
          <a:ext cx="0" cy="0"/>
          <a:chOff x="0" y="0"/>
          <a:chExt cx="0" cy="0"/>
        </a:xfrm>
      </p:grpSpPr>
      <p:sp>
        <p:nvSpPr>
          <p:cNvPr id="54" name="Google Shape;54;p35"/>
          <p:cNvSpPr/>
          <p:nvPr/>
        </p:nvSpPr>
        <p:spPr>
          <a:xfrm>
            <a:off x="422235" y="491558"/>
            <a:ext cx="8312727" cy="5878287"/>
          </a:xfrm>
          <a:prstGeom prst="round2DiagRect">
            <a:avLst>
              <a:gd name="adj1" fmla="val 0"/>
              <a:gd name="adj2" fmla="val 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55" name="Google Shape;55;p35"/>
          <p:cNvSpPr txBox="1">
            <a:spLocks noGrp="1"/>
          </p:cNvSpPr>
          <p:nvPr>
            <p:ph type="dt" idx="10"/>
          </p:nvPr>
        </p:nvSpPr>
        <p:spPr>
          <a:xfrm>
            <a:off x="457200" y="6384136"/>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56" name="Google Shape;56;p35"/>
          <p:cNvPicPr preferRelativeResize="0"/>
          <p:nvPr/>
        </p:nvPicPr>
        <p:blipFill rotWithShape="1">
          <a:blip r:embed="rId2">
            <a:alphaModFix amt="56000"/>
          </a:blip>
          <a:srcRect/>
          <a:stretch/>
        </p:blipFill>
        <p:spPr>
          <a:xfrm>
            <a:off x="6165386" y="5020582"/>
            <a:ext cx="255829" cy="1349271"/>
          </a:xfrm>
          <a:prstGeom prst="rect">
            <a:avLst/>
          </a:prstGeom>
          <a:noFill/>
          <a:ln>
            <a:noFill/>
          </a:ln>
        </p:spPr>
      </p:pic>
      <p:pic>
        <p:nvPicPr>
          <p:cNvPr id="57" name="Google Shape;57;p35"/>
          <p:cNvPicPr preferRelativeResize="0"/>
          <p:nvPr/>
        </p:nvPicPr>
        <p:blipFill rotWithShape="1">
          <a:blip r:embed="rId2">
            <a:alphaModFix amt="56000"/>
          </a:blip>
          <a:srcRect/>
          <a:stretch/>
        </p:blipFill>
        <p:spPr>
          <a:xfrm>
            <a:off x="6510046" y="4337835"/>
            <a:ext cx="385283" cy="2032023"/>
          </a:xfrm>
          <a:prstGeom prst="rect">
            <a:avLst/>
          </a:prstGeom>
          <a:noFill/>
          <a:ln>
            <a:noFill/>
          </a:ln>
        </p:spPr>
      </p:pic>
      <p:pic>
        <p:nvPicPr>
          <p:cNvPr id="58" name="Google Shape;58;p35"/>
          <p:cNvPicPr preferRelativeResize="0"/>
          <p:nvPr/>
        </p:nvPicPr>
        <p:blipFill rotWithShape="1">
          <a:blip r:embed="rId2">
            <a:alphaModFix amt="56000"/>
          </a:blip>
          <a:srcRect/>
          <a:stretch/>
        </p:blipFill>
        <p:spPr>
          <a:xfrm>
            <a:off x="7044242" y="4637450"/>
            <a:ext cx="328473" cy="1732401"/>
          </a:xfrm>
          <a:prstGeom prst="rect">
            <a:avLst/>
          </a:prstGeom>
          <a:noFill/>
          <a:ln>
            <a:noFill/>
          </a:ln>
        </p:spPr>
      </p:pic>
      <p:pic>
        <p:nvPicPr>
          <p:cNvPr id="59" name="Google Shape;59;p35"/>
          <p:cNvPicPr preferRelativeResize="0"/>
          <p:nvPr/>
        </p:nvPicPr>
        <p:blipFill rotWithShape="1">
          <a:blip r:embed="rId2">
            <a:alphaModFix amt="56000"/>
          </a:blip>
          <a:srcRect/>
          <a:stretch/>
        </p:blipFill>
        <p:spPr>
          <a:xfrm>
            <a:off x="7543986" y="5020582"/>
            <a:ext cx="255829" cy="1349271"/>
          </a:xfrm>
          <a:prstGeom prst="rect">
            <a:avLst/>
          </a:prstGeom>
          <a:noFill/>
          <a:ln>
            <a:noFill/>
          </a:ln>
        </p:spPr>
      </p:pic>
      <p:pic>
        <p:nvPicPr>
          <p:cNvPr id="60" name="Google Shape;60;p35"/>
          <p:cNvPicPr preferRelativeResize="0"/>
          <p:nvPr/>
        </p:nvPicPr>
        <p:blipFill rotWithShape="1">
          <a:blip r:embed="rId2">
            <a:alphaModFix amt="56000"/>
          </a:blip>
          <a:srcRect/>
          <a:stretch/>
        </p:blipFill>
        <p:spPr>
          <a:xfrm>
            <a:off x="7963323" y="4337835"/>
            <a:ext cx="385283" cy="2032023"/>
          </a:xfrm>
          <a:prstGeom prst="rect">
            <a:avLst/>
          </a:prstGeom>
          <a:noFill/>
          <a:ln>
            <a:noFill/>
          </a:ln>
        </p:spPr>
      </p:pic>
      <p:sp>
        <p:nvSpPr>
          <p:cNvPr id="61" name="Google Shape;61;p35"/>
          <p:cNvSpPr txBox="1">
            <a:spLocks noGrp="1"/>
          </p:cNvSpPr>
          <p:nvPr>
            <p:ph type="body" idx="1"/>
          </p:nvPr>
        </p:nvSpPr>
        <p:spPr>
          <a:xfrm>
            <a:off x="876674" y="1663473"/>
            <a:ext cx="7381875" cy="2564947"/>
          </a:xfrm>
          <a:prstGeom prst="rect">
            <a:avLst/>
          </a:prstGeom>
          <a:noFill/>
          <a:ln>
            <a:noFill/>
          </a:ln>
        </p:spPr>
        <p:txBody>
          <a:bodyPr spcFirstLastPara="1" wrap="square" lIns="91425" tIns="45700" rIns="91425" bIns="45700" anchor="t" anchorCtr="0">
            <a:normAutofit/>
          </a:bodyPr>
          <a:lstStyle>
            <a:lvl1pPr marL="457200" marR="0" lvl="0" indent="-482600" algn="l">
              <a:lnSpc>
                <a:spcPct val="100000"/>
              </a:lnSpc>
              <a:spcBef>
                <a:spcPts val="800"/>
              </a:spcBef>
              <a:spcAft>
                <a:spcPts val="0"/>
              </a:spcAft>
              <a:buClr>
                <a:schemeClr val="accent3"/>
              </a:buClr>
              <a:buSzPts val="4000"/>
              <a:buFont typeface="Arial"/>
              <a:buChar char="•"/>
              <a:defRPr sz="4000" b="1">
                <a:solidFill>
                  <a:schemeClr val="accent3"/>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2A">
  <p:cSld name="Content #2A">
    <p:spTree>
      <p:nvGrpSpPr>
        <p:cNvPr id="1" name="Shape 62"/>
        <p:cNvGrpSpPr/>
        <p:nvPr/>
      </p:nvGrpSpPr>
      <p:grpSpPr>
        <a:xfrm>
          <a:off x="0" y="0"/>
          <a:ext cx="0" cy="0"/>
          <a:chOff x="0" y="0"/>
          <a:chExt cx="0" cy="0"/>
        </a:xfrm>
      </p:grpSpPr>
      <p:sp>
        <p:nvSpPr>
          <p:cNvPr id="63" name="Google Shape;63;p38"/>
          <p:cNvSpPr/>
          <p:nvPr/>
        </p:nvSpPr>
        <p:spPr>
          <a:xfrm>
            <a:off x="411341" y="491558"/>
            <a:ext cx="5625024" cy="5878287"/>
          </a:xfrm>
          <a:prstGeom prst="round2DiagRect">
            <a:avLst>
              <a:gd name="adj1" fmla="val 0"/>
              <a:gd name="adj2" fmla="val 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64" name="Google Shape;64;p38"/>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8"/>
          <p:cNvSpPr>
            <a:spLocks noGrp="1"/>
          </p:cNvSpPr>
          <p:nvPr>
            <p:ph type="pic" idx="2"/>
          </p:nvPr>
        </p:nvSpPr>
        <p:spPr>
          <a:xfrm>
            <a:off x="6091242" y="491572"/>
            <a:ext cx="2643735" cy="5878285"/>
          </a:xfrm>
          <a:prstGeom prst="round2DiagRect">
            <a:avLst>
              <a:gd name="adj1" fmla="val 0"/>
              <a:gd name="adj2" fmla="val 0"/>
            </a:avLst>
          </a:prstGeom>
          <a:noFill/>
          <a:ln>
            <a:noFill/>
          </a:ln>
        </p:spPr>
      </p:sp>
      <p:sp>
        <p:nvSpPr>
          <p:cNvPr id="66" name="Google Shape;66;p38"/>
          <p:cNvSpPr txBox="1">
            <a:spLocks noGrp="1"/>
          </p:cNvSpPr>
          <p:nvPr>
            <p:ph type="body" idx="1"/>
          </p:nvPr>
        </p:nvSpPr>
        <p:spPr>
          <a:xfrm>
            <a:off x="527626" y="769905"/>
            <a:ext cx="5277611" cy="876339"/>
          </a:xfrm>
          <a:prstGeom prst="rect">
            <a:avLst/>
          </a:prstGeom>
          <a:noFill/>
          <a:ln>
            <a:noFill/>
          </a:ln>
        </p:spPr>
        <p:txBody>
          <a:bodyPr spcFirstLastPara="1" wrap="square" lIns="91425" tIns="45700" rIns="91425" bIns="45700" anchor="t" anchorCtr="0">
            <a:normAutofit/>
          </a:bodyPr>
          <a:lstStyle>
            <a:lvl1pPr marL="457200" lvl="0" indent="-228600" algn="l">
              <a:spcBef>
                <a:spcPts val="440"/>
              </a:spcBef>
              <a:spcAft>
                <a:spcPts val="0"/>
              </a:spcAft>
              <a:buClr>
                <a:schemeClr val="lt1"/>
              </a:buClr>
              <a:buSzPts val="2200"/>
              <a:buNone/>
              <a:defRPr sz="2200" b="1">
                <a:solidFill>
                  <a:schemeClr val="lt1"/>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 name="Google Shape;67;p38"/>
          <p:cNvSpPr txBox="1">
            <a:spLocks noGrp="1"/>
          </p:cNvSpPr>
          <p:nvPr>
            <p:ph type="body" idx="3"/>
          </p:nvPr>
        </p:nvSpPr>
        <p:spPr>
          <a:xfrm>
            <a:off x="527375" y="1646238"/>
            <a:ext cx="5277860" cy="4481847"/>
          </a:xfrm>
          <a:prstGeom prst="rect">
            <a:avLst/>
          </a:prstGeom>
          <a:noFill/>
          <a:ln>
            <a:noFill/>
          </a:ln>
        </p:spPr>
        <p:txBody>
          <a:bodyPr spcFirstLastPara="1" wrap="square" lIns="91425" tIns="45700" rIns="91425" bIns="45700" anchor="t" anchorCtr="0">
            <a:normAutofit/>
          </a:bodyPr>
          <a:lstStyle>
            <a:lvl1pPr marL="457200" lvl="0" indent="-355600" algn="l">
              <a:spcBef>
                <a:spcPts val="400"/>
              </a:spcBef>
              <a:spcAft>
                <a:spcPts val="0"/>
              </a:spcAft>
              <a:buClr>
                <a:schemeClr val="lt1"/>
              </a:buClr>
              <a:buSzPts val="2000"/>
              <a:buChar char="•"/>
              <a:defRPr sz="2000">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1A">
  <p:cSld name="Content #1A">
    <p:spTree>
      <p:nvGrpSpPr>
        <p:cNvPr id="1" name="Shape 68"/>
        <p:cNvGrpSpPr/>
        <p:nvPr/>
      </p:nvGrpSpPr>
      <p:grpSpPr>
        <a:xfrm>
          <a:off x="0" y="0"/>
          <a:ext cx="0" cy="0"/>
          <a:chOff x="0" y="0"/>
          <a:chExt cx="0" cy="0"/>
        </a:xfrm>
      </p:grpSpPr>
      <p:sp>
        <p:nvSpPr>
          <p:cNvPr id="69" name="Google Shape;69;p39"/>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9"/>
          <p:cNvSpPr>
            <a:spLocks noGrp="1"/>
          </p:cNvSpPr>
          <p:nvPr>
            <p:ph type="pic" idx="2"/>
          </p:nvPr>
        </p:nvSpPr>
        <p:spPr>
          <a:xfrm>
            <a:off x="3662665" y="491558"/>
            <a:ext cx="5072308" cy="5878287"/>
          </a:xfrm>
          <a:prstGeom prst="round2DiagRect">
            <a:avLst>
              <a:gd name="adj1" fmla="val 0"/>
              <a:gd name="adj2" fmla="val 0"/>
            </a:avLst>
          </a:prstGeom>
          <a:noFill/>
          <a:ln>
            <a:noFill/>
          </a:ln>
        </p:spPr>
      </p:sp>
      <p:sp>
        <p:nvSpPr>
          <p:cNvPr id="71" name="Google Shape;71;p39"/>
          <p:cNvSpPr/>
          <p:nvPr/>
        </p:nvSpPr>
        <p:spPr>
          <a:xfrm>
            <a:off x="411322" y="491558"/>
            <a:ext cx="3194923" cy="5878287"/>
          </a:xfrm>
          <a:prstGeom prst="round2DiagRect">
            <a:avLst>
              <a:gd name="adj1" fmla="val 0"/>
              <a:gd name="adj2" fmla="val 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72" name="Google Shape;72;p39"/>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Autofit/>
          </a:bodyPr>
          <a:lstStyle>
            <a:lvl1pPr marL="457200" lvl="0" indent="-228600" algn="l">
              <a:spcBef>
                <a:spcPts val="440"/>
              </a:spcBef>
              <a:spcAft>
                <a:spcPts val="0"/>
              </a:spcAft>
              <a:buClr>
                <a:srgbClr val="FFFFFF"/>
              </a:buClr>
              <a:buSzPts val="2200"/>
              <a:buNone/>
              <a:defRPr sz="2200" b="1">
                <a:solidFill>
                  <a:srgbClr val="FFFFFF"/>
                </a:solidFill>
                <a:latin typeface="Arial"/>
                <a:ea typeface="Arial"/>
                <a:cs typeface="Arial"/>
                <a:sym typeface="Aria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3" name="Google Shape;73;p39"/>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Clr>
                <a:srgbClr val="FFFFFF"/>
              </a:buClr>
              <a:buSzPts val="1800"/>
              <a:buNone/>
              <a:defRPr sz="1800" b="1">
                <a:solidFill>
                  <a:srgbClr val="FFFFFF"/>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74" name="Google Shape;74;p39"/>
          <p:cNvPicPr preferRelativeResize="0"/>
          <p:nvPr/>
        </p:nvPicPr>
        <p:blipFill rotWithShape="1">
          <a:blip r:embed="rId2">
            <a:alphaModFix amt="56000"/>
          </a:blip>
          <a:srcRect/>
          <a:stretch/>
        </p:blipFill>
        <p:spPr>
          <a:xfrm>
            <a:off x="829277" y="5356526"/>
            <a:ext cx="255829" cy="1011953"/>
          </a:xfrm>
          <a:prstGeom prst="rect">
            <a:avLst/>
          </a:prstGeom>
          <a:noFill/>
          <a:ln>
            <a:noFill/>
          </a:ln>
        </p:spPr>
      </p:pic>
      <p:pic>
        <p:nvPicPr>
          <p:cNvPr id="75" name="Google Shape;75;p39"/>
          <p:cNvPicPr preferRelativeResize="0"/>
          <p:nvPr/>
        </p:nvPicPr>
        <p:blipFill rotWithShape="1">
          <a:blip r:embed="rId2">
            <a:alphaModFix amt="56000"/>
          </a:blip>
          <a:srcRect/>
          <a:stretch/>
        </p:blipFill>
        <p:spPr>
          <a:xfrm>
            <a:off x="1173940" y="4844466"/>
            <a:ext cx="385283" cy="1524017"/>
          </a:xfrm>
          <a:prstGeom prst="rect">
            <a:avLst/>
          </a:prstGeom>
          <a:noFill/>
          <a:ln>
            <a:noFill/>
          </a:ln>
        </p:spPr>
      </p:pic>
      <p:pic>
        <p:nvPicPr>
          <p:cNvPr id="76" name="Google Shape;76;p39"/>
          <p:cNvPicPr preferRelativeResize="0"/>
          <p:nvPr/>
        </p:nvPicPr>
        <p:blipFill rotWithShape="1">
          <a:blip r:embed="rId2">
            <a:alphaModFix amt="56000"/>
          </a:blip>
          <a:srcRect/>
          <a:stretch/>
        </p:blipFill>
        <p:spPr>
          <a:xfrm>
            <a:off x="1708134" y="5069177"/>
            <a:ext cx="328473" cy="1299301"/>
          </a:xfrm>
          <a:prstGeom prst="rect">
            <a:avLst/>
          </a:prstGeom>
          <a:noFill/>
          <a:ln>
            <a:noFill/>
          </a:ln>
        </p:spPr>
      </p:pic>
      <p:pic>
        <p:nvPicPr>
          <p:cNvPr id="77" name="Google Shape;77;p39"/>
          <p:cNvPicPr preferRelativeResize="0"/>
          <p:nvPr/>
        </p:nvPicPr>
        <p:blipFill rotWithShape="1">
          <a:blip r:embed="rId2">
            <a:alphaModFix amt="56000"/>
          </a:blip>
          <a:srcRect/>
          <a:stretch/>
        </p:blipFill>
        <p:spPr>
          <a:xfrm>
            <a:off x="2207879" y="5356526"/>
            <a:ext cx="255829" cy="1011953"/>
          </a:xfrm>
          <a:prstGeom prst="rect">
            <a:avLst/>
          </a:prstGeom>
          <a:noFill/>
          <a:ln>
            <a:noFill/>
          </a:ln>
        </p:spPr>
      </p:pic>
      <p:pic>
        <p:nvPicPr>
          <p:cNvPr id="78" name="Google Shape;78;p39"/>
          <p:cNvPicPr preferRelativeResize="0"/>
          <p:nvPr/>
        </p:nvPicPr>
        <p:blipFill rotWithShape="1">
          <a:blip r:embed="rId2">
            <a:alphaModFix amt="56000"/>
          </a:blip>
          <a:srcRect/>
          <a:stretch/>
        </p:blipFill>
        <p:spPr>
          <a:xfrm>
            <a:off x="2627213" y="4844466"/>
            <a:ext cx="385283" cy="15240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523703" y="774005"/>
            <a:ext cx="8163096" cy="86575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F7941D"/>
              </a:buClr>
              <a:buSzPts val="2200"/>
              <a:buFont typeface="Arial"/>
              <a:buNone/>
              <a:defRPr sz="2200" b="1" i="0" u="none" strike="noStrike" cap="none">
                <a:solidFill>
                  <a:srgbClr val="F794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523702" y="1704710"/>
            <a:ext cx="8163098" cy="4525963"/>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p:nvPr/>
        </p:nvSpPr>
        <p:spPr>
          <a:xfrm>
            <a:off x="3714848" y="6472514"/>
            <a:ext cx="5061043" cy="23589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33" b="0" i="0" u="none" strike="noStrike" cap="none">
                <a:solidFill>
                  <a:srgbClr val="404040"/>
                </a:solidFill>
                <a:latin typeface="Arial"/>
                <a:ea typeface="Arial"/>
                <a:cs typeface="Arial"/>
                <a:sym typeface="Arial"/>
              </a:rPr>
              <a:t>FEEDING KENTUCKY </a:t>
            </a:r>
            <a:r>
              <a:rPr lang="en-US" sz="933" b="1" i="0" u="none" strike="noStrike" cap="none">
                <a:solidFill>
                  <a:srgbClr val="404040"/>
                </a:solidFill>
                <a:latin typeface="Arial"/>
                <a:ea typeface="Arial"/>
                <a:cs typeface="Arial"/>
                <a:sym typeface="Arial"/>
              </a:rPr>
              <a:t>/ </a:t>
            </a:r>
            <a:fld id="{00000000-1234-1234-1234-123412341234}" type="slidenum">
              <a:rPr lang="en-US" sz="933" b="1" i="0" u="none" strike="noStrike" cap="none">
                <a:solidFill>
                  <a:srgbClr val="404040"/>
                </a:solidFill>
                <a:latin typeface="Arial"/>
                <a:ea typeface="Arial"/>
                <a:cs typeface="Arial"/>
                <a:sym typeface="Arial"/>
              </a:rPr>
              <a:t>‹#›</a:t>
            </a:fld>
            <a:r>
              <a:rPr lang="en-US" sz="933" b="1" i="0" u="none" strike="noStrike" cap="none">
                <a:solidFill>
                  <a:srgbClr val="404040"/>
                </a:solidFill>
                <a:latin typeface="Arial"/>
                <a:ea typeface="Arial"/>
                <a:cs typeface="Arial"/>
                <a:sym typeface="Arial"/>
              </a:rPr>
              <a:t> /</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p36"/>
          <p:cNvSpPr txBox="1">
            <a:spLocks noGrp="1"/>
          </p:cNvSpPr>
          <p:nvPr>
            <p:ph type="title"/>
          </p:nvPr>
        </p:nvSpPr>
        <p:spPr>
          <a:xfrm>
            <a:off x="523703" y="774005"/>
            <a:ext cx="8163096" cy="865753"/>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F7941D"/>
              </a:buClr>
              <a:buSzPts val="2200"/>
              <a:buFont typeface="Arial"/>
              <a:buNone/>
              <a:defRPr sz="2200" b="1" i="0" u="none" strike="noStrike" cap="none">
                <a:solidFill>
                  <a:srgbClr val="F7941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1" name="Google Shape;201;p36"/>
          <p:cNvSpPr txBox="1">
            <a:spLocks noGrp="1"/>
          </p:cNvSpPr>
          <p:nvPr>
            <p:ph type="body" idx="1"/>
          </p:nvPr>
        </p:nvSpPr>
        <p:spPr>
          <a:xfrm>
            <a:off x="523702" y="1704710"/>
            <a:ext cx="8163098" cy="4525963"/>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2" name="Google Shape;202;p36"/>
          <p:cNvSpPr txBox="1">
            <a:spLocks noGrp="1"/>
          </p:cNvSpPr>
          <p:nvPr>
            <p:ph type="dt" idx="10"/>
          </p:nvPr>
        </p:nvSpPr>
        <p:spPr>
          <a:xfrm>
            <a:off x="457200" y="6384208"/>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rgbClr val="888888"/>
                </a:solidFill>
                <a:latin typeface="Arial"/>
                <a:ea typeface="Arial"/>
                <a:cs typeface="Arial"/>
                <a:sym typeface="Arial"/>
              </a:defRPr>
            </a:lvl1pPr>
            <a:lvl2pPr marR="0" lvl="1"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20" b="0" i="0" u="none" strike="noStrike" cap="none">
                <a:solidFill>
                  <a:schemeClr val="dk1"/>
                </a:solidFill>
                <a:latin typeface="Calibri"/>
                <a:ea typeface="Calibri"/>
                <a:cs typeface="Calibri"/>
                <a:sym typeface="Calibri"/>
              </a:defRPr>
            </a:lvl9pPr>
          </a:lstStyle>
          <a:p>
            <a:endParaRPr/>
          </a:p>
        </p:txBody>
      </p:sp>
      <p:sp>
        <p:nvSpPr>
          <p:cNvPr id="203" name="Google Shape;203;p36"/>
          <p:cNvSpPr txBox="1"/>
          <p:nvPr/>
        </p:nvSpPr>
        <p:spPr>
          <a:xfrm>
            <a:off x="3714848" y="6472514"/>
            <a:ext cx="5061043" cy="23589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33">
                <a:solidFill>
                  <a:srgbClr val="404040"/>
                </a:solidFill>
                <a:latin typeface="Arial"/>
                <a:ea typeface="Arial"/>
                <a:cs typeface="Arial"/>
                <a:sym typeface="Arial"/>
              </a:rPr>
              <a:t>FEEDING AMERICA </a:t>
            </a:r>
            <a:r>
              <a:rPr lang="en-US" sz="933" b="1">
                <a:solidFill>
                  <a:srgbClr val="404040"/>
                </a:solidFill>
                <a:latin typeface="Arial"/>
                <a:ea typeface="Arial"/>
                <a:cs typeface="Arial"/>
                <a:sym typeface="Arial"/>
              </a:rPr>
              <a:t>/ </a:t>
            </a:r>
            <a:fld id="{00000000-1234-1234-1234-123412341234}" type="slidenum">
              <a:rPr lang="en-US" sz="933" b="1">
                <a:solidFill>
                  <a:srgbClr val="404040"/>
                </a:solidFill>
                <a:latin typeface="Arial"/>
                <a:ea typeface="Arial"/>
                <a:cs typeface="Arial"/>
                <a:sym typeface="Arial"/>
              </a:rPr>
              <a:t>‹#›</a:t>
            </a:fld>
            <a:r>
              <a:rPr lang="en-US" sz="933" b="1">
                <a:solidFill>
                  <a:srgbClr val="404040"/>
                </a:solidFill>
                <a:latin typeface="Arial"/>
                <a:ea typeface="Arial"/>
                <a:cs typeface="Arial"/>
                <a:sym typeface="Arial"/>
              </a:rPr>
              <a:t> /</a:t>
            </a:r>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pic>
        <p:nvPicPr>
          <p:cNvPr id="380" name="Google Shape;380;p1"/>
          <p:cNvPicPr preferRelativeResize="0"/>
          <p:nvPr/>
        </p:nvPicPr>
        <p:blipFill rotWithShape="1">
          <a:blip r:embed="rId3">
            <a:alphaModFix/>
          </a:blip>
          <a:srcRect l="16725" t="-100" r="13191"/>
          <a:stretch/>
        </p:blipFill>
        <p:spPr>
          <a:xfrm>
            <a:off x="26126" y="802771"/>
            <a:ext cx="9117874" cy="4900284"/>
          </a:xfrm>
          <a:prstGeom prst="rect">
            <a:avLst/>
          </a:prstGeom>
          <a:noFill/>
          <a:ln>
            <a:noFill/>
          </a:ln>
        </p:spPr>
      </p:pic>
      <p:sp>
        <p:nvSpPr>
          <p:cNvPr id="381" name="Google Shape;381;p1"/>
          <p:cNvSpPr/>
          <p:nvPr/>
        </p:nvSpPr>
        <p:spPr>
          <a:xfrm>
            <a:off x="0" y="775592"/>
            <a:ext cx="3916679" cy="4927463"/>
          </a:xfrm>
          <a:prstGeom prst="rect">
            <a:avLst/>
          </a:prstGeom>
          <a:gradFill>
            <a:gsLst>
              <a:gs pos="0">
                <a:srgbClr val="FF7A00"/>
              </a:gs>
              <a:gs pos="100000">
                <a:srgbClr val="FFA971"/>
              </a:gs>
            </a:gsLst>
            <a:path path="circle">
              <a:fillToRect l="100000" t="100000"/>
            </a:path>
            <a:tileRect r="-100000" b="-100000"/>
          </a:gradFill>
          <a:ln w="9525" cap="flat" cmpd="sng">
            <a:solidFill>
              <a:srgbClr val="E876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20" b="0" i="0" u="none" strike="noStrike" cap="none">
              <a:latin typeface="Calibri"/>
              <a:ea typeface="Calibri"/>
              <a:cs typeface="Calibri"/>
              <a:sym typeface="Calibri"/>
            </a:endParaRPr>
          </a:p>
        </p:txBody>
      </p:sp>
      <p:sp>
        <p:nvSpPr>
          <p:cNvPr id="382" name="Google Shape;382;p1"/>
          <p:cNvSpPr txBox="1">
            <a:spLocks noGrp="1"/>
          </p:cNvSpPr>
          <p:nvPr>
            <p:ph type="title"/>
          </p:nvPr>
        </p:nvSpPr>
        <p:spPr>
          <a:xfrm>
            <a:off x="290795" y="1705232"/>
            <a:ext cx="3625884" cy="28791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2800"/>
              <a:buFont typeface="Arial"/>
              <a:buNone/>
            </a:pPr>
            <a:r>
              <a:rPr lang="en-US"/>
              <a:t>Partnering in the Fight Against Hunger</a:t>
            </a:r>
            <a:br>
              <a:rPr lang="en-US"/>
            </a:br>
            <a:r>
              <a:rPr lang="en-US" sz="1800" b="0"/>
              <a:t>Report to the Tobacco Settlement Oversight Committee</a:t>
            </a:r>
            <a:r>
              <a:rPr lang="en-US"/>
              <a:t/>
            </a:r>
            <a:br>
              <a:rPr lang="en-US"/>
            </a:br>
            <a:endParaRPr/>
          </a:p>
        </p:txBody>
      </p:sp>
      <p:pic>
        <p:nvPicPr>
          <p:cNvPr id="383" name="Google Shape;383;p1"/>
          <p:cNvPicPr preferRelativeResize="0"/>
          <p:nvPr/>
        </p:nvPicPr>
        <p:blipFill rotWithShape="1">
          <a:blip r:embed="rId4">
            <a:alphaModFix/>
          </a:blip>
          <a:srcRect/>
          <a:stretch/>
        </p:blipFill>
        <p:spPr>
          <a:xfrm>
            <a:off x="6950675" y="5095103"/>
            <a:ext cx="1762897" cy="1762897"/>
          </a:xfrm>
          <a:prstGeom prst="rect">
            <a:avLst/>
          </a:prstGeom>
          <a:noFill/>
          <a:ln>
            <a:noFill/>
          </a:ln>
        </p:spPr>
      </p:pic>
      <p:sp>
        <p:nvSpPr>
          <p:cNvPr id="384" name="Google Shape;384;p1"/>
          <p:cNvSpPr txBox="1"/>
          <p:nvPr/>
        </p:nvSpPr>
        <p:spPr>
          <a:xfrm>
            <a:off x="83201" y="4471609"/>
            <a:ext cx="37502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rgbClr val="404040"/>
                </a:solidFill>
                <a:latin typeface="Calibri"/>
                <a:ea typeface="Calibri"/>
                <a:cs typeface="Calibri"/>
                <a:sym typeface="Calibri"/>
              </a:rPr>
              <a:t>June 16, 2022</a:t>
            </a:r>
            <a:endParaRPr sz="2000" b="0" i="0" u="none" strike="noStrike" cap="none">
              <a:solidFill>
                <a:srgbClr val="40404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9284"/>
          <a:stretch/>
        </p:blipFill>
        <p:spPr>
          <a:xfrm>
            <a:off x="-341628" y="12901"/>
            <a:ext cx="9485628" cy="8943801"/>
          </a:xfrm>
          <a:prstGeom prst="rect">
            <a:avLst/>
          </a:prstGeom>
        </p:spPr>
      </p:pic>
      <p:sp>
        <p:nvSpPr>
          <p:cNvPr id="473" name="Google Shape;473;p10"/>
          <p:cNvSpPr/>
          <p:nvPr/>
        </p:nvSpPr>
        <p:spPr>
          <a:xfrm>
            <a:off x="-311500" y="12902"/>
            <a:ext cx="8161867" cy="6858000"/>
          </a:xfrm>
          <a:prstGeom prst="rect">
            <a:avLst/>
          </a:prstGeom>
          <a:gradFill>
            <a:gsLst>
              <a:gs pos="0">
                <a:srgbClr val="000000">
                  <a:alpha val="0"/>
                </a:srgbClr>
              </a:gs>
              <a:gs pos="100000">
                <a:srgbClr val="000000">
                  <a:alpha val="43921"/>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a:solidFill>
                <a:srgbClr val="FFFFFF"/>
              </a:solidFill>
              <a:latin typeface="Calibri"/>
              <a:ea typeface="Calibri"/>
              <a:cs typeface="Calibri"/>
              <a:sym typeface="Calibri"/>
            </a:endParaRPr>
          </a:p>
        </p:txBody>
      </p:sp>
      <p:sp>
        <p:nvSpPr>
          <p:cNvPr id="474" name="Google Shape;474;p10"/>
          <p:cNvSpPr/>
          <p:nvPr/>
        </p:nvSpPr>
        <p:spPr>
          <a:xfrm>
            <a:off x="1672623" y="4168418"/>
            <a:ext cx="2441990" cy="15978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475" name="Google Shape;475;p10"/>
          <p:cNvSpPr txBox="1"/>
          <p:nvPr/>
        </p:nvSpPr>
        <p:spPr>
          <a:xfrm>
            <a:off x="1567302" y="3255335"/>
            <a:ext cx="4109615" cy="8714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Our Response</a:t>
            </a:r>
            <a:endParaRPr/>
          </a:p>
        </p:txBody>
      </p:sp>
      <p:sp>
        <p:nvSpPr>
          <p:cNvPr id="476" name="Google Shape;476;p10"/>
          <p:cNvSpPr txBox="1"/>
          <p:nvPr/>
        </p:nvSpPr>
        <p:spPr>
          <a:xfrm>
            <a:off x="425850" y="2934072"/>
            <a:ext cx="271277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FFFFF"/>
                </a:solidFill>
                <a:latin typeface="Arial"/>
                <a:ea typeface="Arial"/>
                <a:cs typeface="Arial"/>
                <a:sym typeface="Arial"/>
              </a:rPr>
              <a:t>2</a:t>
            </a:r>
            <a:endParaRPr/>
          </a:p>
        </p:txBody>
      </p:sp>
      <p:cxnSp>
        <p:nvCxnSpPr>
          <p:cNvPr id="477" name="Google Shape;477;p10"/>
          <p:cNvCxnSpPr/>
          <p:nvPr/>
        </p:nvCxnSpPr>
        <p:spPr>
          <a:xfrm rot="10800000">
            <a:off x="1272287" y="3048753"/>
            <a:ext cx="0" cy="786299"/>
          </a:xfrm>
          <a:prstGeom prst="straightConnector1">
            <a:avLst/>
          </a:prstGeom>
          <a:noFill/>
          <a:ln w="9525" cap="flat" cmpd="sng">
            <a:solidFill>
              <a:schemeClr val="lt1"/>
            </a:solidFill>
            <a:prstDash val="solid"/>
            <a:round/>
            <a:headEnd type="none" w="sm" len="sm"/>
            <a:tailEnd type="none" w="sm" len="sm"/>
          </a:ln>
        </p:spPr>
      </p:cxnSp>
      <p:pic>
        <p:nvPicPr>
          <p:cNvPr id="478" name="Google Shape;478;p10"/>
          <p:cNvPicPr preferRelativeResize="0"/>
          <p:nvPr/>
        </p:nvPicPr>
        <p:blipFill rotWithShape="1">
          <a:blip r:embed="rId4">
            <a:alphaModFix/>
          </a:blip>
          <a:srcRect/>
          <a:stretch/>
        </p:blipFill>
        <p:spPr>
          <a:xfrm>
            <a:off x="1853613" y="3927328"/>
            <a:ext cx="2080009" cy="208000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1"/>
          <p:cNvSpPr txBox="1">
            <a:spLocks noGrp="1"/>
          </p:cNvSpPr>
          <p:nvPr>
            <p:ph type="body" idx="1"/>
          </p:nvPr>
        </p:nvSpPr>
        <p:spPr>
          <a:xfrm>
            <a:off x="135266" y="506737"/>
            <a:ext cx="8841094" cy="5894063"/>
          </a:xfrm>
          <a:prstGeom prst="rect">
            <a:avLst/>
          </a:prstGeom>
          <a:solidFill>
            <a:srgbClr val="FFFFFF"/>
          </a:solidFill>
          <a:ln>
            <a:noFill/>
          </a:ln>
        </p:spPr>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266" y="506737"/>
            <a:ext cx="8831092" cy="58873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2"/>
          <p:cNvPicPr preferRelativeResize="0"/>
          <p:nvPr/>
        </p:nvPicPr>
        <p:blipFill rotWithShape="1">
          <a:blip r:embed="rId3">
            <a:alphaModFix/>
          </a:blip>
          <a:srcRect/>
          <a:stretch/>
        </p:blipFill>
        <p:spPr>
          <a:xfrm>
            <a:off x="422236" y="482598"/>
            <a:ext cx="8312726" cy="5884337"/>
          </a:xfrm>
          <a:prstGeom prst="rect">
            <a:avLst/>
          </a:prstGeom>
          <a:noFill/>
          <a:ln>
            <a:noFill/>
          </a:ln>
        </p:spPr>
      </p:pic>
      <p:sp>
        <p:nvSpPr>
          <p:cNvPr id="491" name="Google Shape;491;p12"/>
          <p:cNvSpPr/>
          <p:nvPr/>
        </p:nvSpPr>
        <p:spPr>
          <a:xfrm>
            <a:off x="422236" y="482600"/>
            <a:ext cx="7956552" cy="5884335"/>
          </a:xfrm>
          <a:prstGeom prst="rect">
            <a:avLst/>
          </a:prstGeom>
          <a:gradFill>
            <a:gsLst>
              <a:gs pos="0">
                <a:srgbClr val="000000">
                  <a:alpha val="0"/>
                </a:srgbClr>
              </a:gs>
              <a:gs pos="100000">
                <a:srgbClr val="000000">
                  <a:alpha val="60784"/>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a:solidFill>
                <a:srgbClr val="FFFFFF"/>
              </a:solidFill>
              <a:latin typeface="Calibri"/>
              <a:ea typeface="Calibri"/>
              <a:cs typeface="Calibri"/>
              <a:sym typeface="Calibri"/>
            </a:endParaRPr>
          </a:p>
        </p:txBody>
      </p:sp>
      <p:sp>
        <p:nvSpPr>
          <p:cNvPr id="492" name="Google Shape;492;p12"/>
          <p:cNvSpPr txBox="1"/>
          <p:nvPr/>
        </p:nvSpPr>
        <p:spPr>
          <a:xfrm>
            <a:off x="722824" y="1815587"/>
            <a:ext cx="3232269" cy="1231104"/>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7200" b="1">
                <a:solidFill>
                  <a:srgbClr val="F7941D"/>
                </a:solidFill>
                <a:latin typeface="Arial"/>
                <a:ea typeface="Arial"/>
                <a:cs typeface="Arial"/>
                <a:sym typeface="Arial"/>
              </a:rPr>
              <a:t>50,000</a:t>
            </a:r>
            <a:endParaRPr/>
          </a:p>
        </p:txBody>
      </p:sp>
      <p:sp>
        <p:nvSpPr>
          <p:cNvPr id="493" name="Google Shape;493;p12"/>
          <p:cNvSpPr txBox="1"/>
          <p:nvPr/>
        </p:nvSpPr>
        <p:spPr>
          <a:xfrm>
            <a:off x="722823" y="3224052"/>
            <a:ext cx="3232269" cy="746934"/>
          </a:xfrm>
          <a:prstGeom prst="rect">
            <a:avLst/>
          </a:prstGeom>
          <a:noFill/>
          <a:ln>
            <a:noFill/>
          </a:ln>
        </p:spPr>
        <p:txBody>
          <a:bodyPr spcFirstLastPara="1" wrap="square" lIns="121900" tIns="60950" rIns="121900" bIns="60950" anchor="t" anchorCtr="0">
            <a:spAutoFit/>
          </a:bodyPr>
          <a:lstStyle/>
          <a:p>
            <a:pPr marL="0" marR="0" lvl="0" indent="0" algn="ctr" rtl="0">
              <a:lnSpc>
                <a:spcPct val="80000"/>
              </a:lnSpc>
              <a:spcBef>
                <a:spcPts val="0"/>
              </a:spcBef>
              <a:spcAft>
                <a:spcPts val="0"/>
              </a:spcAft>
              <a:buNone/>
            </a:pPr>
            <a:r>
              <a:rPr lang="en-US" sz="3200" b="1">
                <a:solidFill>
                  <a:schemeClr val="lt1"/>
                </a:solidFill>
                <a:latin typeface="Arial"/>
                <a:ea typeface="Arial"/>
                <a:cs typeface="Arial"/>
                <a:sym typeface="Arial"/>
              </a:rPr>
              <a:t>KENTUCKIANS</a:t>
            </a:r>
            <a:endParaRPr/>
          </a:p>
          <a:p>
            <a:pPr marL="0" marR="0" lvl="0" indent="0" algn="ctr" rtl="0">
              <a:lnSpc>
                <a:spcPct val="80000"/>
              </a:lnSpc>
              <a:spcBef>
                <a:spcPts val="0"/>
              </a:spcBef>
              <a:spcAft>
                <a:spcPts val="0"/>
              </a:spcAft>
              <a:buNone/>
            </a:pPr>
            <a:r>
              <a:rPr lang="en-US" sz="1867" b="1">
                <a:solidFill>
                  <a:schemeClr val="lt1"/>
                </a:solidFill>
                <a:latin typeface="Arial"/>
                <a:ea typeface="Arial"/>
                <a:cs typeface="Arial"/>
                <a:sym typeface="Arial"/>
              </a:rPr>
              <a:t>SERVED EACH WEEK</a:t>
            </a:r>
            <a:endParaRPr/>
          </a:p>
        </p:txBody>
      </p:sp>
      <p:pic>
        <p:nvPicPr>
          <p:cNvPr id="494" name="Google Shape;494;p12" descr="GrayPeople.png"/>
          <p:cNvPicPr preferRelativeResize="0"/>
          <p:nvPr/>
        </p:nvPicPr>
        <p:blipFill rotWithShape="1">
          <a:blip r:embed="rId4">
            <a:alphaModFix/>
          </a:blip>
          <a:srcRect/>
          <a:stretch/>
        </p:blipFill>
        <p:spPr>
          <a:xfrm>
            <a:off x="954723" y="4148348"/>
            <a:ext cx="2768472" cy="9688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13" descr="A picture containing person, outdoor, little, dessert&#10;&#10;Description automatically generated"/>
          <p:cNvPicPr preferRelativeResize="0"/>
          <p:nvPr/>
        </p:nvPicPr>
        <p:blipFill rotWithShape="1">
          <a:blip r:embed="rId3">
            <a:alphaModFix/>
          </a:blip>
          <a:srcRect/>
          <a:stretch/>
        </p:blipFill>
        <p:spPr>
          <a:xfrm>
            <a:off x="422236" y="653858"/>
            <a:ext cx="8312726" cy="5541817"/>
          </a:xfrm>
          <a:prstGeom prst="rect">
            <a:avLst/>
          </a:prstGeom>
          <a:noFill/>
          <a:ln>
            <a:noFill/>
          </a:ln>
        </p:spPr>
      </p:pic>
      <p:sp>
        <p:nvSpPr>
          <p:cNvPr id="501" name="Google Shape;501;p13"/>
          <p:cNvSpPr/>
          <p:nvPr/>
        </p:nvSpPr>
        <p:spPr>
          <a:xfrm rot="10800000">
            <a:off x="782131" y="489265"/>
            <a:ext cx="7956552" cy="5884335"/>
          </a:xfrm>
          <a:prstGeom prst="rect">
            <a:avLst/>
          </a:prstGeom>
          <a:gradFill>
            <a:gsLst>
              <a:gs pos="0">
                <a:srgbClr val="000000">
                  <a:alpha val="0"/>
                </a:srgbClr>
              </a:gs>
              <a:gs pos="100000">
                <a:srgbClr val="000000">
                  <a:alpha val="60784"/>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a:solidFill>
                <a:srgbClr val="FFFFFF"/>
              </a:solidFill>
              <a:latin typeface="Calibri"/>
              <a:ea typeface="Calibri"/>
              <a:cs typeface="Calibri"/>
              <a:sym typeface="Calibri"/>
            </a:endParaRPr>
          </a:p>
        </p:txBody>
      </p:sp>
      <p:sp>
        <p:nvSpPr>
          <p:cNvPr id="502" name="Google Shape;502;p13"/>
          <p:cNvSpPr txBox="1"/>
          <p:nvPr/>
        </p:nvSpPr>
        <p:spPr>
          <a:xfrm>
            <a:off x="5368136" y="1715617"/>
            <a:ext cx="3232269" cy="2339100"/>
          </a:xfrm>
          <a:prstGeom prst="rect">
            <a:avLst/>
          </a:prstGeom>
          <a:noFill/>
          <a:ln>
            <a:noFill/>
          </a:ln>
        </p:spPr>
        <p:txBody>
          <a:bodyPr spcFirstLastPara="1" wrap="square" lIns="121900" tIns="60950" rIns="121900" bIns="60950" anchor="t" anchorCtr="0">
            <a:spAutoFit/>
          </a:bodyPr>
          <a:lstStyle/>
          <a:p>
            <a:pPr marL="0" marR="0" lvl="0" indent="0" algn="ctr" rtl="0">
              <a:spcBef>
                <a:spcPts val="0"/>
              </a:spcBef>
              <a:spcAft>
                <a:spcPts val="0"/>
              </a:spcAft>
              <a:buNone/>
            </a:pPr>
            <a:r>
              <a:rPr lang="en-US" sz="7200" b="1">
                <a:solidFill>
                  <a:srgbClr val="F7941D"/>
                </a:solidFill>
                <a:latin typeface="Arial"/>
                <a:ea typeface="Arial"/>
                <a:cs typeface="Arial"/>
                <a:sym typeface="Arial"/>
              </a:rPr>
              <a:t>79 million</a:t>
            </a:r>
            <a:endParaRPr/>
          </a:p>
        </p:txBody>
      </p:sp>
      <p:sp>
        <p:nvSpPr>
          <p:cNvPr id="503" name="Google Shape;503;p13"/>
          <p:cNvSpPr txBox="1"/>
          <p:nvPr/>
        </p:nvSpPr>
        <p:spPr>
          <a:xfrm>
            <a:off x="5401458" y="3837207"/>
            <a:ext cx="3232269" cy="812528"/>
          </a:xfrm>
          <a:prstGeom prst="rect">
            <a:avLst/>
          </a:prstGeom>
          <a:noFill/>
          <a:ln>
            <a:noFill/>
          </a:ln>
        </p:spPr>
        <p:txBody>
          <a:bodyPr spcFirstLastPara="1" wrap="square" lIns="121900" tIns="60950" rIns="121900" bIns="60950" anchor="t" anchorCtr="0">
            <a:spAutoFit/>
          </a:bodyPr>
          <a:lstStyle/>
          <a:p>
            <a:pPr marL="0" marR="0" lvl="0" indent="0" algn="ctr" rtl="0">
              <a:lnSpc>
                <a:spcPct val="80000"/>
              </a:lnSpc>
              <a:spcBef>
                <a:spcPts val="0"/>
              </a:spcBef>
              <a:spcAft>
                <a:spcPts val="0"/>
              </a:spcAft>
              <a:buNone/>
            </a:pPr>
            <a:r>
              <a:rPr lang="en-US" sz="2800">
                <a:solidFill>
                  <a:schemeClr val="lt1"/>
                </a:solidFill>
                <a:latin typeface="Arial"/>
                <a:ea typeface="Arial"/>
                <a:cs typeface="Arial"/>
                <a:sym typeface="Arial"/>
              </a:rPr>
              <a:t>meals served to Kentuckians in need</a:t>
            </a:r>
            <a:endParaRPr sz="2800">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4"/>
          <p:cNvSpPr txBox="1">
            <a:spLocks noGrp="1"/>
          </p:cNvSpPr>
          <p:nvPr>
            <p:ph type="body" idx="1"/>
          </p:nvPr>
        </p:nvSpPr>
        <p:spPr>
          <a:xfrm>
            <a:off x="527627" y="769905"/>
            <a:ext cx="5562622" cy="8763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FFFF"/>
              </a:buClr>
              <a:buSzPts val="2800"/>
              <a:buNone/>
            </a:pPr>
            <a:r>
              <a:rPr lang="en-US"/>
              <a:t>Our Needs</a:t>
            </a:r>
            <a:endParaRPr/>
          </a:p>
        </p:txBody>
      </p:sp>
      <p:sp>
        <p:nvSpPr>
          <p:cNvPr id="510" name="Google Shape;510;p14"/>
          <p:cNvSpPr txBox="1">
            <a:spLocks noGrp="1"/>
          </p:cNvSpPr>
          <p:nvPr>
            <p:ph type="body" idx="2"/>
          </p:nvPr>
        </p:nvSpPr>
        <p:spPr>
          <a:xfrm>
            <a:off x="527627" y="1558257"/>
            <a:ext cx="5063691" cy="2704755"/>
          </a:xfrm>
          <a:prstGeom prst="rect">
            <a:avLst/>
          </a:prstGeom>
          <a:noFill/>
          <a:ln>
            <a:noFill/>
          </a:ln>
        </p:spPr>
        <p:txBody>
          <a:bodyPr spcFirstLastPara="1" wrap="square" lIns="91425" tIns="45700" rIns="91425" bIns="45700" anchor="t" anchorCtr="0">
            <a:normAutofit lnSpcReduction="10000"/>
          </a:bodyPr>
          <a:lstStyle/>
          <a:p>
            <a:pPr marL="285750" lvl="0" indent="-285750" algn="l" rtl="0">
              <a:spcBef>
                <a:spcPts val="0"/>
              </a:spcBef>
              <a:spcAft>
                <a:spcPts val="0"/>
              </a:spcAft>
              <a:buClr>
                <a:schemeClr val="lt1"/>
              </a:buClr>
              <a:buSzPts val="2800"/>
              <a:buFont typeface="Arial"/>
              <a:buChar char="•"/>
            </a:pPr>
            <a:r>
              <a:rPr lang="en-US" sz="2800" b="1"/>
              <a:t>Brick and mortar infrastructure </a:t>
            </a:r>
            <a:endParaRPr/>
          </a:p>
          <a:p>
            <a:pPr marL="285750" lvl="0" indent="-285750" algn="l" rtl="0">
              <a:spcBef>
                <a:spcPts val="560"/>
              </a:spcBef>
              <a:spcAft>
                <a:spcPts val="0"/>
              </a:spcAft>
              <a:buClr>
                <a:schemeClr val="lt1"/>
              </a:buClr>
              <a:buSzPts val="2800"/>
              <a:buFont typeface="Arial"/>
              <a:buChar char="•"/>
            </a:pPr>
            <a:r>
              <a:rPr lang="en-US" sz="2800" b="1"/>
              <a:t>Cold storage</a:t>
            </a:r>
            <a:endParaRPr/>
          </a:p>
          <a:p>
            <a:pPr marL="285750" lvl="0" indent="-285750" algn="l" rtl="0">
              <a:spcBef>
                <a:spcPts val="560"/>
              </a:spcBef>
              <a:spcAft>
                <a:spcPts val="0"/>
              </a:spcAft>
              <a:buClr>
                <a:schemeClr val="lt1"/>
              </a:buClr>
              <a:buSzPts val="2800"/>
              <a:buFont typeface="Arial"/>
              <a:buChar char="•"/>
            </a:pPr>
            <a:r>
              <a:rPr lang="en-US" sz="2800" b="1"/>
              <a:t>Continued flexibility in school and federal nutrition programs</a:t>
            </a:r>
            <a:endParaRPr/>
          </a:p>
        </p:txBody>
      </p:sp>
      <p:pic>
        <p:nvPicPr>
          <p:cNvPr id="511" name="Google Shape;511;p14"/>
          <p:cNvPicPr preferRelativeResize="0"/>
          <p:nvPr/>
        </p:nvPicPr>
        <p:blipFill rotWithShape="1">
          <a:blip r:embed="rId3">
            <a:alphaModFix/>
          </a:blip>
          <a:srcRect r="24112"/>
          <a:stretch/>
        </p:blipFill>
        <p:spPr>
          <a:xfrm>
            <a:off x="5795210" y="504587"/>
            <a:ext cx="3338742" cy="5866068"/>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15"/>
          <p:cNvPicPr preferRelativeResize="0"/>
          <p:nvPr/>
        </p:nvPicPr>
        <p:blipFill rotWithShape="1">
          <a:blip r:embed="rId3">
            <a:alphaModFix/>
          </a:blip>
          <a:srcRect/>
          <a:stretch/>
        </p:blipFill>
        <p:spPr>
          <a:xfrm>
            <a:off x="11499" y="-23268"/>
            <a:ext cx="9132501" cy="6858000"/>
          </a:xfrm>
          <a:prstGeom prst="rect">
            <a:avLst/>
          </a:prstGeom>
          <a:noFill/>
          <a:ln>
            <a:noFill/>
          </a:ln>
        </p:spPr>
      </p:pic>
      <p:sp>
        <p:nvSpPr>
          <p:cNvPr id="518" name="Google Shape;518;p15"/>
          <p:cNvSpPr/>
          <p:nvPr/>
        </p:nvSpPr>
        <p:spPr>
          <a:xfrm>
            <a:off x="11499" y="0"/>
            <a:ext cx="8161867" cy="6858000"/>
          </a:xfrm>
          <a:prstGeom prst="rect">
            <a:avLst/>
          </a:prstGeom>
          <a:gradFill>
            <a:gsLst>
              <a:gs pos="0">
                <a:srgbClr val="000000">
                  <a:alpha val="0"/>
                </a:srgbClr>
              </a:gs>
              <a:gs pos="100000">
                <a:srgbClr val="000000">
                  <a:alpha val="43921"/>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a:solidFill>
                <a:srgbClr val="FFFFFF"/>
              </a:solidFill>
              <a:latin typeface="Calibri"/>
              <a:ea typeface="Calibri"/>
              <a:cs typeface="Calibri"/>
              <a:sym typeface="Calibri"/>
            </a:endParaRPr>
          </a:p>
        </p:txBody>
      </p:sp>
      <p:sp>
        <p:nvSpPr>
          <p:cNvPr id="519" name="Google Shape;519;p15"/>
          <p:cNvSpPr/>
          <p:nvPr/>
        </p:nvSpPr>
        <p:spPr>
          <a:xfrm>
            <a:off x="-5754" y="5314147"/>
            <a:ext cx="1654083" cy="8829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520" name="Google Shape;520;p15"/>
          <p:cNvSpPr txBox="1"/>
          <p:nvPr/>
        </p:nvSpPr>
        <p:spPr>
          <a:xfrm>
            <a:off x="1567304" y="3255335"/>
            <a:ext cx="4109615" cy="8714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Farms to Food Banks</a:t>
            </a:r>
            <a:endParaRPr/>
          </a:p>
        </p:txBody>
      </p:sp>
      <p:sp>
        <p:nvSpPr>
          <p:cNvPr id="521" name="Google Shape;521;p15"/>
          <p:cNvSpPr txBox="1"/>
          <p:nvPr/>
        </p:nvSpPr>
        <p:spPr>
          <a:xfrm>
            <a:off x="425852" y="2934072"/>
            <a:ext cx="271277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FFFFF"/>
                </a:solidFill>
                <a:latin typeface="Arial"/>
                <a:ea typeface="Arial"/>
                <a:cs typeface="Arial"/>
                <a:sym typeface="Arial"/>
              </a:rPr>
              <a:t>3</a:t>
            </a:r>
            <a:endParaRPr/>
          </a:p>
        </p:txBody>
      </p:sp>
      <p:cxnSp>
        <p:nvCxnSpPr>
          <p:cNvPr id="522" name="Google Shape;522;p15"/>
          <p:cNvCxnSpPr/>
          <p:nvPr/>
        </p:nvCxnSpPr>
        <p:spPr>
          <a:xfrm rot="10800000">
            <a:off x="1272289" y="3048753"/>
            <a:ext cx="0" cy="786299"/>
          </a:xfrm>
          <a:prstGeom prst="straightConnector1">
            <a:avLst/>
          </a:prstGeom>
          <a:noFill/>
          <a:ln w="9525" cap="flat" cmpd="sng">
            <a:solidFill>
              <a:schemeClr val="lt1"/>
            </a:solidFill>
            <a:prstDash val="solid"/>
            <a:round/>
            <a:headEnd type="none" w="sm" len="sm"/>
            <a:tailEnd type="none" w="sm" len="sm"/>
          </a:ln>
        </p:spPr>
      </p:cxnSp>
      <p:pic>
        <p:nvPicPr>
          <p:cNvPr id="523" name="Google Shape;523;p15"/>
          <p:cNvPicPr preferRelativeResize="0"/>
          <p:nvPr/>
        </p:nvPicPr>
        <p:blipFill rotWithShape="1">
          <a:blip r:embed="rId4">
            <a:alphaModFix/>
          </a:blip>
          <a:srcRect/>
          <a:stretch/>
        </p:blipFill>
        <p:spPr>
          <a:xfrm>
            <a:off x="200818" y="5135161"/>
            <a:ext cx="1240937" cy="124093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6"/>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3"/>
              </a:buClr>
              <a:buSzPts val="2200"/>
              <a:buNone/>
            </a:pPr>
            <a:r>
              <a:rPr lang="en-US"/>
              <a:t>Farms to Food Banks</a:t>
            </a:r>
            <a:endParaRPr/>
          </a:p>
        </p:txBody>
      </p:sp>
      <p:sp>
        <p:nvSpPr>
          <p:cNvPr id="530" name="Google Shape;530;p16"/>
          <p:cNvSpPr txBox="1">
            <a:spLocks noGrp="1"/>
          </p:cNvSpPr>
          <p:nvPr>
            <p:ph type="body" idx="3"/>
          </p:nvPr>
        </p:nvSpPr>
        <p:spPr>
          <a:xfrm>
            <a:off x="512425" y="1662739"/>
            <a:ext cx="2943694" cy="255999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FFFF"/>
              </a:buClr>
              <a:buSzPts val="3200"/>
              <a:buNone/>
            </a:pPr>
            <a:r>
              <a:rPr lang="en-US" sz="3200"/>
              <a:t>Agricultural products from farmers needing a market</a:t>
            </a:r>
            <a:endParaRPr/>
          </a:p>
        </p:txBody>
      </p:sp>
      <p:pic>
        <p:nvPicPr>
          <p:cNvPr id="531" name="Google Shape;531;p16"/>
          <p:cNvPicPr preferRelativeResize="0">
            <a:picLocks noGrp="1"/>
          </p:cNvPicPr>
          <p:nvPr>
            <p:ph type="pic" idx="2"/>
          </p:nvPr>
        </p:nvPicPr>
        <p:blipFill rotWithShape="1">
          <a:blip r:embed="rId3">
            <a:alphaModFix/>
          </a:blip>
          <a:srcRect t="1708" b="1708"/>
          <a:stretch/>
        </p:blipFill>
        <p:spPr>
          <a:xfrm>
            <a:off x="3662665" y="491558"/>
            <a:ext cx="5072308" cy="5878287"/>
          </a:xfrm>
          <a:prstGeom prst="round2DiagRect">
            <a:avLst>
              <a:gd name="adj1" fmla="val 0"/>
              <a:gd name="adj2" fmla="val 0"/>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17"/>
          <p:cNvSpPr txBox="1">
            <a:spLocks noGrp="1"/>
          </p:cNvSpPr>
          <p:nvPr>
            <p:ph type="body" idx="1"/>
          </p:nvPr>
        </p:nvSpPr>
        <p:spPr>
          <a:xfrm>
            <a:off x="512438" y="785818"/>
            <a:ext cx="2943681" cy="86168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accent3"/>
              </a:buClr>
              <a:buSzPts val="2200"/>
              <a:buNone/>
            </a:pPr>
            <a:r>
              <a:rPr lang="en-US"/>
              <a:t>Farms to Food Banks</a:t>
            </a:r>
            <a:endParaRPr/>
          </a:p>
        </p:txBody>
      </p:sp>
      <p:sp>
        <p:nvSpPr>
          <p:cNvPr id="538" name="Google Shape;538;p17"/>
          <p:cNvSpPr txBox="1">
            <a:spLocks noGrp="1"/>
          </p:cNvSpPr>
          <p:nvPr>
            <p:ph type="body" idx="3"/>
          </p:nvPr>
        </p:nvSpPr>
        <p:spPr>
          <a:xfrm>
            <a:off x="512438" y="1647499"/>
            <a:ext cx="2943694" cy="255999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FFFF"/>
              </a:buClr>
              <a:buSzPts val="3200"/>
              <a:buNone/>
            </a:pPr>
            <a:r>
              <a:rPr lang="en-US" sz="3200"/>
              <a:t>…to Kentuckians in need.</a:t>
            </a:r>
            <a:endParaRPr/>
          </a:p>
        </p:txBody>
      </p:sp>
      <p:pic>
        <p:nvPicPr>
          <p:cNvPr id="539" name="Google Shape;539;p17"/>
          <p:cNvPicPr preferRelativeResize="0">
            <a:picLocks noGrp="1"/>
          </p:cNvPicPr>
          <p:nvPr>
            <p:ph type="pic" idx="2"/>
          </p:nvPr>
        </p:nvPicPr>
        <p:blipFill rotWithShape="1">
          <a:blip r:embed="rId3">
            <a:alphaModFix/>
          </a:blip>
          <a:srcRect l="6859" r="6858"/>
          <a:stretch/>
        </p:blipFill>
        <p:spPr>
          <a:xfrm>
            <a:off x="3662665" y="491558"/>
            <a:ext cx="5072308" cy="5878287"/>
          </a:xfrm>
          <a:prstGeom prst="round2DiagRect">
            <a:avLst>
              <a:gd name="adj1" fmla="val 0"/>
              <a:gd name="adj2" fmla="val 0"/>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8"/>
          <p:cNvSpPr txBox="1"/>
          <p:nvPr/>
        </p:nvSpPr>
        <p:spPr>
          <a:xfrm>
            <a:off x="548640" y="589895"/>
            <a:ext cx="384048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lt1"/>
                </a:solidFill>
                <a:latin typeface="Calibri"/>
                <a:ea typeface="Calibri"/>
                <a:cs typeface="Calibri"/>
                <a:sym typeface="Calibri"/>
              </a:rPr>
              <a:t>Goals</a:t>
            </a:r>
            <a:endParaRPr/>
          </a:p>
        </p:txBody>
      </p:sp>
      <p:grpSp>
        <p:nvGrpSpPr>
          <p:cNvPr id="546" name="Google Shape;546;p18"/>
          <p:cNvGrpSpPr/>
          <p:nvPr/>
        </p:nvGrpSpPr>
        <p:grpSpPr>
          <a:xfrm>
            <a:off x="548640" y="1661160"/>
            <a:ext cx="8001000" cy="4282439"/>
            <a:chOff x="0" y="0"/>
            <a:chExt cx="8001000" cy="4282439"/>
          </a:xfrm>
        </p:grpSpPr>
        <p:sp>
          <p:nvSpPr>
            <p:cNvPr id="547" name="Google Shape;547;p18"/>
            <p:cNvSpPr/>
            <p:nvPr/>
          </p:nvSpPr>
          <p:spPr>
            <a:xfrm>
              <a:off x="0" y="0"/>
              <a:ext cx="8001000" cy="1927098"/>
            </a:xfrm>
            <a:prstGeom prst="roundRect">
              <a:avLst>
                <a:gd name="adj" fmla="val 10000"/>
              </a:avLst>
            </a:prstGeom>
            <a:solidFill>
              <a:srgbClr val="F5D6C9">
                <a:alpha val="89803"/>
              </a:srgbClr>
            </a:solidFill>
            <a:ln w="25400" cap="flat" cmpd="sng">
              <a:solidFill>
                <a:srgbClr val="F5D6C9">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8"/>
            <p:cNvSpPr/>
            <p:nvPr/>
          </p:nvSpPr>
          <p:spPr>
            <a:xfrm>
              <a:off x="240030" y="256946"/>
              <a:ext cx="2350293" cy="1413205"/>
            </a:xfrm>
            <a:prstGeom prst="roundRect">
              <a:avLst>
                <a:gd name="adj" fmla="val 10000"/>
              </a:avLst>
            </a:prstGeom>
            <a:blipFill rotWithShape="1">
              <a:blip r:embed="rId3">
                <a:alphaModFix/>
              </a:blip>
              <a:stretch>
                <a:fillRect l="-2999" r="-2999"/>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8"/>
            <p:cNvSpPr/>
            <p:nvPr/>
          </p:nvSpPr>
          <p:spPr>
            <a:xfrm rot="10800000">
              <a:off x="240030" y="1927097"/>
              <a:ext cx="2350293" cy="2355342"/>
            </a:xfrm>
            <a:prstGeom prst="round2SameRect">
              <a:avLst>
                <a:gd name="adj1" fmla="val 10500"/>
                <a:gd name="adj2" fmla="val 0"/>
              </a:avLst>
            </a:prstGeom>
            <a:solidFill>
              <a:srgbClr val="E978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8"/>
            <p:cNvSpPr txBox="1"/>
            <p:nvPr/>
          </p:nvSpPr>
          <p:spPr>
            <a:xfrm>
              <a:off x="312310" y="1927097"/>
              <a:ext cx="2205733" cy="2283062"/>
            </a:xfrm>
            <a:prstGeom prst="rect">
              <a:avLst/>
            </a:prstGeom>
            <a:noFill/>
            <a:ln>
              <a:noFill/>
            </a:ln>
          </p:spPr>
          <p:txBody>
            <a:bodyPr spcFirstLastPara="1" wrap="square" lIns="270250" tIns="270250" rIns="270250" bIns="270250" anchor="t" anchorCtr="0">
              <a:noAutofit/>
            </a:bodyPr>
            <a:lstStyle/>
            <a:p>
              <a:pPr marL="0" marR="0" lvl="0" indent="0" algn="ctr" rtl="0">
                <a:lnSpc>
                  <a:spcPct val="90000"/>
                </a:lnSpc>
                <a:spcBef>
                  <a:spcPts val="0"/>
                </a:spcBef>
                <a:spcAft>
                  <a:spcPts val="0"/>
                </a:spcAft>
                <a:buNone/>
              </a:pPr>
              <a:r>
                <a:rPr lang="en-US" sz="3800">
                  <a:solidFill>
                    <a:schemeClr val="lt1"/>
                  </a:solidFill>
                  <a:latin typeface="Calibri"/>
                  <a:ea typeface="Calibri"/>
                  <a:cs typeface="Calibri"/>
                  <a:sym typeface="Calibri"/>
                </a:rPr>
                <a:t>Increase Access</a:t>
              </a:r>
              <a:endParaRPr/>
            </a:p>
          </p:txBody>
        </p:sp>
        <p:sp>
          <p:nvSpPr>
            <p:cNvPr id="551" name="Google Shape;551;p18"/>
            <p:cNvSpPr/>
            <p:nvPr/>
          </p:nvSpPr>
          <p:spPr>
            <a:xfrm>
              <a:off x="2825353" y="256946"/>
              <a:ext cx="2350293" cy="1413205"/>
            </a:xfrm>
            <a:prstGeom prst="roundRect">
              <a:avLst>
                <a:gd name="adj" fmla="val 10000"/>
              </a:avLst>
            </a:prstGeom>
            <a:blipFill rotWithShape="1">
              <a:blip r:embed="rId4">
                <a:alphaModFix/>
              </a:blip>
              <a:stretch>
                <a:fillRect t="-11999" b="-1199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8"/>
            <p:cNvSpPr/>
            <p:nvPr/>
          </p:nvSpPr>
          <p:spPr>
            <a:xfrm rot="10800000">
              <a:off x="2825353" y="1927097"/>
              <a:ext cx="2350293" cy="2355342"/>
            </a:xfrm>
            <a:prstGeom prst="round2SameRect">
              <a:avLst>
                <a:gd name="adj1" fmla="val 10500"/>
                <a:gd name="adj2" fmla="val 0"/>
              </a:avLst>
            </a:prstGeom>
            <a:solidFill>
              <a:srgbClr val="E978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8"/>
            <p:cNvSpPr txBox="1"/>
            <p:nvPr/>
          </p:nvSpPr>
          <p:spPr>
            <a:xfrm>
              <a:off x="2897633" y="1927097"/>
              <a:ext cx="2205733" cy="2283062"/>
            </a:xfrm>
            <a:prstGeom prst="rect">
              <a:avLst/>
            </a:prstGeom>
            <a:noFill/>
            <a:ln>
              <a:noFill/>
            </a:ln>
          </p:spPr>
          <p:txBody>
            <a:bodyPr spcFirstLastPara="1" wrap="square" lIns="270250" tIns="270250" rIns="270250" bIns="270250" anchor="t" anchorCtr="0">
              <a:noAutofit/>
            </a:bodyPr>
            <a:lstStyle/>
            <a:p>
              <a:pPr marL="0" marR="0" lvl="0" indent="0" algn="ctr" rtl="0">
                <a:lnSpc>
                  <a:spcPct val="90000"/>
                </a:lnSpc>
                <a:spcBef>
                  <a:spcPts val="0"/>
                </a:spcBef>
                <a:spcAft>
                  <a:spcPts val="0"/>
                </a:spcAft>
                <a:buNone/>
              </a:pPr>
              <a:r>
                <a:rPr lang="en-US" sz="3800">
                  <a:solidFill>
                    <a:schemeClr val="lt1"/>
                  </a:solidFill>
                  <a:latin typeface="Calibri"/>
                  <a:ea typeface="Calibri"/>
                  <a:cs typeface="Calibri"/>
                  <a:sym typeface="Calibri"/>
                </a:rPr>
                <a:t>Support Farmers</a:t>
              </a:r>
              <a:endParaRPr/>
            </a:p>
          </p:txBody>
        </p:sp>
        <p:sp>
          <p:nvSpPr>
            <p:cNvPr id="554" name="Google Shape;554;p18"/>
            <p:cNvSpPr/>
            <p:nvPr/>
          </p:nvSpPr>
          <p:spPr>
            <a:xfrm>
              <a:off x="5410676" y="256946"/>
              <a:ext cx="2350293" cy="1413205"/>
            </a:xfrm>
            <a:prstGeom prst="roundRect">
              <a:avLst>
                <a:gd name="adj" fmla="val 10000"/>
              </a:avLst>
            </a:prstGeom>
            <a:blipFill rotWithShape="1">
              <a:blip r:embed="rId5">
                <a:alphaModFix/>
              </a:blip>
              <a:stretch>
                <a:fillRect t="-4999" b="-499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8"/>
            <p:cNvSpPr/>
            <p:nvPr/>
          </p:nvSpPr>
          <p:spPr>
            <a:xfrm rot="10800000">
              <a:off x="5410676" y="1927097"/>
              <a:ext cx="2350293" cy="2355342"/>
            </a:xfrm>
            <a:prstGeom prst="round2SameRect">
              <a:avLst>
                <a:gd name="adj1" fmla="val 10500"/>
                <a:gd name="adj2" fmla="val 0"/>
              </a:avLst>
            </a:prstGeom>
            <a:solidFill>
              <a:srgbClr val="E978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8"/>
            <p:cNvSpPr txBox="1"/>
            <p:nvPr/>
          </p:nvSpPr>
          <p:spPr>
            <a:xfrm>
              <a:off x="5482956" y="1927097"/>
              <a:ext cx="2205733" cy="2283062"/>
            </a:xfrm>
            <a:prstGeom prst="rect">
              <a:avLst/>
            </a:prstGeom>
            <a:noFill/>
            <a:ln>
              <a:noFill/>
            </a:ln>
          </p:spPr>
          <p:txBody>
            <a:bodyPr spcFirstLastPara="1" wrap="square" lIns="270250" tIns="270250" rIns="270250" bIns="270250" anchor="t" anchorCtr="0">
              <a:noAutofit/>
            </a:bodyPr>
            <a:lstStyle/>
            <a:p>
              <a:pPr marL="0" marR="0" lvl="0" indent="0" algn="ctr" rtl="0">
                <a:lnSpc>
                  <a:spcPct val="90000"/>
                </a:lnSpc>
                <a:spcBef>
                  <a:spcPts val="0"/>
                </a:spcBef>
                <a:spcAft>
                  <a:spcPts val="0"/>
                </a:spcAft>
                <a:buNone/>
              </a:pPr>
              <a:r>
                <a:rPr lang="en-US" sz="3800">
                  <a:solidFill>
                    <a:schemeClr val="lt1"/>
                  </a:solidFill>
                  <a:latin typeface="Calibri"/>
                  <a:ea typeface="Calibri"/>
                  <a:cs typeface="Calibri"/>
                  <a:sym typeface="Calibri"/>
                </a:rPr>
                <a:t>Reduce Waste</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19"/>
          <p:cNvPicPr preferRelativeResize="0"/>
          <p:nvPr/>
        </p:nvPicPr>
        <p:blipFill rotWithShape="1">
          <a:blip r:embed="rId3">
            <a:alphaModFix/>
          </a:blip>
          <a:srcRect/>
          <a:stretch/>
        </p:blipFill>
        <p:spPr>
          <a:xfrm>
            <a:off x="410316" y="1018903"/>
            <a:ext cx="8367924" cy="40287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89"/>
        <p:cNvGrpSpPr/>
        <p:nvPr/>
      </p:nvGrpSpPr>
      <p:grpSpPr>
        <a:xfrm>
          <a:off x="0" y="0"/>
          <a:ext cx="0" cy="0"/>
          <a:chOff x="0" y="0"/>
          <a:chExt cx="0" cy="0"/>
        </a:xfrm>
      </p:grpSpPr>
      <p:pic>
        <p:nvPicPr>
          <p:cNvPr id="390" name="Google Shape;390;p2"/>
          <p:cNvPicPr preferRelativeResize="0"/>
          <p:nvPr/>
        </p:nvPicPr>
        <p:blipFill rotWithShape="1">
          <a:blip r:embed="rId3">
            <a:alphaModFix/>
          </a:blip>
          <a:srcRect t="5089"/>
          <a:stretch/>
        </p:blipFill>
        <p:spPr>
          <a:xfrm>
            <a:off x="0" y="0"/>
            <a:ext cx="4652387" cy="7849972"/>
          </a:xfrm>
          <a:prstGeom prst="rect">
            <a:avLst/>
          </a:prstGeom>
          <a:noFill/>
          <a:ln>
            <a:noFill/>
          </a:ln>
        </p:spPr>
      </p:pic>
      <p:sp>
        <p:nvSpPr>
          <p:cNvPr id="391" name="Google Shape;391;p2"/>
          <p:cNvSpPr txBox="1"/>
          <p:nvPr/>
        </p:nvSpPr>
        <p:spPr>
          <a:xfrm>
            <a:off x="5111775" y="703773"/>
            <a:ext cx="4109615" cy="8714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97900"/>
              </a:buClr>
              <a:buSzPts val="2800"/>
              <a:buFont typeface="Arial"/>
              <a:buNone/>
            </a:pPr>
            <a:r>
              <a:rPr lang="en-US" sz="2800" b="1" i="0" u="none" strike="noStrike" cap="none">
                <a:solidFill>
                  <a:srgbClr val="E97900"/>
                </a:solidFill>
                <a:latin typeface="Arial"/>
                <a:ea typeface="Arial"/>
                <a:cs typeface="Arial"/>
                <a:sym typeface="Arial"/>
              </a:rPr>
              <a:t>Contents</a:t>
            </a:r>
            <a:endParaRPr/>
          </a:p>
        </p:txBody>
      </p:sp>
      <p:sp>
        <p:nvSpPr>
          <p:cNvPr id="392" name="Google Shape;392;p2"/>
          <p:cNvSpPr txBox="1"/>
          <p:nvPr/>
        </p:nvSpPr>
        <p:spPr>
          <a:xfrm>
            <a:off x="5111774" y="2003105"/>
            <a:ext cx="3747487" cy="3477652"/>
          </a:xfrm>
          <a:prstGeom prst="rect">
            <a:avLst/>
          </a:prstGeom>
          <a:noFill/>
          <a:ln>
            <a:noFill/>
          </a:ln>
        </p:spPr>
        <p:txBody>
          <a:bodyPr spcFirstLastPara="1" wrap="square" lIns="91425" tIns="45700" rIns="91425" bIns="45700" anchor="t" anchorCtr="0">
            <a:noAutofit/>
          </a:bodyPr>
          <a:lstStyle/>
          <a:p>
            <a:pPr marL="457189" marR="0" lvl="0" indent="-457189" algn="l" rtl="0">
              <a:spcBef>
                <a:spcPts val="0"/>
              </a:spcBef>
              <a:spcAft>
                <a:spcPts val="0"/>
              </a:spcAft>
              <a:buClr>
                <a:srgbClr val="E97900"/>
              </a:buClr>
              <a:buSzPts val="1600"/>
              <a:buFont typeface="Calibri"/>
              <a:buAutoNum type="arabicPeriod"/>
            </a:pPr>
            <a:r>
              <a:rPr lang="en-US" sz="1600" b="1" i="0" u="none" strike="noStrike" cap="none">
                <a:solidFill>
                  <a:srgbClr val="464C4F"/>
                </a:solidFill>
                <a:latin typeface="Arial"/>
                <a:ea typeface="Arial"/>
                <a:cs typeface="Arial"/>
                <a:sym typeface="Arial"/>
              </a:rPr>
              <a:t>Hunger in Kentucky</a:t>
            </a:r>
            <a:endParaRPr/>
          </a:p>
          <a:p>
            <a:pPr marL="457189" marR="0" lvl="0" indent="-457189" algn="l" rtl="0">
              <a:spcBef>
                <a:spcPts val="2800"/>
              </a:spcBef>
              <a:spcAft>
                <a:spcPts val="0"/>
              </a:spcAft>
              <a:buClr>
                <a:srgbClr val="E97900"/>
              </a:buClr>
              <a:buSzPts val="1600"/>
              <a:buFont typeface="Calibri"/>
              <a:buAutoNum type="arabicPeriod"/>
            </a:pPr>
            <a:r>
              <a:rPr lang="en-US" sz="1600" b="1" i="0" u="none" strike="noStrike" cap="none">
                <a:solidFill>
                  <a:srgbClr val="464C4F"/>
                </a:solidFill>
                <a:latin typeface="Arial"/>
                <a:ea typeface="Arial"/>
                <a:cs typeface="Arial"/>
                <a:sym typeface="Arial"/>
              </a:rPr>
              <a:t>Our response</a:t>
            </a:r>
            <a:endParaRPr/>
          </a:p>
          <a:p>
            <a:pPr marL="457189" marR="0" lvl="0" indent="-457189" algn="l" rtl="0">
              <a:spcBef>
                <a:spcPts val="2800"/>
              </a:spcBef>
              <a:spcAft>
                <a:spcPts val="0"/>
              </a:spcAft>
              <a:buClr>
                <a:srgbClr val="E97900"/>
              </a:buClr>
              <a:buSzPts val="1600"/>
              <a:buFont typeface="Calibri"/>
              <a:buAutoNum type="arabicPeriod"/>
            </a:pPr>
            <a:r>
              <a:rPr lang="en-US" sz="1600" b="1" i="0" u="none" strike="noStrike" cap="none">
                <a:solidFill>
                  <a:srgbClr val="464C4F"/>
                </a:solidFill>
                <a:latin typeface="Arial"/>
                <a:ea typeface="Arial"/>
                <a:cs typeface="Arial"/>
                <a:sym typeface="Arial"/>
              </a:rPr>
              <a:t>Farms to Food Banks</a:t>
            </a:r>
            <a:endParaRPr/>
          </a:p>
          <a:p>
            <a:pPr marL="457189" marR="0" lvl="0" indent="-457189" algn="l" rtl="0">
              <a:spcBef>
                <a:spcPts val="2800"/>
              </a:spcBef>
              <a:spcAft>
                <a:spcPts val="0"/>
              </a:spcAft>
              <a:buClr>
                <a:srgbClr val="E97900"/>
              </a:buClr>
              <a:buSzPts val="1600"/>
              <a:buFont typeface="Calibri"/>
              <a:buAutoNum type="arabicPeriod"/>
            </a:pPr>
            <a:r>
              <a:rPr lang="en-US" sz="1600" b="1" i="0" u="none" strike="noStrike" cap="none">
                <a:solidFill>
                  <a:srgbClr val="464C4F"/>
                </a:solidFill>
                <a:latin typeface="Arial"/>
                <a:ea typeface="Arial"/>
                <a:cs typeface="Arial"/>
                <a:sym typeface="Arial"/>
              </a:rPr>
              <a:t>Kentucky Kids Eat</a:t>
            </a:r>
            <a:endParaRPr/>
          </a:p>
        </p:txBody>
      </p:sp>
      <p:grpSp>
        <p:nvGrpSpPr>
          <p:cNvPr id="393" name="Google Shape;393;p2"/>
          <p:cNvGrpSpPr/>
          <p:nvPr/>
        </p:nvGrpSpPr>
        <p:grpSpPr>
          <a:xfrm>
            <a:off x="5059288" y="2315613"/>
            <a:ext cx="3514642" cy="1998174"/>
            <a:chOff x="4976830" y="1844490"/>
            <a:chExt cx="2040430" cy="1498630"/>
          </a:xfrm>
        </p:grpSpPr>
        <p:cxnSp>
          <p:nvCxnSpPr>
            <p:cNvPr id="394" name="Google Shape;394;p2"/>
            <p:cNvCxnSpPr/>
            <p:nvPr/>
          </p:nvCxnSpPr>
          <p:spPr>
            <a:xfrm>
              <a:off x="4976830" y="1844490"/>
              <a:ext cx="2040430" cy="0"/>
            </a:xfrm>
            <a:prstGeom prst="straightConnector1">
              <a:avLst/>
            </a:prstGeom>
            <a:noFill/>
            <a:ln w="9525" cap="flat" cmpd="sng">
              <a:solidFill>
                <a:srgbClr val="D8D8D8"/>
              </a:solidFill>
              <a:prstDash val="solid"/>
              <a:round/>
              <a:headEnd type="none" w="sm" len="sm"/>
              <a:tailEnd type="none" w="sm" len="sm"/>
            </a:ln>
          </p:spPr>
        </p:cxnSp>
        <p:cxnSp>
          <p:nvCxnSpPr>
            <p:cNvPr id="395" name="Google Shape;395;p2"/>
            <p:cNvCxnSpPr/>
            <p:nvPr/>
          </p:nvCxnSpPr>
          <p:spPr>
            <a:xfrm>
              <a:off x="4976830" y="2308084"/>
              <a:ext cx="2040430" cy="0"/>
            </a:xfrm>
            <a:prstGeom prst="straightConnector1">
              <a:avLst/>
            </a:prstGeom>
            <a:noFill/>
            <a:ln w="9525" cap="flat" cmpd="sng">
              <a:solidFill>
                <a:srgbClr val="D8D8D8"/>
              </a:solidFill>
              <a:prstDash val="solid"/>
              <a:round/>
              <a:headEnd type="none" w="sm" len="sm"/>
              <a:tailEnd type="none" w="sm" len="sm"/>
            </a:ln>
          </p:spPr>
        </p:cxnSp>
        <p:cxnSp>
          <p:nvCxnSpPr>
            <p:cNvPr id="396" name="Google Shape;396;p2"/>
            <p:cNvCxnSpPr/>
            <p:nvPr/>
          </p:nvCxnSpPr>
          <p:spPr>
            <a:xfrm>
              <a:off x="4976830" y="2893668"/>
              <a:ext cx="2038488" cy="0"/>
            </a:xfrm>
            <a:prstGeom prst="straightConnector1">
              <a:avLst/>
            </a:prstGeom>
            <a:noFill/>
            <a:ln w="9525" cap="flat" cmpd="sng">
              <a:solidFill>
                <a:srgbClr val="D8D8D8"/>
              </a:solidFill>
              <a:prstDash val="solid"/>
              <a:round/>
              <a:headEnd type="none" w="sm" len="sm"/>
              <a:tailEnd type="none" w="sm" len="sm"/>
            </a:ln>
          </p:spPr>
        </p:cxnSp>
        <p:cxnSp>
          <p:nvCxnSpPr>
            <p:cNvPr id="397" name="Google Shape;397;p2"/>
            <p:cNvCxnSpPr/>
            <p:nvPr/>
          </p:nvCxnSpPr>
          <p:spPr>
            <a:xfrm>
              <a:off x="4976830" y="3343120"/>
              <a:ext cx="2038487" cy="0"/>
            </a:xfrm>
            <a:prstGeom prst="straightConnector1">
              <a:avLst/>
            </a:prstGeom>
            <a:noFill/>
            <a:ln w="9525" cap="flat" cmpd="sng">
              <a:solidFill>
                <a:srgbClr val="D8D8D8"/>
              </a:solidFill>
              <a:prstDash val="solid"/>
              <a:round/>
              <a:headEnd type="none" w="sm" len="sm"/>
              <a:tailEnd type="none" w="sm" len="sm"/>
            </a:ln>
          </p:spPr>
        </p:cxnSp>
      </p:grpSp>
      <p:pic>
        <p:nvPicPr>
          <p:cNvPr id="398" name="Google Shape;398;p2"/>
          <p:cNvPicPr preferRelativeResize="0"/>
          <p:nvPr/>
        </p:nvPicPr>
        <p:blipFill rotWithShape="1">
          <a:blip r:embed="rId4">
            <a:alphaModFix/>
          </a:blip>
          <a:srcRect/>
          <a:stretch/>
        </p:blipFill>
        <p:spPr>
          <a:xfrm>
            <a:off x="7258388" y="5480757"/>
            <a:ext cx="1653359" cy="165335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20"/>
          <p:cNvPicPr preferRelativeResize="0"/>
          <p:nvPr/>
        </p:nvPicPr>
        <p:blipFill rotWithShape="1">
          <a:blip r:embed="rId3">
            <a:alphaModFix/>
          </a:blip>
          <a:srcRect/>
          <a:stretch/>
        </p:blipFill>
        <p:spPr>
          <a:xfrm>
            <a:off x="404949" y="1351620"/>
            <a:ext cx="8334103" cy="25814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21"/>
          <p:cNvPicPr preferRelativeResize="0">
            <a:picLocks noGrp="1"/>
          </p:cNvPicPr>
          <p:nvPr>
            <p:ph type="pic" idx="2"/>
          </p:nvPr>
        </p:nvPicPr>
        <p:blipFill rotWithShape="1">
          <a:blip r:embed="rId3">
            <a:alphaModFix/>
          </a:blip>
          <a:srcRect l="11704" t="7517" r="22432" b="7826"/>
          <a:stretch/>
        </p:blipFill>
        <p:spPr>
          <a:xfrm>
            <a:off x="5733534" y="507333"/>
            <a:ext cx="3410465" cy="5844746"/>
          </a:xfrm>
          <a:prstGeom prst="round2DiagRect">
            <a:avLst>
              <a:gd name="adj1" fmla="val 0"/>
              <a:gd name="adj2" fmla="val 0"/>
            </a:avLst>
          </a:prstGeom>
          <a:noFill/>
          <a:ln>
            <a:noFill/>
          </a:ln>
        </p:spPr>
      </p:pic>
      <p:sp>
        <p:nvSpPr>
          <p:cNvPr id="575" name="Google Shape;575;p21"/>
          <p:cNvSpPr txBox="1">
            <a:spLocks noGrp="1"/>
          </p:cNvSpPr>
          <p:nvPr>
            <p:ph type="body" idx="1"/>
          </p:nvPr>
        </p:nvSpPr>
        <p:spPr>
          <a:xfrm>
            <a:off x="527626" y="769905"/>
            <a:ext cx="5277611" cy="8763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3200"/>
              <a:buNone/>
            </a:pPr>
            <a:r>
              <a:rPr lang="en-US" sz="3200"/>
              <a:t>Impact since 2011</a:t>
            </a:r>
            <a:endParaRPr/>
          </a:p>
        </p:txBody>
      </p:sp>
      <p:sp>
        <p:nvSpPr>
          <p:cNvPr id="576" name="Google Shape;576;p21"/>
          <p:cNvSpPr txBox="1">
            <a:spLocks noGrp="1"/>
          </p:cNvSpPr>
          <p:nvPr>
            <p:ph type="body" idx="3"/>
          </p:nvPr>
        </p:nvSpPr>
        <p:spPr>
          <a:xfrm>
            <a:off x="527375" y="1646238"/>
            <a:ext cx="5277860" cy="4481847"/>
          </a:xfrm>
          <a:prstGeom prst="rect">
            <a:avLst/>
          </a:prstGeom>
          <a:noFill/>
          <a:ln>
            <a:noFill/>
          </a:ln>
        </p:spPr>
        <p:txBody>
          <a:bodyPr spcFirstLastPara="1" wrap="square" lIns="91425" tIns="45700" rIns="91425" bIns="45700" anchor="t" anchorCtr="0">
            <a:normAutofit/>
          </a:bodyPr>
          <a:lstStyle/>
          <a:p>
            <a:pPr marL="342889" lvl="0" indent="-342889" algn="l" rtl="0">
              <a:spcBef>
                <a:spcPts val="0"/>
              </a:spcBef>
              <a:spcAft>
                <a:spcPts val="0"/>
              </a:spcAft>
              <a:buClr>
                <a:schemeClr val="lt1"/>
              </a:buClr>
              <a:buSzPts val="3600"/>
              <a:buChar char="•"/>
            </a:pPr>
            <a:r>
              <a:rPr lang="en-US" sz="3600" dirty="0" smtClean="0"/>
              <a:t>27M </a:t>
            </a:r>
            <a:r>
              <a:rPr lang="en-US" sz="3600" dirty="0"/>
              <a:t>pounds rescued</a:t>
            </a:r>
            <a:endParaRPr dirty="0"/>
          </a:p>
          <a:p>
            <a:pPr marL="342889" lvl="0" indent="-342889" algn="l" rtl="0">
              <a:spcBef>
                <a:spcPts val="720"/>
              </a:spcBef>
              <a:spcAft>
                <a:spcPts val="0"/>
              </a:spcAft>
              <a:buClr>
                <a:schemeClr val="lt1"/>
              </a:buClr>
              <a:buSzPts val="3600"/>
              <a:buChar char="•"/>
            </a:pPr>
            <a:r>
              <a:rPr lang="en-US" sz="3600" dirty="0"/>
              <a:t>4</a:t>
            </a:r>
            <a:r>
              <a:rPr lang="en-US" sz="3600" dirty="0" smtClean="0"/>
              <a:t>5 </a:t>
            </a:r>
            <a:r>
              <a:rPr lang="en-US" sz="3600" dirty="0"/>
              <a:t>million meals</a:t>
            </a:r>
            <a:endParaRPr dirty="0"/>
          </a:p>
          <a:p>
            <a:pPr marL="342889" lvl="0" indent="-342889" algn="l" rtl="0">
              <a:spcBef>
                <a:spcPts val="720"/>
              </a:spcBef>
              <a:spcAft>
                <a:spcPts val="0"/>
              </a:spcAft>
              <a:buClr>
                <a:schemeClr val="lt1"/>
              </a:buClr>
              <a:buSzPts val="3600"/>
              <a:buChar char="•"/>
            </a:pPr>
            <a:r>
              <a:rPr lang="en-US" sz="3600" dirty="0"/>
              <a:t>1,000 KY farmers</a:t>
            </a:r>
            <a:endParaRPr dirty="0"/>
          </a:p>
          <a:p>
            <a:pPr marL="342889" lvl="0" indent="-342889" algn="l" rtl="0">
              <a:spcBef>
                <a:spcPts val="720"/>
              </a:spcBef>
              <a:spcAft>
                <a:spcPts val="0"/>
              </a:spcAft>
              <a:buClr>
                <a:schemeClr val="lt1"/>
              </a:buClr>
              <a:buSzPts val="3600"/>
              <a:buChar char="•"/>
            </a:pPr>
            <a:r>
              <a:rPr lang="en-US" sz="3600" dirty="0" smtClean="0"/>
              <a:t>$5.8M </a:t>
            </a:r>
            <a:r>
              <a:rPr lang="en-US" sz="3600" dirty="0"/>
              <a:t>paid to farmers</a:t>
            </a:r>
            <a:endParaRPr dirty="0"/>
          </a:p>
        </p:txBody>
      </p:sp>
      <p:sp>
        <p:nvSpPr>
          <p:cNvPr id="577" name="Google Shape;577;p21"/>
          <p:cNvSpPr txBox="1">
            <a:spLocks noGrp="1"/>
          </p:cNvSpPr>
          <p:nvPr>
            <p:ph type="body" idx="4294967295"/>
          </p:nvPr>
        </p:nvSpPr>
        <p:spPr>
          <a:xfrm>
            <a:off x="830263" y="593725"/>
            <a:ext cx="8313737" cy="9461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None/>
            </a:pPr>
            <a:r>
              <a:rPr lang="en-US"/>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2" name="Rectangle 1"/>
          <p:cNvSpPr/>
          <p:nvPr/>
        </p:nvSpPr>
        <p:spPr>
          <a:xfrm>
            <a:off x="3644733" y="4365682"/>
            <a:ext cx="3104983" cy="1109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Google Shape;589;p23"/>
          <p:cNvSpPr txBox="1">
            <a:spLocks noGrp="1"/>
          </p:cNvSpPr>
          <p:nvPr>
            <p:ph type="body" idx="1"/>
          </p:nvPr>
        </p:nvSpPr>
        <p:spPr>
          <a:xfrm>
            <a:off x="876674" y="1663474"/>
            <a:ext cx="7381875" cy="86871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3"/>
              </a:buClr>
              <a:buSzPts val="4000"/>
              <a:buNone/>
            </a:pPr>
            <a:r>
              <a:rPr lang="en-US" dirty="0"/>
              <a:t>Supporters</a:t>
            </a:r>
            <a:endParaRPr dirty="0"/>
          </a:p>
          <a:p>
            <a:pPr marL="0" lvl="0" indent="0" algn="l" rtl="0">
              <a:lnSpc>
                <a:spcPct val="100000"/>
              </a:lnSpc>
              <a:spcBef>
                <a:spcPts val="800"/>
              </a:spcBef>
              <a:spcAft>
                <a:spcPts val="0"/>
              </a:spcAft>
              <a:buClr>
                <a:schemeClr val="accent3"/>
              </a:buClr>
              <a:buSzPts val="4000"/>
              <a:buNone/>
            </a:pPr>
            <a:endParaRPr dirty="0"/>
          </a:p>
        </p:txBody>
      </p:sp>
      <p:pic>
        <p:nvPicPr>
          <p:cNvPr id="590" name="Google Shape;590;p23"/>
          <p:cNvPicPr preferRelativeResize="0"/>
          <p:nvPr/>
        </p:nvPicPr>
        <p:blipFill rotWithShape="1">
          <a:blip r:embed="rId3">
            <a:alphaModFix/>
          </a:blip>
          <a:srcRect/>
          <a:stretch/>
        </p:blipFill>
        <p:spPr>
          <a:xfrm>
            <a:off x="876674" y="2750769"/>
            <a:ext cx="1602216" cy="1271049"/>
          </a:xfrm>
          <a:prstGeom prst="rect">
            <a:avLst/>
          </a:prstGeom>
          <a:noFill/>
          <a:ln>
            <a:noFill/>
          </a:ln>
        </p:spPr>
      </p:pic>
      <p:pic>
        <p:nvPicPr>
          <p:cNvPr id="591" name="Google Shape;591;p23"/>
          <p:cNvPicPr preferRelativeResize="0"/>
          <p:nvPr/>
        </p:nvPicPr>
        <p:blipFill rotWithShape="1">
          <a:blip r:embed="rId4">
            <a:alphaModFix/>
          </a:blip>
          <a:srcRect/>
          <a:stretch/>
        </p:blipFill>
        <p:spPr>
          <a:xfrm>
            <a:off x="2766295" y="2714979"/>
            <a:ext cx="2659815" cy="1199335"/>
          </a:xfrm>
          <a:prstGeom prst="rect">
            <a:avLst/>
          </a:prstGeom>
          <a:noFill/>
          <a:ln>
            <a:noFill/>
          </a:ln>
        </p:spPr>
      </p:pic>
      <p:pic>
        <p:nvPicPr>
          <p:cNvPr id="592" name="Google Shape;592;p23"/>
          <p:cNvPicPr preferRelativeResize="0"/>
          <p:nvPr/>
        </p:nvPicPr>
        <p:blipFill rotWithShape="1">
          <a:blip r:embed="rId5">
            <a:alphaModFix/>
          </a:blip>
          <a:srcRect/>
          <a:stretch/>
        </p:blipFill>
        <p:spPr>
          <a:xfrm>
            <a:off x="741313" y="4374076"/>
            <a:ext cx="2804560" cy="1100790"/>
          </a:xfrm>
          <a:prstGeom prst="rect">
            <a:avLst/>
          </a:prstGeom>
          <a:noFill/>
          <a:ln>
            <a:noFill/>
          </a:ln>
        </p:spPr>
      </p:pic>
      <p:pic>
        <p:nvPicPr>
          <p:cNvPr id="593" name="Google Shape;593;p23"/>
          <p:cNvPicPr preferRelativeResize="0"/>
          <p:nvPr/>
        </p:nvPicPr>
        <p:blipFill rotWithShape="1">
          <a:blip r:embed="rId6">
            <a:alphaModFix/>
          </a:blip>
          <a:srcRect/>
          <a:stretch/>
        </p:blipFill>
        <p:spPr>
          <a:xfrm>
            <a:off x="7229612" y="9307604"/>
            <a:ext cx="2200589" cy="1100790"/>
          </a:xfrm>
          <a:prstGeom prst="rect">
            <a:avLst/>
          </a:prstGeom>
          <a:noFill/>
          <a:ln>
            <a:noFill/>
          </a:ln>
        </p:spPr>
      </p:pic>
      <p:pic>
        <p:nvPicPr>
          <p:cNvPr id="594" name="Google Shape;594;p23"/>
          <p:cNvPicPr preferRelativeResize="0"/>
          <p:nvPr/>
        </p:nvPicPr>
        <p:blipFill rotWithShape="1">
          <a:blip r:embed="rId7">
            <a:alphaModFix/>
          </a:blip>
          <a:srcRect/>
          <a:stretch/>
        </p:blipFill>
        <p:spPr>
          <a:xfrm>
            <a:off x="5562790" y="2714979"/>
            <a:ext cx="3079412" cy="1118853"/>
          </a:xfrm>
          <a:prstGeom prst="rect">
            <a:avLst/>
          </a:prstGeom>
          <a:noFill/>
          <a:ln>
            <a:noFill/>
          </a:ln>
        </p:spPr>
      </p:pic>
      <p:pic>
        <p:nvPicPr>
          <p:cNvPr id="1026" name="Picture 2" descr="https://feedingky.org/wp-content/uploads/2011/07/TCF_Logo-300x108.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4733" y="4446165"/>
            <a:ext cx="2857500" cy="1028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9"/>
        <p:cNvGrpSpPr/>
        <p:nvPr/>
      </p:nvGrpSpPr>
      <p:grpSpPr>
        <a:xfrm>
          <a:off x="0" y="0"/>
          <a:ext cx="0" cy="0"/>
          <a:chOff x="0" y="0"/>
          <a:chExt cx="0" cy="0"/>
        </a:xfrm>
      </p:grpSpPr>
      <p:sp>
        <p:nvSpPr>
          <p:cNvPr id="600" name="Google Shape;600;p24"/>
          <p:cNvSpPr/>
          <p:nvPr/>
        </p:nvSpPr>
        <p:spPr>
          <a:xfrm>
            <a:off x="0" y="-985919"/>
            <a:ext cx="7981230" cy="6858000"/>
          </a:xfrm>
          <a:prstGeom prst="rect">
            <a:avLst/>
          </a:prstGeom>
          <a:gradFill>
            <a:gsLst>
              <a:gs pos="0">
                <a:srgbClr val="000000">
                  <a:alpha val="0"/>
                </a:srgbClr>
              </a:gs>
              <a:gs pos="100000">
                <a:srgbClr val="000000">
                  <a:alpha val="43921"/>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a:solidFill>
                <a:srgbClr val="FFFFFF"/>
              </a:solidFill>
              <a:latin typeface="Calibri"/>
              <a:ea typeface="Calibri"/>
              <a:cs typeface="Calibri"/>
              <a:sym typeface="Calibri"/>
            </a:endParaRPr>
          </a:p>
        </p:txBody>
      </p:sp>
      <p:sp>
        <p:nvSpPr>
          <p:cNvPr id="601" name="Google Shape;601;p24"/>
          <p:cNvSpPr/>
          <p:nvPr/>
        </p:nvSpPr>
        <p:spPr>
          <a:xfrm>
            <a:off x="-5754" y="5314147"/>
            <a:ext cx="1654083" cy="8829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a:solidFill>
                <a:srgbClr val="FFFFFF"/>
              </a:solidFill>
              <a:latin typeface="Calibri"/>
              <a:ea typeface="Calibri"/>
              <a:cs typeface="Calibri"/>
              <a:sym typeface="Calibri"/>
            </a:endParaRPr>
          </a:p>
        </p:txBody>
      </p:sp>
      <p:sp>
        <p:nvSpPr>
          <p:cNvPr id="602" name="Google Shape;602;p24"/>
          <p:cNvSpPr txBox="1"/>
          <p:nvPr/>
        </p:nvSpPr>
        <p:spPr>
          <a:xfrm>
            <a:off x="1567304" y="3255335"/>
            <a:ext cx="4109615" cy="8714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200"/>
              <a:buFont typeface="Arial"/>
              <a:buNone/>
            </a:pPr>
            <a:r>
              <a:rPr lang="en-US" sz="3200" b="1">
                <a:solidFill>
                  <a:srgbClr val="FFFFFF"/>
                </a:solidFill>
                <a:latin typeface="Arial"/>
                <a:ea typeface="Arial"/>
                <a:cs typeface="Arial"/>
                <a:sym typeface="Arial"/>
              </a:rPr>
              <a:t>Kentucky Kids Eat</a:t>
            </a:r>
            <a:endParaRPr/>
          </a:p>
        </p:txBody>
      </p:sp>
      <p:sp>
        <p:nvSpPr>
          <p:cNvPr id="603" name="Google Shape;603;p24"/>
          <p:cNvSpPr txBox="1"/>
          <p:nvPr/>
        </p:nvSpPr>
        <p:spPr>
          <a:xfrm>
            <a:off x="425852" y="2934072"/>
            <a:ext cx="271277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FFFFF"/>
                </a:solidFill>
                <a:latin typeface="Arial"/>
                <a:ea typeface="Arial"/>
                <a:cs typeface="Arial"/>
                <a:sym typeface="Arial"/>
              </a:rPr>
              <a:t>4</a:t>
            </a:r>
            <a:endParaRPr/>
          </a:p>
        </p:txBody>
      </p:sp>
      <p:cxnSp>
        <p:nvCxnSpPr>
          <p:cNvPr id="604" name="Google Shape;604;p24"/>
          <p:cNvCxnSpPr/>
          <p:nvPr/>
        </p:nvCxnSpPr>
        <p:spPr>
          <a:xfrm rot="10800000">
            <a:off x="1272289" y="3048753"/>
            <a:ext cx="0" cy="786299"/>
          </a:xfrm>
          <a:prstGeom prst="straightConnector1">
            <a:avLst/>
          </a:prstGeom>
          <a:noFill/>
          <a:ln w="9525" cap="flat" cmpd="sng">
            <a:solidFill>
              <a:schemeClr val="lt1"/>
            </a:solidFill>
            <a:prstDash val="solid"/>
            <a:round/>
            <a:headEnd type="none" w="sm" len="sm"/>
            <a:tailEnd type="none" w="sm" len="sm"/>
          </a:ln>
        </p:spPr>
      </p:cxnSp>
      <p:pic>
        <p:nvPicPr>
          <p:cNvPr id="605" name="Google Shape;605;p24"/>
          <p:cNvPicPr preferRelativeResize="0"/>
          <p:nvPr/>
        </p:nvPicPr>
        <p:blipFill rotWithShape="1">
          <a:blip r:embed="rId4">
            <a:alphaModFix/>
          </a:blip>
          <a:srcRect/>
          <a:stretch/>
        </p:blipFill>
        <p:spPr>
          <a:xfrm>
            <a:off x="189277" y="5123620"/>
            <a:ext cx="1264019" cy="12640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25"/>
          <p:cNvPicPr preferRelativeResize="0">
            <a:picLocks noGrp="1"/>
          </p:cNvPicPr>
          <p:nvPr>
            <p:ph type="pic" idx="2"/>
          </p:nvPr>
        </p:nvPicPr>
        <p:blipFill rotWithShape="1">
          <a:blip r:embed="rId3">
            <a:alphaModFix/>
          </a:blip>
          <a:srcRect l="3" r="2"/>
          <a:stretch/>
        </p:blipFill>
        <p:spPr>
          <a:xfrm>
            <a:off x="6091242" y="491572"/>
            <a:ext cx="2643735" cy="5878285"/>
          </a:xfrm>
          <a:prstGeom prst="round2DiagRect">
            <a:avLst>
              <a:gd name="adj1" fmla="val 0"/>
              <a:gd name="adj2" fmla="val 0"/>
            </a:avLst>
          </a:prstGeom>
          <a:noFill/>
          <a:ln>
            <a:noFill/>
          </a:ln>
        </p:spPr>
      </p:pic>
      <p:sp>
        <p:nvSpPr>
          <p:cNvPr id="612" name="Google Shape;612;p25"/>
          <p:cNvSpPr txBox="1">
            <a:spLocks noGrp="1"/>
          </p:cNvSpPr>
          <p:nvPr>
            <p:ph type="body" idx="1"/>
          </p:nvPr>
        </p:nvSpPr>
        <p:spPr>
          <a:xfrm>
            <a:off x="527626" y="769905"/>
            <a:ext cx="5277611" cy="8763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800"/>
              <a:buNone/>
            </a:pPr>
            <a:r>
              <a:rPr lang="en-US" sz="2800"/>
              <a:t>Kentucky Kids Eat</a:t>
            </a:r>
            <a:endParaRPr/>
          </a:p>
        </p:txBody>
      </p:sp>
      <p:sp>
        <p:nvSpPr>
          <p:cNvPr id="613" name="Google Shape;613;p25"/>
          <p:cNvSpPr txBox="1">
            <a:spLocks noGrp="1"/>
          </p:cNvSpPr>
          <p:nvPr>
            <p:ph type="body" idx="3"/>
          </p:nvPr>
        </p:nvSpPr>
        <p:spPr>
          <a:xfrm>
            <a:off x="527626" y="1606248"/>
            <a:ext cx="5277860" cy="4481847"/>
          </a:xfrm>
          <a:prstGeom prst="rect">
            <a:avLst/>
          </a:prstGeom>
          <a:noFill/>
          <a:ln>
            <a:noFill/>
          </a:ln>
        </p:spPr>
        <p:txBody>
          <a:bodyPr spcFirstLastPara="1" wrap="square" lIns="91425" tIns="45700" rIns="91425" bIns="45700" anchor="t" anchorCtr="0">
            <a:normAutofit fontScale="92500" lnSpcReduction="20000"/>
          </a:bodyPr>
          <a:lstStyle/>
          <a:p>
            <a:pPr marL="342889" lvl="0" indent="-342889" algn="l" rtl="0">
              <a:spcBef>
                <a:spcPts val="0"/>
              </a:spcBef>
              <a:spcAft>
                <a:spcPts val="0"/>
              </a:spcAft>
              <a:buClr>
                <a:schemeClr val="lt1"/>
              </a:buClr>
              <a:buSzPct val="100000"/>
              <a:buChar char="•"/>
            </a:pPr>
            <a:r>
              <a:rPr lang="en-US" sz="2400"/>
              <a:t>End childhood hunger in Kentucky by connecting kids to healthy food 365 days a year.</a:t>
            </a:r>
            <a:endParaRPr/>
          </a:p>
          <a:p>
            <a:pPr marL="342889" lvl="0" indent="-201919" algn="l" rtl="0">
              <a:spcBef>
                <a:spcPts val="444"/>
              </a:spcBef>
              <a:spcAft>
                <a:spcPts val="0"/>
              </a:spcAft>
              <a:buClr>
                <a:schemeClr val="lt1"/>
              </a:buClr>
              <a:buSzPct val="100000"/>
              <a:buNone/>
            </a:pPr>
            <a:endParaRPr sz="2400"/>
          </a:p>
          <a:p>
            <a:pPr marL="342889" lvl="0" indent="-342889" algn="l" rtl="0">
              <a:spcBef>
                <a:spcPts val="444"/>
              </a:spcBef>
              <a:spcAft>
                <a:spcPts val="0"/>
              </a:spcAft>
              <a:buClr>
                <a:schemeClr val="lt1"/>
              </a:buClr>
              <a:buSzPct val="100000"/>
              <a:buChar char="•"/>
            </a:pPr>
            <a:r>
              <a:rPr lang="en-US" sz="2400"/>
              <a:t>The No Kid Hungry Kentucky campaign, a partnership between Share Our Strength and Feeding Kentucky, is the key strategy to ensuring kids get the food they need by increasing access to school breakfast and lunch, summer meals, and afterschool meals.</a:t>
            </a:r>
            <a:endParaRPr/>
          </a:p>
          <a:p>
            <a:pPr marL="742927" lvl="1" indent="-285741" algn="l" rtl="0">
              <a:spcBef>
                <a:spcPts val="407"/>
              </a:spcBef>
              <a:spcAft>
                <a:spcPts val="0"/>
              </a:spcAft>
              <a:buClr>
                <a:schemeClr val="lt1"/>
              </a:buClr>
              <a:buSzPct val="100000"/>
              <a:buFont typeface="Courier New"/>
              <a:buChar char="o"/>
            </a:pPr>
            <a:r>
              <a:rPr lang="en-US" sz="2200">
                <a:solidFill>
                  <a:schemeClr val="lt1"/>
                </a:solidFill>
              </a:rPr>
              <a:t>Training</a:t>
            </a:r>
            <a:endParaRPr/>
          </a:p>
          <a:p>
            <a:pPr marL="742927" lvl="1" indent="-285741" algn="l" rtl="0">
              <a:spcBef>
                <a:spcPts val="407"/>
              </a:spcBef>
              <a:spcAft>
                <a:spcPts val="0"/>
              </a:spcAft>
              <a:buClr>
                <a:schemeClr val="lt1"/>
              </a:buClr>
              <a:buSzPct val="100000"/>
              <a:buFont typeface="Courier New"/>
              <a:buChar char="o"/>
            </a:pPr>
            <a:r>
              <a:rPr lang="en-US" sz="2200">
                <a:solidFill>
                  <a:schemeClr val="lt1"/>
                </a:solidFill>
              </a:rPr>
              <a:t>Resources </a:t>
            </a:r>
            <a:endParaRPr/>
          </a:p>
          <a:p>
            <a:pPr marL="742927" lvl="1" indent="-285741" algn="l" rtl="0">
              <a:spcBef>
                <a:spcPts val="407"/>
              </a:spcBef>
              <a:spcAft>
                <a:spcPts val="0"/>
              </a:spcAft>
              <a:buClr>
                <a:schemeClr val="lt1"/>
              </a:buClr>
              <a:buSzPct val="100000"/>
              <a:buFont typeface="Courier New"/>
              <a:buChar char="o"/>
            </a:pPr>
            <a:r>
              <a:rPr lang="en-US" sz="2200">
                <a:solidFill>
                  <a:schemeClr val="lt1"/>
                </a:solidFill>
              </a:rPr>
              <a:t>Advocacy</a:t>
            </a:r>
            <a:endParaRPr/>
          </a:p>
          <a:p>
            <a:pPr marL="342889" lvl="0" indent="-201919" algn="l" rtl="0">
              <a:spcBef>
                <a:spcPts val="444"/>
              </a:spcBef>
              <a:spcAft>
                <a:spcPts val="0"/>
              </a:spcAft>
              <a:buClr>
                <a:schemeClr val="lt1"/>
              </a:buClr>
              <a:buSzPct val="100000"/>
              <a:buNone/>
            </a:pP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13320b7f60e_0_0"/>
          <p:cNvSpPr txBox="1">
            <a:spLocks noGrp="1"/>
          </p:cNvSpPr>
          <p:nvPr>
            <p:ph type="body" idx="1"/>
          </p:nvPr>
        </p:nvSpPr>
        <p:spPr>
          <a:xfrm>
            <a:off x="527626" y="769905"/>
            <a:ext cx="5277600" cy="8763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800"/>
              <a:buNone/>
            </a:pPr>
            <a:r>
              <a:rPr lang="en-US" sz="2800"/>
              <a:t>SB 151: School Breakfast Bill</a:t>
            </a:r>
            <a:endParaRPr/>
          </a:p>
        </p:txBody>
      </p:sp>
      <p:sp>
        <p:nvSpPr>
          <p:cNvPr id="620" name="Google Shape;620;g13320b7f60e_0_0"/>
          <p:cNvSpPr txBox="1">
            <a:spLocks noGrp="1"/>
          </p:cNvSpPr>
          <p:nvPr>
            <p:ph type="body" idx="3"/>
          </p:nvPr>
        </p:nvSpPr>
        <p:spPr>
          <a:xfrm>
            <a:off x="527626" y="1606248"/>
            <a:ext cx="5277900" cy="4481700"/>
          </a:xfrm>
          <a:prstGeom prst="rect">
            <a:avLst/>
          </a:prstGeom>
          <a:noFill/>
          <a:ln>
            <a:noFill/>
          </a:ln>
        </p:spPr>
        <p:txBody>
          <a:bodyPr spcFirstLastPara="1" wrap="square" lIns="91425" tIns="45700" rIns="91425" bIns="45700" anchor="t" anchorCtr="0">
            <a:normAutofit fontScale="92500" lnSpcReduction="20000"/>
          </a:bodyPr>
          <a:lstStyle/>
          <a:p>
            <a:pPr marL="342888" lvl="0" indent="-342888" algn="l" rtl="0">
              <a:spcBef>
                <a:spcPts val="0"/>
              </a:spcBef>
              <a:spcAft>
                <a:spcPts val="0"/>
              </a:spcAft>
              <a:buClr>
                <a:schemeClr val="lt1"/>
              </a:buClr>
              <a:buSzPct val="120000"/>
              <a:buChar char="•"/>
            </a:pPr>
            <a:r>
              <a:rPr lang="en-US"/>
              <a:t>We partnered with TUSK, Trey Greyson, RunSwitch, No Kid Hungry, and our sponsors in the GA to pass SB 151, which allows school districts to use 15 minutes of instructional time for breakfast</a:t>
            </a:r>
            <a:endParaRPr/>
          </a:p>
          <a:p>
            <a:pPr marL="342888" lvl="0" indent="0" algn="l" rtl="0">
              <a:spcBef>
                <a:spcPts val="0"/>
              </a:spcBef>
              <a:spcAft>
                <a:spcPts val="0"/>
              </a:spcAft>
              <a:buNone/>
            </a:pPr>
            <a:endParaRPr/>
          </a:p>
          <a:p>
            <a:pPr marL="342888" lvl="0" indent="-319393" algn="l" rtl="0">
              <a:spcBef>
                <a:spcPts val="0"/>
              </a:spcBef>
              <a:spcAft>
                <a:spcPts val="0"/>
              </a:spcAft>
              <a:buSzPct val="100000"/>
              <a:buChar char="•"/>
            </a:pPr>
            <a:r>
              <a:rPr lang="en-US"/>
              <a:t>68.4% of KY kids who eat school lunch aren’t eating school breakfast. That’s an estimated 272,938 children missing breakfast.</a:t>
            </a:r>
            <a:endParaRPr/>
          </a:p>
          <a:p>
            <a:pPr marL="342888" lvl="0" indent="0" algn="l" rtl="0">
              <a:spcBef>
                <a:spcPts val="0"/>
              </a:spcBef>
              <a:spcAft>
                <a:spcPts val="0"/>
              </a:spcAft>
              <a:buNone/>
            </a:pPr>
            <a:endParaRPr/>
          </a:p>
          <a:p>
            <a:pPr marL="342888" lvl="0" indent="-319393" algn="l" rtl="0">
              <a:spcBef>
                <a:spcPts val="0"/>
              </a:spcBef>
              <a:spcAft>
                <a:spcPts val="0"/>
              </a:spcAft>
              <a:buSzPct val="100000"/>
              <a:buChar char="•"/>
            </a:pPr>
            <a:r>
              <a:rPr lang="en-US"/>
              <a:t>This legislation gives school districts flexibility to serve breakfast after the bell and will reach more kids who are currently missing out</a:t>
            </a:r>
            <a:endParaRPr/>
          </a:p>
          <a:p>
            <a:pPr marL="342888" lvl="0" indent="0" algn="l" rtl="0">
              <a:spcBef>
                <a:spcPts val="0"/>
              </a:spcBef>
              <a:spcAft>
                <a:spcPts val="0"/>
              </a:spcAft>
              <a:buNone/>
            </a:pPr>
            <a:endParaRPr/>
          </a:p>
          <a:p>
            <a:pPr marL="342888" lvl="0" indent="-319393" algn="l" rtl="0">
              <a:spcBef>
                <a:spcPts val="0"/>
              </a:spcBef>
              <a:spcAft>
                <a:spcPts val="0"/>
              </a:spcAft>
              <a:buSzPct val="100000"/>
              <a:buChar char="•"/>
            </a:pPr>
            <a:r>
              <a:rPr lang="en-US"/>
              <a:t>Kids who eat breakfast miss less school and are 20% more likely to graduate</a:t>
            </a:r>
            <a:endParaRPr/>
          </a:p>
        </p:txBody>
      </p:sp>
      <p:pic>
        <p:nvPicPr>
          <p:cNvPr id="621" name="Google Shape;621;g13320b7f60e_0_0"/>
          <p:cNvPicPr preferRelativeResize="0"/>
          <p:nvPr/>
        </p:nvPicPr>
        <p:blipFill rotWithShape="1">
          <a:blip r:embed="rId3">
            <a:alphaModFix/>
          </a:blip>
          <a:srcRect l="19458" t="6972" r="55392" b="7161"/>
          <a:stretch/>
        </p:blipFill>
        <p:spPr>
          <a:xfrm>
            <a:off x="6137325" y="484588"/>
            <a:ext cx="2587575" cy="58888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7"/>
          <p:cNvSpPr txBox="1"/>
          <p:nvPr/>
        </p:nvSpPr>
        <p:spPr>
          <a:xfrm>
            <a:off x="533685" y="1371223"/>
            <a:ext cx="2996400" cy="224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FFFFFF"/>
                </a:solidFill>
                <a:latin typeface="Arial"/>
                <a:ea typeface="Arial"/>
                <a:cs typeface="Arial"/>
                <a:sym typeface="Arial"/>
              </a:rPr>
              <a:t>Sarah Vaughn</a:t>
            </a:r>
            <a:endParaRPr dirty="0"/>
          </a:p>
          <a:p>
            <a:pPr marL="0" marR="0" lvl="0" indent="0" algn="ctr" rtl="0">
              <a:spcBef>
                <a:spcPts val="0"/>
              </a:spcBef>
              <a:spcAft>
                <a:spcPts val="0"/>
              </a:spcAft>
              <a:buNone/>
            </a:pPr>
            <a:r>
              <a:rPr lang="en-US" sz="2000" b="1" dirty="0">
                <a:solidFill>
                  <a:srgbClr val="FFFFFF"/>
                </a:solidFill>
                <a:latin typeface="Arial"/>
                <a:ea typeface="Arial"/>
                <a:cs typeface="Arial"/>
                <a:sym typeface="Arial"/>
              </a:rPr>
              <a:t>Programs Director</a:t>
            </a:r>
            <a:endParaRPr dirty="0"/>
          </a:p>
          <a:p>
            <a:pPr marL="0" marR="0" lvl="0" indent="0" algn="ctr" rtl="0">
              <a:spcBef>
                <a:spcPts val="0"/>
              </a:spcBef>
              <a:spcAft>
                <a:spcPts val="0"/>
              </a:spcAft>
              <a:buNone/>
            </a:pPr>
            <a:r>
              <a:rPr lang="en-US" sz="2000" dirty="0">
                <a:solidFill>
                  <a:schemeClr val="lt1"/>
                </a:solidFill>
                <a:uFill>
                  <a:noFill/>
                </a:uFill>
                <a:latin typeface="Arial"/>
                <a:ea typeface="Arial"/>
                <a:cs typeface="Arial"/>
                <a:sym typeface="Arial"/>
              </a:rPr>
              <a:t>sarah@feedingky.org</a:t>
            </a:r>
            <a:endParaRPr sz="2000" dirty="0">
              <a:solidFill>
                <a:schemeClr val="lt1"/>
              </a:solidFill>
              <a:latin typeface="Arial"/>
              <a:ea typeface="Arial"/>
              <a:cs typeface="Arial"/>
              <a:sym typeface="Arial"/>
            </a:endParaRPr>
          </a:p>
          <a:p>
            <a:pPr marL="0" marR="0" lvl="0" indent="0" algn="ctr" rtl="0">
              <a:spcBef>
                <a:spcPts val="0"/>
              </a:spcBef>
              <a:spcAft>
                <a:spcPts val="0"/>
              </a:spcAft>
              <a:buNone/>
            </a:pPr>
            <a:endParaRPr sz="2000" dirty="0">
              <a:solidFill>
                <a:srgbClr val="FFFFFF"/>
              </a:solidFill>
            </a:endParaRPr>
          </a:p>
          <a:p>
            <a:pPr marL="0" lvl="0" indent="0" algn="ctr" rtl="0">
              <a:spcBef>
                <a:spcPts val="0"/>
              </a:spcBef>
              <a:spcAft>
                <a:spcPts val="0"/>
              </a:spcAft>
              <a:buClr>
                <a:schemeClr val="dk1"/>
              </a:buClr>
              <a:buFont typeface="Arial"/>
              <a:buNone/>
            </a:pPr>
            <a:r>
              <a:rPr lang="en-US" sz="2000" b="1" dirty="0">
                <a:solidFill>
                  <a:schemeClr val="lt1"/>
                </a:solidFill>
              </a:rPr>
              <a:t>Cassidy Wheeler</a:t>
            </a:r>
            <a:endParaRPr dirty="0">
              <a:solidFill>
                <a:schemeClr val="dk1"/>
              </a:solidFill>
            </a:endParaRPr>
          </a:p>
          <a:p>
            <a:pPr marL="0" lvl="0" indent="0" algn="ctr" rtl="0">
              <a:spcBef>
                <a:spcPts val="0"/>
              </a:spcBef>
              <a:spcAft>
                <a:spcPts val="0"/>
              </a:spcAft>
              <a:buClr>
                <a:schemeClr val="dk1"/>
              </a:buClr>
              <a:buFont typeface="Arial"/>
              <a:buNone/>
            </a:pPr>
            <a:r>
              <a:rPr lang="en-US" sz="2000" b="1" dirty="0">
                <a:solidFill>
                  <a:schemeClr val="lt1"/>
                </a:solidFill>
              </a:rPr>
              <a:t>Advocacy Coordinator</a:t>
            </a:r>
            <a:endParaRPr dirty="0">
              <a:solidFill>
                <a:schemeClr val="dk1"/>
              </a:solidFill>
            </a:endParaRPr>
          </a:p>
          <a:p>
            <a:pPr marL="0" lvl="0" indent="0" algn="ctr" rtl="0">
              <a:spcBef>
                <a:spcPts val="0"/>
              </a:spcBef>
              <a:spcAft>
                <a:spcPts val="0"/>
              </a:spcAft>
              <a:buClr>
                <a:schemeClr val="dk1"/>
              </a:buClr>
              <a:buFont typeface="Arial"/>
              <a:buNone/>
            </a:pPr>
            <a:r>
              <a:rPr lang="en-US" sz="2000" dirty="0">
                <a:solidFill>
                  <a:schemeClr val="lt1"/>
                </a:solidFill>
              </a:rPr>
              <a:t>cassidy@feedingky.org</a:t>
            </a:r>
            <a:endParaRPr sz="2000" dirty="0">
              <a:solidFill>
                <a:srgbClr val="FFFFFF"/>
              </a:solidFill>
            </a:endParaRPr>
          </a:p>
        </p:txBody>
      </p:sp>
      <p:pic>
        <p:nvPicPr>
          <p:cNvPr id="636" name="Google Shape;636;p27"/>
          <p:cNvPicPr preferRelativeResize="0">
            <a:picLocks noGrp="1"/>
          </p:cNvPicPr>
          <p:nvPr>
            <p:ph type="pic" idx="2"/>
          </p:nvPr>
        </p:nvPicPr>
        <p:blipFill rotWithShape="1">
          <a:blip r:embed="rId3">
            <a:alphaModFix/>
          </a:blip>
          <a:srcRect l="6859" r="6858"/>
          <a:stretch/>
        </p:blipFill>
        <p:spPr>
          <a:xfrm>
            <a:off x="3662665" y="491558"/>
            <a:ext cx="5072308" cy="5878287"/>
          </a:xfrm>
          <a:prstGeom prst="round2DiagRect">
            <a:avLst>
              <a:gd name="adj1" fmla="val 0"/>
              <a:gd name="adj2" fmla="val 0"/>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3"/>
          <p:cNvPicPr preferRelativeResize="0"/>
          <p:nvPr/>
        </p:nvPicPr>
        <p:blipFill rotWithShape="1">
          <a:blip r:embed="rId3">
            <a:alphaModFix/>
          </a:blip>
          <a:srcRect/>
          <a:stretch/>
        </p:blipFill>
        <p:spPr>
          <a:xfrm flipH="1">
            <a:off x="0" y="17214"/>
            <a:ext cx="9132500" cy="6849375"/>
          </a:xfrm>
          <a:prstGeom prst="rect">
            <a:avLst/>
          </a:prstGeom>
          <a:noFill/>
          <a:ln>
            <a:noFill/>
          </a:ln>
        </p:spPr>
      </p:pic>
      <p:sp>
        <p:nvSpPr>
          <p:cNvPr id="405" name="Google Shape;405;p3"/>
          <p:cNvSpPr/>
          <p:nvPr/>
        </p:nvSpPr>
        <p:spPr>
          <a:xfrm>
            <a:off x="11500" y="0"/>
            <a:ext cx="8161867" cy="6858000"/>
          </a:xfrm>
          <a:prstGeom prst="rect">
            <a:avLst/>
          </a:prstGeom>
          <a:gradFill>
            <a:gsLst>
              <a:gs pos="0">
                <a:srgbClr val="000000">
                  <a:alpha val="0"/>
                </a:srgbClr>
              </a:gs>
              <a:gs pos="100000">
                <a:srgbClr val="000000">
                  <a:alpha val="43921"/>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b="0" i="0" u="none" strike="noStrike" cap="none">
              <a:solidFill>
                <a:srgbClr val="FFFFFF"/>
              </a:solidFill>
              <a:latin typeface="Calibri"/>
              <a:ea typeface="Calibri"/>
              <a:cs typeface="Calibri"/>
              <a:sym typeface="Calibri"/>
            </a:endParaRPr>
          </a:p>
        </p:txBody>
      </p:sp>
      <p:sp>
        <p:nvSpPr>
          <p:cNvPr id="406" name="Google Shape;406;p3"/>
          <p:cNvSpPr/>
          <p:nvPr/>
        </p:nvSpPr>
        <p:spPr>
          <a:xfrm>
            <a:off x="11500" y="5314147"/>
            <a:ext cx="1654083" cy="88296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520" b="0" i="0" u="none" strike="noStrike" cap="none">
              <a:solidFill>
                <a:srgbClr val="FFFFFF"/>
              </a:solidFill>
              <a:latin typeface="Calibri"/>
              <a:ea typeface="Calibri"/>
              <a:cs typeface="Calibri"/>
              <a:sym typeface="Calibri"/>
            </a:endParaRPr>
          </a:p>
        </p:txBody>
      </p:sp>
      <p:sp>
        <p:nvSpPr>
          <p:cNvPr id="407" name="Google Shape;407;p3"/>
          <p:cNvSpPr txBox="1"/>
          <p:nvPr/>
        </p:nvSpPr>
        <p:spPr>
          <a:xfrm>
            <a:off x="1584558" y="3255335"/>
            <a:ext cx="4109615" cy="8714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Hunger in Kentucky</a:t>
            </a:r>
            <a:endParaRPr/>
          </a:p>
        </p:txBody>
      </p:sp>
      <p:sp>
        <p:nvSpPr>
          <p:cNvPr id="408" name="Google Shape;408;p3"/>
          <p:cNvSpPr txBox="1"/>
          <p:nvPr/>
        </p:nvSpPr>
        <p:spPr>
          <a:xfrm>
            <a:off x="443106" y="2934072"/>
            <a:ext cx="271277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a:solidFill>
                  <a:srgbClr val="FFFFFF"/>
                </a:solidFill>
                <a:latin typeface="Arial"/>
                <a:ea typeface="Arial"/>
                <a:cs typeface="Arial"/>
                <a:sym typeface="Arial"/>
              </a:rPr>
              <a:t>1</a:t>
            </a:r>
            <a:endParaRPr/>
          </a:p>
        </p:txBody>
      </p:sp>
      <p:cxnSp>
        <p:nvCxnSpPr>
          <p:cNvPr id="409" name="Google Shape;409;p3"/>
          <p:cNvCxnSpPr/>
          <p:nvPr/>
        </p:nvCxnSpPr>
        <p:spPr>
          <a:xfrm rot="10800000">
            <a:off x="1289543" y="3048753"/>
            <a:ext cx="0" cy="786299"/>
          </a:xfrm>
          <a:prstGeom prst="straightConnector1">
            <a:avLst/>
          </a:prstGeom>
          <a:noFill/>
          <a:ln w="9525" cap="flat" cmpd="sng">
            <a:solidFill>
              <a:schemeClr val="lt1"/>
            </a:solidFill>
            <a:prstDash val="solid"/>
            <a:round/>
            <a:headEnd type="none" w="sm" len="sm"/>
            <a:tailEnd type="none" w="sm" len="sm"/>
          </a:ln>
        </p:spPr>
      </p:cxnSp>
      <p:pic>
        <p:nvPicPr>
          <p:cNvPr id="410" name="Google Shape;410;p3"/>
          <p:cNvPicPr preferRelativeResize="0"/>
          <p:nvPr/>
        </p:nvPicPr>
        <p:blipFill rotWithShape="1">
          <a:blip r:embed="rId4">
            <a:alphaModFix/>
          </a:blip>
          <a:srcRect/>
          <a:stretch/>
        </p:blipFill>
        <p:spPr>
          <a:xfrm>
            <a:off x="137501" y="5129734"/>
            <a:ext cx="1402080" cy="14020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 descr="A picture containing person, outdoor, people, arthropod&#10;&#10;Description automatically generated"/>
          <p:cNvPicPr preferRelativeResize="0"/>
          <p:nvPr/>
        </p:nvPicPr>
        <p:blipFill rotWithShape="1">
          <a:blip r:embed="rId3">
            <a:alphaModFix/>
          </a:blip>
          <a:srcRect/>
          <a:stretch/>
        </p:blipFill>
        <p:spPr>
          <a:xfrm>
            <a:off x="169673" y="379148"/>
            <a:ext cx="8825609" cy="5884335"/>
          </a:xfrm>
          <a:prstGeom prst="rect">
            <a:avLst/>
          </a:prstGeom>
          <a:noFill/>
          <a:ln>
            <a:noFill/>
          </a:ln>
        </p:spPr>
      </p:pic>
      <p:sp>
        <p:nvSpPr>
          <p:cNvPr id="417" name="Google Shape;417;p4"/>
          <p:cNvSpPr/>
          <p:nvPr/>
        </p:nvSpPr>
        <p:spPr>
          <a:xfrm rot="10800000">
            <a:off x="920693" y="379149"/>
            <a:ext cx="8077914" cy="5884335"/>
          </a:xfrm>
          <a:prstGeom prst="rect">
            <a:avLst/>
          </a:prstGeom>
          <a:gradFill>
            <a:gsLst>
              <a:gs pos="0">
                <a:srgbClr val="000000">
                  <a:alpha val="0"/>
                </a:srgbClr>
              </a:gs>
              <a:gs pos="100000">
                <a:srgbClr val="000000">
                  <a:alpha val="43921"/>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b="0" i="0" u="none" strike="noStrike" cap="none">
              <a:solidFill>
                <a:srgbClr val="FFFFFF"/>
              </a:solidFill>
              <a:latin typeface="Calibri"/>
              <a:ea typeface="Calibri"/>
              <a:cs typeface="Calibri"/>
              <a:sym typeface="Calibri"/>
            </a:endParaRPr>
          </a:p>
        </p:txBody>
      </p:sp>
      <p:sp>
        <p:nvSpPr>
          <p:cNvPr id="418" name="Google Shape;418;p4"/>
          <p:cNvSpPr txBox="1"/>
          <p:nvPr/>
        </p:nvSpPr>
        <p:spPr>
          <a:xfrm>
            <a:off x="5103785" y="3041732"/>
            <a:ext cx="3287944" cy="633569"/>
          </a:xfrm>
          <a:prstGeom prst="rect">
            <a:avLst/>
          </a:prstGeom>
          <a:noFill/>
          <a:ln>
            <a:noFill/>
          </a:ln>
        </p:spPr>
        <p:txBody>
          <a:bodyPr spcFirstLastPara="1" wrap="square" lIns="91425" tIns="45700" rIns="91425" bIns="45700" anchor="t" anchorCtr="0">
            <a:spAutoFit/>
          </a:bodyPr>
          <a:lstStyle/>
          <a:p>
            <a:pPr marL="0" marR="0" lvl="0" indent="0" algn="ctr" rtl="0">
              <a:lnSpc>
                <a:spcPct val="60000"/>
              </a:lnSpc>
              <a:spcBef>
                <a:spcPts val="0"/>
              </a:spcBef>
              <a:spcAft>
                <a:spcPts val="0"/>
              </a:spcAft>
              <a:buNone/>
            </a:pPr>
            <a:r>
              <a:rPr lang="en-US" sz="5300" b="1" i="0" u="none" strike="noStrike" cap="none">
                <a:solidFill>
                  <a:srgbClr val="F7941D"/>
                </a:solidFill>
                <a:latin typeface="Arial"/>
                <a:ea typeface="Arial"/>
                <a:cs typeface="Arial"/>
                <a:sym typeface="Arial"/>
              </a:rPr>
              <a:t>1 in 6</a:t>
            </a:r>
            <a:endParaRPr sz="1520" b="0" i="0" u="none" strike="noStrike" cap="none">
              <a:solidFill>
                <a:schemeClr val="dk1"/>
              </a:solidFill>
              <a:latin typeface="Calibri"/>
              <a:ea typeface="Calibri"/>
              <a:cs typeface="Calibri"/>
              <a:sym typeface="Calibri"/>
            </a:endParaRPr>
          </a:p>
        </p:txBody>
      </p:sp>
      <p:sp>
        <p:nvSpPr>
          <p:cNvPr id="419" name="Google Shape;419;p4"/>
          <p:cNvSpPr txBox="1"/>
          <p:nvPr/>
        </p:nvSpPr>
        <p:spPr>
          <a:xfrm>
            <a:off x="5223799" y="3525500"/>
            <a:ext cx="3287945" cy="64632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2000" b="1" i="0" u="none" strike="noStrike" cap="none">
                <a:solidFill>
                  <a:srgbClr val="FFFFFF"/>
                </a:solidFill>
                <a:latin typeface="Arial"/>
                <a:ea typeface="Arial"/>
                <a:cs typeface="Arial"/>
                <a:sym typeface="Arial"/>
              </a:rPr>
              <a:t>KENTUCKIANS ARE </a:t>
            </a:r>
            <a:br>
              <a:rPr lang="en-US" sz="2000" b="1" i="0" u="none" strike="noStrike" cap="none">
                <a:solidFill>
                  <a:srgbClr val="FFFFFF"/>
                </a:solidFill>
                <a:latin typeface="Arial"/>
                <a:ea typeface="Arial"/>
                <a:cs typeface="Arial"/>
                <a:sym typeface="Arial"/>
              </a:rPr>
            </a:br>
            <a:r>
              <a:rPr lang="en-US" sz="2000" b="1" i="0" u="none" strike="noStrike" cap="none">
                <a:solidFill>
                  <a:srgbClr val="FFFFFF"/>
                </a:solidFill>
                <a:latin typeface="Arial"/>
                <a:ea typeface="Arial"/>
                <a:cs typeface="Arial"/>
                <a:sym typeface="Arial"/>
              </a:rPr>
              <a:t>FOOD INSECURE</a:t>
            </a:r>
            <a:endParaRPr/>
          </a:p>
        </p:txBody>
      </p:sp>
      <p:pic>
        <p:nvPicPr>
          <p:cNvPr id="420" name="Google Shape;420;p4"/>
          <p:cNvPicPr preferRelativeResize="0"/>
          <p:nvPr/>
        </p:nvPicPr>
        <p:blipFill rotWithShape="1">
          <a:blip r:embed="rId4">
            <a:alphaModFix/>
          </a:blip>
          <a:srcRect/>
          <a:stretch/>
        </p:blipFill>
        <p:spPr>
          <a:xfrm>
            <a:off x="5652178" y="1777421"/>
            <a:ext cx="2190024" cy="10921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5"/>
          <p:cNvPicPr preferRelativeResize="0"/>
          <p:nvPr/>
        </p:nvPicPr>
        <p:blipFill rotWithShape="1">
          <a:blip r:embed="rId3">
            <a:alphaModFix/>
          </a:blip>
          <a:srcRect/>
          <a:stretch/>
        </p:blipFill>
        <p:spPr>
          <a:xfrm>
            <a:off x="160915" y="379148"/>
            <a:ext cx="8843126" cy="5884335"/>
          </a:xfrm>
          <a:prstGeom prst="rect">
            <a:avLst/>
          </a:prstGeom>
          <a:noFill/>
          <a:ln>
            <a:noFill/>
          </a:ln>
        </p:spPr>
      </p:pic>
      <p:sp>
        <p:nvSpPr>
          <p:cNvPr id="427" name="Google Shape;427;p5"/>
          <p:cNvSpPr/>
          <p:nvPr/>
        </p:nvSpPr>
        <p:spPr>
          <a:xfrm>
            <a:off x="160915" y="385814"/>
            <a:ext cx="8077914" cy="5884335"/>
          </a:xfrm>
          <a:prstGeom prst="rect">
            <a:avLst/>
          </a:prstGeom>
          <a:gradFill>
            <a:gsLst>
              <a:gs pos="0">
                <a:srgbClr val="000000">
                  <a:alpha val="0"/>
                </a:srgbClr>
              </a:gs>
              <a:gs pos="100000">
                <a:srgbClr val="000000">
                  <a:alpha val="43921"/>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b="0" i="0" u="none" strike="noStrike" cap="none">
              <a:solidFill>
                <a:srgbClr val="FFFFFF"/>
              </a:solidFill>
              <a:latin typeface="Calibri"/>
              <a:ea typeface="Calibri"/>
              <a:cs typeface="Calibri"/>
              <a:sym typeface="Calibri"/>
            </a:endParaRPr>
          </a:p>
        </p:txBody>
      </p:sp>
      <p:sp>
        <p:nvSpPr>
          <p:cNvPr id="428" name="Google Shape;428;p5"/>
          <p:cNvSpPr txBox="1"/>
          <p:nvPr/>
        </p:nvSpPr>
        <p:spPr>
          <a:xfrm>
            <a:off x="505126" y="3328315"/>
            <a:ext cx="3287944" cy="633569"/>
          </a:xfrm>
          <a:prstGeom prst="rect">
            <a:avLst/>
          </a:prstGeom>
          <a:noFill/>
          <a:ln>
            <a:noFill/>
          </a:ln>
        </p:spPr>
        <p:txBody>
          <a:bodyPr spcFirstLastPara="1" wrap="square" lIns="91425" tIns="45700" rIns="91425" bIns="45700" anchor="t" anchorCtr="0">
            <a:spAutoFit/>
          </a:bodyPr>
          <a:lstStyle/>
          <a:p>
            <a:pPr marL="0" marR="0" lvl="0" indent="0" algn="ctr" rtl="0">
              <a:lnSpc>
                <a:spcPct val="60000"/>
              </a:lnSpc>
              <a:spcBef>
                <a:spcPts val="0"/>
              </a:spcBef>
              <a:spcAft>
                <a:spcPts val="0"/>
              </a:spcAft>
              <a:buNone/>
            </a:pPr>
            <a:r>
              <a:rPr lang="en-US" sz="5300" b="1" i="0" u="none" strike="noStrike" cap="none">
                <a:solidFill>
                  <a:srgbClr val="F7941D"/>
                </a:solidFill>
                <a:latin typeface="Arial"/>
                <a:ea typeface="Arial"/>
                <a:cs typeface="Arial"/>
                <a:sym typeface="Arial"/>
              </a:rPr>
              <a:t>1 in 5</a:t>
            </a:r>
            <a:endParaRPr sz="1520" b="0" i="0" u="none" strike="noStrike" cap="none">
              <a:solidFill>
                <a:schemeClr val="dk1"/>
              </a:solidFill>
              <a:latin typeface="Calibri"/>
              <a:ea typeface="Calibri"/>
              <a:cs typeface="Calibri"/>
              <a:sym typeface="Calibri"/>
            </a:endParaRPr>
          </a:p>
        </p:txBody>
      </p:sp>
      <p:sp>
        <p:nvSpPr>
          <p:cNvPr id="429" name="Google Shape;429;p5"/>
          <p:cNvSpPr txBox="1"/>
          <p:nvPr/>
        </p:nvSpPr>
        <p:spPr>
          <a:xfrm>
            <a:off x="505175" y="3865401"/>
            <a:ext cx="3287945" cy="64632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2000" b="1" i="0" u="none" strike="noStrike" cap="none">
                <a:solidFill>
                  <a:srgbClr val="FFFFFF"/>
                </a:solidFill>
                <a:latin typeface="Arial"/>
                <a:ea typeface="Arial"/>
                <a:cs typeface="Arial"/>
                <a:sym typeface="Arial"/>
              </a:rPr>
              <a:t>KY CHILDREN ARE </a:t>
            </a:r>
            <a:br>
              <a:rPr lang="en-US" sz="2000" b="1" i="0" u="none" strike="noStrike" cap="none">
                <a:solidFill>
                  <a:srgbClr val="FFFFFF"/>
                </a:solidFill>
                <a:latin typeface="Arial"/>
                <a:ea typeface="Arial"/>
                <a:cs typeface="Arial"/>
                <a:sym typeface="Arial"/>
              </a:rPr>
            </a:br>
            <a:r>
              <a:rPr lang="en-US" sz="2000" b="1" i="0" u="none" strike="noStrike" cap="none">
                <a:solidFill>
                  <a:srgbClr val="FFFFFF"/>
                </a:solidFill>
                <a:latin typeface="Arial"/>
                <a:ea typeface="Arial"/>
                <a:cs typeface="Arial"/>
                <a:sym typeface="Arial"/>
              </a:rPr>
              <a:t>FOOD INSECURE</a:t>
            </a:r>
            <a:endParaRPr/>
          </a:p>
        </p:txBody>
      </p:sp>
      <p:pic>
        <p:nvPicPr>
          <p:cNvPr id="430" name="Google Shape;430;p5"/>
          <p:cNvPicPr preferRelativeResize="0"/>
          <p:nvPr/>
        </p:nvPicPr>
        <p:blipFill rotWithShape="1">
          <a:blip r:embed="rId4">
            <a:alphaModFix/>
          </a:blip>
          <a:srcRect/>
          <a:stretch/>
        </p:blipFill>
        <p:spPr>
          <a:xfrm>
            <a:off x="1020196" y="1990692"/>
            <a:ext cx="2190024" cy="10921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
          <p:cNvSpPr txBox="1">
            <a:spLocks noGrp="1"/>
          </p:cNvSpPr>
          <p:nvPr>
            <p:ph type="body" idx="1"/>
          </p:nvPr>
        </p:nvSpPr>
        <p:spPr>
          <a:xfrm>
            <a:off x="567992" y="769905"/>
            <a:ext cx="5562622" cy="87633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spcBef>
                <a:spcPts val="0"/>
              </a:spcBef>
              <a:spcAft>
                <a:spcPts val="0"/>
              </a:spcAft>
              <a:buClr>
                <a:srgbClr val="FFFFFF"/>
              </a:buClr>
              <a:buSzPts val="2800"/>
              <a:buNone/>
            </a:pPr>
            <a:r>
              <a:rPr lang="en-US"/>
              <a:t>Counties with the highest estimated food insecurity rates: </a:t>
            </a:r>
            <a:endParaRPr/>
          </a:p>
        </p:txBody>
      </p:sp>
      <p:sp>
        <p:nvSpPr>
          <p:cNvPr id="437" name="Google Shape;437;p6"/>
          <p:cNvSpPr txBox="1">
            <a:spLocks noGrp="1"/>
          </p:cNvSpPr>
          <p:nvPr>
            <p:ph type="body" idx="2"/>
          </p:nvPr>
        </p:nvSpPr>
        <p:spPr>
          <a:xfrm>
            <a:off x="731519" y="1932695"/>
            <a:ext cx="5063691" cy="2704755"/>
          </a:xfrm>
          <a:prstGeom prst="rect">
            <a:avLst/>
          </a:prstGeom>
          <a:noFill/>
          <a:ln>
            <a:noFill/>
          </a:ln>
        </p:spPr>
        <p:txBody>
          <a:bodyPr spcFirstLastPara="1" wrap="square" lIns="91425" tIns="45700" rIns="91425" bIns="45700" anchor="t" anchorCtr="0">
            <a:normAutofit fontScale="85000" lnSpcReduction="20000"/>
          </a:bodyPr>
          <a:lstStyle/>
          <a:p>
            <a:pPr marL="285750" lvl="0" indent="-285750" algn="l" rtl="0">
              <a:spcBef>
                <a:spcPts val="0"/>
              </a:spcBef>
              <a:spcAft>
                <a:spcPts val="0"/>
              </a:spcAft>
              <a:buClr>
                <a:schemeClr val="lt1"/>
              </a:buClr>
              <a:buSzPct val="100000"/>
              <a:buFont typeface="Arial"/>
              <a:buChar char="•"/>
            </a:pPr>
            <a:r>
              <a:rPr lang="en-US" sz="2800" b="1"/>
              <a:t>Harlan </a:t>
            </a:r>
            <a:endParaRPr/>
          </a:p>
          <a:p>
            <a:pPr marL="285750" lvl="0" indent="-285750" algn="l" rtl="0">
              <a:spcBef>
                <a:spcPts val="476"/>
              </a:spcBef>
              <a:spcAft>
                <a:spcPts val="0"/>
              </a:spcAft>
              <a:buClr>
                <a:schemeClr val="lt1"/>
              </a:buClr>
              <a:buSzPct val="100000"/>
              <a:buFont typeface="Arial"/>
              <a:buChar char="•"/>
            </a:pPr>
            <a:r>
              <a:rPr lang="en-US" sz="2800" b="1"/>
              <a:t>Leslie </a:t>
            </a:r>
            <a:endParaRPr sz="2800" b="1"/>
          </a:p>
          <a:p>
            <a:pPr marL="285750" lvl="0" indent="-285750" algn="l" rtl="0">
              <a:spcBef>
                <a:spcPts val="476"/>
              </a:spcBef>
              <a:spcAft>
                <a:spcPts val="0"/>
              </a:spcAft>
              <a:buClr>
                <a:schemeClr val="lt1"/>
              </a:buClr>
              <a:buSzPct val="100000"/>
              <a:buFont typeface="Arial"/>
              <a:buChar char="•"/>
            </a:pPr>
            <a:r>
              <a:rPr lang="en-US" sz="2800" b="1"/>
              <a:t>Magoffin </a:t>
            </a:r>
            <a:endParaRPr sz="2800" b="1"/>
          </a:p>
          <a:p>
            <a:pPr marL="285750" lvl="0" indent="-285750" algn="l" rtl="0">
              <a:spcBef>
                <a:spcPts val="476"/>
              </a:spcBef>
              <a:spcAft>
                <a:spcPts val="0"/>
              </a:spcAft>
              <a:buClr>
                <a:schemeClr val="lt1"/>
              </a:buClr>
              <a:buSzPct val="100000"/>
              <a:buFont typeface="Arial"/>
              <a:buChar char="•"/>
            </a:pPr>
            <a:r>
              <a:rPr lang="en-US" sz="2800" b="1"/>
              <a:t>Breathitt </a:t>
            </a:r>
            <a:endParaRPr sz="2800" b="1"/>
          </a:p>
          <a:p>
            <a:pPr marL="285750" lvl="0" indent="-285750" algn="l" rtl="0">
              <a:spcBef>
                <a:spcPts val="476"/>
              </a:spcBef>
              <a:spcAft>
                <a:spcPts val="0"/>
              </a:spcAft>
              <a:buClr>
                <a:schemeClr val="lt1"/>
              </a:buClr>
              <a:buSzPct val="100000"/>
              <a:buFont typeface="Arial"/>
              <a:buChar char="•"/>
            </a:pPr>
            <a:r>
              <a:rPr lang="en-US" sz="2800" b="1"/>
              <a:t>Clay </a:t>
            </a:r>
            <a:endParaRPr sz="2800" b="1"/>
          </a:p>
          <a:p>
            <a:pPr marL="285750" lvl="0" indent="-285750" algn="l" rtl="0">
              <a:spcBef>
                <a:spcPts val="476"/>
              </a:spcBef>
              <a:spcAft>
                <a:spcPts val="0"/>
              </a:spcAft>
              <a:buClr>
                <a:schemeClr val="lt1"/>
              </a:buClr>
              <a:buSzPct val="100000"/>
              <a:buFont typeface="Arial"/>
              <a:buChar char="•"/>
            </a:pPr>
            <a:r>
              <a:rPr lang="en-US" sz="2800" b="1"/>
              <a:t>Bell </a:t>
            </a:r>
            <a:endParaRPr sz="2800" b="1"/>
          </a:p>
          <a:p>
            <a:pPr marL="285750" lvl="0" indent="-285750" algn="l" rtl="0">
              <a:spcBef>
                <a:spcPts val="476"/>
              </a:spcBef>
              <a:spcAft>
                <a:spcPts val="0"/>
              </a:spcAft>
              <a:buClr>
                <a:schemeClr val="lt1"/>
              </a:buClr>
              <a:buSzPct val="100000"/>
              <a:buFont typeface="Arial"/>
              <a:buChar char="•"/>
            </a:pPr>
            <a:r>
              <a:rPr lang="en-US" sz="2800" b="1"/>
              <a:t>Letcher</a:t>
            </a:r>
            <a:endParaRPr sz="2800" b="1"/>
          </a:p>
        </p:txBody>
      </p:sp>
      <p:pic>
        <p:nvPicPr>
          <p:cNvPr id="438" name="Google Shape;438;p6"/>
          <p:cNvPicPr preferRelativeResize="0"/>
          <p:nvPr/>
        </p:nvPicPr>
        <p:blipFill rotWithShape="1">
          <a:blip r:embed="rId3">
            <a:alphaModFix/>
          </a:blip>
          <a:srcRect l="6276" t="30821" r="40997" b="46054"/>
          <a:stretch/>
        </p:blipFill>
        <p:spPr>
          <a:xfrm>
            <a:off x="2895728" y="2282939"/>
            <a:ext cx="3047001" cy="1729326"/>
          </a:xfrm>
          <a:prstGeom prst="rect">
            <a:avLst/>
          </a:prstGeom>
          <a:noFill/>
          <a:ln>
            <a:noFill/>
          </a:ln>
        </p:spPr>
      </p:pic>
      <p:pic>
        <p:nvPicPr>
          <p:cNvPr id="439" name="Google Shape;439;p6"/>
          <p:cNvPicPr preferRelativeResize="0"/>
          <p:nvPr/>
        </p:nvPicPr>
        <p:blipFill rotWithShape="1">
          <a:blip r:embed="rId4">
            <a:alphaModFix/>
          </a:blip>
          <a:srcRect/>
          <a:stretch/>
        </p:blipFill>
        <p:spPr>
          <a:xfrm flipH="1">
            <a:off x="6130614" y="509451"/>
            <a:ext cx="2931741" cy="5863479"/>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7"/>
          <p:cNvPicPr preferRelativeResize="0"/>
          <p:nvPr/>
        </p:nvPicPr>
        <p:blipFill rotWithShape="1">
          <a:blip r:embed="rId3">
            <a:alphaModFix/>
          </a:blip>
          <a:srcRect/>
          <a:stretch/>
        </p:blipFill>
        <p:spPr>
          <a:xfrm>
            <a:off x="4093003" y="574900"/>
            <a:ext cx="4001346" cy="5884333"/>
          </a:xfrm>
          <a:prstGeom prst="round2DiagRect">
            <a:avLst>
              <a:gd name="adj1" fmla="val 0"/>
              <a:gd name="adj2" fmla="val 0"/>
            </a:avLst>
          </a:prstGeom>
          <a:noFill/>
          <a:ln>
            <a:noFill/>
          </a:ln>
        </p:spPr>
      </p:pic>
      <p:sp>
        <p:nvSpPr>
          <p:cNvPr id="446" name="Google Shape;446;p7"/>
          <p:cNvSpPr/>
          <p:nvPr/>
        </p:nvSpPr>
        <p:spPr>
          <a:xfrm>
            <a:off x="422234" y="574900"/>
            <a:ext cx="7956552" cy="5884335"/>
          </a:xfrm>
          <a:prstGeom prst="rect">
            <a:avLst/>
          </a:prstGeom>
          <a:gradFill>
            <a:gsLst>
              <a:gs pos="0">
                <a:srgbClr val="000000">
                  <a:alpha val="0"/>
                </a:srgbClr>
              </a:gs>
              <a:gs pos="100000">
                <a:srgbClr val="000000">
                  <a:alpha val="43921"/>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27" b="0" i="0" u="none" strike="noStrike" cap="none">
              <a:solidFill>
                <a:srgbClr val="FFFFFF"/>
              </a:solidFill>
              <a:latin typeface="Calibri"/>
              <a:ea typeface="Calibri"/>
              <a:cs typeface="Calibri"/>
              <a:sym typeface="Calibri"/>
            </a:endParaRPr>
          </a:p>
        </p:txBody>
      </p:sp>
      <p:sp>
        <p:nvSpPr>
          <p:cNvPr id="447" name="Google Shape;447;p7"/>
          <p:cNvSpPr txBox="1"/>
          <p:nvPr/>
        </p:nvSpPr>
        <p:spPr>
          <a:xfrm>
            <a:off x="422234" y="1292857"/>
            <a:ext cx="3605153" cy="1111521"/>
          </a:xfrm>
          <a:prstGeom prst="rect">
            <a:avLst/>
          </a:prstGeom>
          <a:noFill/>
          <a:ln>
            <a:noFill/>
          </a:ln>
        </p:spPr>
        <p:txBody>
          <a:bodyPr spcFirstLastPara="1" wrap="square" lIns="91425" tIns="45700" rIns="91425" bIns="45700" anchor="t" anchorCtr="0">
            <a:spAutoFit/>
          </a:bodyPr>
          <a:lstStyle/>
          <a:p>
            <a:pPr marL="0" marR="0" lvl="0" indent="0" algn="ctr" rtl="0">
              <a:lnSpc>
                <a:spcPct val="60000"/>
              </a:lnSpc>
              <a:spcBef>
                <a:spcPts val="0"/>
              </a:spcBef>
              <a:spcAft>
                <a:spcPts val="0"/>
              </a:spcAft>
              <a:buNone/>
            </a:pPr>
            <a:r>
              <a:rPr lang="en-US" sz="3600" b="1" i="0" u="none" strike="noStrike" cap="none" dirty="0">
                <a:solidFill>
                  <a:schemeClr val="lt1"/>
                </a:solidFill>
                <a:latin typeface="Arial"/>
                <a:ea typeface="Arial"/>
                <a:cs typeface="Arial"/>
                <a:sym typeface="Arial"/>
              </a:rPr>
              <a:t>KENTUCKY </a:t>
            </a:r>
            <a:endParaRPr dirty="0"/>
          </a:p>
          <a:p>
            <a:pPr marL="0" marR="0" lvl="0" indent="0" algn="ctr" rtl="0">
              <a:lnSpc>
                <a:spcPct val="60000"/>
              </a:lnSpc>
              <a:spcBef>
                <a:spcPts val="0"/>
              </a:spcBef>
              <a:spcAft>
                <a:spcPts val="0"/>
              </a:spcAft>
              <a:buNone/>
            </a:pPr>
            <a:endParaRPr sz="3600" b="1" i="0" u="none" strike="noStrike" cap="none" dirty="0">
              <a:solidFill>
                <a:schemeClr val="lt1"/>
              </a:solidFill>
              <a:latin typeface="Arial"/>
              <a:ea typeface="Arial"/>
              <a:cs typeface="Arial"/>
              <a:sym typeface="Arial"/>
            </a:endParaRPr>
          </a:p>
          <a:p>
            <a:pPr marL="0" marR="0" lvl="0" indent="0" algn="ctr" rtl="0">
              <a:lnSpc>
                <a:spcPct val="60000"/>
              </a:lnSpc>
              <a:spcBef>
                <a:spcPts val="0"/>
              </a:spcBef>
              <a:spcAft>
                <a:spcPts val="0"/>
              </a:spcAft>
              <a:buNone/>
            </a:pPr>
            <a:r>
              <a:rPr lang="en-US" sz="3600" b="1" i="0" u="none" strike="noStrike" cap="none" dirty="0">
                <a:solidFill>
                  <a:schemeClr val="lt1"/>
                </a:solidFill>
                <a:latin typeface="Arial"/>
                <a:ea typeface="Arial"/>
                <a:cs typeface="Arial"/>
                <a:sym typeface="Arial"/>
              </a:rPr>
              <a:t>IS </a:t>
            </a:r>
            <a:r>
              <a:rPr lang="en-US" sz="3600" b="1" i="0" u="none" strike="noStrike" cap="none" dirty="0" smtClean="0">
                <a:solidFill>
                  <a:schemeClr val="lt1"/>
                </a:solidFill>
                <a:latin typeface="Arial"/>
                <a:ea typeface="Arial"/>
                <a:cs typeface="Arial"/>
                <a:sym typeface="Arial"/>
              </a:rPr>
              <a:t>#2</a:t>
            </a:r>
            <a:endParaRPr sz="3600" b="1" i="0" u="none" strike="noStrike" cap="none" dirty="0">
              <a:solidFill>
                <a:schemeClr val="lt1"/>
              </a:solidFill>
              <a:latin typeface="Arial"/>
              <a:ea typeface="Arial"/>
              <a:cs typeface="Arial"/>
              <a:sym typeface="Arial"/>
            </a:endParaRPr>
          </a:p>
        </p:txBody>
      </p:sp>
      <p:sp>
        <p:nvSpPr>
          <p:cNvPr id="448" name="Google Shape;448;p7"/>
          <p:cNvSpPr txBox="1"/>
          <p:nvPr/>
        </p:nvSpPr>
        <p:spPr>
          <a:xfrm>
            <a:off x="682690" y="4389549"/>
            <a:ext cx="3287945" cy="646329"/>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2000" b="1" i="0" u="none" strike="noStrike" cap="none">
                <a:solidFill>
                  <a:srgbClr val="FFFFFF"/>
                </a:solidFill>
                <a:latin typeface="Arial"/>
                <a:ea typeface="Arial"/>
                <a:cs typeface="Arial"/>
                <a:sym typeface="Arial"/>
              </a:rPr>
              <a:t>IN FOOD INSECURITY AMONG OLDER ADULTS </a:t>
            </a:r>
            <a:endParaRPr sz="2000" b="1" i="0" u="none" strike="noStrike" cap="none">
              <a:solidFill>
                <a:schemeClr val="dk1"/>
              </a:solidFill>
              <a:latin typeface="Arial"/>
              <a:ea typeface="Arial"/>
              <a:cs typeface="Arial"/>
              <a:sym typeface="Arial"/>
            </a:endParaRPr>
          </a:p>
        </p:txBody>
      </p:sp>
      <p:pic>
        <p:nvPicPr>
          <p:cNvPr id="449" name="Google Shape;449;p7"/>
          <p:cNvPicPr preferRelativeResize="0"/>
          <p:nvPr/>
        </p:nvPicPr>
        <p:blipFill rotWithShape="1">
          <a:blip r:embed="rId4">
            <a:alphaModFix/>
          </a:blip>
          <a:srcRect/>
          <a:stretch/>
        </p:blipFill>
        <p:spPr>
          <a:xfrm>
            <a:off x="1241171" y="2841203"/>
            <a:ext cx="2170981" cy="10388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8"/>
          <p:cNvSpPr txBox="1">
            <a:spLocks noGrp="1"/>
          </p:cNvSpPr>
          <p:nvPr>
            <p:ph type="title" idx="4294967295"/>
          </p:nvPr>
        </p:nvSpPr>
        <p:spPr>
          <a:xfrm>
            <a:off x="981075" y="774700"/>
            <a:ext cx="8162925" cy="8715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2200"/>
              <a:buFont typeface="Arial"/>
              <a:buNone/>
            </a:pPr>
            <a:r>
              <a:rPr lang="en-US">
                <a:solidFill>
                  <a:schemeClr val="lt1"/>
                </a:solidFill>
              </a:rPr>
              <a:t>Meal Gap</a:t>
            </a:r>
            <a:endParaRPr/>
          </a:p>
        </p:txBody>
      </p:sp>
      <p:sp>
        <p:nvSpPr>
          <p:cNvPr id="456" name="Google Shape;456;p8"/>
          <p:cNvSpPr txBox="1"/>
          <p:nvPr/>
        </p:nvSpPr>
        <p:spPr>
          <a:xfrm>
            <a:off x="981075" y="5196841"/>
            <a:ext cx="4124325" cy="3262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20" b="0" i="0" u="none" strike="noStrike" cap="none">
                <a:solidFill>
                  <a:schemeClr val="lt1"/>
                </a:solidFill>
                <a:latin typeface="Calibri"/>
                <a:ea typeface="Calibri"/>
                <a:cs typeface="Calibri"/>
                <a:sym typeface="Calibri"/>
              </a:rPr>
              <a:t>Source: Map the Meal Gap 2020</a:t>
            </a:r>
            <a:endParaRPr/>
          </a:p>
        </p:txBody>
      </p:sp>
      <p:pic>
        <p:nvPicPr>
          <p:cNvPr id="457" name="Google Shape;457;p8"/>
          <p:cNvPicPr preferRelativeResize="0"/>
          <p:nvPr/>
        </p:nvPicPr>
        <p:blipFill rotWithShape="1">
          <a:blip r:embed="rId3">
            <a:alphaModFix/>
          </a:blip>
          <a:srcRect b="20501"/>
          <a:stretch/>
        </p:blipFill>
        <p:spPr>
          <a:xfrm>
            <a:off x="2669478" y="731711"/>
            <a:ext cx="2947794" cy="1829054"/>
          </a:xfrm>
          <a:prstGeom prst="rect">
            <a:avLst/>
          </a:prstGeom>
          <a:noFill/>
          <a:ln>
            <a:noFill/>
          </a:ln>
        </p:spPr>
      </p:pic>
      <p:pic>
        <p:nvPicPr>
          <p:cNvPr id="458" name="Google Shape;458;p8"/>
          <p:cNvPicPr preferRelativeResize="0"/>
          <p:nvPr/>
        </p:nvPicPr>
        <p:blipFill rotWithShape="1">
          <a:blip r:embed="rId4">
            <a:alphaModFix/>
          </a:blip>
          <a:srcRect/>
          <a:stretch/>
        </p:blipFill>
        <p:spPr>
          <a:xfrm>
            <a:off x="1597313" y="2791158"/>
            <a:ext cx="5839640" cy="18100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9"/>
          <p:cNvPicPr preferRelativeResize="0"/>
          <p:nvPr/>
        </p:nvPicPr>
        <p:blipFill rotWithShape="1">
          <a:blip r:embed="rId3">
            <a:alphaModFix/>
          </a:blip>
          <a:srcRect l="15481" t="-160" r="26435" b="473"/>
          <a:stretch/>
        </p:blipFill>
        <p:spPr>
          <a:xfrm>
            <a:off x="6090249" y="475861"/>
            <a:ext cx="2572915" cy="5887617"/>
          </a:xfrm>
          <a:prstGeom prst="rect">
            <a:avLst/>
          </a:prstGeom>
          <a:noFill/>
          <a:ln>
            <a:noFill/>
          </a:ln>
        </p:spPr>
      </p:pic>
      <p:sp>
        <p:nvSpPr>
          <p:cNvPr id="465" name="Google Shape;465;p9"/>
          <p:cNvSpPr txBox="1">
            <a:spLocks noGrp="1"/>
          </p:cNvSpPr>
          <p:nvPr>
            <p:ph type="body" idx="1"/>
          </p:nvPr>
        </p:nvSpPr>
        <p:spPr>
          <a:xfrm>
            <a:off x="527627" y="769905"/>
            <a:ext cx="5562622" cy="87633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FFFF"/>
              </a:buClr>
              <a:buSzPts val="2800"/>
              <a:buNone/>
            </a:pPr>
            <a:r>
              <a:rPr lang="en-US"/>
              <a:t>Pandemic </a:t>
            </a:r>
            <a:endParaRPr/>
          </a:p>
        </p:txBody>
      </p:sp>
      <p:sp>
        <p:nvSpPr>
          <p:cNvPr id="466" name="Google Shape;466;p9"/>
          <p:cNvSpPr txBox="1">
            <a:spLocks noGrp="1"/>
          </p:cNvSpPr>
          <p:nvPr>
            <p:ph type="body" idx="2"/>
          </p:nvPr>
        </p:nvSpPr>
        <p:spPr>
          <a:xfrm>
            <a:off x="527627" y="1558257"/>
            <a:ext cx="5063691" cy="2704755"/>
          </a:xfrm>
          <a:prstGeom prst="rect">
            <a:avLst/>
          </a:prstGeom>
          <a:noFill/>
          <a:ln>
            <a:noFill/>
          </a:ln>
        </p:spPr>
        <p:txBody>
          <a:bodyPr spcFirstLastPara="1" wrap="square" lIns="91425" tIns="45700" rIns="91425" bIns="45700" anchor="t" anchorCtr="0">
            <a:normAutofit fontScale="92500" lnSpcReduction="10000"/>
          </a:bodyPr>
          <a:lstStyle/>
          <a:p>
            <a:pPr marL="285750" lvl="0" indent="-285750" algn="l" rtl="0">
              <a:spcBef>
                <a:spcPts val="0"/>
              </a:spcBef>
              <a:spcAft>
                <a:spcPts val="0"/>
              </a:spcAft>
              <a:buClr>
                <a:schemeClr val="lt1"/>
              </a:buClr>
              <a:buSzPct val="100000"/>
              <a:buFont typeface="Arial"/>
              <a:buChar char="•"/>
            </a:pPr>
            <a:r>
              <a:rPr lang="en-US" sz="2800" b="1"/>
              <a:t>Feeding America estimates that food insecurity increased by 18% during the pandemic </a:t>
            </a:r>
            <a:endParaRPr/>
          </a:p>
          <a:p>
            <a:pPr marL="285750" lvl="0" indent="-285750" algn="l" rtl="0">
              <a:spcBef>
                <a:spcPts val="518"/>
              </a:spcBef>
              <a:spcAft>
                <a:spcPts val="0"/>
              </a:spcAft>
              <a:buClr>
                <a:schemeClr val="lt1"/>
              </a:buClr>
              <a:buSzPct val="100000"/>
              <a:buFont typeface="Arial"/>
              <a:buChar char="•"/>
            </a:pPr>
            <a:r>
              <a:rPr lang="en-US" sz="2800" b="1"/>
              <a:t>Kentucky food banks experienced a 30% average increase in demand</a:t>
            </a:r>
            <a:endParaRPr/>
          </a:p>
        </p:txBody>
      </p:sp>
    </p:spTree>
  </p:cSld>
  <p:clrMapOvr>
    <a:masterClrMapping/>
  </p:clrMapOvr>
  <p:transition>
    <p:fade/>
  </p:transition>
</p:sld>
</file>

<file path=ppt/theme/theme1.xml><?xml version="1.0" encoding="utf-8"?>
<a:theme xmlns:a="http://schemas.openxmlformats.org/drawingml/2006/main" name="1_Office Theme">
  <a:themeElements>
    <a:clrScheme name="Custom 58">
      <a:dk1>
        <a:srgbClr val="000000"/>
      </a:dk1>
      <a:lt1>
        <a:srgbClr val="FFFFFF"/>
      </a:lt1>
      <a:dk2>
        <a:srgbClr val="E97900"/>
      </a:dk2>
      <a:lt2>
        <a:srgbClr val="F1F1F1"/>
      </a:lt2>
      <a:accent1>
        <a:srgbClr val="E97900"/>
      </a:accent1>
      <a:accent2>
        <a:srgbClr val="53682B"/>
      </a:accent2>
      <a:accent3>
        <a:srgbClr val="CFCA50"/>
      </a:accent3>
      <a:accent4>
        <a:srgbClr val="533347"/>
      </a:accent4>
      <a:accent5>
        <a:srgbClr val="8EC1CD"/>
      </a:accent5>
      <a:accent6>
        <a:srgbClr val="464C4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58">
      <a:dk1>
        <a:srgbClr val="000000"/>
      </a:dk1>
      <a:lt1>
        <a:srgbClr val="FFFFFF"/>
      </a:lt1>
      <a:dk2>
        <a:srgbClr val="E97900"/>
      </a:dk2>
      <a:lt2>
        <a:srgbClr val="F1F1F1"/>
      </a:lt2>
      <a:accent1>
        <a:srgbClr val="E97900"/>
      </a:accent1>
      <a:accent2>
        <a:srgbClr val="53682B"/>
      </a:accent2>
      <a:accent3>
        <a:srgbClr val="CFCA50"/>
      </a:accent3>
      <a:accent4>
        <a:srgbClr val="533347"/>
      </a:accent4>
      <a:accent5>
        <a:srgbClr val="8EC1CD"/>
      </a:accent5>
      <a:accent6>
        <a:srgbClr val="464C4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864</Words>
  <Application>Microsoft Office PowerPoint</Application>
  <PresentationFormat>On-screen Show (4:3)</PresentationFormat>
  <Paragraphs>153</Paragraphs>
  <Slides>26</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Courier New</vt:lpstr>
      <vt:lpstr>1_Office Theme</vt:lpstr>
      <vt:lpstr>2_Office Theme</vt:lpstr>
      <vt:lpstr>Partnering in the Fight Against Hunger Report to the Tobacco Settlement Oversight Committee </vt:lpstr>
      <vt:lpstr>PowerPoint Presentation</vt:lpstr>
      <vt:lpstr>PowerPoint Presentation</vt:lpstr>
      <vt:lpstr>PowerPoint Presentation</vt:lpstr>
      <vt:lpstr>PowerPoint Presentation</vt:lpstr>
      <vt:lpstr>PowerPoint Presentation</vt:lpstr>
      <vt:lpstr>PowerPoint Presentation</vt:lpstr>
      <vt:lpstr>Meal Gap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Partnering in the Fight Against Hunger Report to the Tobacco Settlement Oversight Committee</dc:title>
  <dc:creator>Laura DesGranges</dc:creator>
  <cp:lastModifiedBy>Hartley, Rachel (LRC)</cp:lastModifiedBy>
  <cp:revision>5</cp:revision>
  <dcterms:created xsi:type="dcterms:W3CDTF">2015-08-15T11:33:58Z</dcterms:created>
  <dcterms:modified xsi:type="dcterms:W3CDTF">2022-06-15T12:22:16Z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0x010100C614D40C70502346BD5DD10EAC03D064</vt:lpwstr>
  </property>
  <property fmtid="{D5CDD505-2E9C-101B-9397-08002B2CF9AE}" pid="3" name="TaxKeyword">
    <vt:lpwstr/>
  </property>
</Properties>
</file>