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4"/>
  </p:sldMasterIdLst>
  <p:notesMasterIdLst>
    <p:notesMasterId r:id="rId15"/>
  </p:notesMasterIdLst>
  <p:handoutMasterIdLst>
    <p:handoutMasterId r:id="rId16"/>
  </p:handoutMasterIdLst>
  <p:sldIdLst>
    <p:sldId id="256" r:id="rId5"/>
    <p:sldId id="257" r:id="rId6"/>
    <p:sldId id="262" r:id="rId7"/>
    <p:sldId id="263" r:id="rId8"/>
    <p:sldId id="258" r:id="rId9"/>
    <p:sldId id="261" r:id="rId10"/>
    <p:sldId id="259" r:id="rId11"/>
    <p:sldId id="260" r:id="rId12"/>
    <p:sldId id="264" r:id="rId13"/>
    <p:sldId id="265" r:id="rId14"/>
  </p:sldIdLst>
  <p:sldSz cx="12192000" cy="6858000"/>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203D"/>
    <a:srgbClr val="62BCF0"/>
    <a:srgbClr val="84BC49"/>
    <a:srgbClr val="FFFFFF"/>
    <a:srgbClr val="005EAA"/>
    <a:srgbClr val="007C91"/>
    <a:srgbClr val="FCBE4D"/>
    <a:srgbClr val="AF4448"/>
    <a:srgbClr val="4B830D"/>
    <a:srgbClr val="7050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32" autoAdjust="0"/>
    <p:restoredTop sz="85429" autoAdjust="0"/>
  </p:normalViewPr>
  <p:slideViewPr>
    <p:cSldViewPr snapToGrid="0" showGuides="1">
      <p:cViewPr varScale="1">
        <p:scale>
          <a:sx n="94" d="100"/>
          <a:sy n="94" d="100"/>
        </p:scale>
        <p:origin x="1032" y="7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1372"/>
    </p:cViewPr>
  </p:sorterViewPr>
  <p:notesViewPr>
    <p:cSldViewPr snapToGrid="0" showGuides="1">
      <p:cViewPr varScale="1">
        <p:scale>
          <a:sx n="78" d="100"/>
          <a:sy n="78" d="100"/>
        </p:scale>
        <p:origin x="324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169929-1A00-4B39-BAB7-B500300888FC}" type="doc">
      <dgm:prSet loTypeId="urn:microsoft.com/office/officeart/2008/layout/HorizontalMultiLevelHierarchy" loCatId="hierarchy" qsTypeId="urn:microsoft.com/office/officeart/2005/8/quickstyle/simple1" qsCatId="simple" csTypeId="urn:microsoft.com/office/officeart/2005/8/colors/colorful1" csCatId="colorful" phldr="1"/>
      <dgm:spPr/>
      <dgm:t>
        <a:bodyPr/>
        <a:lstStyle/>
        <a:p>
          <a:endParaRPr lang="en-US"/>
        </a:p>
      </dgm:t>
    </dgm:pt>
    <dgm:pt modelId="{27F0A3CF-5B14-424A-9756-5E1F5AE39F84}">
      <dgm:prSet phldrT="[Text]" custT="1"/>
      <dgm:spPr>
        <a:solidFill>
          <a:srgbClr val="62BCF0"/>
        </a:solidFill>
        <a:ln w="28575">
          <a:noFill/>
        </a:ln>
      </dgm:spPr>
      <dgm:t>
        <a:bodyPr/>
        <a:lstStyle/>
        <a:p>
          <a:r>
            <a:rPr lang="en-US" sz="2000" dirty="0">
              <a:solidFill>
                <a:schemeClr val="bg1"/>
              </a:solidFill>
            </a:rPr>
            <a:t>Commissioner’s Office</a:t>
          </a:r>
          <a:endParaRPr lang="en-US" sz="2000" i="1" dirty="0">
            <a:solidFill>
              <a:schemeClr val="bg1"/>
            </a:solidFill>
          </a:endParaRPr>
        </a:p>
      </dgm:t>
    </dgm:pt>
    <dgm:pt modelId="{C499392C-CCD8-4667-ABC7-27F285F4D7CD}" type="parTrans" cxnId="{4E9AA6E3-D355-401C-A6BF-119CB8513E5A}">
      <dgm:prSet/>
      <dgm:spPr/>
      <dgm:t>
        <a:bodyPr/>
        <a:lstStyle/>
        <a:p>
          <a:endParaRPr lang="en-US"/>
        </a:p>
      </dgm:t>
    </dgm:pt>
    <dgm:pt modelId="{9EE6FBBB-E592-4881-BC26-A964F93FED14}" type="sibTrans" cxnId="{4E9AA6E3-D355-401C-A6BF-119CB8513E5A}">
      <dgm:prSet/>
      <dgm:spPr/>
      <dgm:t>
        <a:bodyPr/>
        <a:lstStyle/>
        <a:p>
          <a:endParaRPr lang="en-US"/>
        </a:p>
      </dgm:t>
    </dgm:pt>
    <dgm:pt modelId="{4951533E-B55E-4DDB-A2A1-0DD1A410B39D}">
      <dgm:prSet phldrT="[Text]" custT="1"/>
      <dgm:spPr>
        <a:solidFill>
          <a:srgbClr val="01203D"/>
        </a:solidFill>
        <a:ln w="28575">
          <a:noFill/>
        </a:ln>
      </dgm:spPr>
      <dgm:t>
        <a:bodyPr/>
        <a:lstStyle/>
        <a:p>
          <a:r>
            <a:rPr lang="en-US" sz="2000" dirty="0">
              <a:solidFill>
                <a:schemeClr val="bg1"/>
              </a:solidFill>
            </a:rPr>
            <a:t>Maternal and Child Health</a:t>
          </a:r>
        </a:p>
      </dgm:t>
    </dgm:pt>
    <dgm:pt modelId="{77F292DC-768C-46DC-A5A2-2814249D4427}" type="parTrans" cxnId="{C561B666-7D7A-4CFF-A534-76A7B1AFDBA8}">
      <dgm:prSet custT="1"/>
      <dgm:spPr>
        <a:ln w="28575">
          <a:solidFill>
            <a:schemeClr val="bg1">
              <a:lumMod val="85000"/>
            </a:schemeClr>
          </a:solidFill>
        </a:ln>
      </dgm:spPr>
      <dgm:t>
        <a:bodyPr/>
        <a:lstStyle/>
        <a:p>
          <a:endParaRPr lang="en-US" sz="2000"/>
        </a:p>
      </dgm:t>
    </dgm:pt>
    <dgm:pt modelId="{AEAE29A3-FF9F-4497-962E-AEF9F1A7EAC9}" type="sibTrans" cxnId="{C561B666-7D7A-4CFF-A534-76A7B1AFDBA8}">
      <dgm:prSet/>
      <dgm:spPr/>
      <dgm:t>
        <a:bodyPr/>
        <a:lstStyle/>
        <a:p>
          <a:endParaRPr lang="en-US"/>
        </a:p>
      </dgm:t>
    </dgm:pt>
    <dgm:pt modelId="{5949EB21-4911-4926-8458-9EEBA62DC847}">
      <dgm:prSet phldrT="[Text]" custT="1"/>
      <dgm:spPr>
        <a:solidFill>
          <a:srgbClr val="62BCF0"/>
        </a:solidFill>
        <a:ln w="28575">
          <a:noFill/>
        </a:ln>
      </dgm:spPr>
      <dgm:t>
        <a:bodyPr/>
        <a:lstStyle/>
        <a:p>
          <a:r>
            <a:rPr lang="en-US" sz="2000">
              <a:solidFill>
                <a:schemeClr val="bg1"/>
              </a:solidFill>
            </a:rPr>
            <a:t>Women’s Health</a:t>
          </a:r>
          <a:endParaRPr lang="en-US" sz="2000" dirty="0">
            <a:solidFill>
              <a:schemeClr val="bg1"/>
            </a:solidFill>
          </a:endParaRPr>
        </a:p>
      </dgm:t>
    </dgm:pt>
    <dgm:pt modelId="{DE51D134-8779-4301-88E6-D2DB7E3DA2B0}" type="parTrans" cxnId="{D5460841-2773-499B-954B-032563B960E2}">
      <dgm:prSet custT="1"/>
      <dgm:spPr>
        <a:ln w="28575">
          <a:solidFill>
            <a:schemeClr val="bg1">
              <a:lumMod val="85000"/>
            </a:schemeClr>
          </a:solidFill>
        </a:ln>
      </dgm:spPr>
      <dgm:t>
        <a:bodyPr/>
        <a:lstStyle/>
        <a:p>
          <a:endParaRPr lang="en-US" sz="2000"/>
        </a:p>
      </dgm:t>
    </dgm:pt>
    <dgm:pt modelId="{8317971A-2589-4C00-BBB7-6A1EE6FEA2D8}" type="sibTrans" cxnId="{D5460841-2773-499B-954B-032563B960E2}">
      <dgm:prSet/>
      <dgm:spPr/>
      <dgm:t>
        <a:bodyPr/>
        <a:lstStyle/>
        <a:p>
          <a:endParaRPr lang="en-US"/>
        </a:p>
      </dgm:t>
    </dgm:pt>
    <dgm:pt modelId="{D6BC36C3-C210-4A00-9247-EC06B7C445C6}">
      <dgm:prSet phldrT="[Text]" custT="1"/>
      <dgm:spPr>
        <a:solidFill>
          <a:srgbClr val="84BC49"/>
        </a:solidFill>
        <a:ln w="28575">
          <a:noFill/>
        </a:ln>
      </dgm:spPr>
      <dgm:t>
        <a:bodyPr/>
        <a:lstStyle/>
        <a:p>
          <a:r>
            <a:rPr lang="en-US" sz="2000" dirty="0">
              <a:solidFill>
                <a:schemeClr val="bg1"/>
              </a:solidFill>
            </a:rPr>
            <a:t>Prevention and Quality Improvement</a:t>
          </a:r>
        </a:p>
      </dgm:t>
    </dgm:pt>
    <dgm:pt modelId="{D14EEE02-1E0C-472A-AE60-766A94DFBC14}" type="parTrans" cxnId="{CC515B48-77B5-4D76-AA99-6C6B24B80A11}">
      <dgm:prSet custT="1"/>
      <dgm:spPr>
        <a:ln w="28575">
          <a:solidFill>
            <a:schemeClr val="bg1">
              <a:lumMod val="85000"/>
            </a:schemeClr>
          </a:solidFill>
        </a:ln>
      </dgm:spPr>
      <dgm:t>
        <a:bodyPr/>
        <a:lstStyle/>
        <a:p>
          <a:endParaRPr lang="en-US" sz="2000"/>
        </a:p>
      </dgm:t>
    </dgm:pt>
    <dgm:pt modelId="{7291E221-0BAB-4182-9161-51E79B6002CD}" type="sibTrans" cxnId="{CC515B48-77B5-4D76-AA99-6C6B24B80A11}">
      <dgm:prSet/>
      <dgm:spPr/>
      <dgm:t>
        <a:bodyPr/>
        <a:lstStyle/>
        <a:p>
          <a:endParaRPr lang="en-US"/>
        </a:p>
      </dgm:t>
    </dgm:pt>
    <dgm:pt modelId="{5D034D43-3765-4458-B6D9-C01B4EF1CE9C}">
      <dgm:prSet phldrT="[Text]" custT="1"/>
      <dgm:spPr>
        <a:solidFill>
          <a:srgbClr val="01203D"/>
        </a:solidFill>
        <a:ln w="28575">
          <a:noFill/>
        </a:ln>
      </dgm:spPr>
      <dgm:t>
        <a:bodyPr/>
        <a:lstStyle/>
        <a:p>
          <a:r>
            <a:rPr lang="en-US" sz="2000" dirty="0">
              <a:solidFill>
                <a:schemeClr val="bg1"/>
              </a:solidFill>
            </a:rPr>
            <a:t>Epidemiology and Health Planning</a:t>
          </a:r>
        </a:p>
      </dgm:t>
    </dgm:pt>
    <dgm:pt modelId="{D58D50F6-D6AB-466F-85E4-B320AD3F42A8}" type="parTrans" cxnId="{32E03D97-96E3-4DD7-9C7D-F279B56AB2CD}">
      <dgm:prSet/>
      <dgm:spPr>
        <a:ln w="28575">
          <a:solidFill>
            <a:schemeClr val="bg1">
              <a:lumMod val="85000"/>
            </a:schemeClr>
          </a:solidFill>
        </a:ln>
      </dgm:spPr>
      <dgm:t>
        <a:bodyPr/>
        <a:lstStyle/>
        <a:p>
          <a:endParaRPr lang="en-US"/>
        </a:p>
      </dgm:t>
    </dgm:pt>
    <dgm:pt modelId="{B6E60E56-7A91-4CB5-A6E6-7AFF437EEB83}" type="sibTrans" cxnId="{32E03D97-96E3-4DD7-9C7D-F279B56AB2CD}">
      <dgm:prSet/>
      <dgm:spPr/>
      <dgm:t>
        <a:bodyPr/>
        <a:lstStyle/>
        <a:p>
          <a:endParaRPr lang="en-US"/>
        </a:p>
      </dgm:t>
    </dgm:pt>
    <dgm:pt modelId="{A0E5D163-823F-4EB7-A974-8639FA53F1AE}">
      <dgm:prSet phldrT="[Text]" custT="1"/>
      <dgm:spPr>
        <a:solidFill>
          <a:srgbClr val="62BCF0"/>
        </a:solidFill>
        <a:ln w="28575">
          <a:noFill/>
        </a:ln>
      </dgm:spPr>
      <dgm:t>
        <a:bodyPr/>
        <a:lstStyle/>
        <a:p>
          <a:r>
            <a:rPr lang="en-US" sz="2000" dirty="0">
              <a:solidFill>
                <a:schemeClr val="bg1"/>
              </a:solidFill>
            </a:rPr>
            <a:t>Public Health Protection and Safety</a:t>
          </a:r>
        </a:p>
      </dgm:t>
    </dgm:pt>
    <dgm:pt modelId="{DFBE4F42-37DA-48B1-A71F-E90B731FF0F4}" type="parTrans" cxnId="{CEDEDDBB-1D2A-45B1-A3A9-2ADA843F3EB8}">
      <dgm:prSet custT="1"/>
      <dgm:spPr>
        <a:ln w="28575">
          <a:solidFill>
            <a:schemeClr val="bg1">
              <a:lumMod val="85000"/>
            </a:schemeClr>
          </a:solidFill>
        </a:ln>
      </dgm:spPr>
      <dgm:t>
        <a:bodyPr/>
        <a:lstStyle/>
        <a:p>
          <a:endParaRPr lang="en-US" sz="2000"/>
        </a:p>
      </dgm:t>
    </dgm:pt>
    <dgm:pt modelId="{BEB3162B-DD54-463B-949D-ACA9C47C6D7F}" type="sibTrans" cxnId="{CEDEDDBB-1D2A-45B1-A3A9-2ADA843F3EB8}">
      <dgm:prSet/>
      <dgm:spPr/>
      <dgm:t>
        <a:bodyPr/>
        <a:lstStyle/>
        <a:p>
          <a:endParaRPr lang="en-US"/>
        </a:p>
      </dgm:t>
    </dgm:pt>
    <dgm:pt modelId="{98F641F5-43FC-4A7F-91B1-545C5E7DD563}">
      <dgm:prSet phldrT="[Text]" custT="1"/>
      <dgm:spPr>
        <a:solidFill>
          <a:srgbClr val="84BC49"/>
        </a:solidFill>
        <a:ln w="28575">
          <a:noFill/>
        </a:ln>
      </dgm:spPr>
      <dgm:t>
        <a:bodyPr/>
        <a:lstStyle/>
        <a:p>
          <a:r>
            <a:rPr lang="en-US" sz="2000">
              <a:solidFill>
                <a:schemeClr val="bg1"/>
              </a:solidFill>
            </a:rPr>
            <a:t>Laboratory Services</a:t>
          </a:r>
          <a:endParaRPr lang="en-US" sz="2000" dirty="0">
            <a:solidFill>
              <a:schemeClr val="bg1"/>
            </a:solidFill>
          </a:endParaRPr>
        </a:p>
      </dgm:t>
    </dgm:pt>
    <dgm:pt modelId="{06BED08C-6348-42D4-AD94-D8D52B989DCF}" type="parTrans" cxnId="{0DE76E73-D0DD-4E1C-AFAC-BDBD79BAA55B}">
      <dgm:prSet custT="1"/>
      <dgm:spPr>
        <a:ln w="28575">
          <a:solidFill>
            <a:schemeClr val="bg1">
              <a:lumMod val="85000"/>
            </a:schemeClr>
          </a:solidFill>
        </a:ln>
      </dgm:spPr>
      <dgm:t>
        <a:bodyPr/>
        <a:lstStyle/>
        <a:p>
          <a:endParaRPr lang="en-US" sz="2000"/>
        </a:p>
      </dgm:t>
    </dgm:pt>
    <dgm:pt modelId="{B846EDF0-E76C-4AEB-A3D6-6B60AD2CAC87}" type="sibTrans" cxnId="{0DE76E73-D0DD-4E1C-AFAC-BDBD79BAA55B}">
      <dgm:prSet/>
      <dgm:spPr/>
      <dgm:t>
        <a:bodyPr/>
        <a:lstStyle/>
        <a:p>
          <a:endParaRPr lang="en-US"/>
        </a:p>
      </dgm:t>
    </dgm:pt>
    <dgm:pt modelId="{B81D7114-4009-4981-9A51-5763C8737810}">
      <dgm:prSet phldrT="[Text]" custT="1"/>
      <dgm:spPr>
        <a:solidFill>
          <a:srgbClr val="01203D"/>
        </a:solidFill>
        <a:ln w="28575">
          <a:noFill/>
        </a:ln>
      </dgm:spPr>
      <dgm:t>
        <a:bodyPr/>
        <a:lstStyle/>
        <a:p>
          <a:r>
            <a:rPr lang="en-US" sz="2000" dirty="0">
              <a:solidFill>
                <a:schemeClr val="bg1"/>
              </a:solidFill>
            </a:rPr>
            <a:t>Administration and Financial Management</a:t>
          </a:r>
        </a:p>
      </dgm:t>
    </dgm:pt>
    <dgm:pt modelId="{A6D27D9B-563E-4B23-AA07-2FD5245494B2}" type="parTrans" cxnId="{DA305433-3FC2-43BA-A04A-E323652EA15F}">
      <dgm:prSet custT="1"/>
      <dgm:spPr>
        <a:ln w="28575">
          <a:solidFill>
            <a:schemeClr val="bg1">
              <a:lumMod val="85000"/>
            </a:schemeClr>
          </a:solidFill>
        </a:ln>
      </dgm:spPr>
      <dgm:t>
        <a:bodyPr/>
        <a:lstStyle/>
        <a:p>
          <a:endParaRPr lang="en-US" sz="2000"/>
        </a:p>
      </dgm:t>
    </dgm:pt>
    <dgm:pt modelId="{0E4AB4C3-DBBE-4007-A8B5-2BFA2173F09F}" type="sibTrans" cxnId="{DA305433-3FC2-43BA-A04A-E323652EA15F}">
      <dgm:prSet/>
      <dgm:spPr/>
      <dgm:t>
        <a:bodyPr/>
        <a:lstStyle/>
        <a:p>
          <a:endParaRPr lang="en-US"/>
        </a:p>
      </dgm:t>
    </dgm:pt>
    <dgm:pt modelId="{62AF9A13-65A2-4B89-B474-136A27FEBFF4}" type="pres">
      <dgm:prSet presAssocID="{B5169929-1A00-4B39-BAB7-B500300888FC}" presName="Name0" presStyleCnt="0">
        <dgm:presLayoutVars>
          <dgm:chPref val="1"/>
          <dgm:dir/>
          <dgm:animOne val="branch"/>
          <dgm:animLvl val="lvl"/>
          <dgm:resizeHandles val="exact"/>
        </dgm:presLayoutVars>
      </dgm:prSet>
      <dgm:spPr/>
    </dgm:pt>
    <dgm:pt modelId="{522EACD8-845C-4505-99D3-C608B1CCECD7}" type="pres">
      <dgm:prSet presAssocID="{27F0A3CF-5B14-424A-9756-5E1F5AE39F84}" presName="root1" presStyleCnt="0"/>
      <dgm:spPr/>
    </dgm:pt>
    <dgm:pt modelId="{59935916-D8C6-4C4E-B14F-48A57B6B9F68}" type="pres">
      <dgm:prSet presAssocID="{27F0A3CF-5B14-424A-9756-5E1F5AE39F84}" presName="LevelOneTextNode" presStyleLbl="node0" presStyleIdx="0" presStyleCnt="1" custScaleX="112923" custScaleY="145032">
        <dgm:presLayoutVars>
          <dgm:chPref val="3"/>
        </dgm:presLayoutVars>
      </dgm:prSet>
      <dgm:spPr/>
    </dgm:pt>
    <dgm:pt modelId="{CA3EF3A2-1DC4-4BDB-B04F-4D24F2890560}" type="pres">
      <dgm:prSet presAssocID="{27F0A3CF-5B14-424A-9756-5E1F5AE39F84}" presName="level2hierChild" presStyleCnt="0"/>
      <dgm:spPr/>
    </dgm:pt>
    <dgm:pt modelId="{D06C129D-FFB9-48A9-9033-F70ED61AAC72}" type="pres">
      <dgm:prSet presAssocID="{77F292DC-768C-46DC-A5A2-2814249D4427}" presName="conn2-1" presStyleLbl="parChTrans1D2" presStyleIdx="0" presStyleCnt="7"/>
      <dgm:spPr/>
    </dgm:pt>
    <dgm:pt modelId="{6B7C93FC-AC31-42CB-8D37-AAC8C06B8586}" type="pres">
      <dgm:prSet presAssocID="{77F292DC-768C-46DC-A5A2-2814249D4427}" presName="connTx" presStyleLbl="parChTrans1D2" presStyleIdx="0" presStyleCnt="7"/>
      <dgm:spPr/>
    </dgm:pt>
    <dgm:pt modelId="{62C357A9-C3C9-4EEB-907D-E3D082F6DCFE}" type="pres">
      <dgm:prSet presAssocID="{4951533E-B55E-4DDB-A2A1-0DD1A410B39D}" presName="root2" presStyleCnt="0"/>
      <dgm:spPr/>
    </dgm:pt>
    <dgm:pt modelId="{B73CF9B0-EB3F-4577-8369-54F3E07425DB}" type="pres">
      <dgm:prSet presAssocID="{4951533E-B55E-4DDB-A2A1-0DD1A410B39D}" presName="LevelTwoTextNode" presStyleLbl="node2" presStyleIdx="0" presStyleCnt="7" custScaleX="159120">
        <dgm:presLayoutVars>
          <dgm:chPref val="3"/>
        </dgm:presLayoutVars>
      </dgm:prSet>
      <dgm:spPr/>
    </dgm:pt>
    <dgm:pt modelId="{6AEF0428-383B-403D-A5CA-DEFA57A41D68}" type="pres">
      <dgm:prSet presAssocID="{4951533E-B55E-4DDB-A2A1-0DD1A410B39D}" presName="level3hierChild" presStyleCnt="0"/>
      <dgm:spPr/>
    </dgm:pt>
    <dgm:pt modelId="{6BE7391D-3772-45C7-BB03-B5B214683C6E}" type="pres">
      <dgm:prSet presAssocID="{DE51D134-8779-4301-88E6-D2DB7E3DA2B0}" presName="conn2-1" presStyleLbl="parChTrans1D2" presStyleIdx="1" presStyleCnt="7"/>
      <dgm:spPr/>
    </dgm:pt>
    <dgm:pt modelId="{35252E8D-499F-40C3-9DF8-944FDD4B4038}" type="pres">
      <dgm:prSet presAssocID="{DE51D134-8779-4301-88E6-D2DB7E3DA2B0}" presName="connTx" presStyleLbl="parChTrans1D2" presStyleIdx="1" presStyleCnt="7"/>
      <dgm:spPr/>
    </dgm:pt>
    <dgm:pt modelId="{3F801B38-308E-4676-8B59-C5383BD39DF0}" type="pres">
      <dgm:prSet presAssocID="{5949EB21-4911-4926-8458-9EEBA62DC847}" presName="root2" presStyleCnt="0"/>
      <dgm:spPr/>
    </dgm:pt>
    <dgm:pt modelId="{57F0B218-B8AE-4220-9430-48E42516228E}" type="pres">
      <dgm:prSet presAssocID="{5949EB21-4911-4926-8458-9EEBA62DC847}" presName="LevelTwoTextNode" presStyleLbl="node2" presStyleIdx="1" presStyleCnt="7" custScaleX="159291">
        <dgm:presLayoutVars>
          <dgm:chPref val="3"/>
        </dgm:presLayoutVars>
      </dgm:prSet>
      <dgm:spPr/>
    </dgm:pt>
    <dgm:pt modelId="{2FB9D030-40A9-492A-AA53-F0EC50F4389C}" type="pres">
      <dgm:prSet presAssocID="{5949EB21-4911-4926-8458-9EEBA62DC847}" presName="level3hierChild" presStyleCnt="0"/>
      <dgm:spPr/>
    </dgm:pt>
    <dgm:pt modelId="{31B24B2D-92AE-440C-A1A6-5F475784AD35}" type="pres">
      <dgm:prSet presAssocID="{D14EEE02-1E0C-472A-AE60-766A94DFBC14}" presName="conn2-1" presStyleLbl="parChTrans1D2" presStyleIdx="2" presStyleCnt="7"/>
      <dgm:spPr/>
    </dgm:pt>
    <dgm:pt modelId="{CAEB46D4-E49D-409F-B7A0-0E1F95B7EAE8}" type="pres">
      <dgm:prSet presAssocID="{D14EEE02-1E0C-472A-AE60-766A94DFBC14}" presName="connTx" presStyleLbl="parChTrans1D2" presStyleIdx="2" presStyleCnt="7"/>
      <dgm:spPr/>
    </dgm:pt>
    <dgm:pt modelId="{2903C718-9D6E-46DE-B199-F62A164DA655}" type="pres">
      <dgm:prSet presAssocID="{D6BC36C3-C210-4A00-9247-EC06B7C445C6}" presName="root2" presStyleCnt="0"/>
      <dgm:spPr/>
    </dgm:pt>
    <dgm:pt modelId="{7273DBFA-A064-4CD0-8B35-089175BB930D}" type="pres">
      <dgm:prSet presAssocID="{D6BC36C3-C210-4A00-9247-EC06B7C445C6}" presName="LevelTwoTextNode" presStyleLbl="node2" presStyleIdx="2" presStyleCnt="7" custScaleX="159291">
        <dgm:presLayoutVars>
          <dgm:chPref val="3"/>
        </dgm:presLayoutVars>
      </dgm:prSet>
      <dgm:spPr/>
    </dgm:pt>
    <dgm:pt modelId="{98C9F45B-CEA0-4652-9DBE-ECC32105B2AC}" type="pres">
      <dgm:prSet presAssocID="{D6BC36C3-C210-4A00-9247-EC06B7C445C6}" presName="level3hierChild" presStyleCnt="0"/>
      <dgm:spPr/>
    </dgm:pt>
    <dgm:pt modelId="{4014ECEF-0888-4009-892D-AB08DF214F2C}" type="pres">
      <dgm:prSet presAssocID="{D58D50F6-D6AB-466F-85E4-B320AD3F42A8}" presName="conn2-1" presStyleLbl="parChTrans1D2" presStyleIdx="3" presStyleCnt="7"/>
      <dgm:spPr/>
    </dgm:pt>
    <dgm:pt modelId="{A41A1603-939C-4827-9FCF-316C0B1C80C5}" type="pres">
      <dgm:prSet presAssocID="{D58D50F6-D6AB-466F-85E4-B320AD3F42A8}" presName="connTx" presStyleLbl="parChTrans1D2" presStyleIdx="3" presStyleCnt="7"/>
      <dgm:spPr/>
    </dgm:pt>
    <dgm:pt modelId="{7437248C-8024-4AE1-97C7-61D9E3CEE9D1}" type="pres">
      <dgm:prSet presAssocID="{5D034D43-3765-4458-B6D9-C01B4EF1CE9C}" presName="root2" presStyleCnt="0"/>
      <dgm:spPr/>
    </dgm:pt>
    <dgm:pt modelId="{6D7F8648-288A-4A1F-B54A-807646FA6E13}" type="pres">
      <dgm:prSet presAssocID="{5D034D43-3765-4458-B6D9-C01B4EF1CE9C}" presName="LevelTwoTextNode" presStyleLbl="node2" presStyleIdx="3" presStyleCnt="7" custScaleX="159291">
        <dgm:presLayoutVars>
          <dgm:chPref val="3"/>
        </dgm:presLayoutVars>
      </dgm:prSet>
      <dgm:spPr/>
    </dgm:pt>
    <dgm:pt modelId="{8EA85A96-18C3-432C-8347-38A97D9F76BA}" type="pres">
      <dgm:prSet presAssocID="{5D034D43-3765-4458-B6D9-C01B4EF1CE9C}" presName="level3hierChild" presStyleCnt="0"/>
      <dgm:spPr/>
    </dgm:pt>
    <dgm:pt modelId="{E20EDDB1-67FA-4D7D-9539-9F9A64C6DD66}" type="pres">
      <dgm:prSet presAssocID="{DFBE4F42-37DA-48B1-A71F-E90B731FF0F4}" presName="conn2-1" presStyleLbl="parChTrans1D2" presStyleIdx="4" presStyleCnt="7"/>
      <dgm:spPr/>
    </dgm:pt>
    <dgm:pt modelId="{379F408F-4D82-4738-A54E-47C405F251E4}" type="pres">
      <dgm:prSet presAssocID="{DFBE4F42-37DA-48B1-A71F-E90B731FF0F4}" presName="connTx" presStyleLbl="parChTrans1D2" presStyleIdx="4" presStyleCnt="7"/>
      <dgm:spPr/>
    </dgm:pt>
    <dgm:pt modelId="{02EA5F23-ACB4-460F-A1D6-28C5813F94CA}" type="pres">
      <dgm:prSet presAssocID="{A0E5D163-823F-4EB7-A974-8639FA53F1AE}" presName="root2" presStyleCnt="0"/>
      <dgm:spPr/>
    </dgm:pt>
    <dgm:pt modelId="{42D61C59-8415-4E78-A2CC-696EF3213CB7}" type="pres">
      <dgm:prSet presAssocID="{A0E5D163-823F-4EB7-A974-8639FA53F1AE}" presName="LevelTwoTextNode" presStyleLbl="node2" presStyleIdx="4" presStyleCnt="7" custScaleX="159291">
        <dgm:presLayoutVars>
          <dgm:chPref val="3"/>
        </dgm:presLayoutVars>
      </dgm:prSet>
      <dgm:spPr/>
    </dgm:pt>
    <dgm:pt modelId="{4D5A1A64-052A-4B82-B438-1CE50E7B9DDD}" type="pres">
      <dgm:prSet presAssocID="{A0E5D163-823F-4EB7-A974-8639FA53F1AE}" presName="level3hierChild" presStyleCnt="0"/>
      <dgm:spPr/>
    </dgm:pt>
    <dgm:pt modelId="{4BAC4599-5689-437F-90F2-D586D824B66C}" type="pres">
      <dgm:prSet presAssocID="{06BED08C-6348-42D4-AD94-D8D52B989DCF}" presName="conn2-1" presStyleLbl="parChTrans1D2" presStyleIdx="5" presStyleCnt="7"/>
      <dgm:spPr/>
    </dgm:pt>
    <dgm:pt modelId="{306D64F2-4C84-48E1-A409-2866D8738324}" type="pres">
      <dgm:prSet presAssocID="{06BED08C-6348-42D4-AD94-D8D52B989DCF}" presName="connTx" presStyleLbl="parChTrans1D2" presStyleIdx="5" presStyleCnt="7"/>
      <dgm:spPr/>
    </dgm:pt>
    <dgm:pt modelId="{F95CDC0B-1276-4756-985D-A337D52ECEA8}" type="pres">
      <dgm:prSet presAssocID="{98F641F5-43FC-4A7F-91B1-545C5E7DD563}" presName="root2" presStyleCnt="0"/>
      <dgm:spPr/>
    </dgm:pt>
    <dgm:pt modelId="{86B6F8FD-94AF-47EE-A573-412109D0A061}" type="pres">
      <dgm:prSet presAssocID="{98F641F5-43FC-4A7F-91B1-545C5E7DD563}" presName="LevelTwoTextNode" presStyleLbl="node2" presStyleIdx="5" presStyleCnt="7" custScaleX="159291">
        <dgm:presLayoutVars>
          <dgm:chPref val="3"/>
        </dgm:presLayoutVars>
      </dgm:prSet>
      <dgm:spPr/>
    </dgm:pt>
    <dgm:pt modelId="{3E0D6E4B-09BF-4222-8C28-376A9B26B17A}" type="pres">
      <dgm:prSet presAssocID="{98F641F5-43FC-4A7F-91B1-545C5E7DD563}" presName="level3hierChild" presStyleCnt="0"/>
      <dgm:spPr/>
    </dgm:pt>
    <dgm:pt modelId="{74114163-B4E1-492A-B948-61BB1E3023B2}" type="pres">
      <dgm:prSet presAssocID="{A6D27D9B-563E-4B23-AA07-2FD5245494B2}" presName="conn2-1" presStyleLbl="parChTrans1D2" presStyleIdx="6" presStyleCnt="7"/>
      <dgm:spPr/>
    </dgm:pt>
    <dgm:pt modelId="{7C7E430D-68D7-4EDE-AC27-89BFBE44E6D7}" type="pres">
      <dgm:prSet presAssocID="{A6D27D9B-563E-4B23-AA07-2FD5245494B2}" presName="connTx" presStyleLbl="parChTrans1D2" presStyleIdx="6" presStyleCnt="7"/>
      <dgm:spPr/>
    </dgm:pt>
    <dgm:pt modelId="{73B4E290-2265-4E2D-9A08-6E318366BF85}" type="pres">
      <dgm:prSet presAssocID="{B81D7114-4009-4981-9A51-5763C8737810}" presName="root2" presStyleCnt="0"/>
      <dgm:spPr/>
    </dgm:pt>
    <dgm:pt modelId="{0060CFB8-2A8A-4A1B-B7AA-F0317BA7B739}" type="pres">
      <dgm:prSet presAssocID="{B81D7114-4009-4981-9A51-5763C8737810}" presName="LevelTwoTextNode" presStyleLbl="node2" presStyleIdx="6" presStyleCnt="7" custScaleX="159291">
        <dgm:presLayoutVars>
          <dgm:chPref val="3"/>
        </dgm:presLayoutVars>
      </dgm:prSet>
      <dgm:spPr/>
    </dgm:pt>
    <dgm:pt modelId="{456D3CD5-F779-47AD-9A81-6FD6FE9F5B2F}" type="pres">
      <dgm:prSet presAssocID="{B81D7114-4009-4981-9A51-5763C8737810}" presName="level3hierChild" presStyleCnt="0"/>
      <dgm:spPr/>
    </dgm:pt>
  </dgm:ptLst>
  <dgm:cxnLst>
    <dgm:cxn modelId="{7900B103-A435-41DC-BBE9-8084DF8D33EC}" type="presOf" srcId="{B81D7114-4009-4981-9A51-5763C8737810}" destId="{0060CFB8-2A8A-4A1B-B7AA-F0317BA7B739}" srcOrd="0" destOrd="0" presId="urn:microsoft.com/office/officeart/2008/layout/HorizontalMultiLevelHierarchy"/>
    <dgm:cxn modelId="{74DBD207-88C1-4532-93B4-A9FBE038EACD}" type="presOf" srcId="{D58D50F6-D6AB-466F-85E4-B320AD3F42A8}" destId="{A41A1603-939C-4827-9FCF-316C0B1C80C5}" srcOrd="1" destOrd="0" presId="urn:microsoft.com/office/officeart/2008/layout/HorizontalMultiLevelHierarchy"/>
    <dgm:cxn modelId="{51EDDE22-961D-41EB-A8EC-0B77DE792D49}" type="presOf" srcId="{77F292DC-768C-46DC-A5A2-2814249D4427}" destId="{D06C129D-FFB9-48A9-9033-F70ED61AAC72}" srcOrd="0" destOrd="0" presId="urn:microsoft.com/office/officeart/2008/layout/HorizontalMultiLevelHierarchy"/>
    <dgm:cxn modelId="{3E3C8F25-3550-477D-9B90-F07F10EF85A2}" type="presOf" srcId="{D6BC36C3-C210-4A00-9247-EC06B7C445C6}" destId="{7273DBFA-A064-4CD0-8B35-089175BB930D}" srcOrd="0" destOrd="0" presId="urn:microsoft.com/office/officeart/2008/layout/HorizontalMultiLevelHierarchy"/>
    <dgm:cxn modelId="{3F778B27-C081-46B6-BA0F-3B531FC2E99F}" type="presOf" srcId="{4951533E-B55E-4DDB-A2A1-0DD1A410B39D}" destId="{B73CF9B0-EB3F-4577-8369-54F3E07425DB}" srcOrd="0" destOrd="0" presId="urn:microsoft.com/office/officeart/2008/layout/HorizontalMultiLevelHierarchy"/>
    <dgm:cxn modelId="{DA305433-3FC2-43BA-A04A-E323652EA15F}" srcId="{27F0A3CF-5B14-424A-9756-5E1F5AE39F84}" destId="{B81D7114-4009-4981-9A51-5763C8737810}" srcOrd="6" destOrd="0" parTransId="{A6D27D9B-563E-4B23-AA07-2FD5245494B2}" sibTransId="{0E4AB4C3-DBBE-4007-A8B5-2BFA2173F09F}"/>
    <dgm:cxn modelId="{A1F41535-11EB-417C-BE97-9902CCFE5F8F}" type="presOf" srcId="{A6D27D9B-563E-4B23-AA07-2FD5245494B2}" destId="{7C7E430D-68D7-4EDE-AC27-89BFBE44E6D7}" srcOrd="1" destOrd="0" presId="urn:microsoft.com/office/officeart/2008/layout/HorizontalMultiLevelHierarchy"/>
    <dgm:cxn modelId="{325B7936-EB04-4B28-8DED-A2BFCE252A6B}" type="presOf" srcId="{06BED08C-6348-42D4-AD94-D8D52B989DCF}" destId="{306D64F2-4C84-48E1-A409-2866D8738324}" srcOrd="1" destOrd="0" presId="urn:microsoft.com/office/officeart/2008/layout/HorizontalMultiLevelHierarchy"/>
    <dgm:cxn modelId="{D5460841-2773-499B-954B-032563B960E2}" srcId="{27F0A3CF-5B14-424A-9756-5E1F5AE39F84}" destId="{5949EB21-4911-4926-8458-9EEBA62DC847}" srcOrd="1" destOrd="0" parTransId="{DE51D134-8779-4301-88E6-D2DB7E3DA2B0}" sibTransId="{8317971A-2589-4C00-BBB7-6A1EE6FEA2D8}"/>
    <dgm:cxn modelId="{10F4CA64-C138-4FD2-BC9C-38223871F00B}" type="presOf" srcId="{77F292DC-768C-46DC-A5A2-2814249D4427}" destId="{6B7C93FC-AC31-42CB-8D37-AAC8C06B8586}" srcOrd="1" destOrd="0" presId="urn:microsoft.com/office/officeart/2008/layout/HorizontalMultiLevelHierarchy"/>
    <dgm:cxn modelId="{C561B666-7D7A-4CFF-A534-76A7B1AFDBA8}" srcId="{27F0A3CF-5B14-424A-9756-5E1F5AE39F84}" destId="{4951533E-B55E-4DDB-A2A1-0DD1A410B39D}" srcOrd="0" destOrd="0" parTransId="{77F292DC-768C-46DC-A5A2-2814249D4427}" sibTransId="{AEAE29A3-FF9F-4497-962E-AEF9F1A7EAC9}"/>
    <dgm:cxn modelId="{CC515B48-77B5-4D76-AA99-6C6B24B80A11}" srcId="{27F0A3CF-5B14-424A-9756-5E1F5AE39F84}" destId="{D6BC36C3-C210-4A00-9247-EC06B7C445C6}" srcOrd="2" destOrd="0" parTransId="{D14EEE02-1E0C-472A-AE60-766A94DFBC14}" sibTransId="{7291E221-0BAB-4182-9161-51E79B6002CD}"/>
    <dgm:cxn modelId="{8ACBA049-CD24-4F06-87A4-A2FAEA5BB835}" type="presOf" srcId="{27F0A3CF-5B14-424A-9756-5E1F5AE39F84}" destId="{59935916-D8C6-4C4E-B14F-48A57B6B9F68}" srcOrd="0" destOrd="0" presId="urn:microsoft.com/office/officeart/2008/layout/HorizontalMultiLevelHierarchy"/>
    <dgm:cxn modelId="{A898B26B-9AB3-4153-A628-E3E2F20D1824}" type="presOf" srcId="{D58D50F6-D6AB-466F-85E4-B320AD3F42A8}" destId="{4014ECEF-0888-4009-892D-AB08DF214F2C}" srcOrd="0" destOrd="0" presId="urn:microsoft.com/office/officeart/2008/layout/HorizontalMultiLevelHierarchy"/>
    <dgm:cxn modelId="{03B3BB6C-FFE9-44B6-9C93-8E803D7C28D0}" type="presOf" srcId="{06BED08C-6348-42D4-AD94-D8D52B989DCF}" destId="{4BAC4599-5689-437F-90F2-D586D824B66C}" srcOrd="0" destOrd="0" presId="urn:microsoft.com/office/officeart/2008/layout/HorizontalMultiLevelHierarchy"/>
    <dgm:cxn modelId="{0DE76E73-D0DD-4E1C-AFAC-BDBD79BAA55B}" srcId="{27F0A3CF-5B14-424A-9756-5E1F5AE39F84}" destId="{98F641F5-43FC-4A7F-91B1-545C5E7DD563}" srcOrd="5" destOrd="0" parTransId="{06BED08C-6348-42D4-AD94-D8D52B989DCF}" sibTransId="{B846EDF0-E76C-4AEB-A3D6-6B60AD2CAC87}"/>
    <dgm:cxn modelId="{D67BDE55-4492-4F91-8DBD-3C534EDF7BB9}" type="presOf" srcId="{D14EEE02-1E0C-472A-AE60-766A94DFBC14}" destId="{CAEB46D4-E49D-409F-B7A0-0E1F95B7EAE8}" srcOrd="1" destOrd="0" presId="urn:microsoft.com/office/officeart/2008/layout/HorizontalMultiLevelHierarchy"/>
    <dgm:cxn modelId="{FD2A0356-C497-4AD4-8A60-D4855A4C1C0F}" type="presOf" srcId="{DE51D134-8779-4301-88E6-D2DB7E3DA2B0}" destId="{35252E8D-499F-40C3-9DF8-944FDD4B4038}" srcOrd="1" destOrd="0" presId="urn:microsoft.com/office/officeart/2008/layout/HorizontalMultiLevelHierarchy"/>
    <dgm:cxn modelId="{96445356-D426-40E5-852B-5437C3AD0746}" type="presOf" srcId="{A0E5D163-823F-4EB7-A974-8639FA53F1AE}" destId="{42D61C59-8415-4E78-A2CC-696EF3213CB7}" srcOrd="0" destOrd="0" presId="urn:microsoft.com/office/officeart/2008/layout/HorizontalMultiLevelHierarchy"/>
    <dgm:cxn modelId="{CD374B58-0DAF-4506-9FB7-EE1037793173}" type="presOf" srcId="{DFBE4F42-37DA-48B1-A71F-E90B731FF0F4}" destId="{E20EDDB1-67FA-4D7D-9539-9F9A64C6DD66}" srcOrd="0" destOrd="0" presId="urn:microsoft.com/office/officeart/2008/layout/HorizontalMultiLevelHierarchy"/>
    <dgm:cxn modelId="{7AFB9489-8721-418B-821E-901FC5819AB3}" type="presOf" srcId="{D14EEE02-1E0C-472A-AE60-766A94DFBC14}" destId="{31B24B2D-92AE-440C-A1A6-5F475784AD35}" srcOrd="0" destOrd="0" presId="urn:microsoft.com/office/officeart/2008/layout/HorizontalMultiLevelHierarchy"/>
    <dgm:cxn modelId="{29073390-1CA2-479D-8643-76DAFB6107F1}" type="presOf" srcId="{5949EB21-4911-4926-8458-9EEBA62DC847}" destId="{57F0B218-B8AE-4220-9430-48E42516228E}" srcOrd="0" destOrd="0" presId="urn:microsoft.com/office/officeart/2008/layout/HorizontalMultiLevelHierarchy"/>
    <dgm:cxn modelId="{32E03D97-96E3-4DD7-9C7D-F279B56AB2CD}" srcId="{27F0A3CF-5B14-424A-9756-5E1F5AE39F84}" destId="{5D034D43-3765-4458-B6D9-C01B4EF1CE9C}" srcOrd="3" destOrd="0" parTransId="{D58D50F6-D6AB-466F-85E4-B320AD3F42A8}" sibTransId="{B6E60E56-7A91-4CB5-A6E6-7AFF437EEB83}"/>
    <dgm:cxn modelId="{52E189A3-B253-43A8-B623-F5746A9DF72F}" type="presOf" srcId="{DFBE4F42-37DA-48B1-A71F-E90B731FF0F4}" destId="{379F408F-4D82-4738-A54E-47C405F251E4}" srcOrd="1" destOrd="0" presId="urn:microsoft.com/office/officeart/2008/layout/HorizontalMultiLevelHierarchy"/>
    <dgm:cxn modelId="{8B4356B1-680C-46E0-9FE7-677DDA915187}" type="presOf" srcId="{5D034D43-3765-4458-B6D9-C01B4EF1CE9C}" destId="{6D7F8648-288A-4A1F-B54A-807646FA6E13}" srcOrd="0" destOrd="0" presId="urn:microsoft.com/office/officeart/2008/layout/HorizontalMultiLevelHierarchy"/>
    <dgm:cxn modelId="{CEDEDDBB-1D2A-45B1-A3A9-2ADA843F3EB8}" srcId="{27F0A3CF-5B14-424A-9756-5E1F5AE39F84}" destId="{A0E5D163-823F-4EB7-A974-8639FA53F1AE}" srcOrd="4" destOrd="0" parTransId="{DFBE4F42-37DA-48B1-A71F-E90B731FF0F4}" sibTransId="{BEB3162B-DD54-463B-949D-ACA9C47C6D7F}"/>
    <dgm:cxn modelId="{EB50B5D5-FAE6-4F48-A7BF-0B4147406890}" type="presOf" srcId="{DE51D134-8779-4301-88E6-D2DB7E3DA2B0}" destId="{6BE7391D-3772-45C7-BB03-B5B214683C6E}" srcOrd="0" destOrd="0" presId="urn:microsoft.com/office/officeart/2008/layout/HorizontalMultiLevelHierarchy"/>
    <dgm:cxn modelId="{4E9AA6E3-D355-401C-A6BF-119CB8513E5A}" srcId="{B5169929-1A00-4B39-BAB7-B500300888FC}" destId="{27F0A3CF-5B14-424A-9756-5E1F5AE39F84}" srcOrd="0" destOrd="0" parTransId="{C499392C-CCD8-4667-ABC7-27F285F4D7CD}" sibTransId="{9EE6FBBB-E592-4881-BC26-A964F93FED14}"/>
    <dgm:cxn modelId="{DB34F0E8-7771-41E8-B188-7744CE3A86D9}" type="presOf" srcId="{B5169929-1A00-4B39-BAB7-B500300888FC}" destId="{62AF9A13-65A2-4B89-B474-136A27FEBFF4}" srcOrd="0" destOrd="0" presId="urn:microsoft.com/office/officeart/2008/layout/HorizontalMultiLevelHierarchy"/>
    <dgm:cxn modelId="{F709E5F7-61B6-4691-815E-EE051131A205}" type="presOf" srcId="{A6D27D9B-563E-4B23-AA07-2FD5245494B2}" destId="{74114163-B4E1-492A-B948-61BB1E3023B2}" srcOrd="0" destOrd="0" presId="urn:microsoft.com/office/officeart/2008/layout/HorizontalMultiLevelHierarchy"/>
    <dgm:cxn modelId="{08917AFD-A714-4A5B-AF64-B3A4BA2BBA66}" type="presOf" srcId="{98F641F5-43FC-4A7F-91B1-545C5E7DD563}" destId="{86B6F8FD-94AF-47EE-A573-412109D0A061}" srcOrd="0" destOrd="0" presId="urn:microsoft.com/office/officeart/2008/layout/HorizontalMultiLevelHierarchy"/>
    <dgm:cxn modelId="{674BF87E-8CDE-4466-8418-F0680F6FCFE7}" type="presParOf" srcId="{62AF9A13-65A2-4B89-B474-136A27FEBFF4}" destId="{522EACD8-845C-4505-99D3-C608B1CCECD7}" srcOrd="0" destOrd="0" presId="urn:microsoft.com/office/officeart/2008/layout/HorizontalMultiLevelHierarchy"/>
    <dgm:cxn modelId="{94A2A3E5-1B9D-431B-AACA-FAF2481A9379}" type="presParOf" srcId="{522EACD8-845C-4505-99D3-C608B1CCECD7}" destId="{59935916-D8C6-4C4E-B14F-48A57B6B9F68}" srcOrd="0" destOrd="0" presId="urn:microsoft.com/office/officeart/2008/layout/HorizontalMultiLevelHierarchy"/>
    <dgm:cxn modelId="{72A8C9EA-8BE7-4A22-A443-BDD0209F8ED2}" type="presParOf" srcId="{522EACD8-845C-4505-99D3-C608B1CCECD7}" destId="{CA3EF3A2-1DC4-4BDB-B04F-4D24F2890560}" srcOrd="1" destOrd="0" presId="urn:microsoft.com/office/officeart/2008/layout/HorizontalMultiLevelHierarchy"/>
    <dgm:cxn modelId="{68BF7589-1910-4661-AC29-50CE56B72E2C}" type="presParOf" srcId="{CA3EF3A2-1DC4-4BDB-B04F-4D24F2890560}" destId="{D06C129D-FFB9-48A9-9033-F70ED61AAC72}" srcOrd="0" destOrd="0" presId="urn:microsoft.com/office/officeart/2008/layout/HorizontalMultiLevelHierarchy"/>
    <dgm:cxn modelId="{CE0AD8F4-E8F6-42D5-90F0-61AF12BAFC7D}" type="presParOf" srcId="{D06C129D-FFB9-48A9-9033-F70ED61AAC72}" destId="{6B7C93FC-AC31-42CB-8D37-AAC8C06B8586}" srcOrd="0" destOrd="0" presId="urn:microsoft.com/office/officeart/2008/layout/HorizontalMultiLevelHierarchy"/>
    <dgm:cxn modelId="{1DD6F2E0-975C-4C7A-9F3C-9139E0CD932B}" type="presParOf" srcId="{CA3EF3A2-1DC4-4BDB-B04F-4D24F2890560}" destId="{62C357A9-C3C9-4EEB-907D-E3D082F6DCFE}" srcOrd="1" destOrd="0" presId="urn:microsoft.com/office/officeart/2008/layout/HorizontalMultiLevelHierarchy"/>
    <dgm:cxn modelId="{556FDD79-09D7-4F44-8021-5A8C22C78A89}" type="presParOf" srcId="{62C357A9-C3C9-4EEB-907D-E3D082F6DCFE}" destId="{B73CF9B0-EB3F-4577-8369-54F3E07425DB}" srcOrd="0" destOrd="0" presId="urn:microsoft.com/office/officeart/2008/layout/HorizontalMultiLevelHierarchy"/>
    <dgm:cxn modelId="{B686E056-3EA9-41E4-9211-B295BBFDE71C}" type="presParOf" srcId="{62C357A9-C3C9-4EEB-907D-E3D082F6DCFE}" destId="{6AEF0428-383B-403D-A5CA-DEFA57A41D68}" srcOrd="1" destOrd="0" presId="urn:microsoft.com/office/officeart/2008/layout/HorizontalMultiLevelHierarchy"/>
    <dgm:cxn modelId="{4722D869-54C6-42A5-BA27-85C0879C4B16}" type="presParOf" srcId="{CA3EF3A2-1DC4-4BDB-B04F-4D24F2890560}" destId="{6BE7391D-3772-45C7-BB03-B5B214683C6E}" srcOrd="2" destOrd="0" presId="urn:microsoft.com/office/officeart/2008/layout/HorizontalMultiLevelHierarchy"/>
    <dgm:cxn modelId="{5FFC8F96-FA3D-4BAC-A7F9-177ABFECDD06}" type="presParOf" srcId="{6BE7391D-3772-45C7-BB03-B5B214683C6E}" destId="{35252E8D-499F-40C3-9DF8-944FDD4B4038}" srcOrd="0" destOrd="0" presId="urn:microsoft.com/office/officeart/2008/layout/HorizontalMultiLevelHierarchy"/>
    <dgm:cxn modelId="{3C96CD85-3CD9-45D2-9FAC-7A7CD006D69C}" type="presParOf" srcId="{CA3EF3A2-1DC4-4BDB-B04F-4D24F2890560}" destId="{3F801B38-308E-4676-8B59-C5383BD39DF0}" srcOrd="3" destOrd="0" presId="urn:microsoft.com/office/officeart/2008/layout/HorizontalMultiLevelHierarchy"/>
    <dgm:cxn modelId="{78E5B7A8-72A7-4CC5-A098-8E997007A447}" type="presParOf" srcId="{3F801B38-308E-4676-8B59-C5383BD39DF0}" destId="{57F0B218-B8AE-4220-9430-48E42516228E}" srcOrd="0" destOrd="0" presId="urn:microsoft.com/office/officeart/2008/layout/HorizontalMultiLevelHierarchy"/>
    <dgm:cxn modelId="{57A00D1C-3FEE-4670-93C8-9CB00ADC92C0}" type="presParOf" srcId="{3F801B38-308E-4676-8B59-C5383BD39DF0}" destId="{2FB9D030-40A9-492A-AA53-F0EC50F4389C}" srcOrd="1" destOrd="0" presId="urn:microsoft.com/office/officeart/2008/layout/HorizontalMultiLevelHierarchy"/>
    <dgm:cxn modelId="{E1458E52-F557-4174-9917-76A292FDC4BE}" type="presParOf" srcId="{CA3EF3A2-1DC4-4BDB-B04F-4D24F2890560}" destId="{31B24B2D-92AE-440C-A1A6-5F475784AD35}" srcOrd="4" destOrd="0" presId="urn:microsoft.com/office/officeart/2008/layout/HorizontalMultiLevelHierarchy"/>
    <dgm:cxn modelId="{4E7E23C0-497D-4508-A814-BFD3BB820CB3}" type="presParOf" srcId="{31B24B2D-92AE-440C-A1A6-5F475784AD35}" destId="{CAEB46D4-E49D-409F-B7A0-0E1F95B7EAE8}" srcOrd="0" destOrd="0" presId="urn:microsoft.com/office/officeart/2008/layout/HorizontalMultiLevelHierarchy"/>
    <dgm:cxn modelId="{45B95CC8-E58A-490C-8F18-3C9E8EAB8B3A}" type="presParOf" srcId="{CA3EF3A2-1DC4-4BDB-B04F-4D24F2890560}" destId="{2903C718-9D6E-46DE-B199-F62A164DA655}" srcOrd="5" destOrd="0" presId="urn:microsoft.com/office/officeart/2008/layout/HorizontalMultiLevelHierarchy"/>
    <dgm:cxn modelId="{F10A0546-A7C5-41A5-A17A-982E2415A112}" type="presParOf" srcId="{2903C718-9D6E-46DE-B199-F62A164DA655}" destId="{7273DBFA-A064-4CD0-8B35-089175BB930D}" srcOrd="0" destOrd="0" presId="urn:microsoft.com/office/officeart/2008/layout/HorizontalMultiLevelHierarchy"/>
    <dgm:cxn modelId="{6115D040-E413-4C40-A2D7-44511BFAE1E4}" type="presParOf" srcId="{2903C718-9D6E-46DE-B199-F62A164DA655}" destId="{98C9F45B-CEA0-4652-9DBE-ECC32105B2AC}" srcOrd="1" destOrd="0" presId="urn:microsoft.com/office/officeart/2008/layout/HorizontalMultiLevelHierarchy"/>
    <dgm:cxn modelId="{1AAEF572-ACA1-4340-9C54-01B4C0E1A0B9}" type="presParOf" srcId="{CA3EF3A2-1DC4-4BDB-B04F-4D24F2890560}" destId="{4014ECEF-0888-4009-892D-AB08DF214F2C}" srcOrd="6" destOrd="0" presId="urn:microsoft.com/office/officeart/2008/layout/HorizontalMultiLevelHierarchy"/>
    <dgm:cxn modelId="{8F7009F0-3C37-499A-9DCD-EF3883A1C3E7}" type="presParOf" srcId="{4014ECEF-0888-4009-892D-AB08DF214F2C}" destId="{A41A1603-939C-4827-9FCF-316C0B1C80C5}" srcOrd="0" destOrd="0" presId="urn:microsoft.com/office/officeart/2008/layout/HorizontalMultiLevelHierarchy"/>
    <dgm:cxn modelId="{CBA35821-7883-46FC-B2F2-36BB93B3607F}" type="presParOf" srcId="{CA3EF3A2-1DC4-4BDB-B04F-4D24F2890560}" destId="{7437248C-8024-4AE1-97C7-61D9E3CEE9D1}" srcOrd="7" destOrd="0" presId="urn:microsoft.com/office/officeart/2008/layout/HorizontalMultiLevelHierarchy"/>
    <dgm:cxn modelId="{EC260494-1D37-4E59-B840-46C156BD0037}" type="presParOf" srcId="{7437248C-8024-4AE1-97C7-61D9E3CEE9D1}" destId="{6D7F8648-288A-4A1F-B54A-807646FA6E13}" srcOrd="0" destOrd="0" presId="urn:microsoft.com/office/officeart/2008/layout/HorizontalMultiLevelHierarchy"/>
    <dgm:cxn modelId="{28C72C84-7C1C-41AC-B83A-3108FDDC299C}" type="presParOf" srcId="{7437248C-8024-4AE1-97C7-61D9E3CEE9D1}" destId="{8EA85A96-18C3-432C-8347-38A97D9F76BA}" srcOrd="1" destOrd="0" presId="urn:microsoft.com/office/officeart/2008/layout/HorizontalMultiLevelHierarchy"/>
    <dgm:cxn modelId="{646F0C40-8F1C-4E56-AF61-BC83BB262F12}" type="presParOf" srcId="{CA3EF3A2-1DC4-4BDB-B04F-4D24F2890560}" destId="{E20EDDB1-67FA-4D7D-9539-9F9A64C6DD66}" srcOrd="8" destOrd="0" presId="urn:microsoft.com/office/officeart/2008/layout/HorizontalMultiLevelHierarchy"/>
    <dgm:cxn modelId="{8A8EB2C6-B48D-489D-B8DD-5EABF67D9BE1}" type="presParOf" srcId="{E20EDDB1-67FA-4D7D-9539-9F9A64C6DD66}" destId="{379F408F-4D82-4738-A54E-47C405F251E4}" srcOrd="0" destOrd="0" presId="urn:microsoft.com/office/officeart/2008/layout/HorizontalMultiLevelHierarchy"/>
    <dgm:cxn modelId="{BE7A3239-C444-48E8-8EA9-68E364E1A27E}" type="presParOf" srcId="{CA3EF3A2-1DC4-4BDB-B04F-4D24F2890560}" destId="{02EA5F23-ACB4-460F-A1D6-28C5813F94CA}" srcOrd="9" destOrd="0" presId="urn:microsoft.com/office/officeart/2008/layout/HorizontalMultiLevelHierarchy"/>
    <dgm:cxn modelId="{15C09A17-7D4A-454E-8AFC-D73B23C6BEE7}" type="presParOf" srcId="{02EA5F23-ACB4-460F-A1D6-28C5813F94CA}" destId="{42D61C59-8415-4E78-A2CC-696EF3213CB7}" srcOrd="0" destOrd="0" presId="urn:microsoft.com/office/officeart/2008/layout/HorizontalMultiLevelHierarchy"/>
    <dgm:cxn modelId="{23836081-D33E-43EB-9CA2-58FED0D22662}" type="presParOf" srcId="{02EA5F23-ACB4-460F-A1D6-28C5813F94CA}" destId="{4D5A1A64-052A-4B82-B438-1CE50E7B9DDD}" srcOrd="1" destOrd="0" presId="urn:microsoft.com/office/officeart/2008/layout/HorizontalMultiLevelHierarchy"/>
    <dgm:cxn modelId="{7881A076-F630-48BA-B36C-D73F70893770}" type="presParOf" srcId="{CA3EF3A2-1DC4-4BDB-B04F-4D24F2890560}" destId="{4BAC4599-5689-437F-90F2-D586D824B66C}" srcOrd="10" destOrd="0" presId="urn:microsoft.com/office/officeart/2008/layout/HorizontalMultiLevelHierarchy"/>
    <dgm:cxn modelId="{16BAA4DD-A7E8-42A1-B851-702AEE18EFBC}" type="presParOf" srcId="{4BAC4599-5689-437F-90F2-D586D824B66C}" destId="{306D64F2-4C84-48E1-A409-2866D8738324}" srcOrd="0" destOrd="0" presId="urn:microsoft.com/office/officeart/2008/layout/HorizontalMultiLevelHierarchy"/>
    <dgm:cxn modelId="{3191AEEB-0282-4AF3-853E-15A296C6F169}" type="presParOf" srcId="{CA3EF3A2-1DC4-4BDB-B04F-4D24F2890560}" destId="{F95CDC0B-1276-4756-985D-A337D52ECEA8}" srcOrd="11" destOrd="0" presId="urn:microsoft.com/office/officeart/2008/layout/HorizontalMultiLevelHierarchy"/>
    <dgm:cxn modelId="{EF95FB5A-EDB1-41D3-ABA6-C4439CB02F54}" type="presParOf" srcId="{F95CDC0B-1276-4756-985D-A337D52ECEA8}" destId="{86B6F8FD-94AF-47EE-A573-412109D0A061}" srcOrd="0" destOrd="0" presId="urn:microsoft.com/office/officeart/2008/layout/HorizontalMultiLevelHierarchy"/>
    <dgm:cxn modelId="{AADA98D9-7720-42FA-9AE9-D85DF7968CE1}" type="presParOf" srcId="{F95CDC0B-1276-4756-985D-A337D52ECEA8}" destId="{3E0D6E4B-09BF-4222-8C28-376A9B26B17A}" srcOrd="1" destOrd="0" presId="urn:microsoft.com/office/officeart/2008/layout/HorizontalMultiLevelHierarchy"/>
    <dgm:cxn modelId="{B526D2F8-60EF-4BE9-ABA2-7F1399755E6D}" type="presParOf" srcId="{CA3EF3A2-1DC4-4BDB-B04F-4D24F2890560}" destId="{74114163-B4E1-492A-B948-61BB1E3023B2}" srcOrd="12" destOrd="0" presId="urn:microsoft.com/office/officeart/2008/layout/HorizontalMultiLevelHierarchy"/>
    <dgm:cxn modelId="{092BABCE-0E6F-4864-986A-A440E22C7677}" type="presParOf" srcId="{74114163-B4E1-492A-B948-61BB1E3023B2}" destId="{7C7E430D-68D7-4EDE-AC27-89BFBE44E6D7}" srcOrd="0" destOrd="0" presId="urn:microsoft.com/office/officeart/2008/layout/HorizontalMultiLevelHierarchy"/>
    <dgm:cxn modelId="{6C7463CA-747D-428E-9A3C-31C733FD6C78}" type="presParOf" srcId="{CA3EF3A2-1DC4-4BDB-B04F-4D24F2890560}" destId="{73B4E290-2265-4E2D-9A08-6E318366BF85}" srcOrd="13" destOrd="0" presId="urn:microsoft.com/office/officeart/2008/layout/HorizontalMultiLevelHierarchy"/>
    <dgm:cxn modelId="{CD8FAD67-82E0-4782-A75A-CAEF023B99DC}" type="presParOf" srcId="{73B4E290-2265-4E2D-9A08-6E318366BF85}" destId="{0060CFB8-2A8A-4A1B-B7AA-F0317BA7B739}" srcOrd="0" destOrd="0" presId="urn:microsoft.com/office/officeart/2008/layout/HorizontalMultiLevelHierarchy"/>
    <dgm:cxn modelId="{5C9CAC26-7870-486C-AF79-2E2D1F66F48F}" type="presParOf" srcId="{73B4E290-2265-4E2D-9A08-6E318366BF85}" destId="{456D3CD5-F779-47AD-9A81-6FD6FE9F5B2F}"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114163-B4E1-492A-B948-61BB1E3023B2}">
      <dsp:nvSpPr>
        <dsp:cNvPr id="0" name=""/>
        <dsp:cNvSpPr/>
      </dsp:nvSpPr>
      <dsp:spPr>
        <a:xfrm>
          <a:off x="1060987" y="2836924"/>
          <a:ext cx="437421" cy="2500504"/>
        </a:xfrm>
        <a:custGeom>
          <a:avLst/>
          <a:gdLst/>
          <a:ahLst/>
          <a:cxnLst/>
          <a:rect l="0" t="0" r="0" b="0"/>
          <a:pathLst>
            <a:path>
              <a:moveTo>
                <a:pt x="0" y="0"/>
              </a:moveTo>
              <a:lnTo>
                <a:pt x="218710" y="0"/>
              </a:lnTo>
              <a:lnTo>
                <a:pt x="218710" y="2500504"/>
              </a:lnTo>
              <a:lnTo>
                <a:pt x="437421" y="2500504"/>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1216236" y="4023714"/>
        <a:ext cx="126923" cy="126923"/>
      </dsp:txXfrm>
    </dsp:sp>
    <dsp:sp modelId="{4BAC4599-5689-437F-90F2-D586D824B66C}">
      <dsp:nvSpPr>
        <dsp:cNvPr id="0" name=""/>
        <dsp:cNvSpPr/>
      </dsp:nvSpPr>
      <dsp:spPr>
        <a:xfrm>
          <a:off x="1060987" y="2836924"/>
          <a:ext cx="437421" cy="1667002"/>
        </a:xfrm>
        <a:custGeom>
          <a:avLst/>
          <a:gdLst/>
          <a:ahLst/>
          <a:cxnLst/>
          <a:rect l="0" t="0" r="0" b="0"/>
          <a:pathLst>
            <a:path>
              <a:moveTo>
                <a:pt x="0" y="0"/>
              </a:moveTo>
              <a:lnTo>
                <a:pt x="218710" y="0"/>
              </a:lnTo>
              <a:lnTo>
                <a:pt x="218710" y="1667002"/>
              </a:lnTo>
              <a:lnTo>
                <a:pt x="437421" y="1667002"/>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1236612" y="3627340"/>
        <a:ext cx="86171" cy="86171"/>
      </dsp:txXfrm>
    </dsp:sp>
    <dsp:sp modelId="{E20EDDB1-67FA-4D7D-9539-9F9A64C6DD66}">
      <dsp:nvSpPr>
        <dsp:cNvPr id="0" name=""/>
        <dsp:cNvSpPr/>
      </dsp:nvSpPr>
      <dsp:spPr>
        <a:xfrm>
          <a:off x="1060987" y="2836924"/>
          <a:ext cx="437421" cy="833501"/>
        </a:xfrm>
        <a:custGeom>
          <a:avLst/>
          <a:gdLst/>
          <a:ahLst/>
          <a:cxnLst/>
          <a:rect l="0" t="0" r="0" b="0"/>
          <a:pathLst>
            <a:path>
              <a:moveTo>
                <a:pt x="0" y="0"/>
              </a:moveTo>
              <a:lnTo>
                <a:pt x="218710" y="0"/>
              </a:lnTo>
              <a:lnTo>
                <a:pt x="218710" y="833501"/>
              </a:lnTo>
              <a:lnTo>
                <a:pt x="437421" y="833501"/>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1256165" y="3230142"/>
        <a:ext cx="47065" cy="47065"/>
      </dsp:txXfrm>
    </dsp:sp>
    <dsp:sp modelId="{4014ECEF-0888-4009-892D-AB08DF214F2C}">
      <dsp:nvSpPr>
        <dsp:cNvPr id="0" name=""/>
        <dsp:cNvSpPr/>
      </dsp:nvSpPr>
      <dsp:spPr>
        <a:xfrm>
          <a:off x="1060987" y="2791204"/>
          <a:ext cx="437421" cy="91440"/>
        </a:xfrm>
        <a:custGeom>
          <a:avLst/>
          <a:gdLst/>
          <a:ahLst/>
          <a:cxnLst/>
          <a:rect l="0" t="0" r="0" b="0"/>
          <a:pathLst>
            <a:path>
              <a:moveTo>
                <a:pt x="0" y="45720"/>
              </a:moveTo>
              <a:lnTo>
                <a:pt x="437421" y="4572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268762" y="2825988"/>
        <a:ext cx="21871" cy="21871"/>
      </dsp:txXfrm>
    </dsp:sp>
    <dsp:sp modelId="{31B24B2D-92AE-440C-A1A6-5F475784AD35}">
      <dsp:nvSpPr>
        <dsp:cNvPr id="0" name=""/>
        <dsp:cNvSpPr/>
      </dsp:nvSpPr>
      <dsp:spPr>
        <a:xfrm>
          <a:off x="1060987" y="2003423"/>
          <a:ext cx="437421" cy="833501"/>
        </a:xfrm>
        <a:custGeom>
          <a:avLst/>
          <a:gdLst/>
          <a:ahLst/>
          <a:cxnLst/>
          <a:rect l="0" t="0" r="0" b="0"/>
          <a:pathLst>
            <a:path>
              <a:moveTo>
                <a:pt x="0" y="833501"/>
              </a:moveTo>
              <a:lnTo>
                <a:pt x="218710" y="833501"/>
              </a:lnTo>
              <a:lnTo>
                <a:pt x="218710" y="0"/>
              </a:lnTo>
              <a:lnTo>
                <a:pt x="437421" y="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1256165" y="2396641"/>
        <a:ext cx="47065" cy="47065"/>
      </dsp:txXfrm>
    </dsp:sp>
    <dsp:sp modelId="{6BE7391D-3772-45C7-BB03-B5B214683C6E}">
      <dsp:nvSpPr>
        <dsp:cNvPr id="0" name=""/>
        <dsp:cNvSpPr/>
      </dsp:nvSpPr>
      <dsp:spPr>
        <a:xfrm>
          <a:off x="1060987" y="1169921"/>
          <a:ext cx="437421" cy="1667002"/>
        </a:xfrm>
        <a:custGeom>
          <a:avLst/>
          <a:gdLst/>
          <a:ahLst/>
          <a:cxnLst/>
          <a:rect l="0" t="0" r="0" b="0"/>
          <a:pathLst>
            <a:path>
              <a:moveTo>
                <a:pt x="0" y="1667002"/>
              </a:moveTo>
              <a:lnTo>
                <a:pt x="218710" y="1667002"/>
              </a:lnTo>
              <a:lnTo>
                <a:pt x="218710" y="0"/>
              </a:lnTo>
              <a:lnTo>
                <a:pt x="437421" y="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1236612" y="1960337"/>
        <a:ext cx="86171" cy="86171"/>
      </dsp:txXfrm>
    </dsp:sp>
    <dsp:sp modelId="{D06C129D-FFB9-48A9-9033-F70ED61AAC72}">
      <dsp:nvSpPr>
        <dsp:cNvPr id="0" name=""/>
        <dsp:cNvSpPr/>
      </dsp:nvSpPr>
      <dsp:spPr>
        <a:xfrm>
          <a:off x="1060987" y="336420"/>
          <a:ext cx="437421" cy="2500504"/>
        </a:xfrm>
        <a:custGeom>
          <a:avLst/>
          <a:gdLst/>
          <a:ahLst/>
          <a:cxnLst/>
          <a:rect l="0" t="0" r="0" b="0"/>
          <a:pathLst>
            <a:path>
              <a:moveTo>
                <a:pt x="0" y="2500504"/>
              </a:moveTo>
              <a:lnTo>
                <a:pt x="218710" y="2500504"/>
              </a:lnTo>
              <a:lnTo>
                <a:pt x="218710" y="0"/>
              </a:lnTo>
              <a:lnTo>
                <a:pt x="437421" y="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1216236" y="1523210"/>
        <a:ext cx="126923" cy="126923"/>
      </dsp:txXfrm>
    </dsp:sp>
    <dsp:sp modelId="{59935916-D8C6-4C4E-B14F-48A57B6B9F68}">
      <dsp:nvSpPr>
        <dsp:cNvPr id="0" name=""/>
        <dsp:cNvSpPr/>
      </dsp:nvSpPr>
      <dsp:spPr>
        <a:xfrm rot="16200000">
          <a:off x="-1860433" y="2460438"/>
          <a:ext cx="5089868" cy="752971"/>
        </a:xfrm>
        <a:prstGeom prst="rect">
          <a:avLst/>
        </a:prstGeom>
        <a:solidFill>
          <a:srgbClr val="62BCF0"/>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Commissioner’s Office</a:t>
          </a:r>
          <a:endParaRPr lang="en-US" sz="2000" i="1" kern="1200" dirty="0">
            <a:solidFill>
              <a:schemeClr val="bg1"/>
            </a:solidFill>
          </a:endParaRPr>
        </a:p>
      </dsp:txBody>
      <dsp:txXfrm>
        <a:off x="-1860433" y="2460438"/>
        <a:ext cx="5089868" cy="752971"/>
      </dsp:txXfrm>
    </dsp:sp>
    <dsp:sp modelId="{B73CF9B0-EB3F-4577-8369-54F3E07425DB}">
      <dsp:nvSpPr>
        <dsp:cNvPr id="0" name=""/>
        <dsp:cNvSpPr/>
      </dsp:nvSpPr>
      <dsp:spPr>
        <a:xfrm>
          <a:off x="1498408" y="3019"/>
          <a:ext cx="3480125" cy="666801"/>
        </a:xfrm>
        <a:prstGeom prst="rect">
          <a:avLst/>
        </a:prstGeom>
        <a:solidFill>
          <a:srgbClr val="01203D"/>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Maternal and Child Health</a:t>
          </a:r>
        </a:p>
      </dsp:txBody>
      <dsp:txXfrm>
        <a:off x="1498408" y="3019"/>
        <a:ext cx="3480125" cy="666801"/>
      </dsp:txXfrm>
    </dsp:sp>
    <dsp:sp modelId="{57F0B218-B8AE-4220-9430-48E42516228E}">
      <dsp:nvSpPr>
        <dsp:cNvPr id="0" name=""/>
        <dsp:cNvSpPr/>
      </dsp:nvSpPr>
      <dsp:spPr>
        <a:xfrm>
          <a:off x="1498408" y="836520"/>
          <a:ext cx="3483865" cy="666801"/>
        </a:xfrm>
        <a:prstGeom prst="rect">
          <a:avLst/>
        </a:prstGeom>
        <a:solidFill>
          <a:srgbClr val="62BCF0"/>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solidFill>
                <a:schemeClr val="bg1"/>
              </a:solidFill>
            </a:rPr>
            <a:t>Women’s Health</a:t>
          </a:r>
          <a:endParaRPr lang="en-US" sz="2000" kern="1200" dirty="0">
            <a:solidFill>
              <a:schemeClr val="bg1"/>
            </a:solidFill>
          </a:endParaRPr>
        </a:p>
      </dsp:txBody>
      <dsp:txXfrm>
        <a:off x="1498408" y="836520"/>
        <a:ext cx="3483865" cy="666801"/>
      </dsp:txXfrm>
    </dsp:sp>
    <dsp:sp modelId="{7273DBFA-A064-4CD0-8B35-089175BB930D}">
      <dsp:nvSpPr>
        <dsp:cNvPr id="0" name=""/>
        <dsp:cNvSpPr/>
      </dsp:nvSpPr>
      <dsp:spPr>
        <a:xfrm>
          <a:off x="1498408" y="1670022"/>
          <a:ext cx="3483865" cy="666801"/>
        </a:xfrm>
        <a:prstGeom prst="rect">
          <a:avLst/>
        </a:prstGeom>
        <a:solidFill>
          <a:srgbClr val="84BC49"/>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Prevention and Quality Improvement</a:t>
          </a:r>
        </a:p>
      </dsp:txBody>
      <dsp:txXfrm>
        <a:off x="1498408" y="1670022"/>
        <a:ext cx="3483865" cy="666801"/>
      </dsp:txXfrm>
    </dsp:sp>
    <dsp:sp modelId="{6D7F8648-288A-4A1F-B54A-807646FA6E13}">
      <dsp:nvSpPr>
        <dsp:cNvPr id="0" name=""/>
        <dsp:cNvSpPr/>
      </dsp:nvSpPr>
      <dsp:spPr>
        <a:xfrm>
          <a:off x="1498408" y="2503523"/>
          <a:ext cx="3483865" cy="666801"/>
        </a:xfrm>
        <a:prstGeom prst="rect">
          <a:avLst/>
        </a:prstGeom>
        <a:solidFill>
          <a:srgbClr val="01203D"/>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Epidemiology and Health Planning</a:t>
          </a:r>
        </a:p>
      </dsp:txBody>
      <dsp:txXfrm>
        <a:off x="1498408" y="2503523"/>
        <a:ext cx="3483865" cy="666801"/>
      </dsp:txXfrm>
    </dsp:sp>
    <dsp:sp modelId="{42D61C59-8415-4E78-A2CC-696EF3213CB7}">
      <dsp:nvSpPr>
        <dsp:cNvPr id="0" name=""/>
        <dsp:cNvSpPr/>
      </dsp:nvSpPr>
      <dsp:spPr>
        <a:xfrm>
          <a:off x="1498408" y="3337025"/>
          <a:ext cx="3483865" cy="666801"/>
        </a:xfrm>
        <a:prstGeom prst="rect">
          <a:avLst/>
        </a:prstGeom>
        <a:solidFill>
          <a:srgbClr val="62BCF0"/>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Public Health Protection and Safety</a:t>
          </a:r>
        </a:p>
      </dsp:txBody>
      <dsp:txXfrm>
        <a:off x="1498408" y="3337025"/>
        <a:ext cx="3483865" cy="666801"/>
      </dsp:txXfrm>
    </dsp:sp>
    <dsp:sp modelId="{86B6F8FD-94AF-47EE-A573-412109D0A061}">
      <dsp:nvSpPr>
        <dsp:cNvPr id="0" name=""/>
        <dsp:cNvSpPr/>
      </dsp:nvSpPr>
      <dsp:spPr>
        <a:xfrm>
          <a:off x="1498408" y="4170526"/>
          <a:ext cx="3483865" cy="666801"/>
        </a:xfrm>
        <a:prstGeom prst="rect">
          <a:avLst/>
        </a:prstGeom>
        <a:solidFill>
          <a:srgbClr val="84BC49"/>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solidFill>
                <a:schemeClr val="bg1"/>
              </a:solidFill>
            </a:rPr>
            <a:t>Laboratory Services</a:t>
          </a:r>
          <a:endParaRPr lang="en-US" sz="2000" kern="1200" dirty="0">
            <a:solidFill>
              <a:schemeClr val="bg1"/>
            </a:solidFill>
          </a:endParaRPr>
        </a:p>
      </dsp:txBody>
      <dsp:txXfrm>
        <a:off x="1498408" y="4170526"/>
        <a:ext cx="3483865" cy="666801"/>
      </dsp:txXfrm>
    </dsp:sp>
    <dsp:sp modelId="{0060CFB8-2A8A-4A1B-B7AA-F0317BA7B739}">
      <dsp:nvSpPr>
        <dsp:cNvPr id="0" name=""/>
        <dsp:cNvSpPr/>
      </dsp:nvSpPr>
      <dsp:spPr>
        <a:xfrm>
          <a:off x="1498408" y="5004028"/>
          <a:ext cx="3483865" cy="666801"/>
        </a:xfrm>
        <a:prstGeom prst="rect">
          <a:avLst/>
        </a:prstGeom>
        <a:solidFill>
          <a:srgbClr val="01203D"/>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rPr>
            <a:t>Administration and Financial Management</a:t>
          </a:r>
        </a:p>
      </dsp:txBody>
      <dsp:txXfrm>
        <a:off x="1498408" y="5004028"/>
        <a:ext cx="3483865" cy="666801"/>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2611"/>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sz="quarter" idx="1"/>
          </p:nvPr>
        </p:nvSpPr>
        <p:spPr>
          <a:xfrm>
            <a:off x="3927775" y="0"/>
            <a:ext cx="3004820" cy="462611"/>
          </a:xfrm>
          <a:prstGeom prst="rect">
            <a:avLst/>
          </a:prstGeom>
        </p:spPr>
        <p:txBody>
          <a:bodyPr vert="horz" lIns="92309" tIns="46154" rIns="92309" bIns="46154" rtlCol="0"/>
          <a:lstStyle>
            <a:lvl1pPr algn="r">
              <a:defRPr sz="1200"/>
            </a:lvl1pPr>
          </a:lstStyle>
          <a:p>
            <a:fld id="{DFA29149-8115-4F97-A7DE-8B4901D9F730}" type="datetimeFigureOut">
              <a:rPr lang="en-US" smtClean="0"/>
              <a:t>11/2/2022</a:t>
            </a:fld>
            <a:endParaRPr lang="en-US"/>
          </a:p>
        </p:txBody>
      </p:sp>
      <p:sp>
        <p:nvSpPr>
          <p:cNvPr id="4" name="Footer Placeholder 3"/>
          <p:cNvSpPr>
            <a:spLocks noGrp="1"/>
          </p:cNvSpPr>
          <p:nvPr>
            <p:ph type="ftr" sz="quarter" idx="2"/>
          </p:nvPr>
        </p:nvSpPr>
        <p:spPr>
          <a:xfrm>
            <a:off x="0" y="8757590"/>
            <a:ext cx="3004820" cy="462610"/>
          </a:xfrm>
          <a:prstGeom prst="rect">
            <a:avLst/>
          </a:prstGeom>
        </p:spPr>
        <p:txBody>
          <a:bodyPr vert="horz" lIns="92309" tIns="46154" rIns="92309" bIns="46154" rtlCol="0" anchor="b"/>
          <a:lstStyle>
            <a:lvl1pPr algn="l">
              <a:defRPr sz="1200"/>
            </a:lvl1pPr>
          </a:lstStyle>
          <a:p>
            <a:endParaRPr lang="en-US"/>
          </a:p>
        </p:txBody>
      </p:sp>
      <p:sp>
        <p:nvSpPr>
          <p:cNvPr id="5" name="Slide Number Placeholder 4"/>
          <p:cNvSpPr>
            <a:spLocks noGrp="1"/>
          </p:cNvSpPr>
          <p:nvPr>
            <p:ph type="sldNum" sz="quarter" idx="3"/>
          </p:nvPr>
        </p:nvSpPr>
        <p:spPr>
          <a:xfrm>
            <a:off x="3927775" y="8757590"/>
            <a:ext cx="3004820" cy="462610"/>
          </a:xfrm>
          <a:prstGeom prst="rect">
            <a:avLst/>
          </a:prstGeom>
        </p:spPr>
        <p:txBody>
          <a:bodyPr vert="horz" lIns="92309" tIns="46154" rIns="92309" bIns="46154" rtlCol="0" anchor="b"/>
          <a:lstStyle>
            <a:lvl1pPr algn="r">
              <a:defRPr sz="1200"/>
            </a:lvl1pPr>
          </a:lstStyle>
          <a:p>
            <a:fld id="{927BFF56-1F20-4316-B65F-697182A2B903}" type="slidenum">
              <a:rPr lang="en-US" smtClean="0"/>
              <a:t>‹#›</a:t>
            </a:fld>
            <a:endParaRPr lang="en-US"/>
          </a:p>
        </p:txBody>
      </p:sp>
    </p:spTree>
    <p:extLst>
      <p:ext uri="{BB962C8B-B14F-4D97-AF65-F5344CB8AC3E}">
        <p14:creationId xmlns:p14="http://schemas.microsoft.com/office/powerpoint/2010/main" val="11024777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2611"/>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idx="1"/>
          </p:nvPr>
        </p:nvSpPr>
        <p:spPr>
          <a:xfrm>
            <a:off x="3927775" y="0"/>
            <a:ext cx="3004820" cy="462611"/>
          </a:xfrm>
          <a:prstGeom prst="rect">
            <a:avLst/>
          </a:prstGeom>
        </p:spPr>
        <p:txBody>
          <a:bodyPr vert="horz" lIns="92309" tIns="46154" rIns="92309" bIns="46154" rtlCol="0"/>
          <a:lstStyle>
            <a:lvl1pPr algn="r">
              <a:defRPr sz="1200"/>
            </a:lvl1pPr>
          </a:lstStyle>
          <a:p>
            <a:fld id="{2042ED44-4110-4B2A-9AF4-3735870CBD30}" type="datetimeFigureOut">
              <a:rPr lang="en-US" smtClean="0"/>
              <a:t>11/2/2022</a:t>
            </a:fld>
            <a:endParaRPr lang="en-US"/>
          </a:p>
        </p:txBody>
      </p:sp>
      <p:sp>
        <p:nvSpPr>
          <p:cNvPr id="4" name="Slide Image Placeholder 3"/>
          <p:cNvSpPr>
            <a:spLocks noGrp="1" noRot="1" noChangeAspect="1"/>
          </p:cNvSpPr>
          <p:nvPr>
            <p:ph type="sldImg" idx="2"/>
          </p:nvPr>
        </p:nvSpPr>
        <p:spPr>
          <a:xfrm>
            <a:off x="701675" y="1152525"/>
            <a:ext cx="5530850" cy="3111500"/>
          </a:xfrm>
          <a:prstGeom prst="rect">
            <a:avLst/>
          </a:prstGeom>
          <a:noFill/>
          <a:ln w="12700">
            <a:solidFill>
              <a:prstClr val="black"/>
            </a:solidFill>
          </a:ln>
        </p:spPr>
        <p:txBody>
          <a:bodyPr vert="horz" lIns="92309" tIns="46154" rIns="92309" bIns="46154" rtlCol="0" anchor="ctr"/>
          <a:lstStyle/>
          <a:p>
            <a:endParaRPr lang="en-US"/>
          </a:p>
        </p:txBody>
      </p:sp>
      <p:sp>
        <p:nvSpPr>
          <p:cNvPr id="5" name="Notes Placeholder 4"/>
          <p:cNvSpPr>
            <a:spLocks noGrp="1"/>
          </p:cNvSpPr>
          <p:nvPr>
            <p:ph type="body" sz="quarter" idx="3"/>
          </p:nvPr>
        </p:nvSpPr>
        <p:spPr>
          <a:xfrm>
            <a:off x="693420" y="4437221"/>
            <a:ext cx="5547360" cy="3630454"/>
          </a:xfrm>
          <a:prstGeom prst="rect">
            <a:avLst/>
          </a:prstGeom>
        </p:spPr>
        <p:txBody>
          <a:bodyPr vert="horz" lIns="92309" tIns="46154" rIns="92309" bIns="4615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57590"/>
            <a:ext cx="3004820" cy="462610"/>
          </a:xfrm>
          <a:prstGeom prst="rect">
            <a:avLst/>
          </a:prstGeom>
        </p:spPr>
        <p:txBody>
          <a:bodyPr vert="horz" lIns="92309" tIns="46154" rIns="92309" bIns="46154" rtlCol="0" anchor="b"/>
          <a:lstStyle>
            <a:lvl1pPr algn="l">
              <a:defRPr sz="1200"/>
            </a:lvl1pPr>
          </a:lstStyle>
          <a:p>
            <a:endParaRPr lang="en-US"/>
          </a:p>
        </p:txBody>
      </p:sp>
      <p:sp>
        <p:nvSpPr>
          <p:cNvPr id="7" name="Slide Number Placeholder 6"/>
          <p:cNvSpPr>
            <a:spLocks noGrp="1"/>
          </p:cNvSpPr>
          <p:nvPr>
            <p:ph type="sldNum" sz="quarter" idx="5"/>
          </p:nvPr>
        </p:nvSpPr>
        <p:spPr>
          <a:xfrm>
            <a:off x="3927775" y="8757590"/>
            <a:ext cx="3004820" cy="462610"/>
          </a:xfrm>
          <a:prstGeom prst="rect">
            <a:avLst/>
          </a:prstGeom>
        </p:spPr>
        <p:txBody>
          <a:bodyPr vert="horz" lIns="92309" tIns="46154" rIns="92309" bIns="46154" rtlCol="0" anchor="b"/>
          <a:lstStyle>
            <a:lvl1pPr algn="r">
              <a:defRPr sz="1200"/>
            </a:lvl1pPr>
          </a:lstStyle>
          <a:p>
            <a:fld id="{42715CA2-1010-4D62-B76A-13944E30DDA1}" type="slidenum">
              <a:rPr lang="en-US" smtClean="0"/>
              <a:t>‹#›</a:t>
            </a:fld>
            <a:endParaRPr lang="en-US"/>
          </a:p>
        </p:txBody>
      </p:sp>
    </p:spTree>
    <p:extLst>
      <p:ext uri="{BB962C8B-B14F-4D97-AF65-F5344CB8AC3E}">
        <p14:creationId xmlns:p14="http://schemas.microsoft.com/office/powerpoint/2010/main" val="796358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715CA2-1010-4D62-B76A-13944E30DDA1}" type="slidenum">
              <a:rPr lang="en-US" smtClean="0"/>
              <a:t>2</a:t>
            </a:fld>
            <a:endParaRPr lang="en-US"/>
          </a:p>
        </p:txBody>
      </p:sp>
    </p:spTree>
    <p:extLst>
      <p:ext uri="{BB962C8B-B14F-4D97-AF65-F5344CB8AC3E}">
        <p14:creationId xmlns:p14="http://schemas.microsoft.com/office/powerpoint/2010/main" val="1576335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715CA2-1010-4D62-B76A-13944E30DDA1}" type="slidenum">
              <a:rPr lang="en-US" smtClean="0"/>
              <a:t>9</a:t>
            </a:fld>
            <a:endParaRPr lang="en-US"/>
          </a:p>
        </p:txBody>
      </p:sp>
    </p:spTree>
    <p:extLst>
      <p:ext uri="{BB962C8B-B14F-4D97-AF65-F5344CB8AC3E}">
        <p14:creationId xmlns:p14="http://schemas.microsoft.com/office/powerpoint/2010/main" val="227237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715CA2-1010-4D62-B76A-13944E30DDA1}" type="slidenum">
              <a:rPr lang="en-US" smtClean="0"/>
              <a:t>10</a:t>
            </a:fld>
            <a:endParaRPr lang="en-US"/>
          </a:p>
        </p:txBody>
      </p:sp>
    </p:spTree>
    <p:extLst>
      <p:ext uri="{BB962C8B-B14F-4D97-AF65-F5344CB8AC3E}">
        <p14:creationId xmlns:p14="http://schemas.microsoft.com/office/powerpoint/2010/main" val="570228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sv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sv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sv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sv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7.jpeg"/><Relationship Id="rId4" Type="http://schemas.openxmlformats.org/officeDocument/2006/relationships/image" Target="../media/image4.sv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ption 1">
    <p:spTree>
      <p:nvGrpSpPr>
        <p:cNvPr id="1" name=""/>
        <p:cNvGrpSpPr/>
        <p:nvPr/>
      </p:nvGrpSpPr>
      <p:grpSpPr>
        <a:xfrm>
          <a:off x="0" y="0"/>
          <a:ext cx="0" cy="0"/>
          <a:chOff x="0" y="0"/>
          <a:chExt cx="0" cy="0"/>
        </a:xfrm>
      </p:grpSpPr>
      <p:sp>
        <p:nvSpPr>
          <p:cNvPr id="18" name="Rectangle 17"/>
          <p:cNvSpPr/>
          <p:nvPr userDrawn="1"/>
        </p:nvSpPr>
        <p:spPr>
          <a:xfrm>
            <a:off x="-7620" y="-42729"/>
            <a:ext cx="12207240" cy="3608274"/>
          </a:xfrm>
          <a:prstGeom prst="rect">
            <a:avLst/>
          </a:prstGeom>
          <a:solidFill>
            <a:srgbClr val="01203D"/>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449580" y="976393"/>
            <a:ext cx="11292840" cy="1896149"/>
          </a:xfrm>
          <a:noFill/>
        </p:spPr>
        <p:txBody>
          <a:bodyPr anchor="b">
            <a:normAutofit/>
          </a:bodyPr>
          <a:lstStyle>
            <a:lvl1pPr algn="ctr">
              <a:defRPr sz="4400" b="0">
                <a:solidFill>
                  <a:schemeClr val="bg1"/>
                </a:solidFill>
                <a:latin typeface="Gotham Bold" pitchFamily="50" charset="0"/>
              </a:defRPr>
            </a:lvl1pPr>
          </a:lstStyle>
          <a:p>
            <a:r>
              <a:rPr lang="en-US" dirty="0"/>
              <a:t>Click to edit presentation title</a:t>
            </a:r>
          </a:p>
        </p:txBody>
      </p:sp>
      <p:sp>
        <p:nvSpPr>
          <p:cNvPr id="3" name="Subtitle 2"/>
          <p:cNvSpPr>
            <a:spLocks noGrp="1"/>
          </p:cNvSpPr>
          <p:nvPr>
            <p:ph type="subTitle" idx="1" hasCustomPrompt="1"/>
          </p:nvPr>
        </p:nvSpPr>
        <p:spPr bwMode="invGray">
          <a:xfrm>
            <a:off x="449580" y="2910456"/>
            <a:ext cx="11292840" cy="576664"/>
          </a:xfrm>
        </p:spPr>
        <p:txBody>
          <a:bodyPr>
            <a:normAutofit/>
          </a:bodyPr>
          <a:lstStyle>
            <a:lvl1pPr marL="0" indent="0" algn="ctr">
              <a:buNone/>
              <a:defRPr sz="3400">
                <a:solidFill>
                  <a:srgbClr val="62BCF0"/>
                </a:solidFill>
                <a:latin typeface="Gotham Bold" pitchFamily="50"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presenter</a:t>
            </a:r>
          </a:p>
        </p:txBody>
      </p:sp>
      <p:sp>
        <p:nvSpPr>
          <p:cNvPr id="8" name="Subtitle 2"/>
          <p:cNvSpPr txBox="1">
            <a:spLocks/>
          </p:cNvSpPr>
          <p:nvPr userDrawn="1"/>
        </p:nvSpPr>
        <p:spPr>
          <a:xfrm>
            <a:off x="2012397" y="5676147"/>
            <a:ext cx="8167206" cy="77540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Clr>
                <a:schemeClr val="accent2"/>
              </a:buClr>
              <a:buFont typeface="Arial" panose="020B0604020202020204" pitchFamily="34" charset="0"/>
              <a:buNone/>
              <a:defRPr sz="2000" kern="1200">
                <a:solidFill>
                  <a:srgbClr val="000000"/>
                </a:solidFill>
                <a:latin typeface="+mn-lt"/>
                <a:ea typeface="+mn-ea"/>
                <a:cs typeface="+mn-cs"/>
              </a:defRPr>
            </a:lvl2pPr>
            <a:lvl3pPr marL="914400" indent="0" algn="ctr" defTabSz="914400" rtl="0" eaLnBrk="1" latinLnBrk="0" hangingPunct="1">
              <a:lnSpc>
                <a:spcPct val="90000"/>
              </a:lnSpc>
              <a:spcBef>
                <a:spcPts val="500"/>
              </a:spcBef>
              <a:buClr>
                <a:schemeClr val="accent2"/>
              </a:buClr>
              <a:buFont typeface="Arial" panose="020B0604020202020204" pitchFamily="34" charset="0"/>
              <a:buNone/>
              <a:defRPr sz="1800" kern="1200">
                <a:solidFill>
                  <a:srgbClr val="000000"/>
                </a:solidFill>
                <a:latin typeface="+mn-lt"/>
                <a:ea typeface="+mn-ea"/>
                <a:cs typeface="+mn-cs"/>
              </a:defRPr>
            </a:lvl3pPr>
            <a:lvl4pPr marL="1371600" indent="0" algn="ctr" defTabSz="914400" rtl="0" eaLnBrk="1" latinLnBrk="0" hangingPunct="1">
              <a:lnSpc>
                <a:spcPct val="90000"/>
              </a:lnSpc>
              <a:spcBef>
                <a:spcPts val="500"/>
              </a:spcBef>
              <a:buClr>
                <a:schemeClr val="accent2"/>
              </a:buClr>
              <a:buFont typeface="Arial" panose="020B0604020202020204" pitchFamily="34" charset="0"/>
              <a:buNone/>
              <a:defRPr sz="1600" kern="1200">
                <a:solidFill>
                  <a:srgbClr val="000000"/>
                </a:solidFill>
                <a:latin typeface="+mn-lt"/>
                <a:ea typeface="+mn-ea"/>
                <a:cs typeface="+mn-cs"/>
              </a:defRPr>
            </a:lvl4pPr>
            <a:lvl5pPr marL="1828800" indent="0" algn="ctr" defTabSz="914400" rtl="0" eaLnBrk="1" latinLnBrk="0" hangingPunct="1">
              <a:lnSpc>
                <a:spcPct val="90000"/>
              </a:lnSpc>
              <a:spcBef>
                <a:spcPts val="500"/>
              </a:spcBef>
              <a:buClr>
                <a:schemeClr val="accent2"/>
              </a:buClr>
              <a:buFont typeface="Arial" panose="020B0604020202020204" pitchFamily="34" charset="0"/>
              <a:buNone/>
              <a:defRPr sz="1600" kern="1200">
                <a:solidFill>
                  <a:srgbClr val="000000"/>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lnSpc>
                <a:spcPct val="90000"/>
              </a:lnSpc>
              <a:spcBef>
                <a:spcPts val="0"/>
              </a:spcBef>
            </a:pPr>
            <a:endParaRPr lang="en-US" sz="1600" i="1" dirty="0"/>
          </a:p>
        </p:txBody>
      </p:sp>
      <p:sp>
        <p:nvSpPr>
          <p:cNvPr id="17" name="Text Placeholder 16"/>
          <p:cNvSpPr>
            <a:spLocks noGrp="1"/>
          </p:cNvSpPr>
          <p:nvPr>
            <p:ph type="body" sz="quarter" idx="10" hasCustomPrompt="1"/>
          </p:nvPr>
        </p:nvSpPr>
        <p:spPr>
          <a:xfrm>
            <a:off x="449580" y="3627140"/>
            <a:ext cx="11292840" cy="573088"/>
          </a:xfrm>
        </p:spPr>
        <p:txBody>
          <a:bodyPr anchor="ctr">
            <a:normAutofit/>
          </a:bodyPr>
          <a:lstStyle>
            <a:lvl1pPr marL="0" indent="0" algn="ctr">
              <a:buNone/>
              <a:defRPr sz="2200" b="1">
                <a:solidFill>
                  <a:srgbClr val="01203D"/>
                </a:solidFill>
                <a:latin typeface="Gotham Medium" panose="02000604030000020004" pitchFamily="50"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date</a:t>
            </a:r>
          </a:p>
        </p:txBody>
      </p:sp>
      <p:sp>
        <p:nvSpPr>
          <p:cNvPr id="16" name="Rectangle 15">
            <a:extLst>
              <a:ext uri="{FF2B5EF4-FFF2-40B4-BE49-F238E27FC236}">
                <a16:creationId xmlns:a16="http://schemas.microsoft.com/office/drawing/2014/main" id="{5A1B9C2B-5A72-4460-A354-027E444C6875}"/>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 Placeholder 16">
            <a:extLst>
              <a:ext uri="{FF2B5EF4-FFF2-40B4-BE49-F238E27FC236}">
                <a16:creationId xmlns:a16="http://schemas.microsoft.com/office/drawing/2014/main" id="{8F2D9F15-F418-4BC6-989C-D5588E30F701}"/>
              </a:ext>
            </a:extLst>
          </p:cNvPr>
          <p:cNvSpPr>
            <a:spLocks noGrp="1"/>
          </p:cNvSpPr>
          <p:nvPr userDrawn="1">
            <p:ph type="body" sz="quarter" idx="11" hasCustomPrompt="1"/>
          </p:nvPr>
        </p:nvSpPr>
        <p:spPr>
          <a:xfrm>
            <a:off x="449580" y="6446520"/>
            <a:ext cx="11292840" cy="411480"/>
          </a:xfrm>
        </p:spPr>
        <p:txBody>
          <a:bodyPr anchor="ctr">
            <a:normAutofit/>
          </a:bodyPr>
          <a:lstStyle>
            <a:lvl1pPr marL="0" indent="0" algn="ctr">
              <a:buNone/>
              <a:defRPr sz="2000" b="1">
                <a:solidFill>
                  <a:schemeClr val="bg1"/>
                </a:solidFill>
                <a:latin typeface="Gotham Medium" panose="02000604030000020004" pitchFamily="50"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chfs.ky.gov</a:t>
            </a:r>
          </a:p>
        </p:txBody>
      </p:sp>
      <p:grpSp>
        <p:nvGrpSpPr>
          <p:cNvPr id="10" name="Group 9">
            <a:extLst>
              <a:ext uri="{FF2B5EF4-FFF2-40B4-BE49-F238E27FC236}">
                <a16:creationId xmlns:a16="http://schemas.microsoft.com/office/drawing/2014/main" id="{3348C5F2-0D26-6075-D444-25D434A25981}"/>
              </a:ext>
            </a:extLst>
          </p:cNvPr>
          <p:cNvGrpSpPr/>
          <p:nvPr userDrawn="1"/>
        </p:nvGrpSpPr>
        <p:grpSpPr>
          <a:xfrm>
            <a:off x="446252" y="4426502"/>
            <a:ext cx="11296168" cy="1828800"/>
            <a:chOff x="446252" y="4426502"/>
            <a:chExt cx="11296168" cy="182880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6252" y="4583903"/>
              <a:ext cx="3132289" cy="1371600"/>
            </a:xfrm>
            <a:prstGeom prst="rect">
              <a:avLst/>
            </a:prstGeom>
          </p:spPr>
        </p:pic>
        <p:pic>
          <p:nvPicPr>
            <p:cNvPr id="14" name="Graphic 13">
              <a:extLst>
                <a:ext uri="{FF2B5EF4-FFF2-40B4-BE49-F238E27FC236}">
                  <a16:creationId xmlns:a16="http://schemas.microsoft.com/office/drawing/2014/main" id="{0B3ACA43-3A85-406F-AB64-3BC98782CB77}"/>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65558" y="4426502"/>
              <a:ext cx="1860885" cy="1828800"/>
            </a:xfrm>
            <a:prstGeom prst="rect">
              <a:avLst/>
            </a:prstGeom>
          </p:spPr>
        </p:pic>
        <p:pic>
          <p:nvPicPr>
            <p:cNvPr id="9" name="Picture 8" descr="Logo&#10;&#10;Description automatically generated">
              <a:extLst>
                <a:ext uri="{FF2B5EF4-FFF2-40B4-BE49-F238E27FC236}">
                  <a16:creationId xmlns:a16="http://schemas.microsoft.com/office/drawing/2014/main" id="{EB407F83-9B0E-E242-AD30-F9D4B07F7DE0}"/>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026599" y="4657789"/>
              <a:ext cx="2715821" cy="1371600"/>
            </a:xfrm>
            <a:prstGeom prst="rect">
              <a:avLst/>
            </a:prstGeom>
          </p:spPr>
        </p:pic>
      </p:grpSp>
    </p:spTree>
    <p:extLst>
      <p:ext uri="{BB962C8B-B14F-4D97-AF65-F5344CB8AC3E}">
        <p14:creationId xmlns:p14="http://schemas.microsoft.com/office/powerpoint/2010/main" val="3194568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928" userDrawn="1">
          <p15:clr>
            <a:srgbClr val="FBAE40"/>
          </p15:clr>
        </p15:guide>
        <p15:guide id="2" pos="5856" userDrawn="1">
          <p15:clr>
            <a:srgbClr val="FBAE40"/>
          </p15:clr>
        </p15:guide>
        <p15:guide id="3" pos="182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ption 3">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449580" y="967615"/>
            <a:ext cx="11292840" cy="1902191"/>
          </a:xfrm>
        </p:spPr>
        <p:txBody>
          <a:bodyPr anchor="b">
            <a:normAutofit/>
          </a:bodyPr>
          <a:lstStyle>
            <a:lvl1pPr algn="ctr">
              <a:defRPr sz="4000" b="0">
                <a:solidFill>
                  <a:srgbClr val="01203D"/>
                </a:solidFill>
                <a:latin typeface="Gotham Black" panose="02000604040000020004" pitchFamily="50" charset="0"/>
              </a:defRPr>
            </a:lvl1pPr>
          </a:lstStyle>
          <a:p>
            <a:r>
              <a:rPr lang="en-US" dirty="0"/>
              <a:t>Click to edit presentation title</a:t>
            </a:r>
          </a:p>
        </p:txBody>
      </p:sp>
      <p:sp>
        <p:nvSpPr>
          <p:cNvPr id="15" name="Subtitle 2"/>
          <p:cNvSpPr>
            <a:spLocks noGrp="1"/>
          </p:cNvSpPr>
          <p:nvPr>
            <p:ph type="subTitle" idx="1" hasCustomPrompt="1"/>
          </p:nvPr>
        </p:nvSpPr>
        <p:spPr>
          <a:xfrm>
            <a:off x="449580" y="2972448"/>
            <a:ext cx="11292840" cy="576664"/>
          </a:xfrm>
        </p:spPr>
        <p:txBody>
          <a:bodyPr>
            <a:normAutofit/>
          </a:bodyPr>
          <a:lstStyle>
            <a:lvl1pPr marL="0" indent="0" algn="ctr">
              <a:buNone/>
              <a:defRPr sz="3400">
                <a:solidFill>
                  <a:srgbClr val="01203D"/>
                </a:solidFill>
                <a:latin typeface="Gotham Bold" pitchFamily="50"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presenter</a:t>
            </a:r>
          </a:p>
        </p:txBody>
      </p:sp>
      <p:sp>
        <p:nvSpPr>
          <p:cNvPr id="16" name="Text Placeholder 16"/>
          <p:cNvSpPr>
            <a:spLocks noGrp="1"/>
          </p:cNvSpPr>
          <p:nvPr>
            <p:ph type="body" sz="quarter" idx="10" hasCustomPrompt="1"/>
          </p:nvPr>
        </p:nvSpPr>
        <p:spPr>
          <a:xfrm>
            <a:off x="449580" y="3627140"/>
            <a:ext cx="11292840" cy="573088"/>
          </a:xfrm>
          <a:noFill/>
        </p:spPr>
        <p:txBody>
          <a:bodyPr anchor="ctr">
            <a:normAutofit/>
          </a:bodyPr>
          <a:lstStyle>
            <a:lvl1pPr marL="0" indent="0" algn="ctr">
              <a:buNone/>
              <a:defRPr sz="2200">
                <a:solidFill>
                  <a:srgbClr val="01203D"/>
                </a:solidFill>
                <a:latin typeface="Gotham Medium" panose="02000604030000020004" pitchFamily="50"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date</a:t>
            </a:r>
          </a:p>
        </p:txBody>
      </p:sp>
      <p:sp>
        <p:nvSpPr>
          <p:cNvPr id="17" name="Rectangle 16">
            <a:extLst>
              <a:ext uri="{FF2B5EF4-FFF2-40B4-BE49-F238E27FC236}">
                <a16:creationId xmlns:a16="http://schemas.microsoft.com/office/drawing/2014/main" id="{2E8C2459-C6F1-448D-8985-63E4F0921456}"/>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 Placeholder 16">
            <a:extLst>
              <a:ext uri="{FF2B5EF4-FFF2-40B4-BE49-F238E27FC236}">
                <a16:creationId xmlns:a16="http://schemas.microsoft.com/office/drawing/2014/main" id="{ED2E57C7-4CEB-4A55-93E5-172405F4E44F}"/>
              </a:ext>
            </a:extLst>
          </p:cNvPr>
          <p:cNvSpPr>
            <a:spLocks noGrp="1"/>
          </p:cNvSpPr>
          <p:nvPr>
            <p:ph type="body" sz="quarter" idx="11" hasCustomPrompt="1"/>
          </p:nvPr>
        </p:nvSpPr>
        <p:spPr>
          <a:xfrm>
            <a:off x="449580" y="6446520"/>
            <a:ext cx="11292840" cy="411480"/>
          </a:xfrm>
        </p:spPr>
        <p:txBody>
          <a:bodyPr anchor="ctr">
            <a:normAutofit/>
          </a:bodyPr>
          <a:lstStyle>
            <a:lvl1pPr marL="0" indent="0" algn="ctr">
              <a:buNone/>
              <a:defRPr sz="2000" b="1">
                <a:solidFill>
                  <a:schemeClr val="bg1"/>
                </a:solidFill>
                <a:latin typeface="Gotham Medium" panose="02000604030000020004" pitchFamily="50"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chfs.ky.gov</a:t>
            </a:r>
          </a:p>
        </p:txBody>
      </p:sp>
      <p:grpSp>
        <p:nvGrpSpPr>
          <p:cNvPr id="13" name="Group 12">
            <a:extLst>
              <a:ext uri="{FF2B5EF4-FFF2-40B4-BE49-F238E27FC236}">
                <a16:creationId xmlns:a16="http://schemas.microsoft.com/office/drawing/2014/main" id="{94DD7FE5-F750-52B8-6425-0880B53E501E}"/>
              </a:ext>
            </a:extLst>
          </p:cNvPr>
          <p:cNvGrpSpPr/>
          <p:nvPr userDrawn="1"/>
        </p:nvGrpSpPr>
        <p:grpSpPr>
          <a:xfrm>
            <a:off x="446252" y="4426502"/>
            <a:ext cx="11296168" cy="1828800"/>
            <a:chOff x="446252" y="4426502"/>
            <a:chExt cx="11296168" cy="1828800"/>
          </a:xfrm>
        </p:grpSpPr>
        <p:pic>
          <p:nvPicPr>
            <p:cNvPr id="18" name="Picture 17">
              <a:extLst>
                <a:ext uri="{FF2B5EF4-FFF2-40B4-BE49-F238E27FC236}">
                  <a16:creationId xmlns:a16="http://schemas.microsoft.com/office/drawing/2014/main" id="{2CF61CC0-17B9-9175-B5AD-B1ADA972C67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6252" y="4583903"/>
              <a:ext cx="3132289" cy="1371600"/>
            </a:xfrm>
            <a:prstGeom prst="rect">
              <a:avLst/>
            </a:prstGeom>
          </p:spPr>
        </p:pic>
        <p:pic>
          <p:nvPicPr>
            <p:cNvPr id="20" name="Graphic 19">
              <a:extLst>
                <a:ext uri="{FF2B5EF4-FFF2-40B4-BE49-F238E27FC236}">
                  <a16:creationId xmlns:a16="http://schemas.microsoft.com/office/drawing/2014/main" id="{BF7CACC4-ECF8-3323-F11A-806C4492127D}"/>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65558" y="4426502"/>
              <a:ext cx="1860885" cy="1828800"/>
            </a:xfrm>
            <a:prstGeom prst="rect">
              <a:avLst/>
            </a:prstGeom>
          </p:spPr>
        </p:pic>
        <p:pic>
          <p:nvPicPr>
            <p:cNvPr id="21" name="Picture 20" descr="Logo&#10;&#10;Description automatically generated">
              <a:extLst>
                <a:ext uri="{FF2B5EF4-FFF2-40B4-BE49-F238E27FC236}">
                  <a16:creationId xmlns:a16="http://schemas.microsoft.com/office/drawing/2014/main" id="{31C311CE-0294-9EC6-855E-5F77F668060B}"/>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026599" y="4657789"/>
              <a:ext cx="2715821" cy="1371600"/>
            </a:xfrm>
            <a:prstGeom prst="rect">
              <a:avLst/>
            </a:prstGeom>
          </p:spPr>
        </p:pic>
      </p:grpSp>
    </p:spTree>
    <p:extLst>
      <p:ext uri="{BB962C8B-B14F-4D97-AF65-F5344CB8AC3E}">
        <p14:creationId xmlns:p14="http://schemas.microsoft.com/office/powerpoint/2010/main" val="1728447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52D80AB-F181-4FAB-B9C1-B5370E995CAD}"/>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
        <p:nvSpPr>
          <p:cNvPr id="5" name="Slide Number Placeholder 4"/>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spTree>
    <p:extLst>
      <p:ext uri="{BB962C8B-B14F-4D97-AF65-F5344CB8AC3E}">
        <p14:creationId xmlns:p14="http://schemas.microsoft.com/office/powerpoint/2010/main" val="3429985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bout Us">
    <p:spTree>
      <p:nvGrpSpPr>
        <p:cNvPr id="1" name=""/>
        <p:cNvGrpSpPr/>
        <p:nvPr/>
      </p:nvGrpSpPr>
      <p:grpSpPr>
        <a:xfrm>
          <a:off x="0" y="0"/>
          <a:ext cx="0" cy="0"/>
          <a:chOff x="0" y="0"/>
          <a:chExt cx="0" cy="0"/>
        </a:xfrm>
      </p:grpSpPr>
      <p:sp>
        <p:nvSpPr>
          <p:cNvPr id="28" name="Title 5"/>
          <p:cNvSpPr txBox="1">
            <a:spLocks/>
          </p:cNvSpPr>
          <p:nvPr userDrawn="1"/>
        </p:nvSpPr>
        <p:spPr>
          <a:xfrm>
            <a:off x="449580" y="381636"/>
            <a:ext cx="11292840"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sz="4000" b="0" dirty="0">
                <a:solidFill>
                  <a:srgbClr val="01203D"/>
                </a:solidFill>
                <a:latin typeface="Gotham Bold" pitchFamily="50" charset="0"/>
              </a:rPr>
              <a:t>Kentucky Department for Public Health</a:t>
            </a:r>
          </a:p>
        </p:txBody>
      </p:sp>
      <p:sp>
        <p:nvSpPr>
          <p:cNvPr id="8" name="Rectangle 7"/>
          <p:cNvSpPr/>
          <p:nvPr userDrawn="1"/>
        </p:nvSpPr>
        <p:spPr>
          <a:xfrm>
            <a:off x="0" y="1938639"/>
            <a:ext cx="12192000" cy="4363165"/>
          </a:xfrm>
          <a:prstGeom prst="rect">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5"/>
          <p:cNvSpPr txBox="1">
            <a:spLocks/>
          </p:cNvSpPr>
          <p:nvPr userDrawn="1"/>
        </p:nvSpPr>
        <p:spPr>
          <a:xfrm>
            <a:off x="838200" y="1273195"/>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1" dirty="0">
                <a:latin typeface="Calibri Light" panose="020F0302020204030204" pitchFamily="34" charset="0"/>
                <a:cs typeface="Calibri Light" panose="020F0302020204030204" pitchFamily="34" charset="0"/>
              </a:rPr>
              <a:t>About Us</a:t>
            </a:r>
          </a:p>
        </p:txBody>
      </p:sp>
      <p:sp>
        <p:nvSpPr>
          <p:cNvPr id="11" name="TextBox 10"/>
          <p:cNvSpPr txBox="1"/>
          <p:nvPr userDrawn="1"/>
        </p:nvSpPr>
        <p:spPr>
          <a:xfrm>
            <a:off x="6172200" y="2261525"/>
            <a:ext cx="5578813" cy="3539430"/>
          </a:xfrm>
          <a:prstGeom prst="rect">
            <a:avLst/>
          </a:prstGeom>
          <a:noFill/>
        </p:spPr>
        <p:txBody>
          <a:bodyPr wrap="square" rtlCol="0">
            <a:spAutoFit/>
          </a:bodyPr>
          <a:lstStyle/>
          <a:p>
            <a:r>
              <a:rPr lang="en-US" sz="1600" dirty="0">
                <a:latin typeface="Gotham Medium" panose="02000604030000020004" pitchFamily="50" charset="0"/>
              </a:rPr>
              <a:t>The Department for Public Health (DPH) is dedicated to improving health and</a:t>
            </a:r>
            <a:r>
              <a:rPr lang="en-US" sz="1600" baseline="0" dirty="0">
                <a:latin typeface="Gotham Medium" panose="02000604030000020004" pitchFamily="50" charset="0"/>
              </a:rPr>
              <a:t> safety of Kentuckians through </a:t>
            </a:r>
            <a:r>
              <a:rPr lang="en-US" sz="1600" i="1" baseline="0" dirty="0">
                <a:latin typeface="Gotham Medium" panose="02000604030000020004" pitchFamily="50" charset="0"/>
              </a:rPr>
              <a:t>prevention</a:t>
            </a:r>
            <a:r>
              <a:rPr lang="en-US" sz="1600" baseline="0" dirty="0">
                <a:latin typeface="Gotham Medium" panose="02000604030000020004" pitchFamily="50" charset="0"/>
              </a:rPr>
              <a:t>, </a:t>
            </a:r>
            <a:r>
              <a:rPr lang="en-US" sz="1600" i="1" baseline="0" dirty="0">
                <a:latin typeface="Gotham Medium" panose="02000604030000020004" pitchFamily="50" charset="0"/>
              </a:rPr>
              <a:t>promotion</a:t>
            </a:r>
            <a:r>
              <a:rPr lang="en-US" sz="1600" baseline="0" dirty="0">
                <a:latin typeface="Gotham Medium" panose="02000604030000020004" pitchFamily="50" charset="0"/>
              </a:rPr>
              <a:t>, and </a:t>
            </a:r>
            <a:r>
              <a:rPr lang="en-US" sz="1600" i="1" baseline="0" dirty="0">
                <a:latin typeface="Gotham Medium" panose="02000604030000020004" pitchFamily="50" charset="0"/>
              </a:rPr>
              <a:t>protection</a:t>
            </a:r>
            <a:r>
              <a:rPr lang="en-US" sz="1600" baseline="0" dirty="0">
                <a:latin typeface="Gotham Medium" panose="02000604030000020004" pitchFamily="50" charset="0"/>
              </a:rPr>
              <a:t>.</a:t>
            </a:r>
          </a:p>
          <a:p>
            <a:endParaRPr lang="en-US" sz="1600" baseline="0" dirty="0">
              <a:latin typeface="Gotham Medium" panose="02000604030000020004" pitchFamily="50" charset="0"/>
            </a:endParaRPr>
          </a:p>
          <a:p>
            <a:r>
              <a:rPr lang="en-US" sz="1600" baseline="0" dirty="0">
                <a:latin typeface="Gotham Medium" panose="02000604030000020004" pitchFamily="50" charset="0"/>
              </a:rPr>
              <a:t>As a major component of the Cabinet for Health and Family Services, DPH provides guidance and support for health departments in all 120 counties.</a:t>
            </a:r>
          </a:p>
          <a:p>
            <a:endParaRPr lang="en-US" sz="1600" baseline="0" dirty="0">
              <a:latin typeface="Gotham Medium" panose="02000604030000020004" pitchFamily="50" charset="0"/>
            </a:endParaRPr>
          </a:p>
          <a:p>
            <a:r>
              <a:rPr lang="en-US" sz="1600" baseline="0" dirty="0">
                <a:latin typeface="Gotham Medium" panose="02000604030000020004" pitchFamily="50" charset="0"/>
              </a:rPr>
              <a:t>Serving as Kentucky’s dedicated public health resource, DPH is responsible for identifying and allocating resources to communities and public health institutions in an effort to prevent and protect against diseases, outbreaks, hazards statewide. </a:t>
            </a:r>
            <a:endParaRPr lang="en-US" sz="1600" dirty="0">
              <a:latin typeface="Gotham Medium" panose="02000604030000020004" pitchFamily="50" charset="0"/>
            </a:endParaRPr>
          </a:p>
        </p:txBody>
      </p:sp>
      <p:sp>
        <p:nvSpPr>
          <p:cNvPr id="4" name="Slide Number Placeholder 3"/>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sp>
        <p:nvSpPr>
          <p:cNvPr id="46" name="Rectangle 45"/>
          <p:cNvSpPr/>
          <p:nvPr userDrawn="1"/>
        </p:nvSpPr>
        <p:spPr>
          <a:xfrm>
            <a:off x="-7620" y="1880473"/>
            <a:ext cx="12207240" cy="74025"/>
          </a:xfrm>
          <a:prstGeom prst="rect">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49" name="Rectangle 48"/>
          <p:cNvSpPr/>
          <p:nvPr userDrawn="1"/>
        </p:nvSpPr>
        <p:spPr>
          <a:xfrm>
            <a:off x="3516" y="6301807"/>
            <a:ext cx="12207240" cy="74025"/>
          </a:xfrm>
          <a:prstGeom prst="rect">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grpSp>
        <p:nvGrpSpPr>
          <p:cNvPr id="5" name="Group 4"/>
          <p:cNvGrpSpPr/>
          <p:nvPr userDrawn="1"/>
        </p:nvGrpSpPr>
        <p:grpSpPr>
          <a:xfrm>
            <a:off x="418307" y="2238360"/>
            <a:ext cx="5196308" cy="2275412"/>
            <a:chOff x="418307" y="2831610"/>
            <a:chExt cx="5196308" cy="2275412"/>
          </a:xfrm>
        </p:grpSpPr>
        <p:sp>
          <p:nvSpPr>
            <p:cNvPr id="17" name="Oval 16"/>
            <p:cNvSpPr/>
            <p:nvPr userDrawn="1"/>
          </p:nvSpPr>
          <p:spPr>
            <a:xfrm>
              <a:off x="2519465" y="3083669"/>
              <a:ext cx="972766" cy="92412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18307" y="2831610"/>
              <a:ext cx="5196308" cy="2275412"/>
            </a:xfrm>
            <a:prstGeom prst="rect">
              <a:avLst/>
            </a:prstGeom>
          </p:spPr>
        </p:pic>
      </p:grpSp>
      <p:pic>
        <p:nvPicPr>
          <p:cNvPr id="12" name="Graphic 11">
            <a:extLst>
              <a:ext uri="{FF2B5EF4-FFF2-40B4-BE49-F238E27FC236}">
                <a16:creationId xmlns:a16="http://schemas.microsoft.com/office/drawing/2014/main" id="{4F3DEF51-DA6D-4B21-89AE-E89E21091B5E}"/>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225584" y="4630548"/>
            <a:ext cx="1581753" cy="1554480"/>
          </a:xfrm>
          <a:prstGeom prst="rect">
            <a:avLst/>
          </a:prstGeom>
        </p:spPr>
      </p:pic>
    </p:spTree>
    <p:extLst>
      <p:ext uri="{BB962C8B-B14F-4D97-AF65-F5344CB8AC3E}">
        <p14:creationId xmlns:p14="http://schemas.microsoft.com/office/powerpoint/2010/main" val="1936016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3552"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ission &amp; Vision">
    <p:spTree>
      <p:nvGrpSpPr>
        <p:cNvPr id="1" name=""/>
        <p:cNvGrpSpPr/>
        <p:nvPr/>
      </p:nvGrpSpPr>
      <p:grpSpPr>
        <a:xfrm>
          <a:off x="0" y="0"/>
          <a:ext cx="0" cy="0"/>
          <a:chOff x="0" y="0"/>
          <a:chExt cx="0" cy="0"/>
        </a:xfrm>
      </p:grpSpPr>
      <p:sp>
        <p:nvSpPr>
          <p:cNvPr id="28" name="Title 5"/>
          <p:cNvSpPr txBox="1">
            <a:spLocks/>
          </p:cNvSpPr>
          <p:nvPr userDrawn="1"/>
        </p:nvSpPr>
        <p:spPr>
          <a:xfrm>
            <a:off x="449580" y="381636"/>
            <a:ext cx="11292840"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sz="4000" b="0" dirty="0">
                <a:solidFill>
                  <a:srgbClr val="01203D"/>
                </a:solidFill>
                <a:latin typeface="Gotham Bold" pitchFamily="50" charset="0"/>
              </a:rPr>
              <a:t>Kentucky Department for Public Health</a:t>
            </a:r>
          </a:p>
        </p:txBody>
      </p:sp>
      <p:sp>
        <p:nvSpPr>
          <p:cNvPr id="8" name="Rectangle 7"/>
          <p:cNvSpPr/>
          <p:nvPr userDrawn="1"/>
        </p:nvSpPr>
        <p:spPr>
          <a:xfrm>
            <a:off x="0" y="1938639"/>
            <a:ext cx="12192000" cy="2049591"/>
          </a:xfrm>
          <a:prstGeom prst="rect">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5"/>
          <p:cNvSpPr txBox="1">
            <a:spLocks/>
          </p:cNvSpPr>
          <p:nvPr userDrawn="1"/>
        </p:nvSpPr>
        <p:spPr>
          <a:xfrm>
            <a:off x="838200" y="1298660"/>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a:solidFill>
                  <a:srgbClr val="01203D"/>
                </a:solidFill>
                <a:latin typeface="Gotham Medium" panose="02000604030000020004" pitchFamily="50" charset="0"/>
              </a:rPr>
              <a:t>Mission and Vision in Action</a:t>
            </a:r>
          </a:p>
        </p:txBody>
      </p:sp>
      <p:sp>
        <p:nvSpPr>
          <p:cNvPr id="11" name="TextBox 10"/>
          <p:cNvSpPr txBox="1"/>
          <p:nvPr userDrawn="1"/>
        </p:nvSpPr>
        <p:spPr>
          <a:xfrm>
            <a:off x="6205591" y="2331486"/>
            <a:ext cx="5545422" cy="1015663"/>
          </a:xfrm>
          <a:prstGeom prst="rect">
            <a:avLst/>
          </a:prstGeom>
          <a:noFill/>
        </p:spPr>
        <p:txBody>
          <a:bodyPr wrap="square" rtlCol="0">
            <a:spAutoFit/>
          </a:bodyPr>
          <a:lstStyle/>
          <a:p>
            <a:r>
              <a:rPr lang="en-US" sz="2000" dirty="0">
                <a:latin typeface="Gotham Medium" panose="02000604030000020004" pitchFamily="50" charset="0"/>
              </a:rPr>
              <a:t>Our mission is to improve the health and safety of people in Kentucky through prevention, promotion and protection.</a:t>
            </a:r>
          </a:p>
        </p:txBody>
      </p:sp>
      <p:sp>
        <p:nvSpPr>
          <p:cNvPr id="12" name="Rectangle 11"/>
          <p:cNvSpPr/>
          <p:nvPr userDrawn="1"/>
        </p:nvSpPr>
        <p:spPr>
          <a:xfrm>
            <a:off x="457200" y="2300708"/>
            <a:ext cx="5522359" cy="1077218"/>
          </a:xfrm>
          <a:prstGeom prst="rect">
            <a:avLst/>
          </a:prstGeom>
        </p:spPr>
        <p:txBody>
          <a:bodyPr wrap="square">
            <a:spAutoFit/>
          </a:bodyPr>
          <a:lstStyle/>
          <a:p>
            <a:pPr algn="r"/>
            <a:r>
              <a:rPr lang="en-US" sz="3200" b="0" dirty="0">
                <a:latin typeface="Gotham Bold" pitchFamily="50" charset="0"/>
              </a:rPr>
              <a:t>Healthier People, </a:t>
            </a:r>
            <a:br>
              <a:rPr lang="en-US" sz="3200" b="0" dirty="0">
                <a:latin typeface="Gotham Bold" pitchFamily="50" charset="0"/>
              </a:rPr>
            </a:br>
            <a:r>
              <a:rPr lang="en-US" sz="3200" b="0" dirty="0">
                <a:latin typeface="Gotham Bold" pitchFamily="50" charset="0"/>
              </a:rPr>
              <a:t>Healthier Communities.</a:t>
            </a:r>
          </a:p>
        </p:txBody>
      </p:sp>
      <p:sp>
        <p:nvSpPr>
          <p:cNvPr id="14" name="Pentagon 13"/>
          <p:cNvSpPr/>
          <p:nvPr userDrawn="1"/>
        </p:nvSpPr>
        <p:spPr>
          <a:xfrm>
            <a:off x="7524599" y="3691136"/>
            <a:ext cx="3044952" cy="578875"/>
          </a:xfrm>
          <a:prstGeom prst="homePlate">
            <a:avLst/>
          </a:prstGeom>
          <a:solidFill>
            <a:srgbClr val="84B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rgbClr val="62BCF0"/>
              </a:solidFill>
            </a:endParaRPr>
          </a:p>
        </p:txBody>
      </p:sp>
      <p:sp>
        <p:nvSpPr>
          <p:cNvPr id="15" name="Pentagon 14"/>
          <p:cNvSpPr/>
          <p:nvPr userDrawn="1"/>
        </p:nvSpPr>
        <p:spPr>
          <a:xfrm>
            <a:off x="4756678" y="3691136"/>
            <a:ext cx="3044952" cy="578875"/>
          </a:xfrm>
          <a:prstGeom prst="homePlate">
            <a:avLst/>
          </a:prstGeom>
          <a:solidFill>
            <a:srgbClr val="012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6" name="Pentagon 15"/>
          <p:cNvSpPr/>
          <p:nvPr userDrawn="1"/>
        </p:nvSpPr>
        <p:spPr>
          <a:xfrm>
            <a:off x="1995054" y="3691136"/>
            <a:ext cx="3044952" cy="578875"/>
          </a:xfrm>
          <a:prstGeom prst="homePlate">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 name="TextBox 16"/>
          <p:cNvSpPr txBox="1"/>
          <p:nvPr userDrawn="1"/>
        </p:nvSpPr>
        <p:spPr>
          <a:xfrm>
            <a:off x="2327566" y="3795907"/>
            <a:ext cx="1538587" cy="369332"/>
          </a:xfrm>
          <a:prstGeom prst="rect">
            <a:avLst/>
          </a:prstGeom>
          <a:noFill/>
        </p:spPr>
        <p:txBody>
          <a:bodyPr wrap="square" rtlCol="0">
            <a:spAutoFit/>
          </a:bodyPr>
          <a:lstStyle/>
          <a:p>
            <a:pPr algn="ctr"/>
            <a:r>
              <a:rPr lang="en-US" sz="1800" b="1" dirty="0">
                <a:solidFill>
                  <a:schemeClr val="bg1"/>
                </a:solidFill>
              </a:rPr>
              <a:t>Prevention</a:t>
            </a:r>
          </a:p>
        </p:txBody>
      </p:sp>
      <p:sp>
        <p:nvSpPr>
          <p:cNvPr id="18" name="TextBox 17"/>
          <p:cNvSpPr txBox="1"/>
          <p:nvPr userDrawn="1"/>
        </p:nvSpPr>
        <p:spPr>
          <a:xfrm>
            <a:off x="5267039" y="3795907"/>
            <a:ext cx="1512451" cy="369332"/>
          </a:xfrm>
          <a:prstGeom prst="rect">
            <a:avLst/>
          </a:prstGeom>
          <a:noFill/>
        </p:spPr>
        <p:txBody>
          <a:bodyPr wrap="square" rtlCol="0">
            <a:spAutoFit/>
          </a:bodyPr>
          <a:lstStyle/>
          <a:p>
            <a:pPr algn="ctr"/>
            <a:r>
              <a:rPr lang="en-US" b="1" dirty="0">
                <a:solidFill>
                  <a:schemeClr val="bg1"/>
                </a:solidFill>
              </a:rPr>
              <a:t>Protection</a:t>
            </a:r>
          </a:p>
        </p:txBody>
      </p:sp>
      <p:sp>
        <p:nvSpPr>
          <p:cNvPr id="19" name="TextBox 18"/>
          <p:cNvSpPr txBox="1"/>
          <p:nvPr userDrawn="1"/>
        </p:nvSpPr>
        <p:spPr>
          <a:xfrm>
            <a:off x="8069588" y="3795907"/>
            <a:ext cx="1590713" cy="369332"/>
          </a:xfrm>
          <a:prstGeom prst="rect">
            <a:avLst/>
          </a:prstGeom>
          <a:noFill/>
        </p:spPr>
        <p:txBody>
          <a:bodyPr wrap="square" rtlCol="0">
            <a:spAutoFit/>
          </a:bodyPr>
          <a:lstStyle/>
          <a:p>
            <a:pPr algn="ctr"/>
            <a:r>
              <a:rPr lang="en-US" b="1" dirty="0">
                <a:solidFill>
                  <a:schemeClr val="bg1"/>
                </a:solidFill>
              </a:rPr>
              <a:t>Promotion</a:t>
            </a:r>
          </a:p>
        </p:txBody>
      </p:sp>
      <p:cxnSp>
        <p:nvCxnSpPr>
          <p:cNvPr id="20" name="Straight Connector 19"/>
          <p:cNvCxnSpPr/>
          <p:nvPr userDrawn="1"/>
        </p:nvCxnSpPr>
        <p:spPr>
          <a:xfrm>
            <a:off x="2494744" y="4251846"/>
            <a:ext cx="0" cy="365760"/>
          </a:xfrm>
          <a:prstGeom prst="line">
            <a:avLst/>
          </a:prstGeom>
          <a:ln w="38100">
            <a:solidFill>
              <a:srgbClr val="62BCF0"/>
            </a:solidFill>
            <a:round/>
            <a:tailEnd type="ova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5430981" y="4242610"/>
            <a:ext cx="0" cy="365760"/>
          </a:xfrm>
          <a:prstGeom prst="line">
            <a:avLst/>
          </a:prstGeom>
          <a:ln w="38100">
            <a:solidFill>
              <a:srgbClr val="01203D"/>
            </a:solidFill>
            <a:round/>
            <a:tailEnd type="ova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a:off x="8272791" y="4251846"/>
            <a:ext cx="0" cy="365760"/>
          </a:xfrm>
          <a:prstGeom prst="line">
            <a:avLst/>
          </a:prstGeom>
          <a:ln w="38100">
            <a:solidFill>
              <a:srgbClr val="84BC49"/>
            </a:solidFill>
            <a:round/>
            <a:tailEnd type="ova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5292816" y="4893707"/>
            <a:ext cx="2675068" cy="1415772"/>
          </a:xfrm>
          <a:prstGeom prst="rect">
            <a:avLst/>
          </a:prstGeom>
          <a:noFill/>
        </p:spPr>
        <p:txBody>
          <a:bodyPr wrap="square" rtlCol="0">
            <a:spAutoFit/>
          </a:bodyPr>
          <a:lstStyle/>
          <a:p>
            <a:pPr algn="l">
              <a:lnSpc>
                <a:spcPct val="80000"/>
              </a:lnSpc>
              <a:spcAft>
                <a:spcPts val="1200"/>
              </a:spcAft>
            </a:pPr>
            <a:r>
              <a:rPr lang="en-US" sz="1400" dirty="0"/>
              <a:t>Environmental Inspections</a:t>
            </a:r>
          </a:p>
          <a:p>
            <a:pPr algn="l">
              <a:lnSpc>
                <a:spcPct val="80000"/>
              </a:lnSpc>
              <a:spcAft>
                <a:spcPts val="1200"/>
              </a:spcAft>
            </a:pPr>
            <a:r>
              <a:rPr lang="en-US" sz="1400" dirty="0"/>
              <a:t>Public Health and Disaster Preparedness</a:t>
            </a:r>
          </a:p>
          <a:p>
            <a:pPr algn="l">
              <a:lnSpc>
                <a:spcPct val="80000"/>
              </a:lnSpc>
              <a:spcAft>
                <a:spcPts val="1200"/>
              </a:spcAft>
            </a:pPr>
            <a:r>
              <a:rPr lang="en-US" sz="1400" dirty="0"/>
              <a:t>Disease Surveillance</a:t>
            </a:r>
          </a:p>
          <a:p>
            <a:pPr algn="l">
              <a:lnSpc>
                <a:spcPct val="80000"/>
              </a:lnSpc>
              <a:spcAft>
                <a:spcPts val="1200"/>
              </a:spcAft>
            </a:pPr>
            <a:r>
              <a:rPr lang="en-US" sz="1400" dirty="0"/>
              <a:t>Mobile Harm Reduction</a:t>
            </a:r>
          </a:p>
        </p:txBody>
      </p:sp>
      <p:sp>
        <p:nvSpPr>
          <p:cNvPr id="24" name="TextBox 23"/>
          <p:cNvSpPr txBox="1"/>
          <p:nvPr userDrawn="1"/>
        </p:nvSpPr>
        <p:spPr>
          <a:xfrm>
            <a:off x="2359207" y="4891065"/>
            <a:ext cx="1970554" cy="1243417"/>
          </a:xfrm>
          <a:prstGeom prst="rect">
            <a:avLst/>
          </a:prstGeom>
          <a:noFill/>
        </p:spPr>
        <p:txBody>
          <a:bodyPr wrap="square" rtlCol="0">
            <a:spAutoFit/>
          </a:bodyPr>
          <a:lstStyle/>
          <a:p>
            <a:pPr algn="l">
              <a:lnSpc>
                <a:spcPct val="80000"/>
              </a:lnSpc>
              <a:spcAft>
                <a:spcPts val="1200"/>
              </a:spcAft>
            </a:pPr>
            <a:r>
              <a:rPr lang="en-US" sz="1400" dirty="0"/>
              <a:t>HANDS</a:t>
            </a:r>
          </a:p>
          <a:p>
            <a:pPr algn="l">
              <a:lnSpc>
                <a:spcPct val="80000"/>
              </a:lnSpc>
              <a:spcAft>
                <a:spcPts val="1200"/>
              </a:spcAft>
            </a:pPr>
            <a:r>
              <a:rPr lang="en-US" sz="1400" dirty="0"/>
              <a:t>First Steps</a:t>
            </a:r>
          </a:p>
          <a:p>
            <a:pPr algn="l">
              <a:lnSpc>
                <a:spcPct val="80000"/>
              </a:lnSpc>
              <a:spcAft>
                <a:spcPts val="1200"/>
              </a:spcAft>
            </a:pPr>
            <a:r>
              <a:rPr lang="en-US" sz="1400" dirty="0"/>
              <a:t>Immunizations</a:t>
            </a:r>
          </a:p>
          <a:p>
            <a:pPr algn="l">
              <a:lnSpc>
                <a:spcPct val="80000"/>
              </a:lnSpc>
              <a:spcAft>
                <a:spcPts val="1200"/>
              </a:spcAft>
            </a:pPr>
            <a:r>
              <a:rPr lang="en-US" sz="1400" dirty="0"/>
              <a:t>Newborn Screening</a:t>
            </a:r>
          </a:p>
        </p:txBody>
      </p:sp>
      <p:sp>
        <p:nvSpPr>
          <p:cNvPr id="25" name="TextBox 24"/>
          <p:cNvSpPr txBox="1"/>
          <p:nvPr userDrawn="1"/>
        </p:nvSpPr>
        <p:spPr>
          <a:xfrm>
            <a:off x="8152611" y="4891065"/>
            <a:ext cx="2416939" cy="1243417"/>
          </a:xfrm>
          <a:prstGeom prst="rect">
            <a:avLst/>
          </a:prstGeom>
          <a:noFill/>
        </p:spPr>
        <p:txBody>
          <a:bodyPr wrap="square" rtlCol="0">
            <a:spAutoFit/>
          </a:bodyPr>
          <a:lstStyle/>
          <a:p>
            <a:pPr algn="l">
              <a:lnSpc>
                <a:spcPct val="80000"/>
              </a:lnSpc>
              <a:spcAft>
                <a:spcPts val="1200"/>
              </a:spcAft>
            </a:pPr>
            <a:r>
              <a:rPr lang="en-US" sz="1400" dirty="0"/>
              <a:t>WIC</a:t>
            </a:r>
          </a:p>
          <a:p>
            <a:pPr algn="l">
              <a:lnSpc>
                <a:spcPct val="80000"/>
              </a:lnSpc>
              <a:spcAft>
                <a:spcPts val="1200"/>
              </a:spcAft>
            </a:pPr>
            <a:r>
              <a:rPr lang="en-US" sz="1400" dirty="0"/>
              <a:t>Smoking Cessation</a:t>
            </a:r>
          </a:p>
          <a:p>
            <a:pPr algn="l">
              <a:lnSpc>
                <a:spcPct val="80000"/>
              </a:lnSpc>
              <a:spcAft>
                <a:spcPts val="1200"/>
              </a:spcAft>
            </a:pPr>
            <a:r>
              <a:rPr lang="en-US" sz="1400" dirty="0"/>
              <a:t>Diabetes Prevention</a:t>
            </a:r>
          </a:p>
          <a:p>
            <a:pPr algn="l">
              <a:lnSpc>
                <a:spcPct val="80000"/>
              </a:lnSpc>
              <a:spcAft>
                <a:spcPts val="1200"/>
              </a:spcAft>
            </a:pPr>
            <a:r>
              <a:rPr lang="en-US" sz="1400" dirty="0"/>
              <a:t>Prescription Assistance</a:t>
            </a:r>
          </a:p>
        </p:txBody>
      </p:sp>
      <p:sp>
        <p:nvSpPr>
          <p:cNvPr id="4" name="Slide Number Placeholder 3"/>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spTree>
    <p:extLst>
      <p:ext uri="{BB962C8B-B14F-4D97-AF65-F5344CB8AC3E}">
        <p14:creationId xmlns:p14="http://schemas.microsoft.com/office/powerpoint/2010/main" val="1474348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408" userDrawn="1">
          <p15:clr>
            <a:srgbClr val="FBAE40"/>
          </p15:clr>
        </p15:guide>
        <p15:guide id="2" orient="horz" pos="2952"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RSA Map">
    <p:spTree>
      <p:nvGrpSpPr>
        <p:cNvPr id="1" name=""/>
        <p:cNvGrpSpPr/>
        <p:nvPr/>
      </p:nvGrpSpPr>
      <p:grpSpPr>
        <a:xfrm>
          <a:off x="0" y="0"/>
          <a:ext cx="0" cy="0"/>
          <a:chOff x="0" y="0"/>
          <a:chExt cx="0" cy="0"/>
        </a:xfrm>
      </p:grpSpPr>
      <p:sp>
        <p:nvSpPr>
          <p:cNvPr id="28" name="Title 5"/>
          <p:cNvSpPr txBox="1">
            <a:spLocks/>
          </p:cNvSpPr>
          <p:nvPr userDrawn="1"/>
        </p:nvSpPr>
        <p:spPr>
          <a:xfrm>
            <a:off x="495575" y="381636"/>
            <a:ext cx="11188425"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sz="4000" dirty="0">
                <a:solidFill>
                  <a:srgbClr val="01203D"/>
                </a:solidFill>
                <a:latin typeface="Gotham Bold" pitchFamily="50" charset="0"/>
              </a:rPr>
              <a:t>Kentucky Department for Public Health</a:t>
            </a:r>
          </a:p>
        </p:txBody>
      </p:sp>
      <p:sp>
        <p:nvSpPr>
          <p:cNvPr id="8" name="Rectangle 7"/>
          <p:cNvSpPr/>
          <p:nvPr userDrawn="1"/>
        </p:nvSpPr>
        <p:spPr>
          <a:xfrm>
            <a:off x="0" y="1938639"/>
            <a:ext cx="12192000" cy="241264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5"/>
          <p:cNvSpPr txBox="1">
            <a:spLocks/>
          </p:cNvSpPr>
          <p:nvPr userDrawn="1"/>
        </p:nvSpPr>
        <p:spPr>
          <a:xfrm>
            <a:off x="838200" y="1279496"/>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a:solidFill>
                  <a:srgbClr val="01203D"/>
                </a:solidFill>
                <a:latin typeface="Calibri Light" panose="020F0302020204030204" pitchFamily="34" charset="0"/>
              </a:rPr>
              <a:t>Response to the Opioid Crisis</a:t>
            </a:r>
          </a:p>
        </p:txBody>
      </p:sp>
      <p:sp>
        <p:nvSpPr>
          <p:cNvPr id="14" name="Pentagon 13"/>
          <p:cNvSpPr/>
          <p:nvPr userDrawn="1"/>
        </p:nvSpPr>
        <p:spPr>
          <a:xfrm>
            <a:off x="8287050" y="3490913"/>
            <a:ext cx="2819314" cy="578875"/>
          </a:xfrm>
          <a:prstGeom prst="homePlate">
            <a:avLst/>
          </a:prstGeom>
          <a:solidFill>
            <a:srgbClr val="84B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 name="Pentagon 14"/>
          <p:cNvSpPr/>
          <p:nvPr userDrawn="1"/>
        </p:nvSpPr>
        <p:spPr>
          <a:xfrm>
            <a:off x="8287050" y="2839317"/>
            <a:ext cx="2819314" cy="578875"/>
          </a:xfrm>
          <a:prstGeom prst="homePlate">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6" name="Pentagon 15"/>
          <p:cNvSpPr/>
          <p:nvPr userDrawn="1"/>
        </p:nvSpPr>
        <p:spPr>
          <a:xfrm>
            <a:off x="8287050" y="2191675"/>
            <a:ext cx="2819314" cy="578875"/>
          </a:xfrm>
          <a:prstGeom prst="homePlate">
            <a:avLst/>
          </a:prstGeom>
          <a:solidFill>
            <a:srgbClr val="012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 name="TextBox 16"/>
          <p:cNvSpPr txBox="1"/>
          <p:nvPr userDrawn="1"/>
        </p:nvSpPr>
        <p:spPr>
          <a:xfrm>
            <a:off x="8287050" y="2305057"/>
            <a:ext cx="2538604" cy="338554"/>
          </a:xfrm>
          <a:prstGeom prst="rect">
            <a:avLst/>
          </a:prstGeom>
          <a:noFill/>
        </p:spPr>
        <p:txBody>
          <a:bodyPr wrap="square" rtlCol="0">
            <a:spAutoFit/>
          </a:bodyPr>
          <a:lstStyle/>
          <a:p>
            <a:pPr algn="l"/>
            <a:r>
              <a:rPr lang="en-US" sz="1600" b="1" dirty="0">
                <a:solidFill>
                  <a:schemeClr val="bg1"/>
                </a:solidFill>
              </a:rPr>
              <a:t>Syringe Exchange</a:t>
            </a:r>
          </a:p>
        </p:txBody>
      </p:sp>
      <p:sp>
        <p:nvSpPr>
          <p:cNvPr id="18" name="TextBox 17"/>
          <p:cNvSpPr txBox="1"/>
          <p:nvPr userDrawn="1"/>
        </p:nvSpPr>
        <p:spPr>
          <a:xfrm>
            <a:off x="8231634" y="2954596"/>
            <a:ext cx="3045346" cy="338554"/>
          </a:xfrm>
          <a:prstGeom prst="rect">
            <a:avLst/>
          </a:prstGeom>
          <a:noFill/>
        </p:spPr>
        <p:txBody>
          <a:bodyPr wrap="square" rtlCol="0">
            <a:spAutoFit/>
          </a:bodyPr>
          <a:lstStyle/>
          <a:p>
            <a:pPr algn="l"/>
            <a:r>
              <a:rPr lang="en-US" sz="1550" b="1" dirty="0">
                <a:solidFill>
                  <a:schemeClr val="bg1"/>
                </a:solidFill>
              </a:rPr>
              <a:t>www.FindHelpNowKY.org</a:t>
            </a:r>
          </a:p>
        </p:txBody>
      </p:sp>
      <p:sp>
        <p:nvSpPr>
          <p:cNvPr id="19" name="TextBox 18"/>
          <p:cNvSpPr txBox="1"/>
          <p:nvPr userDrawn="1"/>
        </p:nvSpPr>
        <p:spPr>
          <a:xfrm>
            <a:off x="8287049" y="3606724"/>
            <a:ext cx="2819314" cy="338554"/>
          </a:xfrm>
          <a:prstGeom prst="rect">
            <a:avLst/>
          </a:prstGeom>
          <a:noFill/>
        </p:spPr>
        <p:txBody>
          <a:bodyPr wrap="square" rtlCol="0">
            <a:spAutoFit/>
          </a:bodyPr>
          <a:lstStyle/>
          <a:p>
            <a:pPr algn="l"/>
            <a:r>
              <a:rPr lang="en-US" sz="1600" b="1" dirty="0">
                <a:solidFill>
                  <a:schemeClr val="bg1"/>
                </a:solidFill>
              </a:rPr>
              <a:t>Naloxone Distribution</a:t>
            </a:r>
          </a:p>
        </p:txBody>
      </p:sp>
      <p:sp>
        <p:nvSpPr>
          <p:cNvPr id="4" name="Slide Number Placeholder 3"/>
          <p:cNvSpPr>
            <a:spLocks noGrp="1"/>
          </p:cNvSpPr>
          <p:nvPr>
            <p:ph type="sldNum" sz="quarter" idx="12"/>
          </p:nvPr>
        </p:nvSpPr>
        <p:spPr>
          <a:xfrm>
            <a:off x="11428579" y="6538088"/>
            <a:ext cx="695325" cy="251816"/>
          </a:xfrm>
        </p:spPr>
        <p:txBody>
          <a:bodyPr/>
          <a:lstStyle>
            <a:lvl1pPr>
              <a:defRPr b="0">
                <a:solidFill>
                  <a:srgbClr val="01203D"/>
                </a:solidFill>
                <a:latin typeface="Gotham Bold" pitchFamily="50" charset="0"/>
              </a:defRPr>
            </a:lvl1pPr>
          </a:lstStyle>
          <a:p>
            <a:fld id="{ABB8925F-B6BB-49B0-9469-5285B9C99CB3}" type="slidenum">
              <a:rPr lang="en-US" smtClean="0"/>
              <a:pPr/>
              <a:t>‹#›</a:t>
            </a:fld>
            <a:endParaRPr lang="en-US" dirty="0"/>
          </a:p>
        </p:txBody>
      </p:sp>
      <p:sp>
        <p:nvSpPr>
          <p:cNvPr id="26" name="Picture Placeholder 2"/>
          <p:cNvSpPr>
            <a:spLocks noGrp="1"/>
          </p:cNvSpPr>
          <p:nvPr>
            <p:ph type="pic" idx="1" hasCustomPrompt="1"/>
          </p:nvPr>
        </p:nvSpPr>
        <p:spPr>
          <a:xfrm>
            <a:off x="495575" y="2191675"/>
            <a:ext cx="7510764" cy="4377946"/>
          </a:xfrm>
        </p:spPr>
        <p:txBody>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Updated Map</a:t>
            </a:r>
          </a:p>
        </p:txBody>
      </p:sp>
    </p:spTree>
    <p:extLst>
      <p:ext uri="{BB962C8B-B14F-4D97-AF65-F5344CB8AC3E}">
        <p14:creationId xmlns:p14="http://schemas.microsoft.com/office/powerpoint/2010/main" val="3388583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H System1">
    <p:spTree>
      <p:nvGrpSpPr>
        <p:cNvPr id="1" name=""/>
        <p:cNvGrpSpPr/>
        <p:nvPr/>
      </p:nvGrpSpPr>
      <p:grpSpPr>
        <a:xfrm>
          <a:off x="0" y="0"/>
          <a:ext cx="0" cy="0"/>
          <a:chOff x="0" y="0"/>
          <a:chExt cx="0" cy="0"/>
        </a:xfrm>
      </p:grpSpPr>
      <p:sp>
        <p:nvSpPr>
          <p:cNvPr id="25" name="Title 5"/>
          <p:cNvSpPr txBox="1">
            <a:spLocks/>
          </p:cNvSpPr>
          <p:nvPr userDrawn="1"/>
        </p:nvSpPr>
        <p:spPr>
          <a:xfrm>
            <a:off x="675702" y="365124"/>
            <a:ext cx="10840597"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sz="4000" b="0" dirty="0">
                <a:solidFill>
                  <a:srgbClr val="01203D"/>
                </a:solidFill>
                <a:latin typeface="Gotham Bold" pitchFamily="50" charset="0"/>
              </a:rPr>
              <a:t>Public Health System in Kentucky</a:t>
            </a:r>
          </a:p>
        </p:txBody>
      </p:sp>
      <p:sp>
        <p:nvSpPr>
          <p:cNvPr id="7" name="Slide Number Placeholder 6"/>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sp>
        <p:nvSpPr>
          <p:cNvPr id="9" name="Oval 8"/>
          <p:cNvSpPr/>
          <p:nvPr userDrawn="1"/>
        </p:nvSpPr>
        <p:spPr>
          <a:xfrm>
            <a:off x="1638300" y="2370553"/>
            <a:ext cx="1844675" cy="1844675"/>
          </a:xfrm>
          <a:prstGeom prst="ellipse">
            <a:avLst/>
          </a:prstGeom>
          <a:noFill/>
          <a:ln w="38100">
            <a:solidFill>
              <a:srgbClr val="0120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userDrawn="1"/>
        </p:nvSpPr>
        <p:spPr>
          <a:xfrm>
            <a:off x="1734740" y="2466993"/>
            <a:ext cx="1651794" cy="1651794"/>
          </a:xfrm>
          <a:prstGeom prst="ellipse">
            <a:avLst/>
          </a:prstGeom>
          <a:solidFill>
            <a:srgbClr val="01203D"/>
          </a:solidFill>
          <a:ln w="38100">
            <a:solidFill>
              <a:srgbClr val="0120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2051067" y="2785059"/>
            <a:ext cx="963725" cy="1015663"/>
          </a:xfrm>
          <a:prstGeom prst="rect">
            <a:avLst/>
          </a:prstGeom>
        </p:spPr>
        <p:txBody>
          <a:bodyPr wrap="none">
            <a:spAutoFit/>
          </a:bodyPr>
          <a:lstStyle/>
          <a:p>
            <a:r>
              <a:rPr lang="en-US" sz="6000" b="1" dirty="0">
                <a:solidFill>
                  <a:schemeClr val="bg1"/>
                </a:solidFill>
              </a:rPr>
              <a:t>61</a:t>
            </a:r>
          </a:p>
        </p:txBody>
      </p:sp>
      <p:cxnSp>
        <p:nvCxnSpPr>
          <p:cNvPr id="12" name="Straight Connector 11"/>
          <p:cNvCxnSpPr/>
          <p:nvPr userDrawn="1"/>
        </p:nvCxnSpPr>
        <p:spPr>
          <a:xfrm>
            <a:off x="2560637" y="4215228"/>
            <a:ext cx="0" cy="457200"/>
          </a:xfrm>
          <a:prstGeom prst="line">
            <a:avLst/>
          </a:prstGeom>
          <a:ln w="38100">
            <a:solidFill>
              <a:srgbClr val="01203D"/>
            </a:solidFill>
            <a:round/>
            <a:tailEnd type="ova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1074737" y="4963942"/>
            <a:ext cx="2989263" cy="1200329"/>
          </a:xfrm>
          <a:prstGeom prst="rect">
            <a:avLst/>
          </a:prstGeom>
          <a:noFill/>
        </p:spPr>
        <p:txBody>
          <a:bodyPr wrap="square" rtlCol="0">
            <a:spAutoFit/>
          </a:bodyPr>
          <a:lstStyle/>
          <a:p>
            <a:pPr algn="ctr"/>
            <a:r>
              <a:rPr lang="en-US" dirty="0"/>
              <a:t>Partners with 61 local health departments to provide core services in all 120 counties</a:t>
            </a:r>
          </a:p>
          <a:p>
            <a:endParaRPr lang="en-US" dirty="0"/>
          </a:p>
        </p:txBody>
      </p:sp>
      <p:sp>
        <p:nvSpPr>
          <p:cNvPr id="14" name="Oval 13"/>
          <p:cNvSpPr/>
          <p:nvPr userDrawn="1"/>
        </p:nvSpPr>
        <p:spPr>
          <a:xfrm>
            <a:off x="5173662" y="2370553"/>
            <a:ext cx="1844675" cy="1844675"/>
          </a:xfrm>
          <a:prstGeom prst="ellipse">
            <a:avLst/>
          </a:prstGeom>
          <a:noFill/>
          <a:ln w="38100">
            <a:solidFill>
              <a:srgbClr val="62BC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userDrawn="1"/>
        </p:nvSpPr>
        <p:spPr>
          <a:xfrm>
            <a:off x="5270102" y="2466993"/>
            <a:ext cx="1651794" cy="1651794"/>
          </a:xfrm>
          <a:prstGeom prst="ellipse">
            <a:avLst/>
          </a:prstGeom>
          <a:solidFill>
            <a:srgbClr val="62BCF0"/>
          </a:solidFill>
          <a:ln w="38100">
            <a:solidFill>
              <a:srgbClr val="62BC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5489102" y="2860949"/>
            <a:ext cx="1213794" cy="935000"/>
          </a:xfrm>
          <a:prstGeom prst="rect">
            <a:avLst/>
          </a:prstGeom>
        </p:spPr>
        <p:txBody>
          <a:bodyPr wrap="none">
            <a:spAutoFit/>
          </a:bodyPr>
          <a:lstStyle/>
          <a:p>
            <a:pPr algn="ctr">
              <a:lnSpc>
                <a:spcPct val="60000"/>
              </a:lnSpc>
            </a:pPr>
            <a:r>
              <a:rPr lang="en-US" sz="6000" b="1" dirty="0">
                <a:solidFill>
                  <a:schemeClr val="bg1"/>
                </a:solidFill>
              </a:rPr>
              <a:t>4</a:t>
            </a:r>
            <a:br>
              <a:rPr lang="en-US" sz="6000" b="1" dirty="0">
                <a:solidFill>
                  <a:schemeClr val="bg1"/>
                </a:solidFill>
              </a:rPr>
            </a:br>
            <a:r>
              <a:rPr lang="en-US" sz="2800" b="1" dirty="0">
                <a:solidFill>
                  <a:schemeClr val="bg1"/>
                </a:solidFill>
              </a:rPr>
              <a:t>million</a:t>
            </a:r>
          </a:p>
        </p:txBody>
      </p:sp>
      <p:cxnSp>
        <p:nvCxnSpPr>
          <p:cNvPr id="17" name="Straight Connector 16"/>
          <p:cNvCxnSpPr/>
          <p:nvPr userDrawn="1"/>
        </p:nvCxnSpPr>
        <p:spPr>
          <a:xfrm>
            <a:off x="6095999" y="4215228"/>
            <a:ext cx="0" cy="457200"/>
          </a:xfrm>
          <a:prstGeom prst="line">
            <a:avLst/>
          </a:prstGeom>
          <a:ln w="38100">
            <a:solidFill>
              <a:srgbClr val="62BCF0"/>
            </a:solidFill>
            <a:round/>
            <a:tailEnd type="oval"/>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a:xfrm>
            <a:off x="4610099" y="4963942"/>
            <a:ext cx="2989263" cy="1200329"/>
          </a:xfrm>
          <a:prstGeom prst="rect">
            <a:avLst/>
          </a:prstGeom>
          <a:noFill/>
        </p:spPr>
        <p:txBody>
          <a:bodyPr wrap="square" rtlCol="0">
            <a:spAutoFit/>
          </a:bodyPr>
          <a:lstStyle/>
          <a:p>
            <a:pPr algn="ctr"/>
            <a:r>
              <a:rPr lang="en-US" dirty="0"/>
              <a:t>Delivers more than 4 million</a:t>
            </a:r>
            <a:r>
              <a:rPr lang="en-US" baseline="0" dirty="0"/>
              <a:t> </a:t>
            </a:r>
            <a:r>
              <a:rPr lang="en-US" dirty="0"/>
              <a:t>services to over 400,000 Kentuckians annually</a:t>
            </a:r>
          </a:p>
          <a:p>
            <a:endParaRPr lang="en-US" dirty="0"/>
          </a:p>
        </p:txBody>
      </p:sp>
      <p:sp>
        <p:nvSpPr>
          <p:cNvPr id="19" name="Oval 18"/>
          <p:cNvSpPr/>
          <p:nvPr userDrawn="1"/>
        </p:nvSpPr>
        <p:spPr>
          <a:xfrm>
            <a:off x="8917213" y="2370553"/>
            <a:ext cx="1844675" cy="1844675"/>
          </a:xfrm>
          <a:prstGeom prst="ellipse">
            <a:avLst/>
          </a:prstGeom>
          <a:noFill/>
          <a:ln w="38100">
            <a:solidFill>
              <a:srgbClr val="84BC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userDrawn="1"/>
        </p:nvSpPr>
        <p:spPr>
          <a:xfrm>
            <a:off x="9013653" y="2466993"/>
            <a:ext cx="1651794" cy="1651794"/>
          </a:xfrm>
          <a:prstGeom prst="ellipse">
            <a:avLst/>
          </a:prstGeom>
          <a:solidFill>
            <a:srgbClr val="84BC49"/>
          </a:solidFill>
          <a:ln w="38100">
            <a:solidFill>
              <a:srgbClr val="84BC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9137162" y="2785058"/>
            <a:ext cx="1293944" cy="1015663"/>
          </a:xfrm>
          <a:prstGeom prst="rect">
            <a:avLst/>
          </a:prstGeom>
        </p:spPr>
        <p:txBody>
          <a:bodyPr wrap="none">
            <a:spAutoFit/>
          </a:bodyPr>
          <a:lstStyle/>
          <a:p>
            <a:r>
              <a:rPr lang="en-US" sz="6000" b="1" dirty="0">
                <a:solidFill>
                  <a:schemeClr val="bg1"/>
                </a:solidFill>
              </a:rPr>
              <a:t>1/3</a:t>
            </a:r>
          </a:p>
        </p:txBody>
      </p:sp>
      <p:cxnSp>
        <p:nvCxnSpPr>
          <p:cNvPr id="22" name="Straight Connector 21"/>
          <p:cNvCxnSpPr/>
          <p:nvPr userDrawn="1"/>
        </p:nvCxnSpPr>
        <p:spPr>
          <a:xfrm>
            <a:off x="9839550" y="4215228"/>
            <a:ext cx="0" cy="457200"/>
          </a:xfrm>
          <a:prstGeom prst="line">
            <a:avLst/>
          </a:prstGeom>
          <a:ln w="38100">
            <a:solidFill>
              <a:srgbClr val="84BC49"/>
            </a:solidFill>
            <a:round/>
            <a:tailEnd type="ova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8353650" y="4963942"/>
            <a:ext cx="2989263" cy="923330"/>
          </a:xfrm>
          <a:prstGeom prst="rect">
            <a:avLst/>
          </a:prstGeom>
          <a:noFill/>
        </p:spPr>
        <p:txBody>
          <a:bodyPr wrap="square" rtlCol="0">
            <a:spAutoFit/>
          </a:bodyPr>
          <a:lstStyle/>
          <a:p>
            <a:pPr algn="ctr"/>
            <a:r>
              <a:rPr lang="en-US" dirty="0"/>
              <a:t>Regulates an estimated third of Kentucky’s economy</a:t>
            </a:r>
          </a:p>
          <a:p>
            <a:endParaRPr lang="en-US" dirty="0"/>
          </a:p>
        </p:txBody>
      </p:sp>
      <p:sp>
        <p:nvSpPr>
          <p:cNvPr id="24" name="Title 5"/>
          <p:cNvSpPr txBox="1">
            <a:spLocks/>
          </p:cNvSpPr>
          <p:nvPr userDrawn="1"/>
        </p:nvSpPr>
        <p:spPr>
          <a:xfrm>
            <a:off x="0" y="1274831"/>
            <a:ext cx="12192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200" b="0" dirty="0">
                <a:solidFill>
                  <a:srgbClr val="01203D"/>
                </a:solidFill>
                <a:latin typeface="+mn-lt"/>
              </a:rPr>
              <a:t>Overview of Kentucky’s Largest Healthcare System</a:t>
            </a:r>
          </a:p>
        </p:txBody>
      </p:sp>
    </p:spTree>
    <p:extLst>
      <p:ext uri="{BB962C8B-B14F-4D97-AF65-F5344CB8AC3E}">
        <p14:creationId xmlns:p14="http://schemas.microsoft.com/office/powerpoint/2010/main" val="290207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3168"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H System2">
    <p:spTree>
      <p:nvGrpSpPr>
        <p:cNvPr id="1" name=""/>
        <p:cNvGrpSpPr/>
        <p:nvPr/>
      </p:nvGrpSpPr>
      <p:grpSpPr>
        <a:xfrm>
          <a:off x="0" y="0"/>
          <a:ext cx="0" cy="0"/>
          <a:chOff x="0" y="0"/>
          <a:chExt cx="0" cy="0"/>
        </a:xfrm>
      </p:grpSpPr>
      <p:sp>
        <p:nvSpPr>
          <p:cNvPr id="26" name="Picture Placeholder 2"/>
          <p:cNvSpPr>
            <a:spLocks noGrp="1"/>
          </p:cNvSpPr>
          <p:nvPr>
            <p:ph type="pic" idx="1" hasCustomPrompt="1"/>
          </p:nvPr>
        </p:nvSpPr>
        <p:spPr>
          <a:xfrm>
            <a:off x="1758" y="1954498"/>
            <a:ext cx="12188484" cy="4903502"/>
          </a:xfrm>
        </p:spPr>
        <p:txBody>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Updated Map</a:t>
            </a:r>
          </a:p>
        </p:txBody>
      </p:sp>
      <p:sp>
        <p:nvSpPr>
          <p:cNvPr id="25" name="Title 5"/>
          <p:cNvSpPr txBox="1">
            <a:spLocks/>
          </p:cNvSpPr>
          <p:nvPr userDrawn="1"/>
        </p:nvSpPr>
        <p:spPr>
          <a:xfrm>
            <a:off x="675702" y="365124"/>
            <a:ext cx="10840597"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sz="4000" b="0" dirty="0">
                <a:solidFill>
                  <a:srgbClr val="01203D"/>
                </a:solidFill>
                <a:latin typeface="Gotham Bold" pitchFamily="50" charset="0"/>
              </a:rPr>
              <a:t>Public Health System in Kentucky</a:t>
            </a:r>
          </a:p>
        </p:txBody>
      </p:sp>
      <p:sp>
        <p:nvSpPr>
          <p:cNvPr id="7" name="Slide Number Placeholder 6"/>
          <p:cNvSpPr>
            <a:spLocks noGrp="1"/>
          </p:cNvSpPr>
          <p:nvPr>
            <p:ph type="sldNum" sz="quarter" idx="12"/>
          </p:nvPr>
        </p:nvSpPr>
        <p:spPr>
          <a:xfrm>
            <a:off x="11428579" y="6538088"/>
            <a:ext cx="695325" cy="251816"/>
          </a:xfrm>
        </p:spPr>
        <p:txBody>
          <a:bodyPr/>
          <a:lstStyle>
            <a:lvl1pPr>
              <a:defRPr>
                <a:solidFill>
                  <a:srgbClr val="01203D"/>
                </a:solidFill>
                <a:latin typeface="Gotham Bold" pitchFamily="50" charset="0"/>
              </a:defRPr>
            </a:lvl1pPr>
          </a:lstStyle>
          <a:p>
            <a:fld id="{ABB8925F-B6BB-49B0-9469-5285B9C99CB3}" type="slidenum">
              <a:rPr lang="en-US" smtClean="0"/>
              <a:pPr/>
              <a:t>‹#›</a:t>
            </a:fld>
            <a:endParaRPr lang="en-US" dirty="0"/>
          </a:p>
        </p:txBody>
      </p:sp>
      <p:sp>
        <p:nvSpPr>
          <p:cNvPr id="24" name="Title 5"/>
          <p:cNvSpPr txBox="1">
            <a:spLocks/>
          </p:cNvSpPr>
          <p:nvPr userDrawn="1"/>
        </p:nvSpPr>
        <p:spPr>
          <a:xfrm>
            <a:off x="0" y="1284064"/>
            <a:ext cx="12192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a:solidFill>
                  <a:srgbClr val="01203D"/>
                </a:solidFill>
                <a:latin typeface="Gotham Medium" panose="02000604030000020004" pitchFamily="50" charset="0"/>
              </a:rPr>
              <a:t>Statewide Reach</a:t>
            </a:r>
          </a:p>
        </p:txBody>
      </p:sp>
      <p:sp>
        <p:nvSpPr>
          <p:cNvPr id="29" name="Rectangle 28"/>
          <p:cNvSpPr/>
          <p:nvPr userDrawn="1"/>
        </p:nvSpPr>
        <p:spPr>
          <a:xfrm>
            <a:off x="1758" y="1880476"/>
            <a:ext cx="12207240" cy="74025"/>
          </a:xfrm>
          <a:prstGeom prst="rect">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Tree>
    <p:extLst>
      <p:ext uri="{BB962C8B-B14F-4D97-AF65-F5344CB8AC3E}">
        <p14:creationId xmlns:p14="http://schemas.microsoft.com/office/powerpoint/2010/main" val="1492411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rogram Char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467B39D-87AC-4D39-8154-C6852A584385}" type="datetime1">
              <a:rPr lang="en-US" smtClean="0"/>
              <a:pPr/>
              <a:t>11/2/2022</a:t>
            </a:fld>
            <a:endParaRPr lang="en-US" dirty="0"/>
          </a:p>
        </p:txBody>
      </p:sp>
      <p:sp>
        <p:nvSpPr>
          <p:cNvPr id="5" name="Slide Number Placeholder 4"/>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sp>
        <p:nvSpPr>
          <p:cNvPr id="10" name="Rectangle 9"/>
          <p:cNvSpPr/>
          <p:nvPr userDrawn="1"/>
        </p:nvSpPr>
        <p:spPr>
          <a:xfrm>
            <a:off x="0" y="-5714"/>
            <a:ext cx="4069080" cy="6869429"/>
          </a:xfrm>
          <a:prstGeom prst="rect">
            <a:avLst/>
          </a:prstGeom>
          <a:solidFill>
            <a:srgbClr val="012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5"/>
          <p:cNvSpPr txBox="1">
            <a:spLocks/>
          </p:cNvSpPr>
          <p:nvPr userDrawn="1"/>
        </p:nvSpPr>
        <p:spPr>
          <a:xfrm>
            <a:off x="470796" y="2885732"/>
            <a:ext cx="3162759" cy="8721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a:solidFill>
                  <a:schemeClr val="bg1"/>
                </a:solidFill>
                <a:latin typeface="Calibri Light" panose="020F0302020204030204" pitchFamily="34" charset="0"/>
              </a:rPr>
              <a:t>Organizational Chart</a:t>
            </a:r>
          </a:p>
        </p:txBody>
      </p:sp>
      <p:graphicFrame>
        <p:nvGraphicFramePr>
          <p:cNvPr id="13" name="Diagram 12"/>
          <p:cNvGraphicFramePr/>
          <p:nvPr userDrawn="1">
            <p:extLst>
              <p:ext uri="{D42A27DB-BD31-4B8C-83A1-F6EECF244321}">
                <p14:modId xmlns:p14="http://schemas.microsoft.com/office/powerpoint/2010/main" val="1403437812"/>
              </p:ext>
            </p:extLst>
          </p:nvPr>
        </p:nvGraphicFramePr>
        <p:xfrm>
          <a:off x="4013349" y="499710"/>
          <a:ext cx="5290290" cy="5673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9" name="Rectangle 28"/>
          <p:cNvSpPr/>
          <p:nvPr userDrawn="1"/>
        </p:nvSpPr>
        <p:spPr>
          <a:xfrm>
            <a:off x="9107055" y="145721"/>
            <a:ext cx="3016849" cy="6457152"/>
          </a:xfrm>
          <a:prstGeom prst="rect">
            <a:avLst/>
          </a:prstGeom>
        </p:spPr>
        <p:txBody>
          <a:bodyPr wrap="square">
            <a:spAutoFit/>
          </a:bodyPr>
          <a:lstStyle/>
          <a:p>
            <a:pPr lvl="0" algn="l" defTabSz="889000">
              <a:lnSpc>
                <a:spcPct val="80000"/>
              </a:lnSpc>
              <a:spcBef>
                <a:spcPct val="0"/>
              </a:spcBef>
              <a:spcAft>
                <a:spcPct val="35000"/>
              </a:spcAft>
            </a:pPr>
            <a:r>
              <a:rPr lang="en-US" sz="1100" kern="1200" dirty="0">
                <a:solidFill>
                  <a:srgbClr val="62BCF0"/>
                </a:solidFill>
              </a:rPr>
              <a:t>Health Equity</a:t>
            </a:r>
          </a:p>
          <a:p>
            <a:pPr lvl="0" algn="l" defTabSz="889000">
              <a:lnSpc>
                <a:spcPct val="80000"/>
              </a:lnSpc>
              <a:spcBef>
                <a:spcPct val="0"/>
              </a:spcBef>
              <a:spcAft>
                <a:spcPct val="35000"/>
              </a:spcAft>
            </a:pPr>
            <a:r>
              <a:rPr lang="en-US" sz="1100" kern="1200" dirty="0">
                <a:solidFill>
                  <a:srgbClr val="01203D"/>
                </a:solidFill>
              </a:rPr>
              <a:t>Nutrition Services </a:t>
            </a:r>
          </a:p>
          <a:p>
            <a:pPr lvl="0" algn="l" defTabSz="889000">
              <a:lnSpc>
                <a:spcPct val="80000"/>
              </a:lnSpc>
              <a:spcBef>
                <a:spcPct val="0"/>
              </a:spcBef>
              <a:spcAft>
                <a:spcPct val="35000"/>
              </a:spcAft>
            </a:pPr>
            <a:r>
              <a:rPr lang="en-US" sz="1100" kern="1200" dirty="0">
                <a:solidFill>
                  <a:srgbClr val="01203D"/>
                </a:solidFill>
              </a:rPr>
              <a:t>Child and Family Health Improvement</a:t>
            </a:r>
          </a:p>
          <a:p>
            <a:pPr lvl="0" algn="l" defTabSz="889000">
              <a:lnSpc>
                <a:spcPct val="80000"/>
              </a:lnSpc>
              <a:spcBef>
                <a:spcPct val="0"/>
              </a:spcBef>
              <a:spcAft>
                <a:spcPct val="35000"/>
              </a:spcAft>
            </a:pPr>
            <a:r>
              <a:rPr lang="en-US" sz="1100" kern="1200" dirty="0">
                <a:solidFill>
                  <a:srgbClr val="01203D"/>
                </a:solidFill>
              </a:rPr>
              <a:t>Early Childhood Development</a:t>
            </a:r>
          </a:p>
          <a:p>
            <a:pPr lvl="0" algn="l" defTabSz="889000">
              <a:lnSpc>
                <a:spcPct val="80000"/>
              </a:lnSpc>
              <a:spcBef>
                <a:spcPct val="0"/>
              </a:spcBef>
              <a:spcAft>
                <a:spcPct val="35000"/>
              </a:spcAft>
            </a:pPr>
            <a:r>
              <a:rPr lang="en-US" sz="1100" kern="1200" baseline="0" dirty="0">
                <a:solidFill>
                  <a:srgbClr val="01203D"/>
                </a:solidFill>
              </a:rPr>
              <a:t>Adolescent Health</a:t>
            </a:r>
          </a:p>
          <a:p>
            <a:pPr lvl="0" algn="l" defTabSz="889000">
              <a:lnSpc>
                <a:spcPct val="80000"/>
              </a:lnSpc>
              <a:spcBef>
                <a:spcPct val="0"/>
              </a:spcBef>
              <a:spcAft>
                <a:spcPct val="35000"/>
              </a:spcAft>
            </a:pPr>
            <a:r>
              <a:rPr lang="en-US" sz="1100" kern="1200" baseline="0" dirty="0">
                <a:solidFill>
                  <a:srgbClr val="01203D"/>
                </a:solidFill>
              </a:rPr>
              <a:t>School Health</a:t>
            </a:r>
          </a:p>
          <a:p>
            <a:pPr lvl="0" algn="l" defTabSz="889000">
              <a:lnSpc>
                <a:spcPct val="80000"/>
              </a:lnSpc>
              <a:spcBef>
                <a:spcPct val="0"/>
              </a:spcBef>
              <a:spcAft>
                <a:spcPct val="35000"/>
              </a:spcAft>
            </a:pPr>
            <a:r>
              <a:rPr lang="en-US" sz="1100" kern="1200" baseline="0" dirty="0">
                <a:solidFill>
                  <a:srgbClr val="01203D"/>
                </a:solidFill>
              </a:rPr>
              <a:t>Program Support</a:t>
            </a:r>
          </a:p>
          <a:p>
            <a:pPr lvl="0" algn="l" defTabSz="889000">
              <a:lnSpc>
                <a:spcPct val="80000"/>
              </a:lnSpc>
              <a:spcBef>
                <a:spcPct val="0"/>
              </a:spcBef>
              <a:spcAft>
                <a:spcPct val="35000"/>
              </a:spcAft>
            </a:pPr>
            <a:r>
              <a:rPr lang="en-US" sz="1100" kern="1200" baseline="0" dirty="0">
                <a:solidFill>
                  <a:srgbClr val="62BCF0"/>
                </a:solidFill>
              </a:rPr>
              <a:t>Breast and Cervical Cancer Screening</a:t>
            </a:r>
          </a:p>
          <a:p>
            <a:pPr lvl="0" algn="l" defTabSz="889000">
              <a:lnSpc>
                <a:spcPct val="80000"/>
              </a:lnSpc>
              <a:spcBef>
                <a:spcPct val="0"/>
              </a:spcBef>
              <a:spcAft>
                <a:spcPct val="35000"/>
              </a:spcAft>
            </a:pPr>
            <a:r>
              <a:rPr lang="en-US" sz="1100" kern="1200" baseline="0" dirty="0">
                <a:solidFill>
                  <a:srgbClr val="62BCF0"/>
                </a:solidFill>
              </a:rPr>
              <a:t>Family Planning</a:t>
            </a:r>
          </a:p>
          <a:p>
            <a:pPr lvl="0" algn="l" defTabSz="889000">
              <a:lnSpc>
                <a:spcPct val="80000"/>
              </a:lnSpc>
              <a:spcBef>
                <a:spcPct val="0"/>
              </a:spcBef>
              <a:spcAft>
                <a:spcPct val="35000"/>
              </a:spcAft>
            </a:pPr>
            <a:r>
              <a:rPr lang="en-US" sz="1100" kern="1200" baseline="0" dirty="0">
                <a:solidFill>
                  <a:srgbClr val="62BCF0"/>
                </a:solidFill>
              </a:rPr>
              <a:t>Preconception Health </a:t>
            </a:r>
          </a:p>
          <a:p>
            <a:pPr lvl="0" algn="l" defTabSz="889000">
              <a:lnSpc>
                <a:spcPct val="80000"/>
              </a:lnSpc>
              <a:spcBef>
                <a:spcPct val="0"/>
              </a:spcBef>
              <a:spcAft>
                <a:spcPct val="35000"/>
              </a:spcAft>
            </a:pPr>
            <a:r>
              <a:rPr lang="en-US" sz="1100" kern="1200" baseline="0" dirty="0">
                <a:solidFill>
                  <a:srgbClr val="62BCF0"/>
                </a:solidFill>
              </a:rPr>
              <a:t>Ovarian Cancer Awareness</a:t>
            </a:r>
          </a:p>
          <a:p>
            <a:pPr lvl="0" algn="l" defTabSz="889000">
              <a:lnSpc>
                <a:spcPct val="80000"/>
              </a:lnSpc>
              <a:spcBef>
                <a:spcPct val="0"/>
              </a:spcBef>
              <a:spcAft>
                <a:spcPct val="35000"/>
              </a:spcAft>
            </a:pPr>
            <a:r>
              <a:rPr lang="en-US" sz="1100" kern="1200" baseline="0" dirty="0">
                <a:solidFill>
                  <a:srgbClr val="84BC49"/>
                </a:solidFill>
              </a:rPr>
              <a:t>Chronic Disease Prevention</a:t>
            </a:r>
          </a:p>
          <a:p>
            <a:pPr lvl="0" algn="l" defTabSz="889000">
              <a:lnSpc>
                <a:spcPct val="80000"/>
              </a:lnSpc>
              <a:spcBef>
                <a:spcPct val="0"/>
              </a:spcBef>
              <a:spcAft>
                <a:spcPct val="35000"/>
              </a:spcAft>
            </a:pPr>
            <a:r>
              <a:rPr lang="en-US" sz="1100" kern="1200" baseline="0" dirty="0">
                <a:solidFill>
                  <a:srgbClr val="84BC49"/>
                </a:solidFill>
              </a:rPr>
              <a:t>Health Care Access</a:t>
            </a:r>
          </a:p>
          <a:p>
            <a:pPr marL="0" marR="0" lvl="0" indent="0" algn="l" defTabSz="889000" rtl="0" eaLnBrk="1" fontAlgn="auto" latinLnBrk="0" hangingPunct="1">
              <a:lnSpc>
                <a:spcPct val="80000"/>
              </a:lnSpc>
              <a:spcBef>
                <a:spcPct val="0"/>
              </a:spcBef>
              <a:spcAft>
                <a:spcPct val="35000"/>
              </a:spcAft>
              <a:buClrTx/>
              <a:buSzTx/>
              <a:buFontTx/>
              <a:buNone/>
              <a:tabLst/>
              <a:defRPr/>
            </a:pPr>
            <a:r>
              <a:rPr lang="en-US" sz="1100" kern="1200" dirty="0">
                <a:solidFill>
                  <a:srgbClr val="84BC49"/>
                </a:solidFill>
              </a:rPr>
              <a:t>Health</a:t>
            </a:r>
            <a:r>
              <a:rPr lang="en-US" sz="1100" kern="1200" baseline="0" dirty="0">
                <a:solidFill>
                  <a:srgbClr val="84BC49"/>
                </a:solidFill>
              </a:rPr>
              <a:t> Promotion</a:t>
            </a:r>
          </a:p>
          <a:p>
            <a:pPr lvl="0" algn="l" defTabSz="889000">
              <a:lnSpc>
                <a:spcPct val="80000"/>
              </a:lnSpc>
              <a:spcBef>
                <a:spcPct val="0"/>
              </a:spcBef>
              <a:spcAft>
                <a:spcPct val="35000"/>
              </a:spcAft>
            </a:pPr>
            <a:r>
              <a:rPr lang="en-US" sz="1100" kern="1200" baseline="0" dirty="0">
                <a:solidFill>
                  <a:srgbClr val="01203D"/>
                </a:solidFill>
              </a:rPr>
              <a:t>HIV/AIDS</a:t>
            </a:r>
          </a:p>
          <a:p>
            <a:pPr lvl="0" algn="l" defTabSz="889000">
              <a:lnSpc>
                <a:spcPct val="80000"/>
              </a:lnSpc>
              <a:spcBef>
                <a:spcPct val="0"/>
              </a:spcBef>
              <a:spcAft>
                <a:spcPct val="35000"/>
              </a:spcAft>
            </a:pPr>
            <a:r>
              <a:rPr lang="en-US" sz="1100" kern="1200" baseline="0" dirty="0">
                <a:solidFill>
                  <a:srgbClr val="01203D"/>
                </a:solidFill>
              </a:rPr>
              <a:t>Infectious Disease</a:t>
            </a:r>
          </a:p>
          <a:p>
            <a:pPr lvl="0" algn="l" defTabSz="889000">
              <a:lnSpc>
                <a:spcPct val="80000"/>
              </a:lnSpc>
              <a:spcBef>
                <a:spcPct val="0"/>
              </a:spcBef>
              <a:spcAft>
                <a:spcPct val="35000"/>
              </a:spcAft>
            </a:pPr>
            <a:r>
              <a:rPr lang="en-US" sz="1100" kern="1200" baseline="0" dirty="0">
                <a:solidFill>
                  <a:srgbClr val="01203D"/>
                </a:solidFill>
              </a:rPr>
              <a:t>Vital Statistics</a:t>
            </a:r>
          </a:p>
          <a:p>
            <a:pPr lvl="0" algn="l" defTabSz="889000">
              <a:lnSpc>
                <a:spcPct val="80000"/>
              </a:lnSpc>
              <a:spcBef>
                <a:spcPct val="0"/>
              </a:spcBef>
              <a:spcAft>
                <a:spcPct val="35000"/>
              </a:spcAft>
            </a:pPr>
            <a:r>
              <a:rPr lang="en-US" sz="1100" kern="1200" baseline="0" dirty="0">
                <a:solidFill>
                  <a:srgbClr val="01203D"/>
                </a:solidFill>
              </a:rPr>
              <a:t>Immunizations</a:t>
            </a:r>
          </a:p>
          <a:p>
            <a:pPr lvl="0" algn="l" defTabSz="889000">
              <a:lnSpc>
                <a:spcPct val="80000"/>
              </a:lnSpc>
              <a:spcBef>
                <a:spcPct val="0"/>
              </a:spcBef>
              <a:spcAft>
                <a:spcPct val="35000"/>
              </a:spcAft>
            </a:pPr>
            <a:r>
              <a:rPr lang="en-US" sz="1100" kern="1200" baseline="0" dirty="0">
                <a:solidFill>
                  <a:srgbClr val="62BCF0"/>
                </a:solidFill>
              </a:rPr>
              <a:t>Milk Safety</a:t>
            </a:r>
          </a:p>
          <a:p>
            <a:pPr lvl="0" algn="l" defTabSz="889000">
              <a:lnSpc>
                <a:spcPct val="80000"/>
              </a:lnSpc>
              <a:spcBef>
                <a:spcPct val="0"/>
              </a:spcBef>
              <a:spcAft>
                <a:spcPct val="35000"/>
              </a:spcAft>
            </a:pPr>
            <a:r>
              <a:rPr lang="en-US" sz="1100" kern="1200" baseline="0" dirty="0">
                <a:solidFill>
                  <a:srgbClr val="62BCF0"/>
                </a:solidFill>
              </a:rPr>
              <a:t>Food Safety</a:t>
            </a:r>
          </a:p>
          <a:p>
            <a:pPr lvl="0" algn="l" defTabSz="889000">
              <a:lnSpc>
                <a:spcPct val="80000"/>
              </a:lnSpc>
              <a:spcBef>
                <a:spcPct val="0"/>
              </a:spcBef>
              <a:spcAft>
                <a:spcPct val="35000"/>
              </a:spcAft>
            </a:pPr>
            <a:r>
              <a:rPr lang="en-US" sz="1100" kern="1200" baseline="0" dirty="0">
                <a:solidFill>
                  <a:srgbClr val="62BCF0"/>
                </a:solidFill>
              </a:rPr>
              <a:t>Environmental Management</a:t>
            </a:r>
          </a:p>
          <a:p>
            <a:pPr lvl="0" algn="l" defTabSz="889000">
              <a:lnSpc>
                <a:spcPct val="80000"/>
              </a:lnSpc>
              <a:spcBef>
                <a:spcPct val="0"/>
              </a:spcBef>
              <a:spcAft>
                <a:spcPct val="35000"/>
              </a:spcAft>
            </a:pPr>
            <a:r>
              <a:rPr lang="en-US" sz="1100" kern="1200" baseline="0" dirty="0">
                <a:solidFill>
                  <a:srgbClr val="62BCF0"/>
                </a:solidFill>
              </a:rPr>
              <a:t>Radiation Health</a:t>
            </a:r>
          </a:p>
          <a:p>
            <a:pPr lvl="0" algn="l" defTabSz="889000">
              <a:lnSpc>
                <a:spcPct val="80000"/>
              </a:lnSpc>
              <a:spcBef>
                <a:spcPct val="0"/>
              </a:spcBef>
              <a:spcAft>
                <a:spcPct val="35000"/>
              </a:spcAft>
            </a:pPr>
            <a:r>
              <a:rPr lang="en-US" sz="1100" kern="1200" baseline="0" dirty="0">
                <a:solidFill>
                  <a:srgbClr val="62BCF0"/>
                </a:solidFill>
              </a:rPr>
              <a:t>Public Safety</a:t>
            </a:r>
          </a:p>
          <a:p>
            <a:pPr lvl="0" algn="l" defTabSz="889000">
              <a:lnSpc>
                <a:spcPct val="80000"/>
              </a:lnSpc>
              <a:spcBef>
                <a:spcPct val="0"/>
              </a:spcBef>
              <a:spcAft>
                <a:spcPct val="35000"/>
              </a:spcAft>
            </a:pPr>
            <a:r>
              <a:rPr lang="en-US" sz="1100" kern="1200" baseline="0" dirty="0">
                <a:solidFill>
                  <a:srgbClr val="62BCF0"/>
                </a:solidFill>
              </a:rPr>
              <a:t>Public Health Preparedness</a:t>
            </a:r>
          </a:p>
          <a:p>
            <a:pPr lvl="0" algn="l" defTabSz="889000">
              <a:lnSpc>
                <a:spcPct val="80000"/>
              </a:lnSpc>
              <a:spcBef>
                <a:spcPct val="0"/>
              </a:spcBef>
              <a:spcAft>
                <a:spcPct val="35000"/>
              </a:spcAft>
            </a:pPr>
            <a:r>
              <a:rPr lang="en-US" sz="1100" kern="1200" baseline="0" dirty="0">
                <a:solidFill>
                  <a:srgbClr val="84BC49"/>
                </a:solidFill>
              </a:rPr>
              <a:t>Microbiology</a:t>
            </a:r>
          </a:p>
          <a:p>
            <a:pPr lvl="0" algn="l" defTabSz="889000">
              <a:lnSpc>
                <a:spcPct val="80000"/>
              </a:lnSpc>
              <a:spcBef>
                <a:spcPct val="0"/>
              </a:spcBef>
              <a:spcAft>
                <a:spcPct val="35000"/>
              </a:spcAft>
            </a:pPr>
            <a:r>
              <a:rPr lang="en-US" sz="1100" kern="1200" baseline="0" dirty="0">
                <a:solidFill>
                  <a:srgbClr val="84BC49"/>
                </a:solidFill>
              </a:rPr>
              <a:t>Molecular and Clinical Chemistry</a:t>
            </a:r>
          </a:p>
          <a:p>
            <a:pPr lvl="0" algn="l" defTabSz="889000">
              <a:lnSpc>
                <a:spcPct val="80000"/>
              </a:lnSpc>
              <a:spcBef>
                <a:spcPct val="0"/>
              </a:spcBef>
              <a:spcAft>
                <a:spcPct val="35000"/>
              </a:spcAft>
            </a:pPr>
            <a:r>
              <a:rPr lang="en-US" sz="1100" kern="1200" baseline="0" dirty="0">
                <a:solidFill>
                  <a:srgbClr val="84BC49"/>
                </a:solidFill>
              </a:rPr>
              <a:t>Global Preparedness and Environmental</a:t>
            </a:r>
          </a:p>
          <a:p>
            <a:pPr lvl="0" algn="l" defTabSz="889000">
              <a:lnSpc>
                <a:spcPct val="80000"/>
              </a:lnSpc>
              <a:spcBef>
                <a:spcPct val="0"/>
              </a:spcBef>
              <a:spcAft>
                <a:spcPct val="35000"/>
              </a:spcAft>
            </a:pPr>
            <a:r>
              <a:rPr lang="en-US" sz="1100" kern="1200" baseline="0" dirty="0">
                <a:solidFill>
                  <a:srgbClr val="84BC49"/>
                </a:solidFill>
              </a:rPr>
              <a:t>Business Operations</a:t>
            </a:r>
          </a:p>
          <a:p>
            <a:pPr lvl="0" algn="l" defTabSz="889000">
              <a:lnSpc>
                <a:spcPct val="80000"/>
              </a:lnSpc>
              <a:spcBef>
                <a:spcPct val="0"/>
              </a:spcBef>
              <a:spcAft>
                <a:spcPct val="35000"/>
              </a:spcAft>
            </a:pPr>
            <a:r>
              <a:rPr lang="en-US" sz="1100" kern="1200" baseline="0" dirty="0">
                <a:solidFill>
                  <a:srgbClr val="01203D"/>
                </a:solidFill>
              </a:rPr>
              <a:t>Contracts and Payment</a:t>
            </a:r>
          </a:p>
          <a:p>
            <a:pPr lvl="0" algn="l" defTabSz="889000">
              <a:lnSpc>
                <a:spcPct val="80000"/>
              </a:lnSpc>
              <a:spcBef>
                <a:spcPct val="0"/>
              </a:spcBef>
              <a:spcAft>
                <a:spcPct val="35000"/>
              </a:spcAft>
            </a:pPr>
            <a:r>
              <a:rPr lang="en-US" sz="1100" kern="1200" baseline="0" dirty="0">
                <a:solidFill>
                  <a:srgbClr val="01203D"/>
                </a:solidFill>
              </a:rPr>
              <a:t>Local Health Operations</a:t>
            </a:r>
          </a:p>
          <a:p>
            <a:pPr lvl="0" algn="l" defTabSz="889000">
              <a:lnSpc>
                <a:spcPct val="80000"/>
              </a:lnSpc>
              <a:spcBef>
                <a:spcPct val="0"/>
              </a:spcBef>
              <a:spcAft>
                <a:spcPct val="35000"/>
              </a:spcAft>
            </a:pPr>
            <a:r>
              <a:rPr lang="en-US" sz="1100" kern="1200" baseline="0" dirty="0">
                <a:solidFill>
                  <a:srgbClr val="01203D"/>
                </a:solidFill>
              </a:rPr>
              <a:t>Budget</a:t>
            </a:r>
          </a:p>
          <a:p>
            <a:pPr lvl="0" algn="l" defTabSz="889000">
              <a:lnSpc>
                <a:spcPct val="80000"/>
              </a:lnSpc>
              <a:spcBef>
                <a:spcPct val="0"/>
              </a:spcBef>
              <a:spcAft>
                <a:spcPct val="35000"/>
              </a:spcAft>
            </a:pPr>
            <a:r>
              <a:rPr lang="en-US" sz="1100" kern="1200" baseline="0" dirty="0">
                <a:solidFill>
                  <a:srgbClr val="01203D"/>
                </a:solidFill>
              </a:rPr>
              <a:t>Local Health Personnel</a:t>
            </a:r>
          </a:p>
          <a:p>
            <a:pPr lvl="0" algn="l" defTabSz="889000">
              <a:lnSpc>
                <a:spcPct val="80000"/>
              </a:lnSpc>
              <a:spcBef>
                <a:spcPct val="0"/>
              </a:spcBef>
              <a:spcAft>
                <a:spcPct val="35000"/>
              </a:spcAft>
            </a:pPr>
            <a:r>
              <a:rPr lang="en-US" sz="1100" kern="1200" baseline="0" dirty="0">
                <a:solidFill>
                  <a:srgbClr val="01203D"/>
                </a:solidFill>
              </a:rPr>
              <a:t>Education and Workforce Development</a:t>
            </a:r>
          </a:p>
        </p:txBody>
      </p:sp>
      <p:sp>
        <p:nvSpPr>
          <p:cNvPr id="31" name="Title 5"/>
          <p:cNvSpPr txBox="1">
            <a:spLocks/>
          </p:cNvSpPr>
          <p:nvPr userDrawn="1"/>
        </p:nvSpPr>
        <p:spPr>
          <a:xfrm>
            <a:off x="258307" y="1026254"/>
            <a:ext cx="3584019" cy="8721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600" b="1" dirty="0">
                <a:solidFill>
                  <a:schemeClr val="bg1"/>
                </a:solidFill>
                <a:latin typeface="Gotham Bold" pitchFamily="50" charset="0"/>
              </a:rPr>
              <a:t>Kentucky</a:t>
            </a:r>
            <a:br>
              <a:rPr lang="en-US" sz="3600" b="1" dirty="0">
                <a:solidFill>
                  <a:schemeClr val="bg1"/>
                </a:solidFill>
                <a:latin typeface="Gotham Bold" pitchFamily="50" charset="0"/>
              </a:rPr>
            </a:br>
            <a:r>
              <a:rPr lang="en-US" sz="3600" b="1" dirty="0">
                <a:solidFill>
                  <a:schemeClr val="bg1"/>
                </a:solidFill>
                <a:latin typeface="Gotham Bold" pitchFamily="50" charset="0"/>
              </a:rPr>
              <a:t>Department for</a:t>
            </a:r>
            <a:br>
              <a:rPr lang="en-US" sz="3600" b="1" dirty="0">
                <a:solidFill>
                  <a:schemeClr val="bg1"/>
                </a:solidFill>
                <a:latin typeface="Gotham Bold" pitchFamily="50" charset="0"/>
              </a:rPr>
            </a:br>
            <a:r>
              <a:rPr lang="en-US" sz="3600" b="1" dirty="0">
                <a:solidFill>
                  <a:schemeClr val="bg1"/>
                </a:solidFill>
                <a:latin typeface="Gotham Bold" pitchFamily="50" charset="0"/>
              </a:rPr>
              <a:t>Public Health</a:t>
            </a:r>
          </a:p>
        </p:txBody>
      </p:sp>
    </p:spTree>
    <p:extLst>
      <p:ext uri="{BB962C8B-B14F-4D97-AF65-F5344CB8AC3E}">
        <p14:creationId xmlns:p14="http://schemas.microsoft.com/office/powerpoint/2010/main" val="4274432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5592"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Option 1">
    <p:spTree>
      <p:nvGrpSpPr>
        <p:cNvPr id="1" name=""/>
        <p:cNvGrpSpPr/>
        <p:nvPr/>
      </p:nvGrpSpPr>
      <p:grpSpPr>
        <a:xfrm>
          <a:off x="0" y="0"/>
          <a:ext cx="0" cy="0"/>
          <a:chOff x="0" y="0"/>
          <a:chExt cx="0" cy="0"/>
        </a:xfrm>
      </p:grpSpPr>
      <p:sp>
        <p:nvSpPr>
          <p:cNvPr id="18" name="Rectangle 17"/>
          <p:cNvSpPr/>
          <p:nvPr userDrawn="1"/>
        </p:nvSpPr>
        <p:spPr>
          <a:xfrm>
            <a:off x="-7620" y="-42729"/>
            <a:ext cx="12207240" cy="3608274"/>
          </a:xfrm>
          <a:prstGeom prst="rect">
            <a:avLst/>
          </a:prstGeom>
          <a:solidFill>
            <a:srgbClr val="01203D"/>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449580" y="976393"/>
            <a:ext cx="11292840" cy="1896149"/>
          </a:xfrm>
          <a:noFill/>
        </p:spPr>
        <p:txBody>
          <a:bodyPr anchor="b">
            <a:normAutofit/>
          </a:bodyPr>
          <a:lstStyle>
            <a:lvl1pPr algn="ctr">
              <a:defRPr sz="4400" b="1">
                <a:solidFill>
                  <a:schemeClr val="bg1"/>
                </a:solidFill>
                <a:latin typeface="+mn-lt"/>
              </a:defRPr>
            </a:lvl1pPr>
          </a:lstStyle>
          <a:p>
            <a:r>
              <a:rPr lang="en-US" dirty="0"/>
              <a:t>Click to edit presentation title</a:t>
            </a:r>
          </a:p>
        </p:txBody>
      </p:sp>
      <p:sp>
        <p:nvSpPr>
          <p:cNvPr id="3" name="Subtitle 2"/>
          <p:cNvSpPr>
            <a:spLocks noGrp="1"/>
          </p:cNvSpPr>
          <p:nvPr>
            <p:ph type="subTitle" idx="1" hasCustomPrompt="1"/>
          </p:nvPr>
        </p:nvSpPr>
        <p:spPr bwMode="invGray">
          <a:xfrm>
            <a:off x="449580" y="2910456"/>
            <a:ext cx="11292840" cy="576664"/>
          </a:xfrm>
        </p:spPr>
        <p:txBody>
          <a:bodyPr>
            <a:normAutofit/>
          </a:bodyPr>
          <a:lstStyle>
            <a:lvl1pPr marL="0" indent="0" algn="ctr">
              <a:buNone/>
              <a:defRPr sz="3400">
                <a:solidFill>
                  <a:srgbClr val="62BCF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presenter</a:t>
            </a:r>
          </a:p>
        </p:txBody>
      </p:sp>
      <p:sp>
        <p:nvSpPr>
          <p:cNvPr id="8" name="Subtitle 2"/>
          <p:cNvSpPr txBox="1">
            <a:spLocks/>
          </p:cNvSpPr>
          <p:nvPr userDrawn="1"/>
        </p:nvSpPr>
        <p:spPr>
          <a:xfrm>
            <a:off x="2012397" y="5676147"/>
            <a:ext cx="8167206" cy="77540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Clr>
                <a:schemeClr val="accent2"/>
              </a:buClr>
              <a:buFont typeface="Arial" panose="020B0604020202020204" pitchFamily="34" charset="0"/>
              <a:buNone/>
              <a:defRPr sz="2000" kern="1200">
                <a:solidFill>
                  <a:srgbClr val="000000"/>
                </a:solidFill>
                <a:latin typeface="+mn-lt"/>
                <a:ea typeface="+mn-ea"/>
                <a:cs typeface="+mn-cs"/>
              </a:defRPr>
            </a:lvl2pPr>
            <a:lvl3pPr marL="914400" indent="0" algn="ctr" defTabSz="914400" rtl="0" eaLnBrk="1" latinLnBrk="0" hangingPunct="1">
              <a:lnSpc>
                <a:spcPct val="90000"/>
              </a:lnSpc>
              <a:spcBef>
                <a:spcPts val="500"/>
              </a:spcBef>
              <a:buClr>
                <a:schemeClr val="accent2"/>
              </a:buClr>
              <a:buFont typeface="Arial" panose="020B0604020202020204" pitchFamily="34" charset="0"/>
              <a:buNone/>
              <a:defRPr sz="1800" kern="1200">
                <a:solidFill>
                  <a:srgbClr val="000000"/>
                </a:solidFill>
                <a:latin typeface="+mn-lt"/>
                <a:ea typeface="+mn-ea"/>
                <a:cs typeface="+mn-cs"/>
              </a:defRPr>
            </a:lvl3pPr>
            <a:lvl4pPr marL="1371600" indent="0" algn="ctr" defTabSz="914400" rtl="0" eaLnBrk="1" latinLnBrk="0" hangingPunct="1">
              <a:lnSpc>
                <a:spcPct val="90000"/>
              </a:lnSpc>
              <a:spcBef>
                <a:spcPts val="500"/>
              </a:spcBef>
              <a:buClr>
                <a:schemeClr val="accent2"/>
              </a:buClr>
              <a:buFont typeface="Arial" panose="020B0604020202020204" pitchFamily="34" charset="0"/>
              <a:buNone/>
              <a:defRPr sz="1600" kern="1200">
                <a:solidFill>
                  <a:srgbClr val="000000"/>
                </a:solidFill>
                <a:latin typeface="+mn-lt"/>
                <a:ea typeface="+mn-ea"/>
                <a:cs typeface="+mn-cs"/>
              </a:defRPr>
            </a:lvl4pPr>
            <a:lvl5pPr marL="1828800" indent="0" algn="ctr" defTabSz="914400" rtl="0" eaLnBrk="1" latinLnBrk="0" hangingPunct="1">
              <a:lnSpc>
                <a:spcPct val="90000"/>
              </a:lnSpc>
              <a:spcBef>
                <a:spcPts val="500"/>
              </a:spcBef>
              <a:buClr>
                <a:schemeClr val="accent2"/>
              </a:buClr>
              <a:buFont typeface="Arial" panose="020B0604020202020204" pitchFamily="34" charset="0"/>
              <a:buNone/>
              <a:defRPr sz="1600" kern="1200">
                <a:solidFill>
                  <a:srgbClr val="000000"/>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lnSpc>
                <a:spcPct val="90000"/>
              </a:lnSpc>
              <a:spcBef>
                <a:spcPts val="0"/>
              </a:spcBef>
            </a:pPr>
            <a:endParaRPr lang="en-US" sz="1600" i="1" dirty="0"/>
          </a:p>
        </p:txBody>
      </p:sp>
      <p:sp>
        <p:nvSpPr>
          <p:cNvPr id="17" name="Text Placeholder 16"/>
          <p:cNvSpPr>
            <a:spLocks noGrp="1"/>
          </p:cNvSpPr>
          <p:nvPr>
            <p:ph type="body" sz="quarter" idx="10" hasCustomPrompt="1"/>
          </p:nvPr>
        </p:nvSpPr>
        <p:spPr>
          <a:xfrm>
            <a:off x="449580" y="3627140"/>
            <a:ext cx="11292840" cy="573088"/>
          </a:xfrm>
        </p:spPr>
        <p:txBody>
          <a:bodyPr anchor="ctr">
            <a:normAutofit/>
          </a:bodyPr>
          <a:lstStyle>
            <a:lvl1pPr marL="0" indent="0" algn="ctr">
              <a:buNone/>
              <a:defRPr sz="2200" b="1">
                <a:solidFill>
                  <a:srgbClr val="01203D"/>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date</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44945" y="4578223"/>
            <a:ext cx="3132289" cy="1371600"/>
          </a:xfrm>
          <a:prstGeom prst="rect">
            <a:avLst/>
          </a:prstGeom>
        </p:spPr>
      </p:pic>
      <p:grpSp>
        <p:nvGrpSpPr>
          <p:cNvPr id="9" name="Group 8"/>
          <p:cNvGrpSpPr/>
          <p:nvPr userDrawn="1"/>
        </p:nvGrpSpPr>
        <p:grpSpPr>
          <a:xfrm>
            <a:off x="-7620" y="6446520"/>
            <a:ext cx="12199620" cy="411480"/>
            <a:chOff x="-7620" y="6446520"/>
            <a:chExt cx="12199620" cy="411480"/>
          </a:xfrm>
        </p:grpSpPr>
        <p:sp>
          <p:nvSpPr>
            <p:cNvPr id="15" name="Rectangle 14"/>
            <p:cNvSpPr/>
            <p:nvPr userDrawn="1"/>
          </p:nvSpPr>
          <p:spPr>
            <a:xfrm>
              <a:off x="-7620" y="6446520"/>
              <a:ext cx="3054096" cy="411480"/>
            </a:xfrm>
            <a:prstGeom prst="rect">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spc="250" baseline="0" dirty="0"/>
            </a:p>
          </p:txBody>
        </p:sp>
        <p:sp>
          <p:nvSpPr>
            <p:cNvPr id="12" name="Rectangle 11"/>
            <p:cNvSpPr/>
            <p:nvPr userDrawn="1"/>
          </p:nvSpPr>
          <p:spPr>
            <a:xfrm>
              <a:off x="9137904" y="6446520"/>
              <a:ext cx="3054096" cy="411480"/>
            </a:xfrm>
            <a:prstGeom prst="rect">
              <a:avLst/>
            </a:prstGeom>
            <a:solidFill>
              <a:srgbClr val="84B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spc="250" baseline="0" dirty="0"/>
            </a:p>
          </p:txBody>
        </p:sp>
        <p:sp>
          <p:nvSpPr>
            <p:cNvPr id="13" name="Rectangle 12"/>
            <p:cNvSpPr/>
            <p:nvPr userDrawn="1"/>
          </p:nvSpPr>
          <p:spPr>
            <a:xfrm>
              <a:off x="3041904" y="6446520"/>
              <a:ext cx="6108192" cy="411480"/>
            </a:xfrm>
            <a:prstGeom prst="rect">
              <a:avLst/>
            </a:prstGeom>
            <a:solidFill>
              <a:srgbClr val="012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spc="250" baseline="0" dirty="0">
                <a:solidFill>
                  <a:srgbClr val="62BCF0"/>
                </a:solidFill>
              </a:endParaRPr>
            </a:p>
          </p:txBody>
        </p:sp>
      </p:grpSp>
      <p:pic>
        <p:nvPicPr>
          <p:cNvPr id="7" name="Picture 6" descr="Logo&#10;&#10;Description automatically generated">
            <a:extLst>
              <a:ext uri="{FF2B5EF4-FFF2-40B4-BE49-F238E27FC236}">
                <a16:creationId xmlns:a16="http://schemas.microsoft.com/office/drawing/2014/main" id="{9171A8B2-2DA3-3733-D616-358D4127BEE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19428" y="4612352"/>
            <a:ext cx="2715821" cy="1371600"/>
          </a:xfrm>
          <a:prstGeom prst="rect">
            <a:avLst/>
          </a:prstGeom>
        </p:spPr>
      </p:pic>
    </p:spTree>
    <p:extLst>
      <p:ext uri="{BB962C8B-B14F-4D97-AF65-F5344CB8AC3E}">
        <p14:creationId xmlns:p14="http://schemas.microsoft.com/office/powerpoint/2010/main" val="2965457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928">
          <p15:clr>
            <a:srgbClr val="FBAE40"/>
          </p15:clr>
        </p15:guide>
        <p15:guide id="2" pos="5856">
          <p15:clr>
            <a:srgbClr val="FBAE40"/>
          </p15:clr>
        </p15:guide>
        <p15:guide id="3" pos="182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9580" y="365125"/>
            <a:ext cx="11292840" cy="1178471"/>
          </a:xfrm>
        </p:spPr>
        <p:txBody>
          <a:bodyPr>
            <a:normAutofit/>
          </a:bodyPr>
          <a:lstStyle>
            <a:lvl1pPr>
              <a:defRPr sz="3600" b="0">
                <a:solidFill>
                  <a:srgbClr val="01203D"/>
                </a:solidFill>
                <a:latin typeface="Gotham Bold" pitchFamily="50" charset="0"/>
              </a:defRPr>
            </a:lvl1pPr>
          </a:lstStyle>
          <a:p>
            <a:r>
              <a:rPr lang="en-US" dirty="0"/>
              <a:t>Click to edit Master title style</a:t>
            </a:r>
          </a:p>
        </p:txBody>
      </p:sp>
      <p:sp>
        <p:nvSpPr>
          <p:cNvPr id="3" name="Content Placeholder 2"/>
          <p:cNvSpPr>
            <a:spLocks noGrp="1"/>
          </p:cNvSpPr>
          <p:nvPr>
            <p:ph idx="1" hasCustomPrompt="1"/>
          </p:nvPr>
        </p:nvSpPr>
        <p:spPr>
          <a:xfrm>
            <a:off x="449580" y="1825625"/>
            <a:ext cx="11292840" cy="4351338"/>
          </a:xfrm>
        </p:spPr>
        <p:txBody>
          <a:bodyPr/>
          <a:lstStyle>
            <a:lvl1pPr marL="341313" indent="-341313">
              <a:buClr>
                <a:srgbClr val="92D050"/>
              </a:buClr>
              <a:buSzPct val="100000"/>
              <a:buFontTx/>
              <a:buBlip>
                <a:blip r:embed="rId2"/>
              </a:buBlip>
              <a:defRPr>
                <a:latin typeface="Gotham Black"/>
                <a:cs typeface="Calibri" panose="020F0502020204030204" pitchFamily="34" charset="0"/>
              </a:defRPr>
            </a:lvl1pPr>
            <a:lvl2pPr marL="684213" indent="-227013">
              <a:buFont typeface="Arial" panose="020B0604020202020204" pitchFamily="34" charset="0"/>
              <a:buChar char="•"/>
              <a:defRPr sz="2600">
                <a:latin typeface="Gotham Black"/>
                <a:cs typeface="Calibri" panose="020F0502020204030204" pitchFamily="34" charset="0"/>
              </a:defRPr>
            </a:lvl2pPr>
            <a:lvl3pPr marL="1143000" indent="-228600">
              <a:buClr>
                <a:schemeClr val="accent3"/>
              </a:buClr>
              <a:buSzPct val="125000"/>
              <a:buFont typeface="Arial" panose="020B0604020202020204" pitchFamily="34" charset="0"/>
              <a:buChar char="•"/>
              <a:defRPr sz="2400">
                <a:latin typeface="Gotham Black"/>
                <a:cs typeface="Calibri" panose="020F0502020204030204" pitchFamily="34" charset="0"/>
              </a:defRPr>
            </a:lvl3pPr>
            <a:lvl4pPr marL="1600200" indent="-228600">
              <a:buClr>
                <a:srgbClr val="62BCF0"/>
              </a:buClr>
              <a:buFont typeface="Wingdings" panose="05000000000000000000" pitchFamily="2" charset="2"/>
              <a:buChar char="§"/>
              <a:defRPr sz="2200">
                <a:latin typeface="Gotham Black"/>
                <a:cs typeface="Calibri" panose="020F0502020204030204" pitchFamily="34" charset="0"/>
              </a:defRPr>
            </a:lvl4pPr>
            <a:lvl5pPr marL="2057400" indent="-228600">
              <a:buClr>
                <a:schemeClr val="accent3"/>
              </a:buClr>
              <a:buSzPct val="125000"/>
              <a:buFont typeface="Wingdings" panose="05000000000000000000" pitchFamily="2" charset="2"/>
              <a:buChar char="§"/>
              <a:defRPr sz="2000">
                <a:latin typeface="Gotham Black"/>
                <a:cs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11">
            <a:extLst>
              <a:ext uri="{FF2B5EF4-FFF2-40B4-BE49-F238E27FC236}">
                <a16:creationId xmlns:a16="http://schemas.microsoft.com/office/drawing/2014/main" id="{4B2D15FF-EB90-4F7D-B6FD-2019C464A784}"/>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
        <p:nvSpPr>
          <p:cNvPr id="6" name="Slide Number Placeholder 5"/>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spTree>
    <p:extLst>
      <p:ext uri="{BB962C8B-B14F-4D97-AF65-F5344CB8AC3E}">
        <p14:creationId xmlns:p14="http://schemas.microsoft.com/office/powerpoint/2010/main" val="3922678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49580" y="365125"/>
            <a:ext cx="11292840" cy="1178471"/>
          </a:xfrm>
        </p:spPr>
        <p:txBody>
          <a:bodyPr/>
          <a:lstStyle>
            <a:lvl1pPr>
              <a:defRPr b="0">
                <a:latin typeface="Gotham Black" panose="02000604040000020004" pitchFamily="50" charset="0"/>
              </a:defRPr>
            </a:lvl1pPr>
          </a:lstStyle>
          <a:p>
            <a:r>
              <a:rPr lang="en-US" dirty="0"/>
              <a:t>Click to edit Master title style</a:t>
            </a:r>
          </a:p>
        </p:txBody>
      </p:sp>
      <p:sp>
        <p:nvSpPr>
          <p:cNvPr id="8" name="Rectangle 7">
            <a:extLst>
              <a:ext uri="{FF2B5EF4-FFF2-40B4-BE49-F238E27FC236}">
                <a16:creationId xmlns:a16="http://schemas.microsoft.com/office/drawing/2014/main" id="{48B4FD96-7A12-4993-A52D-B6DCBB27843B}"/>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
        <p:nvSpPr>
          <p:cNvPr id="22" name="Slide Number Placeholder 21"/>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sp>
        <p:nvSpPr>
          <p:cNvPr id="12" name="Content Placeholder 3"/>
          <p:cNvSpPr>
            <a:spLocks noGrp="1"/>
          </p:cNvSpPr>
          <p:nvPr>
            <p:ph sz="half" idx="13" hasCustomPrompt="1"/>
          </p:nvPr>
        </p:nvSpPr>
        <p:spPr>
          <a:xfrm>
            <a:off x="449579" y="1816060"/>
            <a:ext cx="5532931" cy="4351338"/>
          </a:xfrm>
        </p:spPr>
        <p:txBody>
          <a:bodyPr/>
          <a:lstStyle>
            <a:lvl1pPr marL="341313" indent="-341313">
              <a:buClr>
                <a:srgbClr val="92D050"/>
              </a:buClr>
              <a:buSzPct val="100000"/>
              <a:buFontTx/>
              <a:buBlip>
                <a:blip r:embed="rId2"/>
              </a:buBlip>
              <a:defRPr>
                <a:latin typeface="Gotham Bold" pitchFamily="50" charset="0"/>
              </a:defRPr>
            </a:lvl1pPr>
            <a:lvl2pPr>
              <a:defRPr sz="2600">
                <a:latin typeface="Gotham Medium" panose="02000604030000020004" pitchFamily="50" charset="0"/>
              </a:defRPr>
            </a:lvl2pPr>
            <a:lvl3pPr marL="1143000" indent="-228600">
              <a:buClr>
                <a:srgbClr val="92D050"/>
              </a:buClr>
              <a:buSzPct val="125000"/>
              <a:buFont typeface="Arial" panose="020B0604020202020204" pitchFamily="34" charset="0"/>
              <a:buChar char="•"/>
              <a:defRPr sz="2400">
                <a:latin typeface="Gotham Medium" panose="02000604030000020004" pitchFamily="50" charset="0"/>
              </a:defRPr>
            </a:lvl3pPr>
            <a:lvl4pPr marL="1600200" indent="-228600">
              <a:buFont typeface="Wingdings" panose="05000000000000000000" pitchFamily="2" charset="2"/>
              <a:buChar char="§"/>
              <a:defRPr sz="2200">
                <a:latin typeface="Gotham Medium" panose="02000604030000020004" pitchFamily="50" charset="0"/>
              </a:defRPr>
            </a:lvl4pPr>
            <a:lvl5pPr marL="2057400" indent="-228600">
              <a:buClr>
                <a:schemeClr val="accent3"/>
              </a:buClr>
              <a:buSzPct val="125000"/>
              <a:buFont typeface="Wingdings" panose="05000000000000000000" pitchFamily="2" charset="2"/>
              <a:buChar char="§"/>
              <a:defRPr sz="2000">
                <a:latin typeface="Gotham Medium" panose="02000604030000020004" pitchFamily="50"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7" name="Content Placeholder 3">
            <a:extLst>
              <a:ext uri="{FF2B5EF4-FFF2-40B4-BE49-F238E27FC236}">
                <a16:creationId xmlns:a16="http://schemas.microsoft.com/office/drawing/2014/main" id="{ADDDB79F-766B-4D2C-9E87-F20D153630F2}"/>
              </a:ext>
            </a:extLst>
          </p:cNvPr>
          <p:cNvSpPr>
            <a:spLocks noGrp="1"/>
          </p:cNvSpPr>
          <p:nvPr>
            <p:ph sz="half" idx="14" hasCustomPrompt="1"/>
          </p:nvPr>
        </p:nvSpPr>
        <p:spPr>
          <a:xfrm>
            <a:off x="6209489" y="1816060"/>
            <a:ext cx="5532931" cy="4351338"/>
          </a:xfrm>
        </p:spPr>
        <p:txBody>
          <a:bodyPr/>
          <a:lstStyle>
            <a:lvl1pPr marL="341313" indent="-341313">
              <a:buClr>
                <a:srgbClr val="92D050"/>
              </a:buClr>
              <a:buSzPct val="100000"/>
              <a:buFontTx/>
              <a:buBlip>
                <a:blip r:embed="rId2"/>
              </a:buBlip>
              <a:defRPr>
                <a:latin typeface="Gotham Bold" pitchFamily="50" charset="0"/>
              </a:defRPr>
            </a:lvl1pPr>
            <a:lvl2pPr>
              <a:defRPr sz="2600">
                <a:latin typeface="Gotham Medium" panose="02000604030000020004" pitchFamily="50" charset="0"/>
              </a:defRPr>
            </a:lvl2pPr>
            <a:lvl3pPr marL="1143000" indent="-228600">
              <a:buClr>
                <a:srgbClr val="92D050"/>
              </a:buClr>
              <a:buSzPct val="125000"/>
              <a:buFont typeface="Arial" panose="020B0604020202020204" pitchFamily="34" charset="0"/>
              <a:buChar char="•"/>
              <a:defRPr sz="2400">
                <a:latin typeface="Gotham Medium" panose="02000604030000020004" pitchFamily="50" charset="0"/>
              </a:defRPr>
            </a:lvl3pPr>
            <a:lvl4pPr marL="1600200" indent="-228600">
              <a:buFont typeface="Wingdings" panose="05000000000000000000" pitchFamily="2" charset="2"/>
              <a:buChar char="§"/>
              <a:defRPr sz="2200">
                <a:latin typeface="Gotham Medium" panose="02000604030000020004" pitchFamily="50" charset="0"/>
              </a:defRPr>
            </a:lvl4pPr>
            <a:lvl5pPr marL="2057400" indent="-228600">
              <a:buClr>
                <a:schemeClr val="accent3"/>
              </a:buClr>
              <a:buSzPct val="125000"/>
              <a:buFont typeface="Wingdings" panose="05000000000000000000" pitchFamily="2" charset="2"/>
              <a:buChar char="§"/>
              <a:defRPr sz="2000">
                <a:latin typeface="Gotham Medium" panose="02000604030000020004" pitchFamily="50"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Tree>
    <p:extLst>
      <p:ext uri="{BB962C8B-B14F-4D97-AF65-F5344CB8AC3E}">
        <p14:creationId xmlns:p14="http://schemas.microsoft.com/office/powerpoint/2010/main" val="1213291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49580" y="365125"/>
            <a:ext cx="11292840" cy="1178471"/>
          </a:xfrm>
        </p:spPr>
        <p:txBody>
          <a:bodyPr/>
          <a:lstStyle>
            <a:lvl1pPr>
              <a:defRPr b="0">
                <a:latin typeface="Gotham Bold" pitchFamily="50" charset="0"/>
              </a:defRPr>
            </a:lvl1pPr>
          </a:lstStyle>
          <a:p>
            <a:r>
              <a:rPr lang="en-US" dirty="0"/>
              <a:t>Click to edit Master title style</a:t>
            </a:r>
          </a:p>
        </p:txBody>
      </p:sp>
      <p:sp>
        <p:nvSpPr>
          <p:cNvPr id="6" name="Rectangle 5">
            <a:extLst>
              <a:ext uri="{FF2B5EF4-FFF2-40B4-BE49-F238E27FC236}">
                <a16:creationId xmlns:a16="http://schemas.microsoft.com/office/drawing/2014/main" id="{92C21BFD-6391-4F44-9F8F-2BE5ACA60AA3}"/>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
        <p:nvSpPr>
          <p:cNvPr id="5" name="Slide Number Placeholder 4"/>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spTree>
    <p:extLst>
      <p:ext uri="{BB962C8B-B14F-4D97-AF65-F5344CB8AC3E}">
        <p14:creationId xmlns:p14="http://schemas.microsoft.com/office/powerpoint/2010/main" val="1489999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C2820CB-8F8E-409B-A387-17EDCBC1DC21}"/>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
        <p:nvSpPr>
          <p:cNvPr id="7" name="Slide Number Placeholder 6"/>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sp>
        <p:nvSpPr>
          <p:cNvPr id="12" name="Title 1"/>
          <p:cNvSpPr>
            <a:spLocks noGrp="1"/>
          </p:cNvSpPr>
          <p:nvPr>
            <p:ph type="title"/>
          </p:nvPr>
        </p:nvSpPr>
        <p:spPr>
          <a:xfrm>
            <a:off x="466928" y="457200"/>
            <a:ext cx="4305097" cy="1600200"/>
          </a:xfrm>
        </p:spPr>
        <p:txBody>
          <a:bodyPr anchor="b">
            <a:normAutofit/>
          </a:bodyPr>
          <a:lstStyle>
            <a:lvl1pPr algn="l">
              <a:defRPr sz="3600" b="0">
                <a:latin typeface="Gotham Bold" pitchFamily="50" charset="0"/>
              </a:defRPr>
            </a:lvl1pPr>
          </a:lstStyle>
          <a:p>
            <a:r>
              <a:rPr lang="en-US" dirty="0"/>
              <a:t>Click to edit Master title style</a:t>
            </a:r>
          </a:p>
        </p:txBody>
      </p:sp>
      <p:sp>
        <p:nvSpPr>
          <p:cNvPr id="13" name="Picture Placeholder 2"/>
          <p:cNvSpPr>
            <a:spLocks noGrp="1"/>
          </p:cNvSpPr>
          <p:nvPr>
            <p:ph type="pic" idx="1"/>
          </p:nvPr>
        </p:nvSpPr>
        <p:spPr>
          <a:xfrm>
            <a:off x="5183187" y="457201"/>
            <a:ext cx="6558097" cy="570040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4" name="Text Placeholder 3"/>
          <p:cNvSpPr>
            <a:spLocks noGrp="1"/>
          </p:cNvSpPr>
          <p:nvPr>
            <p:ph type="body" sz="half" idx="2"/>
          </p:nvPr>
        </p:nvSpPr>
        <p:spPr>
          <a:xfrm>
            <a:off x="466928" y="2122496"/>
            <a:ext cx="4305097" cy="4035112"/>
          </a:xfrm>
        </p:spPr>
        <p:txBody>
          <a:bodyPr/>
          <a:lstStyle>
            <a:lvl1pPr marL="0" indent="0">
              <a:buNone/>
              <a:defRPr sz="1600">
                <a:latin typeface="Calibri" panose="020F0502020204030204" pitchFamily="34" charset="0"/>
                <a:cs typeface="Calibri" panose="020F050202020403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Tree>
    <p:extLst>
      <p:ext uri="{BB962C8B-B14F-4D97-AF65-F5344CB8AC3E}">
        <p14:creationId xmlns:p14="http://schemas.microsoft.com/office/powerpoint/2010/main" val="1520833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80940AD-FF12-4F47-A750-EC9FBF989C23}"/>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
        <p:nvSpPr>
          <p:cNvPr id="5" name="Slide Number Placeholder 4"/>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sp>
        <p:nvSpPr>
          <p:cNvPr id="13" name="Title 1"/>
          <p:cNvSpPr>
            <a:spLocks noGrp="1"/>
          </p:cNvSpPr>
          <p:nvPr>
            <p:ph type="title"/>
          </p:nvPr>
        </p:nvSpPr>
        <p:spPr>
          <a:xfrm>
            <a:off x="466928" y="457200"/>
            <a:ext cx="4305097" cy="1600200"/>
          </a:xfrm>
        </p:spPr>
        <p:txBody>
          <a:bodyPr anchor="b">
            <a:normAutofit/>
          </a:bodyPr>
          <a:lstStyle>
            <a:lvl1pPr algn="l">
              <a:defRPr sz="3600" b="0">
                <a:latin typeface="Gotham Bold" pitchFamily="50" charset="0"/>
              </a:defRPr>
            </a:lvl1pPr>
          </a:lstStyle>
          <a:p>
            <a:r>
              <a:rPr lang="en-US" dirty="0"/>
              <a:t>Click to edit Master title style</a:t>
            </a:r>
          </a:p>
        </p:txBody>
      </p:sp>
      <p:sp>
        <p:nvSpPr>
          <p:cNvPr id="15" name="Text Placeholder 3"/>
          <p:cNvSpPr>
            <a:spLocks noGrp="1"/>
          </p:cNvSpPr>
          <p:nvPr>
            <p:ph type="body" sz="half" idx="2"/>
          </p:nvPr>
        </p:nvSpPr>
        <p:spPr>
          <a:xfrm>
            <a:off x="466928" y="2101956"/>
            <a:ext cx="4305097" cy="4055652"/>
          </a:xfrm>
        </p:spPr>
        <p:txBody>
          <a:bodyPr/>
          <a:lstStyle>
            <a:lvl1pPr marL="0" indent="0">
              <a:buNone/>
              <a:defRPr sz="1600">
                <a:latin typeface="Calibri" panose="020F0502020204030204" pitchFamily="34" charset="0"/>
                <a:cs typeface="Calibri" panose="020F050202020403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Content Placeholder 3">
            <a:extLst>
              <a:ext uri="{FF2B5EF4-FFF2-40B4-BE49-F238E27FC236}">
                <a16:creationId xmlns:a16="http://schemas.microsoft.com/office/drawing/2014/main" id="{49F177C8-FDAB-4A82-B30F-707BD0C9945C}"/>
              </a:ext>
            </a:extLst>
          </p:cNvPr>
          <p:cNvSpPr>
            <a:spLocks noGrp="1"/>
          </p:cNvSpPr>
          <p:nvPr>
            <p:ph sz="half" idx="14" hasCustomPrompt="1"/>
          </p:nvPr>
        </p:nvSpPr>
        <p:spPr>
          <a:xfrm>
            <a:off x="5200073" y="457200"/>
            <a:ext cx="6542347" cy="5700408"/>
          </a:xfrm>
        </p:spPr>
        <p:txBody>
          <a:bodyPr/>
          <a:lstStyle>
            <a:lvl1pPr marL="341313" indent="-341313">
              <a:buClr>
                <a:srgbClr val="92D050"/>
              </a:buClr>
              <a:buSzPct val="100000"/>
              <a:buFontTx/>
              <a:buBlip>
                <a:blip r:embed="rId2"/>
              </a:buBlip>
              <a:defRPr>
                <a:latin typeface="Gotham Bold" pitchFamily="50" charset="0"/>
              </a:defRPr>
            </a:lvl1pPr>
            <a:lvl2pPr>
              <a:defRPr sz="2600">
                <a:latin typeface="Gotham Medium" panose="02000604030000020004" pitchFamily="50" charset="0"/>
              </a:defRPr>
            </a:lvl2pPr>
            <a:lvl3pPr marL="1143000" indent="-228600">
              <a:buClr>
                <a:srgbClr val="92D050"/>
              </a:buClr>
              <a:buSzPct val="125000"/>
              <a:buFont typeface="Arial" panose="020B0604020202020204" pitchFamily="34" charset="0"/>
              <a:buChar char="•"/>
              <a:defRPr sz="2400">
                <a:latin typeface="Gotham Medium" panose="02000604030000020004" pitchFamily="50" charset="0"/>
              </a:defRPr>
            </a:lvl3pPr>
            <a:lvl4pPr marL="1600200" indent="-228600">
              <a:buFont typeface="Wingdings" panose="05000000000000000000" pitchFamily="2" charset="2"/>
              <a:buChar char="§"/>
              <a:defRPr sz="2200">
                <a:latin typeface="Gotham Medium" panose="02000604030000020004" pitchFamily="50" charset="0"/>
              </a:defRPr>
            </a:lvl4pPr>
            <a:lvl5pPr marL="2057400" indent="-228600">
              <a:buClr>
                <a:schemeClr val="accent3"/>
              </a:buClr>
              <a:buSzPct val="125000"/>
              <a:buFont typeface="Wingdings" panose="05000000000000000000" pitchFamily="2" charset="2"/>
              <a:buChar char="§"/>
              <a:defRPr sz="2000">
                <a:latin typeface="Gotham Medium" panose="02000604030000020004" pitchFamily="50"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Tree>
    <p:extLst>
      <p:ext uri="{BB962C8B-B14F-4D97-AF65-F5344CB8AC3E}">
        <p14:creationId xmlns:p14="http://schemas.microsoft.com/office/powerpoint/2010/main" val="3613486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 - single present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69C030F5-6F3E-44D7-8269-345BAC00E018}"/>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
        <p:nvSpPr>
          <p:cNvPr id="11" name="Text Placeholder 35"/>
          <p:cNvSpPr>
            <a:spLocks noGrp="1"/>
          </p:cNvSpPr>
          <p:nvPr>
            <p:ph type="body" sz="quarter" idx="15" hasCustomPrompt="1"/>
          </p:nvPr>
        </p:nvSpPr>
        <p:spPr>
          <a:xfrm>
            <a:off x="449580" y="3610817"/>
            <a:ext cx="11292840" cy="460258"/>
          </a:xfrm>
          <a:noFill/>
        </p:spPr>
        <p:txBody>
          <a:bodyPr anchor="ctr">
            <a:normAutofit/>
          </a:bodyPr>
          <a:lstStyle>
            <a:lvl1pPr marL="0" indent="0" algn="ctr">
              <a:buNone/>
              <a:defRPr sz="2200" b="1">
                <a:solidFill>
                  <a:srgbClr val="01203D"/>
                </a:solidFill>
                <a:latin typeface="Gotham Bold" pitchFamily="50"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chfs.ky.gov/agencies/DPH</a:t>
            </a:r>
          </a:p>
        </p:txBody>
      </p:sp>
      <p:sp>
        <p:nvSpPr>
          <p:cNvPr id="12" name="Rectangle 11"/>
          <p:cNvSpPr/>
          <p:nvPr userDrawn="1"/>
        </p:nvSpPr>
        <p:spPr>
          <a:xfrm>
            <a:off x="449580" y="1034810"/>
            <a:ext cx="11292840" cy="769441"/>
          </a:xfrm>
          <a:prstGeom prst="rect">
            <a:avLst/>
          </a:prstGeom>
        </p:spPr>
        <p:txBody>
          <a:bodyPr wrap="square">
            <a:spAutoFit/>
          </a:bodyPr>
          <a:lstStyle/>
          <a:p>
            <a:pPr lvl="0" algn="ctr"/>
            <a:r>
              <a:rPr lang="en-US" sz="4400" b="0" dirty="0">
                <a:solidFill>
                  <a:srgbClr val="01203D"/>
                </a:solidFill>
                <a:latin typeface="Gotham Black" panose="02000604040000020004" pitchFamily="50" charset="0"/>
              </a:rPr>
              <a:t>Thank you!</a:t>
            </a:r>
          </a:p>
        </p:txBody>
      </p:sp>
      <p:sp>
        <p:nvSpPr>
          <p:cNvPr id="13" name="Text Placeholder 35"/>
          <p:cNvSpPr>
            <a:spLocks noGrp="1"/>
          </p:cNvSpPr>
          <p:nvPr>
            <p:ph type="body" sz="quarter" idx="14" hasCustomPrompt="1"/>
          </p:nvPr>
        </p:nvSpPr>
        <p:spPr>
          <a:xfrm>
            <a:off x="449580" y="1804251"/>
            <a:ext cx="11292840" cy="1719211"/>
          </a:xfrm>
        </p:spPr>
        <p:txBody>
          <a:bodyPr anchor="t"/>
          <a:lstStyle>
            <a:lvl1pPr marL="0" indent="0" algn="ctr">
              <a:buNone/>
              <a:defRPr baseline="0">
                <a:solidFill>
                  <a:schemeClr val="tx1"/>
                </a:solidFill>
                <a:latin typeface="Gotham Medium" panose="02000604030000020004" pitchFamily="50"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edit presenter name, phone, email</a:t>
            </a:r>
          </a:p>
        </p:txBody>
      </p:sp>
      <p:sp>
        <p:nvSpPr>
          <p:cNvPr id="16" name="Slide Number Placeholder 4">
            <a:extLst>
              <a:ext uri="{FF2B5EF4-FFF2-40B4-BE49-F238E27FC236}">
                <a16:creationId xmlns:a16="http://schemas.microsoft.com/office/drawing/2014/main" id="{88B09F87-73E6-4150-B1E3-45C8D7CE53DA}"/>
              </a:ext>
            </a:extLst>
          </p:cNvPr>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grpSp>
        <p:nvGrpSpPr>
          <p:cNvPr id="22" name="Group 21">
            <a:extLst>
              <a:ext uri="{FF2B5EF4-FFF2-40B4-BE49-F238E27FC236}">
                <a16:creationId xmlns:a16="http://schemas.microsoft.com/office/drawing/2014/main" id="{E0F9AF5C-7C35-E789-5E04-BF6A322AEC4E}"/>
              </a:ext>
            </a:extLst>
          </p:cNvPr>
          <p:cNvGrpSpPr/>
          <p:nvPr userDrawn="1"/>
        </p:nvGrpSpPr>
        <p:grpSpPr>
          <a:xfrm>
            <a:off x="446252" y="4426502"/>
            <a:ext cx="11296168" cy="1828800"/>
            <a:chOff x="446252" y="4426502"/>
            <a:chExt cx="11296168" cy="1828800"/>
          </a:xfrm>
        </p:grpSpPr>
        <p:pic>
          <p:nvPicPr>
            <p:cNvPr id="23" name="Picture 22">
              <a:extLst>
                <a:ext uri="{FF2B5EF4-FFF2-40B4-BE49-F238E27FC236}">
                  <a16:creationId xmlns:a16="http://schemas.microsoft.com/office/drawing/2014/main" id="{B5E5EA08-0C80-2B6F-46B7-F779CA8EBAC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6252" y="4583903"/>
              <a:ext cx="3132289" cy="1371600"/>
            </a:xfrm>
            <a:prstGeom prst="rect">
              <a:avLst/>
            </a:prstGeom>
          </p:spPr>
        </p:pic>
        <p:pic>
          <p:nvPicPr>
            <p:cNvPr id="24" name="Graphic 23">
              <a:extLst>
                <a:ext uri="{FF2B5EF4-FFF2-40B4-BE49-F238E27FC236}">
                  <a16:creationId xmlns:a16="http://schemas.microsoft.com/office/drawing/2014/main" id="{4ACD68C1-1136-B6E3-A260-2E88F0875FFE}"/>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65558" y="4426502"/>
              <a:ext cx="1860885" cy="1828800"/>
            </a:xfrm>
            <a:prstGeom prst="rect">
              <a:avLst/>
            </a:prstGeom>
          </p:spPr>
        </p:pic>
        <p:pic>
          <p:nvPicPr>
            <p:cNvPr id="25" name="Picture 24" descr="Logo&#10;&#10;Description automatically generated">
              <a:extLst>
                <a:ext uri="{FF2B5EF4-FFF2-40B4-BE49-F238E27FC236}">
                  <a16:creationId xmlns:a16="http://schemas.microsoft.com/office/drawing/2014/main" id="{79B54700-8017-A547-1682-89C0FEB3A4AC}"/>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026599" y="4657789"/>
              <a:ext cx="2715821" cy="1371600"/>
            </a:xfrm>
            <a:prstGeom prst="rect">
              <a:avLst/>
            </a:prstGeom>
          </p:spPr>
        </p:pic>
      </p:grpSp>
    </p:spTree>
    <p:extLst>
      <p:ext uri="{BB962C8B-B14F-4D97-AF65-F5344CB8AC3E}">
        <p14:creationId xmlns:p14="http://schemas.microsoft.com/office/powerpoint/2010/main" val="1469467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Info - two presenters">
    <p:spTree>
      <p:nvGrpSpPr>
        <p:cNvPr id="1" name=""/>
        <p:cNvGrpSpPr/>
        <p:nvPr/>
      </p:nvGrpSpPr>
      <p:grpSpPr>
        <a:xfrm>
          <a:off x="0" y="0"/>
          <a:ext cx="0" cy="0"/>
          <a:chOff x="0" y="0"/>
          <a:chExt cx="0" cy="0"/>
        </a:xfrm>
      </p:grpSpPr>
      <p:sp>
        <p:nvSpPr>
          <p:cNvPr id="11" name="Text Placeholder 35"/>
          <p:cNvSpPr>
            <a:spLocks noGrp="1"/>
          </p:cNvSpPr>
          <p:nvPr>
            <p:ph type="body" sz="quarter" idx="15" hasCustomPrompt="1"/>
          </p:nvPr>
        </p:nvSpPr>
        <p:spPr>
          <a:xfrm>
            <a:off x="449580" y="3610817"/>
            <a:ext cx="11292840" cy="460258"/>
          </a:xfrm>
          <a:noFill/>
        </p:spPr>
        <p:txBody>
          <a:bodyPr anchor="ctr">
            <a:normAutofit/>
          </a:bodyPr>
          <a:lstStyle>
            <a:lvl1pPr marL="0" indent="0" algn="ctr">
              <a:buNone/>
              <a:defRPr sz="2200" b="1">
                <a:solidFill>
                  <a:srgbClr val="01203D"/>
                </a:solidFill>
                <a:latin typeface="Gotham Bold" pitchFamily="50"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chfs.ky.gov/agencies/DPH</a:t>
            </a:r>
          </a:p>
        </p:txBody>
      </p:sp>
      <p:sp>
        <p:nvSpPr>
          <p:cNvPr id="12" name="Rectangle 11"/>
          <p:cNvSpPr/>
          <p:nvPr userDrawn="1"/>
        </p:nvSpPr>
        <p:spPr>
          <a:xfrm>
            <a:off x="449580" y="1034810"/>
            <a:ext cx="11292840" cy="769441"/>
          </a:xfrm>
          <a:prstGeom prst="rect">
            <a:avLst/>
          </a:prstGeom>
        </p:spPr>
        <p:txBody>
          <a:bodyPr wrap="square">
            <a:spAutoFit/>
          </a:bodyPr>
          <a:lstStyle/>
          <a:p>
            <a:pPr lvl="0" algn="ctr"/>
            <a:r>
              <a:rPr lang="en-US" sz="4400" b="0" dirty="0">
                <a:solidFill>
                  <a:srgbClr val="01203D"/>
                </a:solidFill>
                <a:latin typeface="Gotham Black" panose="02000604040000020004" pitchFamily="50" charset="0"/>
              </a:rPr>
              <a:t>Thank you!</a:t>
            </a:r>
          </a:p>
        </p:txBody>
      </p:sp>
      <p:sp>
        <p:nvSpPr>
          <p:cNvPr id="13" name="Text Placeholder 35"/>
          <p:cNvSpPr>
            <a:spLocks noGrp="1"/>
          </p:cNvSpPr>
          <p:nvPr>
            <p:ph type="body" sz="quarter" idx="14" hasCustomPrompt="1"/>
          </p:nvPr>
        </p:nvSpPr>
        <p:spPr>
          <a:xfrm>
            <a:off x="449580" y="1804251"/>
            <a:ext cx="5551827" cy="1719211"/>
          </a:xfrm>
        </p:spPr>
        <p:txBody>
          <a:bodyPr anchor="t"/>
          <a:lstStyle>
            <a:lvl1pPr marL="0" indent="0" algn="ctr">
              <a:buNone/>
              <a:defRPr baseline="0">
                <a:solidFill>
                  <a:schemeClr val="tx1"/>
                </a:solidFill>
                <a:latin typeface="Gotham Medium" panose="02000604030000020004" pitchFamily="50"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edit presenter name, phone, email</a:t>
            </a:r>
          </a:p>
        </p:txBody>
      </p:sp>
      <p:sp>
        <p:nvSpPr>
          <p:cNvPr id="3" name="Text Placeholder 2"/>
          <p:cNvSpPr>
            <a:spLocks noGrp="1"/>
          </p:cNvSpPr>
          <p:nvPr>
            <p:ph type="body" sz="quarter" idx="16" hasCustomPrompt="1"/>
          </p:nvPr>
        </p:nvSpPr>
        <p:spPr>
          <a:xfrm>
            <a:off x="6103936" y="1804226"/>
            <a:ext cx="5638483" cy="1719262"/>
          </a:xfrm>
        </p:spPr>
        <p:txBody>
          <a:bodyPr/>
          <a:lstStyle>
            <a:lvl1pPr marL="0" indent="0" algn="ctr">
              <a:buNone/>
              <a:defRPr baseline="0">
                <a:latin typeface="Gotham Medium" panose="02000604030000020004" pitchFamily="50" charset="0"/>
              </a:defRPr>
            </a:lvl1pPr>
            <a:lvl2pPr marL="457200" indent="0">
              <a:buNone/>
              <a:defRPr>
                <a:latin typeface="Calibri Light" panose="020F0302020204030204" pitchFamily="34" charset="0"/>
              </a:defRPr>
            </a:lvl2pPr>
            <a:lvl3pPr marL="914400" indent="0">
              <a:buNone/>
              <a:defRPr>
                <a:latin typeface="Calibri Light" panose="020F0302020204030204" pitchFamily="34" charset="0"/>
              </a:defRPr>
            </a:lvl3pPr>
            <a:lvl4pPr marL="1371600" indent="0">
              <a:buNone/>
              <a:defRPr>
                <a:latin typeface="Calibri Light" panose="020F0302020204030204" pitchFamily="34" charset="0"/>
              </a:defRPr>
            </a:lvl4pPr>
            <a:lvl5pPr marL="1828800" indent="0">
              <a:buNone/>
              <a:defRPr>
                <a:latin typeface="Calibri Light" panose="020F0302020204030204" pitchFamily="34" charset="0"/>
              </a:defRPr>
            </a:lvl5pPr>
          </a:lstStyle>
          <a:p>
            <a:pPr lvl="0"/>
            <a:r>
              <a:rPr lang="en-US" dirty="0"/>
              <a:t>Click to edit second presenter name, phone, email</a:t>
            </a:r>
          </a:p>
        </p:txBody>
      </p:sp>
      <p:sp>
        <p:nvSpPr>
          <p:cNvPr id="17" name="Rectangle 16">
            <a:extLst>
              <a:ext uri="{FF2B5EF4-FFF2-40B4-BE49-F238E27FC236}">
                <a16:creationId xmlns:a16="http://schemas.microsoft.com/office/drawing/2014/main" id="{32523B51-82E5-44C1-BD62-ECE0BBA1F480}"/>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
        <p:nvSpPr>
          <p:cNvPr id="16" name="Slide Number Placeholder 4">
            <a:extLst>
              <a:ext uri="{FF2B5EF4-FFF2-40B4-BE49-F238E27FC236}">
                <a16:creationId xmlns:a16="http://schemas.microsoft.com/office/drawing/2014/main" id="{656B23F0-6900-4B02-939A-6FE61AF4A8E4}"/>
              </a:ext>
            </a:extLst>
          </p:cNvPr>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grpSp>
        <p:nvGrpSpPr>
          <p:cNvPr id="15" name="Group 14">
            <a:extLst>
              <a:ext uri="{FF2B5EF4-FFF2-40B4-BE49-F238E27FC236}">
                <a16:creationId xmlns:a16="http://schemas.microsoft.com/office/drawing/2014/main" id="{49603730-3403-03DD-31C4-6B84628876D2}"/>
              </a:ext>
            </a:extLst>
          </p:cNvPr>
          <p:cNvGrpSpPr/>
          <p:nvPr userDrawn="1"/>
        </p:nvGrpSpPr>
        <p:grpSpPr>
          <a:xfrm>
            <a:off x="446252" y="4426502"/>
            <a:ext cx="11296168" cy="1828800"/>
            <a:chOff x="446252" y="4426502"/>
            <a:chExt cx="11296168" cy="1828800"/>
          </a:xfrm>
        </p:grpSpPr>
        <p:pic>
          <p:nvPicPr>
            <p:cNvPr id="18" name="Picture 17">
              <a:extLst>
                <a:ext uri="{FF2B5EF4-FFF2-40B4-BE49-F238E27FC236}">
                  <a16:creationId xmlns:a16="http://schemas.microsoft.com/office/drawing/2014/main" id="{26E62308-8BFF-BF47-A508-EAE4F171474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6252" y="4583903"/>
              <a:ext cx="3132289" cy="1371600"/>
            </a:xfrm>
            <a:prstGeom prst="rect">
              <a:avLst/>
            </a:prstGeom>
          </p:spPr>
        </p:pic>
        <p:pic>
          <p:nvPicPr>
            <p:cNvPr id="21" name="Graphic 20">
              <a:extLst>
                <a:ext uri="{FF2B5EF4-FFF2-40B4-BE49-F238E27FC236}">
                  <a16:creationId xmlns:a16="http://schemas.microsoft.com/office/drawing/2014/main" id="{CD83FAB4-E3F9-DC00-FCFC-A48AF38F3C1E}"/>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65558" y="4426502"/>
              <a:ext cx="1860885" cy="1828800"/>
            </a:xfrm>
            <a:prstGeom prst="rect">
              <a:avLst/>
            </a:prstGeom>
          </p:spPr>
        </p:pic>
        <p:pic>
          <p:nvPicPr>
            <p:cNvPr id="22" name="Picture 21" descr="Logo&#10;&#10;Description automatically generated">
              <a:extLst>
                <a:ext uri="{FF2B5EF4-FFF2-40B4-BE49-F238E27FC236}">
                  <a16:creationId xmlns:a16="http://schemas.microsoft.com/office/drawing/2014/main" id="{1390A36E-B602-C30C-0EEF-32152E16743F}"/>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026599" y="4657789"/>
              <a:ext cx="2715821" cy="1371600"/>
            </a:xfrm>
            <a:prstGeom prst="rect">
              <a:avLst/>
            </a:prstGeom>
          </p:spPr>
        </p:pic>
      </p:grpSp>
    </p:spTree>
    <p:extLst>
      <p:ext uri="{BB962C8B-B14F-4D97-AF65-F5344CB8AC3E}">
        <p14:creationId xmlns:p14="http://schemas.microsoft.com/office/powerpoint/2010/main" val="4256314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ption 2">
    <p:spTree>
      <p:nvGrpSpPr>
        <p:cNvPr id="1" name=""/>
        <p:cNvGrpSpPr/>
        <p:nvPr/>
      </p:nvGrpSpPr>
      <p:grpSpPr>
        <a:xfrm>
          <a:off x="0" y="0"/>
          <a:ext cx="0" cy="0"/>
          <a:chOff x="0" y="0"/>
          <a:chExt cx="0" cy="0"/>
        </a:xfrm>
      </p:grpSpPr>
      <p:sp>
        <p:nvSpPr>
          <p:cNvPr id="15" name="Title 1"/>
          <p:cNvSpPr>
            <a:spLocks noGrp="1"/>
          </p:cNvSpPr>
          <p:nvPr>
            <p:ph type="ctrTitle" hasCustomPrompt="1"/>
          </p:nvPr>
        </p:nvSpPr>
        <p:spPr>
          <a:xfrm>
            <a:off x="4689451" y="1742388"/>
            <a:ext cx="6874476" cy="1902191"/>
          </a:xfrm>
        </p:spPr>
        <p:txBody>
          <a:bodyPr anchor="b">
            <a:normAutofit/>
          </a:bodyPr>
          <a:lstStyle>
            <a:lvl1pPr algn="l">
              <a:defRPr sz="4400" b="0">
                <a:solidFill>
                  <a:srgbClr val="01203D"/>
                </a:solidFill>
                <a:latin typeface="Gotham Black" panose="02000604040000020004" pitchFamily="50" charset="0"/>
              </a:defRPr>
            </a:lvl1pPr>
          </a:lstStyle>
          <a:p>
            <a:r>
              <a:rPr lang="en-US" dirty="0"/>
              <a:t>Click to edit title</a:t>
            </a:r>
          </a:p>
        </p:txBody>
      </p:sp>
      <p:sp>
        <p:nvSpPr>
          <p:cNvPr id="16" name="Subtitle 2"/>
          <p:cNvSpPr>
            <a:spLocks noGrp="1"/>
          </p:cNvSpPr>
          <p:nvPr>
            <p:ph type="subTitle" idx="1" hasCustomPrompt="1"/>
          </p:nvPr>
        </p:nvSpPr>
        <p:spPr>
          <a:xfrm>
            <a:off x="4689451" y="3644579"/>
            <a:ext cx="6874476" cy="679306"/>
          </a:xfrm>
        </p:spPr>
        <p:txBody>
          <a:bodyPr anchor="ctr">
            <a:normAutofit/>
          </a:bodyPr>
          <a:lstStyle>
            <a:lvl1pPr marL="0" indent="0" algn="l">
              <a:buNone/>
              <a:defRPr sz="3400">
                <a:solidFill>
                  <a:srgbClr val="01203D"/>
                </a:solidFill>
                <a:latin typeface="Gotham Bold" pitchFamily="50"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presenter</a:t>
            </a:r>
          </a:p>
        </p:txBody>
      </p:sp>
      <p:sp>
        <p:nvSpPr>
          <p:cNvPr id="8" name="Rectangle 7"/>
          <p:cNvSpPr/>
          <p:nvPr userDrawn="1"/>
        </p:nvSpPr>
        <p:spPr>
          <a:xfrm>
            <a:off x="-9331" y="0"/>
            <a:ext cx="4069080" cy="6869429"/>
          </a:xfrm>
          <a:prstGeom prst="rect">
            <a:avLst/>
          </a:prstGeom>
          <a:solidFill>
            <a:srgbClr val="012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Placeholder 16"/>
          <p:cNvSpPr>
            <a:spLocks noGrp="1"/>
          </p:cNvSpPr>
          <p:nvPr>
            <p:ph type="body" sz="quarter" idx="13" hasCustomPrompt="1"/>
          </p:nvPr>
        </p:nvSpPr>
        <p:spPr>
          <a:xfrm>
            <a:off x="4689451" y="4342547"/>
            <a:ext cx="6874476" cy="651116"/>
          </a:xfrm>
        </p:spPr>
        <p:txBody>
          <a:bodyPr anchor="ctr">
            <a:normAutofit/>
          </a:bodyPr>
          <a:lstStyle>
            <a:lvl1pPr marL="0" indent="0" algn="l">
              <a:buNone/>
              <a:defRPr sz="2200">
                <a:solidFill>
                  <a:srgbClr val="01203D"/>
                </a:solidFill>
                <a:latin typeface="Gotham Medium" panose="02000604030000020004" pitchFamily="50"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date</a:t>
            </a: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9451" y="5187069"/>
            <a:ext cx="2048256" cy="1103112"/>
          </a:xfrm>
          <a:prstGeom prst="rect">
            <a:avLst/>
          </a:prstGeom>
        </p:spPr>
      </p:pic>
      <p:sp>
        <p:nvSpPr>
          <p:cNvPr id="11" name="Rectangle 10"/>
          <p:cNvSpPr/>
          <p:nvPr userDrawn="1"/>
        </p:nvSpPr>
        <p:spPr>
          <a:xfrm>
            <a:off x="4059748" y="6470420"/>
            <a:ext cx="8139871" cy="411480"/>
          </a:xfrm>
          <a:prstGeom prst="rect">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spc="250" baseline="0" dirty="0"/>
          </a:p>
        </p:txBody>
      </p:sp>
      <p:pic>
        <p:nvPicPr>
          <p:cNvPr id="10" name="Graphic 9">
            <a:extLst>
              <a:ext uri="{FF2B5EF4-FFF2-40B4-BE49-F238E27FC236}">
                <a16:creationId xmlns:a16="http://schemas.microsoft.com/office/drawing/2014/main" id="{B62F158F-E475-41B0-A9F2-FA6EAC337CD9}"/>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79728" y="5187069"/>
            <a:ext cx="1125835" cy="1106424"/>
          </a:xfrm>
          <a:prstGeom prst="rect">
            <a:avLst/>
          </a:prstGeom>
        </p:spPr>
      </p:pic>
      <p:pic>
        <p:nvPicPr>
          <p:cNvPr id="4" name="Picture 3" descr="Logo&#10;&#10;Description automatically generated">
            <a:extLst>
              <a:ext uri="{FF2B5EF4-FFF2-40B4-BE49-F238E27FC236}">
                <a16:creationId xmlns:a16="http://schemas.microsoft.com/office/drawing/2014/main" id="{F0A85846-F6C6-2601-7233-C70FAF47F123}"/>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373165" y="5187069"/>
            <a:ext cx="2190762" cy="1106424"/>
          </a:xfrm>
          <a:prstGeom prst="rect">
            <a:avLst/>
          </a:prstGeom>
        </p:spPr>
      </p:pic>
    </p:spTree>
    <p:extLst>
      <p:ext uri="{BB962C8B-B14F-4D97-AF65-F5344CB8AC3E}">
        <p14:creationId xmlns:p14="http://schemas.microsoft.com/office/powerpoint/2010/main" val="429604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3264" userDrawn="1">
          <p15:clr>
            <a:srgbClr val="FBAE40"/>
          </p15:clr>
        </p15:guide>
        <p15:guide id="2" pos="520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17847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456070"/>
            <a:ext cx="2743200" cy="254738"/>
          </a:xfrm>
          <a:prstGeom prst="rect">
            <a:avLst/>
          </a:prstGeom>
        </p:spPr>
        <p:txBody>
          <a:bodyPr vert="horz" lIns="91440" tIns="45720" rIns="91440" bIns="45720" rtlCol="0" anchor="ctr"/>
          <a:lstStyle>
            <a:lvl1pPr algn="l">
              <a:defRPr sz="800">
                <a:solidFill>
                  <a:schemeClr val="bg1">
                    <a:lumMod val="95000"/>
                  </a:schemeClr>
                </a:solidFill>
              </a:defRPr>
            </a:lvl1pPr>
          </a:lstStyle>
          <a:p>
            <a:fld id="{0467B39D-87AC-4D39-8154-C6852A584385}" type="datetime1">
              <a:rPr lang="en-US" smtClean="0"/>
              <a:pPr/>
              <a:t>11/2/2022</a:t>
            </a:fld>
            <a:endParaRPr lang="en-US" dirty="0"/>
          </a:p>
        </p:txBody>
      </p:sp>
      <p:sp>
        <p:nvSpPr>
          <p:cNvPr id="5" name="Footer Placeholder 4"/>
          <p:cNvSpPr>
            <a:spLocks noGrp="1"/>
          </p:cNvSpPr>
          <p:nvPr>
            <p:ph type="ftr" sz="quarter" idx="3"/>
          </p:nvPr>
        </p:nvSpPr>
        <p:spPr>
          <a:xfrm>
            <a:off x="4038600" y="6447966"/>
            <a:ext cx="4114800" cy="262842"/>
          </a:xfrm>
          <a:prstGeom prst="rect">
            <a:avLst/>
          </a:prstGeom>
        </p:spPr>
        <p:txBody>
          <a:bodyPr vert="horz" lIns="91440" tIns="45720" rIns="91440" bIns="45720" rtlCol="0" anchor="ctr"/>
          <a:lstStyle>
            <a:lvl1pPr algn="ctr">
              <a:defRPr sz="800">
                <a:solidFill>
                  <a:schemeClr val="bg1">
                    <a:lumMod val="95000"/>
                  </a:schemeClr>
                </a:solidFill>
              </a:defRPr>
            </a:lvl1pPr>
          </a:lstStyle>
          <a:p>
            <a:endParaRPr lang="en-US" dirty="0"/>
          </a:p>
        </p:txBody>
      </p:sp>
      <p:sp>
        <p:nvSpPr>
          <p:cNvPr id="6" name="Slide Number Placeholder 5"/>
          <p:cNvSpPr>
            <a:spLocks noGrp="1"/>
          </p:cNvSpPr>
          <p:nvPr>
            <p:ph type="sldNum" sz="quarter" idx="4"/>
          </p:nvPr>
        </p:nvSpPr>
        <p:spPr>
          <a:xfrm>
            <a:off x="11353799" y="6514978"/>
            <a:ext cx="695325" cy="251816"/>
          </a:xfrm>
          <a:prstGeom prst="rect">
            <a:avLst/>
          </a:prstGeom>
        </p:spPr>
        <p:txBody>
          <a:bodyPr vert="horz" lIns="91440" tIns="45720" rIns="91440" bIns="45720" rtlCol="0" anchor="ctr"/>
          <a:lstStyle>
            <a:lvl1pPr algn="r">
              <a:defRPr sz="1200" b="0">
                <a:solidFill>
                  <a:schemeClr val="tx1"/>
                </a:solidFill>
                <a:latin typeface="Gotham Bold" pitchFamily="50" charset="0"/>
              </a:defRPr>
            </a:lvl1pPr>
          </a:lstStyle>
          <a:p>
            <a:fld id="{ABB8925F-B6BB-49B0-9469-5285B9C99CB3}" type="slidenum">
              <a:rPr lang="en-US" smtClean="0"/>
              <a:pPr/>
              <a:t>‹#›</a:t>
            </a:fld>
            <a:endParaRPr lang="en-US" dirty="0"/>
          </a:p>
        </p:txBody>
      </p:sp>
      <p:sp>
        <p:nvSpPr>
          <p:cNvPr id="36" name="Title 5"/>
          <p:cNvSpPr txBox="1">
            <a:spLocks/>
          </p:cNvSpPr>
          <p:nvPr userDrawn="1"/>
        </p:nvSpPr>
        <p:spPr>
          <a:xfrm>
            <a:off x="754966" y="1415668"/>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endParaRPr lang="en-US" sz="3400" b="0" dirty="0">
              <a:latin typeface="Calibri Light" panose="020F0302020204030204" pitchFamily="34" charset="0"/>
            </a:endParaRPr>
          </a:p>
        </p:txBody>
      </p:sp>
    </p:spTree>
    <p:extLst>
      <p:ext uri="{BB962C8B-B14F-4D97-AF65-F5344CB8AC3E}">
        <p14:creationId xmlns:p14="http://schemas.microsoft.com/office/powerpoint/2010/main" val="4135534529"/>
      </p:ext>
    </p:extLst>
  </p:cSld>
  <p:clrMap bg1="lt1" tx1="dk1" bg2="lt2" tx2="dk2" accent1="accent1" accent2="accent2" accent3="accent3" accent4="accent4" accent5="accent5" accent6="accent6" hlink="hlink" folHlink="folHlink"/>
  <p:sldLayoutIdLst>
    <p:sldLayoutId id="2147483747" r:id="rId1"/>
    <p:sldLayoutId id="2147483750" r:id="rId2"/>
    <p:sldLayoutId id="2147483752" r:id="rId3"/>
    <p:sldLayoutId id="2147483751" r:id="rId4"/>
    <p:sldLayoutId id="2147483748" r:id="rId5"/>
    <p:sldLayoutId id="2147483749" r:id="rId6"/>
    <p:sldLayoutId id="2147483755" r:id="rId7"/>
    <p:sldLayoutId id="2147483740" r:id="rId8"/>
    <p:sldLayoutId id="2147483753" r:id="rId9"/>
    <p:sldLayoutId id="2147483754" r:id="rId10"/>
    <p:sldLayoutId id="2147483757" r:id="rId11"/>
    <p:sldLayoutId id="2147483735" r:id="rId12"/>
    <p:sldLayoutId id="2147483729" r:id="rId13"/>
    <p:sldLayoutId id="2147483737" r:id="rId14"/>
    <p:sldLayoutId id="2147483730" r:id="rId15"/>
    <p:sldLayoutId id="2147483739" r:id="rId16"/>
    <p:sldLayoutId id="2147483734" r:id="rId17"/>
    <p:sldLayoutId id="2147483758" r:id="rId1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400" rtl="0" eaLnBrk="1" latinLnBrk="0" hangingPunct="1">
        <a:lnSpc>
          <a:spcPct val="90000"/>
        </a:lnSpc>
        <a:spcBef>
          <a:spcPct val="0"/>
        </a:spcBef>
        <a:buNone/>
        <a:defRPr sz="4000" b="0" kern="1200">
          <a:solidFill>
            <a:srgbClr val="01203D"/>
          </a:solidFill>
          <a:latin typeface="Gotham Bold" pitchFamily="50" charset="0"/>
          <a:ea typeface="+mj-ea"/>
          <a:cs typeface="+mj-cs"/>
        </a:defRPr>
      </a:lvl1pPr>
    </p:titleStyle>
    <p:bodyStyle>
      <a:lvl1pPr marL="341313" indent="-341313" algn="l" defTabSz="914400" rtl="0" eaLnBrk="1" latinLnBrk="0" hangingPunct="1">
        <a:lnSpc>
          <a:spcPct val="90000"/>
        </a:lnSpc>
        <a:spcBef>
          <a:spcPts val="1000"/>
        </a:spcBef>
        <a:buClr>
          <a:srgbClr val="92D050"/>
        </a:buClr>
        <a:buSzPct val="100000"/>
        <a:buFontTx/>
        <a:buBlip>
          <a:blip r:embed="rId20"/>
        </a:buBlip>
        <a:defRPr sz="2800" kern="1200">
          <a:solidFill>
            <a:srgbClr val="000000"/>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Clr>
          <a:srgbClr val="62BCF0"/>
        </a:buClr>
        <a:buSzPct val="125000"/>
        <a:buFont typeface="Arial" panose="020B0604020202020204" pitchFamily="34" charset="0"/>
        <a:buChar char="•"/>
        <a:defRPr sz="2600" kern="1200">
          <a:solidFill>
            <a:srgbClr val="000000"/>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Clr>
          <a:srgbClr val="01203D"/>
        </a:buClr>
        <a:buSzPct val="85000"/>
        <a:buFont typeface="Courier New" panose="02070309020205020404" pitchFamily="49" charset="0"/>
        <a:buChar char="o"/>
        <a:defRPr sz="2400" kern="1200">
          <a:solidFill>
            <a:srgbClr val="000000"/>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Clr>
          <a:srgbClr val="62BCF0"/>
        </a:buClr>
        <a:buSzPct val="125000"/>
        <a:buFont typeface="Wingdings" panose="05000000000000000000" pitchFamily="2" charset="2"/>
        <a:buChar char="§"/>
        <a:defRPr sz="2200" kern="1200">
          <a:solidFill>
            <a:srgbClr val="000000"/>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Clr>
          <a:srgbClr val="01203D"/>
        </a:buClr>
        <a:buSzPct val="65000"/>
        <a:buFont typeface="Wingdings" panose="05000000000000000000" pitchFamily="2" charset="2"/>
        <a:buChar char="q"/>
        <a:defRPr sz="2000" kern="1200">
          <a:solidFill>
            <a:srgbClr val="000000"/>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7F475-5D53-472E-02F1-F77612838FBA}"/>
              </a:ext>
            </a:extLst>
          </p:cNvPr>
          <p:cNvSpPr>
            <a:spLocks noGrp="1"/>
          </p:cNvSpPr>
          <p:nvPr>
            <p:ph type="ctrTitle"/>
          </p:nvPr>
        </p:nvSpPr>
        <p:spPr>
          <a:xfrm>
            <a:off x="449580" y="664164"/>
            <a:ext cx="11292840" cy="1896149"/>
          </a:xfrm>
        </p:spPr>
        <p:txBody>
          <a:bodyPr>
            <a:normAutofit/>
          </a:bodyPr>
          <a:lstStyle/>
          <a:p>
            <a:r>
              <a:rPr lang="en-US" sz="3600" dirty="0"/>
              <a:t>Department for Public Health</a:t>
            </a:r>
            <a:br>
              <a:rPr lang="en-US" sz="3600" dirty="0"/>
            </a:br>
            <a:r>
              <a:rPr lang="en-US" sz="3600" dirty="0"/>
              <a:t> Early Childhood Tobacco Settlement Funds Report</a:t>
            </a:r>
            <a:endParaRPr lang="en-US" dirty="0"/>
          </a:p>
        </p:txBody>
      </p:sp>
      <p:sp>
        <p:nvSpPr>
          <p:cNvPr id="3" name="Subtitle 2">
            <a:extLst>
              <a:ext uri="{FF2B5EF4-FFF2-40B4-BE49-F238E27FC236}">
                <a16:creationId xmlns:a16="http://schemas.microsoft.com/office/drawing/2014/main" id="{0A9FB177-E0B9-ADD2-DB94-66BB682A2337}"/>
              </a:ext>
            </a:extLst>
          </p:cNvPr>
          <p:cNvSpPr>
            <a:spLocks noGrp="1"/>
          </p:cNvSpPr>
          <p:nvPr>
            <p:ph type="subTitle" idx="1"/>
          </p:nvPr>
        </p:nvSpPr>
        <p:spPr/>
        <p:txBody>
          <a:bodyPr/>
          <a:lstStyle/>
          <a:p>
            <a:r>
              <a:rPr lang="en-US" dirty="0"/>
              <a:t>Paula E. Goff, Branch Manager Early Childhood Development</a:t>
            </a:r>
          </a:p>
        </p:txBody>
      </p:sp>
      <p:sp>
        <p:nvSpPr>
          <p:cNvPr id="4" name="Text Placeholder 3">
            <a:extLst>
              <a:ext uri="{FF2B5EF4-FFF2-40B4-BE49-F238E27FC236}">
                <a16:creationId xmlns:a16="http://schemas.microsoft.com/office/drawing/2014/main" id="{09DBF9EA-FF51-D41F-BE37-162CBB44FB5F}"/>
              </a:ext>
            </a:extLst>
          </p:cNvPr>
          <p:cNvSpPr>
            <a:spLocks noGrp="1"/>
          </p:cNvSpPr>
          <p:nvPr>
            <p:ph type="body" sz="quarter" idx="10"/>
          </p:nvPr>
        </p:nvSpPr>
        <p:spPr/>
        <p:txBody>
          <a:bodyPr/>
          <a:lstStyle/>
          <a:p>
            <a:r>
              <a:rPr lang="en-US" dirty="0"/>
              <a:t>November 10, 2022</a:t>
            </a:r>
          </a:p>
        </p:txBody>
      </p:sp>
      <p:sp>
        <p:nvSpPr>
          <p:cNvPr id="5" name="Text Placeholder 4">
            <a:extLst>
              <a:ext uri="{FF2B5EF4-FFF2-40B4-BE49-F238E27FC236}">
                <a16:creationId xmlns:a16="http://schemas.microsoft.com/office/drawing/2014/main" id="{5B222397-5557-F08E-DE8A-39CFB6779553}"/>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70709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6B69E-69F9-48F3-8141-18D4B6348D22}"/>
              </a:ext>
            </a:extLst>
          </p:cNvPr>
          <p:cNvSpPr>
            <a:spLocks noGrp="1"/>
          </p:cNvSpPr>
          <p:nvPr>
            <p:ph type="title"/>
          </p:nvPr>
        </p:nvSpPr>
        <p:spPr/>
        <p:txBody>
          <a:bodyPr/>
          <a:lstStyle/>
          <a:p>
            <a:r>
              <a:rPr lang="en-US" dirty="0"/>
              <a:t>Lung Cancer Screening Program</a:t>
            </a:r>
            <a:br>
              <a:rPr lang="en-US" dirty="0"/>
            </a:br>
            <a:r>
              <a:rPr lang="en-US" i="1" dirty="0"/>
              <a:t>Tobacco Funding: $500,000</a:t>
            </a:r>
          </a:p>
        </p:txBody>
      </p:sp>
      <p:sp>
        <p:nvSpPr>
          <p:cNvPr id="4" name="Slide Number Placeholder 3">
            <a:extLst>
              <a:ext uri="{FF2B5EF4-FFF2-40B4-BE49-F238E27FC236}">
                <a16:creationId xmlns:a16="http://schemas.microsoft.com/office/drawing/2014/main" id="{61D577F7-185F-4B30-9873-18FF6C087931}"/>
              </a:ext>
            </a:extLst>
          </p:cNvPr>
          <p:cNvSpPr>
            <a:spLocks noGrp="1"/>
          </p:cNvSpPr>
          <p:nvPr>
            <p:ph type="sldNum" sz="quarter" idx="12"/>
          </p:nvPr>
        </p:nvSpPr>
        <p:spPr/>
        <p:txBody>
          <a:bodyPr/>
          <a:lstStyle/>
          <a:p>
            <a:fld id="{ABB8925F-B6BB-49B0-9469-5285B9C99CB3}" type="slidenum">
              <a:rPr lang="en-US" smtClean="0"/>
              <a:pPr/>
              <a:t>10</a:t>
            </a:fld>
            <a:endParaRPr lang="en-US" dirty="0"/>
          </a:p>
        </p:txBody>
      </p:sp>
      <p:sp>
        <p:nvSpPr>
          <p:cNvPr id="5" name="Content Placeholder 2">
            <a:extLst>
              <a:ext uri="{FF2B5EF4-FFF2-40B4-BE49-F238E27FC236}">
                <a16:creationId xmlns:a16="http://schemas.microsoft.com/office/drawing/2014/main" id="{DFB51FC9-9928-4188-863A-F6B647AFD2FB}"/>
              </a:ext>
            </a:extLst>
          </p:cNvPr>
          <p:cNvSpPr txBox="1">
            <a:spLocks/>
          </p:cNvSpPr>
          <p:nvPr/>
        </p:nvSpPr>
        <p:spPr>
          <a:xfrm>
            <a:off x="4873811" y="1675518"/>
            <a:ext cx="6736263" cy="4988478"/>
          </a:xfrm>
          <a:prstGeom prst="rect">
            <a:avLst/>
          </a:prstGeom>
        </p:spPr>
        <p:txBody>
          <a:bodyPr>
            <a:normAutofit lnSpcReduction="10000"/>
          </a:bodyPr>
          <a:lstStyle>
            <a:lvl1pPr marL="341313" indent="-341313" algn="l" defTabSz="914400" rtl="0" eaLnBrk="1" latinLnBrk="0" hangingPunct="1">
              <a:lnSpc>
                <a:spcPct val="90000"/>
              </a:lnSpc>
              <a:spcBef>
                <a:spcPts val="1000"/>
              </a:spcBef>
              <a:buClr>
                <a:srgbClr val="92D050"/>
              </a:buClr>
              <a:buSzPct val="100000"/>
              <a:buFontTx/>
              <a:buBlip>
                <a:blip r:embed="rId3"/>
              </a:buBlip>
              <a:defRPr sz="2800" kern="1200">
                <a:solidFill>
                  <a:srgbClr val="000000"/>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Clr>
                <a:srgbClr val="62BCF0"/>
              </a:buClr>
              <a:buSzPct val="125000"/>
              <a:buFont typeface="Arial" panose="020B0604020202020204" pitchFamily="34" charset="0"/>
              <a:buChar char="•"/>
              <a:defRPr sz="2600" kern="1200">
                <a:solidFill>
                  <a:srgbClr val="000000"/>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Clr>
                <a:srgbClr val="01203D"/>
              </a:buClr>
              <a:buSzPct val="85000"/>
              <a:buFont typeface="Courier New" panose="02070309020205020404" pitchFamily="49" charset="0"/>
              <a:buChar char="o"/>
              <a:defRPr sz="2400" kern="1200">
                <a:solidFill>
                  <a:srgbClr val="000000"/>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Clr>
                <a:srgbClr val="62BCF0"/>
              </a:buClr>
              <a:buSzPct val="125000"/>
              <a:buFont typeface="Wingdings" panose="05000000000000000000" pitchFamily="2" charset="2"/>
              <a:buChar char="§"/>
              <a:defRPr sz="2200" kern="1200">
                <a:solidFill>
                  <a:srgbClr val="000000"/>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Clr>
                <a:srgbClr val="01203D"/>
              </a:buClr>
              <a:buSzPct val="65000"/>
              <a:buFont typeface="Wingdings" panose="05000000000000000000" pitchFamily="2" charset="2"/>
              <a:buChar char="q"/>
              <a:defRPr sz="2000" kern="1200">
                <a:solidFill>
                  <a:srgbClr val="000000"/>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b="1" dirty="0">
                <a:latin typeface="Gotham Black"/>
              </a:rPr>
              <a:t>Program goals</a:t>
            </a:r>
          </a:p>
          <a:p>
            <a:pPr lvl="1"/>
            <a:r>
              <a:rPr lang="en-US" sz="2400" dirty="0">
                <a:latin typeface="Gotham Black"/>
              </a:rPr>
              <a:t>Increase lung cancer screenings</a:t>
            </a:r>
          </a:p>
          <a:p>
            <a:pPr lvl="1"/>
            <a:r>
              <a:rPr lang="en-US" sz="2400" dirty="0">
                <a:latin typeface="Gotham Black"/>
              </a:rPr>
              <a:t>Reduce morbidity and mortality of lung cancer</a:t>
            </a:r>
          </a:p>
          <a:p>
            <a:pPr lvl="1"/>
            <a:r>
              <a:rPr lang="en-US" sz="2400" dirty="0">
                <a:latin typeface="Gotham Black"/>
              </a:rPr>
              <a:t>Reduce cost of treating lung cancer</a:t>
            </a:r>
          </a:p>
          <a:p>
            <a:r>
              <a:rPr lang="en-US" sz="2400" b="1" dirty="0">
                <a:latin typeface="Gotham Black"/>
              </a:rPr>
              <a:t>Lung Cancer Screening Program Advisory Committee: </a:t>
            </a:r>
          </a:p>
          <a:p>
            <a:pPr lvl="1"/>
            <a:r>
              <a:rPr lang="en-US" sz="2400" dirty="0">
                <a:latin typeface="Gotham Black"/>
              </a:rPr>
              <a:t>Reviews relevant data, clinical guidelines, and best practices</a:t>
            </a:r>
          </a:p>
          <a:p>
            <a:pPr lvl="1"/>
            <a:r>
              <a:rPr lang="en-US" sz="2400" dirty="0">
                <a:latin typeface="Gotham Black"/>
              </a:rPr>
              <a:t>Provides recommendations</a:t>
            </a:r>
          </a:p>
          <a:p>
            <a:pPr lvl="1"/>
            <a:r>
              <a:rPr lang="en-US" sz="2400" dirty="0">
                <a:latin typeface="Gotham Black"/>
              </a:rPr>
              <a:t>Establishes and provides oversight for a lung cancer screening, public awareness, and education and outreach campaign to eligible individuals</a:t>
            </a:r>
          </a:p>
          <a:p>
            <a:pPr lvl="1"/>
            <a:r>
              <a:rPr lang="en-US" sz="2400" dirty="0">
                <a:latin typeface="Gotham Black"/>
              </a:rPr>
              <a:t>Provides an annual report to </a:t>
            </a:r>
            <a:r>
              <a:rPr lang="en-US" sz="2400">
                <a:latin typeface="Gotham Black"/>
              </a:rPr>
              <a:t>the legislature </a:t>
            </a:r>
            <a:endParaRPr lang="en-US" sz="2400" dirty="0">
              <a:latin typeface="Gotham Black"/>
            </a:endParaRPr>
          </a:p>
          <a:p>
            <a:pPr lvl="1"/>
            <a:endParaRPr lang="en-US" sz="2400" dirty="0">
              <a:latin typeface="Gotham Black"/>
            </a:endParaRPr>
          </a:p>
          <a:p>
            <a:pPr lvl="1"/>
            <a:endParaRPr lang="en-US" sz="2400" dirty="0"/>
          </a:p>
        </p:txBody>
      </p:sp>
      <p:sp>
        <p:nvSpPr>
          <p:cNvPr id="7" name="TextBox 6">
            <a:extLst>
              <a:ext uri="{FF2B5EF4-FFF2-40B4-BE49-F238E27FC236}">
                <a16:creationId xmlns:a16="http://schemas.microsoft.com/office/drawing/2014/main" id="{1CEDC47D-8E16-45F1-8908-BAEA524027E5}"/>
              </a:ext>
            </a:extLst>
          </p:cNvPr>
          <p:cNvSpPr txBox="1"/>
          <p:nvPr/>
        </p:nvSpPr>
        <p:spPr>
          <a:xfrm>
            <a:off x="581926" y="2093408"/>
            <a:ext cx="3051609" cy="954107"/>
          </a:xfrm>
          <a:prstGeom prst="rect">
            <a:avLst/>
          </a:prstGeom>
          <a:noFill/>
        </p:spPr>
        <p:txBody>
          <a:bodyPr wrap="square" rtlCol="0">
            <a:spAutoFit/>
          </a:bodyPr>
          <a:lstStyle/>
          <a:p>
            <a:r>
              <a:rPr lang="en-US" sz="3600" b="1" dirty="0"/>
              <a:t>  89/100,000</a:t>
            </a:r>
          </a:p>
          <a:p>
            <a:r>
              <a:rPr lang="en-US" sz="2000" dirty="0"/>
              <a:t>    Age adjusted cancer rate</a:t>
            </a:r>
          </a:p>
        </p:txBody>
      </p:sp>
      <p:sp>
        <p:nvSpPr>
          <p:cNvPr id="8" name="TextBox 7">
            <a:extLst>
              <a:ext uri="{FF2B5EF4-FFF2-40B4-BE49-F238E27FC236}">
                <a16:creationId xmlns:a16="http://schemas.microsoft.com/office/drawing/2014/main" id="{C86F9857-BCB3-436B-8D0E-6911849D514A}"/>
              </a:ext>
            </a:extLst>
          </p:cNvPr>
          <p:cNvSpPr txBox="1"/>
          <p:nvPr/>
        </p:nvSpPr>
        <p:spPr>
          <a:xfrm>
            <a:off x="763421" y="3429000"/>
            <a:ext cx="3794342" cy="954107"/>
          </a:xfrm>
          <a:prstGeom prst="rect">
            <a:avLst/>
          </a:prstGeom>
          <a:noFill/>
        </p:spPr>
        <p:txBody>
          <a:bodyPr wrap="square" rtlCol="0">
            <a:spAutoFit/>
          </a:bodyPr>
          <a:lstStyle/>
          <a:p>
            <a:r>
              <a:rPr lang="en-US" sz="3600" b="1" dirty="0"/>
              <a:t>15%</a:t>
            </a:r>
          </a:p>
          <a:p>
            <a:r>
              <a:rPr lang="en-US" sz="2000" dirty="0"/>
              <a:t>Of high-risk Kentuckians screened</a:t>
            </a:r>
          </a:p>
        </p:txBody>
      </p:sp>
      <p:sp>
        <p:nvSpPr>
          <p:cNvPr id="9" name="TextBox 8">
            <a:extLst>
              <a:ext uri="{FF2B5EF4-FFF2-40B4-BE49-F238E27FC236}">
                <a16:creationId xmlns:a16="http://schemas.microsoft.com/office/drawing/2014/main" id="{D3C058C3-859C-48AF-BC64-C7C0DCDE4ED9}"/>
              </a:ext>
            </a:extLst>
          </p:cNvPr>
          <p:cNvSpPr txBox="1"/>
          <p:nvPr/>
        </p:nvSpPr>
        <p:spPr>
          <a:xfrm>
            <a:off x="763421" y="4764592"/>
            <a:ext cx="3188369" cy="954107"/>
          </a:xfrm>
          <a:prstGeom prst="rect">
            <a:avLst/>
          </a:prstGeom>
          <a:noFill/>
        </p:spPr>
        <p:txBody>
          <a:bodyPr wrap="square" rtlCol="0">
            <a:spAutoFit/>
          </a:bodyPr>
          <a:lstStyle/>
          <a:p>
            <a:r>
              <a:rPr lang="en-US" sz="3600" b="1" dirty="0"/>
              <a:t>19%</a:t>
            </a:r>
          </a:p>
          <a:p>
            <a:r>
              <a:rPr lang="en-US" sz="2000" dirty="0"/>
              <a:t>5-year survival rate</a:t>
            </a:r>
          </a:p>
        </p:txBody>
      </p:sp>
    </p:spTree>
    <p:extLst>
      <p:ext uri="{BB962C8B-B14F-4D97-AF65-F5344CB8AC3E}">
        <p14:creationId xmlns:p14="http://schemas.microsoft.com/office/powerpoint/2010/main" val="161002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25">
            <a:extLst>
              <a:ext uri="{FF2B5EF4-FFF2-40B4-BE49-F238E27FC236}">
                <a16:creationId xmlns:a16="http://schemas.microsoft.com/office/drawing/2014/main" id="{73C994B4-9721-4148-9EEC-6793CECDE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3" y="-1"/>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3" name="Rectangle 27">
            <a:extLst>
              <a:ext uri="{FF2B5EF4-FFF2-40B4-BE49-F238E27FC236}">
                <a16:creationId xmlns:a16="http://schemas.microsoft.com/office/drawing/2014/main" id="{F9D95E49-763A-4886-B038-82F7347405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0" name="Rectangle 29">
            <a:extLst>
              <a:ext uri="{FF2B5EF4-FFF2-40B4-BE49-F238E27FC236}">
                <a16:creationId xmlns:a16="http://schemas.microsoft.com/office/drawing/2014/main" id="{DF5C8A94-E698-4356-9F20-5773888F17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99899"/>
            <a:ext cx="652315" cy="5418100"/>
          </a:xfrm>
          <a:prstGeom prst="rect">
            <a:avLst/>
          </a:prstGeom>
          <a:solidFill>
            <a:schemeClr val="accent1">
              <a:alpha val="2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sp>
        <p:nvSpPr>
          <p:cNvPr id="32" name="Rectangle 31">
            <a:extLst>
              <a:ext uri="{FF2B5EF4-FFF2-40B4-BE49-F238E27FC236}">
                <a16:creationId xmlns:a16="http://schemas.microsoft.com/office/drawing/2014/main" id="{750D27E5-68D0-4C95-B1E8-D3CF045D73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8324" y="699899"/>
            <a:ext cx="10713676"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98F98FDC-A05A-4BC5-9A31-7896E30F8BEF}"/>
              </a:ext>
            </a:extLst>
          </p:cNvPr>
          <p:cNvPicPr>
            <a:picLocks noChangeAspect="1"/>
          </p:cNvPicPr>
          <p:nvPr/>
        </p:nvPicPr>
        <p:blipFill>
          <a:blip r:embed="rId3"/>
          <a:stretch>
            <a:fillRect/>
          </a:stretch>
        </p:blipFill>
        <p:spPr>
          <a:xfrm>
            <a:off x="640077" y="3428999"/>
            <a:ext cx="3077699" cy="2753135"/>
          </a:xfrm>
          <a:prstGeom prst="rect">
            <a:avLst/>
          </a:prstGeom>
        </p:spPr>
      </p:pic>
      <p:cxnSp>
        <p:nvCxnSpPr>
          <p:cNvPr id="34" name="Straight Connector 33">
            <a:extLst>
              <a:ext uri="{FF2B5EF4-FFF2-40B4-BE49-F238E27FC236}">
                <a16:creationId xmlns:a16="http://schemas.microsoft.com/office/drawing/2014/main" id="{5D28AB17-F6FA-4C53-B3E3-D0A39D4A33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365990"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A16C6A49-A3CC-4973-A347-ABDEBBB5CA0E}"/>
              </a:ext>
            </a:extLst>
          </p:cNvPr>
          <p:cNvSpPr>
            <a:spLocks noGrp="1"/>
          </p:cNvSpPr>
          <p:nvPr>
            <p:ph type="sldNum" sz="quarter" idx="12"/>
          </p:nvPr>
        </p:nvSpPr>
        <p:spPr>
          <a:xfrm>
            <a:off x="11364091" y="0"/>
            <a:ext cx="826383" cy="680018"/>
          </a:xfrm>
        </p:spPr>
        <p:txBody>
          <a:bodyPr vert="horz" lIns="91440" tIns="45720" rIns="91440" bIns="45720" rtlCol="0" anchor="ctr">
            <a:normAutofit/>
          </a:bodyPr>
          <a:lstStyle/>
          <a:p>
            <a:pPr algn="ctr">
              <a:spcAft>
                <a:spcPts val="600"/>
              </a:spcAft>
            </a:pPr>
            <a:fld id="{ABB8925F-B6BB-49B0-9469-5285B9C99CB3}" type="slidenum">
              <a:rPr lang="en-US">
                <a:solidFill>
                  <a:schemeClr val="tx1">
                    <a:tint val="75000"/>
                  </a:schemeClr>
                </a:solidFill>
                <a:latin typeface="+mn-lt"/>
              </a:rPr>
              <a:pPr algn="ctr">
                <a:spcAft>
                  <a:spcPts val="600"/>
                </a:spcAft>
              </a:pPr>
              <a:t>2</a:t>
            </a:fld>
            <a:endParaRPr lang="en-US">
              <a:solidFill>
                <a:schemeClr val="tx1">
                  <a:tint val="75000"/>
                </a:schemeClr>
              </a:solidFill>
              <a:latin typeface="+mn-lt"/>
            </a:endParaRPr>
          </a:p>
        </p:txBody>
      </p:sp>
      <p:cxnSp>
        <p:nvCxnSpPr>
          <p:cNvPr id="36" name="Straight Connector 35">
            <a:extLst>
              <a:ext uri="{FF2B5EF4-FFF2-40B4-BE49-F238E27FC236}">
                <a16:creationId xmlns:a16="http://schemas.microsoft.com/office/drawing/2014/main" id="{3EFADC67-92A1-44FB-8691-D8CD71A21E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18001"/>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63891FCA-AD1B-41CA-A510-5972739752C5}"/>
              </a:ext>
            </a:extLst>
          </p:cNvPr>
          <p:cNvSpPr txBox="1"/>
          <p:nvPr/>
        </p:nvSpPr>
        <p:spPr>
          <a:xfrm>
            <a:off x="826009" y="734388"/>
            <a:ext cx="9801581" cy="2123658"/>
          </a:xfrm>
          <a:prstGeom prst="rect">
            <a:avLst/>
          </a:prstGeom>
          <a:noFill/>
        </p:spPr>
        <p:txBody>
          <a:bodyPr wrap="square">
            <a:spAutoFit/>
          </a:bodyPr>
          <a:lstStyle/>
          <a:p>
            <a:r>
              <a:rPr lang="en-US" sz="4400" kern="1200" dirty="0">
                <a:solidFill>
                  <a:schemeClr val="tx1"/>
                </a:solidFill>
                <a:latin typeface="+mj-lt"/>
                <a:ea typeface="+mj-ea"/>
                <a:cs typeface="+mj-cs"/>
              </a:rPr>
              <a:t>Health Access Nurturing Development Services (HANDS)</a:t>
            </a:r>
            <a:br>
              <a:rPr lang="en-US" sz="4400" kern="1200" dirty="0">
                <a:solidFill>
                  <a:schemeClr val="tx1"/>
                </a:solidFill>
                <a:latin typeface="+mj-lt"/>
                <a:ea typeface="+mj-ea"/>
                <a:cs typeface="+mj-cs"/>
              </a:rPr>
            </a:br>
            <a:r>
              <a:rPr lang="en-US" sz="4400" i="1" kern="1200" dirty="0">
                <a:solidFill>
                  <a:schemeClr val="tx1"/>
                </a:solidFill>
                <a:latin typeface="+mj-lt"/>
                <a:ea typeface="+mj-ea"/>
                <a:cs typeface="+mj-cs"/>
              </a:rPr>
              <a:t>Tobacco Funding: $</a:t>
            </a:r>
            <a:r>
              <a:rPr lang="en-US" sz="4400" i="1" dirty="0">
                <a:latin typeface="+mj-lt"/>
                <a:ea typeface="+mj-ea"/>
                <a:cs typeface="+mj-cs"/>
              </a:rPr>
              <a:t>7</a:t>
            </a:r>
            <a:r>
              <a:rPr lang="en-US" sz="4400" i="1" kern="1200" dirty="0">
                <a:solidFill>
                  <a:schemeClr val="tx1"/>
                </a:solidFill>
                <a:latin typeface="+mj-lt"/>
                <a:ea typeface="+mj-ea"/>
                <a:cs typeface="+mj-cs"/>
              </a:rPr>
              <a:t>,000,000</a:t>
            </a:r>
          </a:p>
        </p:txBody>
      </p:sp>
      <p:sp>
        <p:nvSpPr>
          <p:cNvPr id="23" name="TextBox 22">
            <a:extLst>
              <a:ext uri="{FF2B5EF4-FFF2-40B4-BE49-F238E27FC236}">
                <a16:creationId xmlns:a16="http://schemas.microsoft.com/office/drawing/2014/main" id="{E045FEC2-5A67-422F-A226-3D8A517CFCAC}"/>
              </a:ext>
            </a:extLst>
          </p:cNvPr>
          <p:cNvSpPr txBox="1"/>
          <p:nvPr/>
        </p:nvSpPr>
        <p:spPr>
          <a:xfrm>
            <a:off x="3717776" y="2858046"/>
            <a:ext cx="8474224" cy="3108543"/>
          </a:xfrm>
          <a:prstGeom prst="rect">
            <a:avLst/>
          </a:prstGeom>
          <a:noFill/>
        </p:spPr>
        <p:txBody>
          <a:bodyPr wrap="square">
            <a:spAutoFit/>
          </a:bodyPr>
          <a:lstStyle/>
          <a:p>
            <a:pPr marL="112713" indent="0">
              <a:buNone/>
            </a:pPr>
            <a:endParaRPr lang="en-US" sz="2800" dirty="0">
              <a:solidFill>
                <a:schemeClr val="tx1"/>
              </a:solidFill>
              <a:latin typeface="+mn-lt"/>
              <a:cs typeface="+mn-cs"/>
            </a:endParaRPr>
          </a:p>
          <a:p>
            <a:pPr marL="112713" indent="0">
              <a:buNone/>
            </a:pPr>
            <a:r>
              <a:rPr lang="en-US" sz="2800" dirty="0">
                <a:solidFill>
                  <a:schemeClr val="tx1"/>
                </a:solidFill>
                <a:latin typeface="+mn-lt"/>
                <a:cs typeface="+mn-cs"/>
              </a:rPr>
              <a:t>Voluntary weekly home visiting program administered primarily by local health departments. Designed to</a:t>
            </a:r>
          </a:p>
          <a:p>
            <a:pPr lvl="1" indent="-228600"/>
            <a:r>
              <a:rPr lang="en-US" sz="2800" dirty="0"/>
              <a:t>a</a:t>
            </a:r>
            <a:r>
              <a:rPr lang="en-US" sz="2800" dirty="0">
                <a:solidFill>
                  <a:schemeClr val="tx1"/>
                </a:solidFill>
                <a:latin typeface="+mn-lt"/>
                <a:cs typeface="+mn-cs"/>
              </a:rPr>
              <a:t>ssist overburdened parents/caregivers during the</a:t>
            </a:r>
          </a:p>
          <a:p>
            <a:pPr lvl="1" indent="-228600"/>
            <a:r>
              <a:rPr lang="en-US" sz="2800" dirty="0">
                <a:solidFill>
                  <a:schemeClr val="tx1"/>
                </a:solidFill>
                <a:latin typeface="+mn-lt"/>
                <a:cs typeface="+mn-cs"/>
              </a:rPr>
              <a:t>prenatal period until the child’s third birthday, </a:t>
            </a:r>
            <a:r>
              <a:rPr lang="en-US" sz="2800" dirty="0"/>
              <a:t>i</a:t>
            </a:r>
            <a:r>
              <a:rPr lang="en-US" sz="2800" dirty="0">
                <a:solidFill>
                  <a:schemeClr val="tx1"/>
                </a:solidFill>
                <a:latin typeface="+mn-lt"/>
                <a:cs typeface="+mn-cs"/>
              </a:rPr>
              <a:t>mprove</a:t>
            </a:r>
          </a:p>
          <a:p>
            <a:pPr lvl="1" indent="-228600"/>
            <a:r>
              <a:rPr lang="en-US" sz="2800" dirty="0">
                <a:solidFill>
                  <a:schemeClr val="tx1"/>
                </a:solidFill>
                <a:latin typeface="+mn-lt"/>
                <a:cs typeface="+mn-cs"/>
              </a:rPr>
              <a:t>health outcomes for both mother and child, and</a:t>
            </a:r>
          </a:p>
          <a:p>
            <a:pPr lvl="1" indent="-228600"/>
            <a:r>
              <a:rPr lang="en-US" sz="2800" dirty="0"/>
              <a:t>i</a:t>
            </a:r>
            <a:r>
              <a:rPr lang="en-US" sz="2800" dirty="0">
                <a:solidFill>
                  <a:schemeClr val="tx1"/>
                </a:solidFill>
                <a:latin typeface="+mn-lt"/>
                <a:cs typeface="+mn-cs"/>
              </a:rPr>
              <a:t>mprove social outcomes for child and family.</a:t>
            </a:r>
            <a:endParaRPr lang="en-US" sz="2800" dirty="0"/>
          </a:p>
        </p:txBody>
      </p:sp>
      <p:sp>
        <p:nvSpPr>
          <p:cNvPr id="13" name="TextBox 12">
            <a:extLst>
              <a:ext uri="{FF2B5EF4-FFF2-40B4-BE49-F238E27FC236}">
                <a16:creationId xmlns:a16="http://schemas.microsoft.com/office/drawing/2014/main" id="{D898E0B0-845F-4EC8-ACFE-EAF4F643CE98}"/>
              </a:ext>
            </a:extLst>
          </p:cNvPr>
          <p:cNvSpPr txBox="1"/>
          <p:nvPr/>
        </p:nvSpPr>
        <p:spPr>
          <a:xfrm>
            <a:off x="11630979" y="6458174"/>
            <a:ext cx="372998" cy="369332"/>
          </a:xfrm>
          <a:prstGeom prst="rect">
            <a:avLst/>
          </a:prstGeom>
          <a:noFill/>
        </p:spPr>
        <p:txBody>
          <a:bodyPr wrap="square" rtlCol="0">
            <a:spAutoFit/>
          </a:bodyPr>
          <a:lstStyle/>
          <a:p>
            <a:r>
              <a:rPr lang="en-US" dirty="0"/>
              <a:t>2</a:t>
            </a:r>
          </a:p>
        </p:txBody>
      </p:sp>
    </p:spTree>
    <p:extLst>
      <p:ext uri="{BB962C8B-B14F-4D97-AF65-F5344CB8AC3E}">
        <p14:creationId xmlns:p14="http://schemas.microsoft.com/office/powerpoint/2010/main" val="3645763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40A74-0CD9-4B6D-913C-9CE6443F4C67}"/>
              </a:ext>
            </a:extLst>
          </p:cNvPr>
          <p:cNvSpPr>
            <a:spLocks noGrp="1"/>
          </p:cNvSpPr>
          <p:nvPr>
            <p:ph type="title"/>
          </p:nvPr>
        </p:nvSpPr>
        <p:spPr/>
        <p:txBody>
          <a:bodyPr/>
          <a:lstStyle/>
          <a:p>
            <a:r>
              <a:rPr lang="en-US" dirty="0"/>
              <a:t>Goals for HANDS </a:t>
            </a:r>
          </a:p>
        </p:txBody>
      </p:sp>
      <p:sp>
        <p:nvSpPr>
          <p:cNvPr id="3" name="Content Placeholder 2">
            <a:extLst>
              <a:ext uri="{FF2B5EF4-FFF2-40B4-BE49-F238E27FC236}">
                <a16:creationId xmlns:a16="http://schemas.microsoft.com/office/drawing/2014/main" id="{E310EC37-91E0-4875-8049-FB205E2539F9}"/>
              </a:ext>
            </a:extLst>
          </p:cNvPr>
          <p:cNvSpPr>
            <a:spLocks noGrp="1"/>
          </p:cNvSpPr>
          <p:nvPr>
            <p:ph idx="1"/>
          </p:nvPr>
        </p:nvSpPr>
        <p:spPr>
          <a:xfrm>
            <a:off x="449580" y="1543596"/>
            <a:ext cx="11292840" cy="4633367"/>
          </a:xfrm>
        </p:spPr>
        <p:txBody>
          <a:bodyPr>
            <a:normAutofit fontScale="92500"/>
          </a:bodyPr>
          <a:lstStyle/>
          <a:p>
            <a:pPr>
              <a:lnSpc>
                <a:spcPct val="150000"/>
              </a:lnSpc>
            </a:pPr>
            <a:r>
              <a:rPr lang="en-US" sz="3400" dirty="0"/>
              <a:t>Healthy pregnancies and births</a:t>
            </a:r>
          </a:p>
          <a:p>
            <a:pPr>
              <a:lnSpc>
                <a:spcPct val="150000"/>
              </a:lnSpc>
            </a:pPr>
            <a:r>
              <a:rPr lang="en-US" sz="3400" dirty="0"/>
              <a:t>Optimal child growth and development</a:t>
            </a:r>
          </a:p>
          <a:p>
            <a:pPr>
              <a:lnSpc>
                <a:spcPct val="150000"/>
              </a:lnSpc>
            </a:pPr>
            <a:r>
              <a:rPr lang="en-US" sz="3400" dirty="0"/>
              <a:t>Children live in healthy and safe homes</a:t>
            </a:r>
          </a:p>
          <a:p>
            <a:pPr>
              <a:lnSpc>
                <a:spcPct val="150000"/>
              </a:lnSpc>
            </a:pPr>
            <a:r>
              <a:rPr lang="en-US" sz="3400" dirty="0"/>
              <a:t>Family self-sufficiency</a:t>
            </a:r>
          </a:p>
          <a:p>
            <a:pPr>
              <a:lnSpc>
                <a:spcPct val="120000"/>
              </a:lnSpc>
            </a:pPr>
            <a:r>
              <a:rPr lang="en-US" sz="3400" dirty="0">
                <a:solidFill>
                  <a:prstClr val="black"/>
                </a:solidFill>
              </a:rPr>
              <a:t>Invest in capacity putting Kentucky in the position to address current issues without delay</a:t>
            </a:r>
            <a:endParaRPr lang="en-US" sz="4000" b="1" dirty="0"/>
          </a:p>
          <a:p>
            <a:endParaRPr lang="en-US" b="1" dirty="0"/>
          </a:p>
        </p:txBody>
      </p:sp>
      <p:sp>
        <p:nvSpPr>
          <p:cNvPr id="4" name="Slide Number Placeholder 3">
            <a:extLst>
              <a:ext uri="{FF2B5EF4-FFF2-40B4-BE49-F238E27FC236}">
                <a16:creationId xmlns:a16="http://schemas.microsoft.com/office/drawing/2014/main" id="{87F88CE3-9A93-46AB-8BDE-621B32A4B8B7}"/>
              </a:ext>
            </a:extLst>
          </p:cNvPr>
          <p:cNvSpPr>
            <a:spLocks noGrp="1"/>
          </p:cNvSpPr>
          <p:nvPr>
            <p:ph type="sldNum" sz="quarter" idx="12"/>
          </p:nvPr>
        </p:nvSpPr>
        <p:spPr/>
        <p:txBody>
          <a:bodyPr/>
          <a:lstStyle/>
          <a:p>
            <a:fld id="{ABB8925F-B6BB-49B0-9469-5285B9C99CB3}" type="slidenum">
              <a:rPr lang="en-US" smtClean="0"/>
              <a:pPr/>
              <a:t>3</a:t>
            </a:fld>
            <a:endParaRPr lang="en-US" dirty="0"/>
          </a:p>
        </p:txBody>
      </p:sp>
    </p:spTree>
    <p:extLst>
      <p:ext uri="{BB962C8B-B14F-4D97-AF65-F5344CB8AC3E}">
        <p14:creationId xmlns:p14="http://schemas.microsoft.com/office/powerpoint/2010/main" val="2363888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B0713-47E1-45CA-8FB9-FC581566962C}"/>
              </a:ext>
            </a:extLst>
          </p:cNvPr>
          <p:cNvSpPr>
            <a:spLocks noGrp="1"/>
          </p:cNvSpPr>
          <p:nvPr>
            <p:ph type="title"/>
          </p:nvPr>
        </p:nvSpPr>
        <p:spPr/>
        <p:txBody>
          <a:bodyPr/>
          <a:lstStyle/>
          <a:p>
            <a:r>
              <a:rPr lang="en-US" dirty="0"/>
              <a:t>HANDS</a:t>
            </a:r>
          </a:p>
        </p:txBody>
      </p:sp>
      <p:sp>
        <p:nvSpPr>
          <p:cNvPr id="3" name="Content Placeholder 2">
            <a:extLst>
              <a:ext uri="{FF2B5EF4-FFF2-40B4-BE49-F238E27FC236}">
                <a16:creationId xmlns:a16="http://schemas.microsoft.com/office/drawing/2014/main" id="{DC4D896B-10DD-4EAA-8D47-55817A4A8D5A}"/>
              </a:ext>
            </a:extLst>
          </p:cNvPr>
          <p:cNvSpPr>
            <a:spLocks noGrp="1"/>
          </p:cNvSpPr>
          <p:nvPr>
            <p:ph idx="1"/>
          </p:nvPr>
        </p:nvSpPr>
        <p:spPr>
          <a:xfrm>
            <a:off x="449580" y="1394691"/>
            <a:ext cx="11292840" cy="4782272"/>
          </a:xfrm>
        </p:spPr>
        <p:txBody>
          <a:bodyPr>
            <a:normAutofit/>
          </a:bodyPr>
          <a:lstStyle/>
          <a:p>
            <a:r>
              <a:rPr lang="en-US" dirty="0"/>
              <a:t>Funding sources:</a:t>
            </a:r>
          </a:p>
          <a:p>
            <a:pPr lvl="1"/>
            <a:r>
              <a:rPr lang="en-US" dirty="0"/>
              <a:t>Master Tobacco Settlement Funds</a:t>
            </a:r>
          </a:p>
          <a:p>
            <a:pPr lvl="1"/>
            <a:r>
              <a:rPr lang="en-US" dirty="0"/>
              <a:t>Medicaid</a:t>
            </a:r>
          </a:p>
          <a:p>
            <a:pPr lvl="1"/>
            <a:r>
              <a:rPr lang="en-US" dirty="0"/>
              <a:t>General revenue</a:t>
            </a:r>
          </a:p>
          <a:p>
            <a:pPr lvl="1"/>
            <a:r>
              <a:rPr lang="en-US" dirty="0"/>
              <a:t>Maternal Infant Early Childhood Home Visiting Grant (Federal)</a:t>
            </a:r>
          </a:p>
          <a:p>
            <a:endParaRPr lang="en-US" sz="2800" dirty="0"/>
          </a:p>
          <a:p>
            <a:r>
              <a:rPr lang="en-US" dirty="0"/>
              <a:t>t</a:t>
            </a:r>
            <a:r>
              <a:rPr lang="en-US" sz="2800" dirty="0"/>
              <a:t>obacco funds are used for Medicaid match</a:t>
            </a:r>
          </a:p>
          <a:p>
            <a:endParaRPr lang="en-US" dirty="0"/>
          </a:p>
          <a:p>
            <a:r>
              <a:rPr lang="en-US" sz="2800" dirty="0"/>
              <a:t>In FY22, </a:t>
            </a:r>
            <a:r>
              <a:rPr lang="en-US" sz="2800" b="1" dirty="0"/>
              <a:t>5,504 </a:t>
            </a:r>
            <a:r>
              <a:rPr lang="en-US" sz="2800" dirty="0"/>
              <a:t>families served through support of Tobacco Funds.</a:t>
            </a:r>
            <a:endParaRPr lang="en-US" dirty="0"/>
          </a:p>
          <a:p>
            <a:endParaRPr lang="en-US" dirty="0"/>
          </a:p>
        </p:txBody>
      </p:sp>
      <p:sp>
        <p:nvSpPr>
          <p:cNvPr id="4" name="Slide Number Placeholder 3">
            <a:extLst>
              <a:ext uri="{FF2B5EF4-FFF2-40B4-BE49-F238E27FC236}">
                <a16:creationId xmlns:a16="http://schemas.microsoft.com/office/drawing/2014/main" id="{B805D680-336D-4715-B39C-4E0C1617C4B2}"/>
              </a:ext>
            </a:extLst>
          </p:cNvPr>
          <p:cNvSpPr>
            <a:spLocks noGrp="1"/>
          </p:cNvSpPr>
          <p:nvPr>
            <p:ph type="sldNum" sz="quarter" idx="12"/>
          </p:nvPr>
        </p:nvSpPr>
        <p:spPr/>
        <p:txBody>
          <a:bodyPr/>
          <a:lstStyle/>
          <a:p>
            <a:fld id="{ABB8925F-B6BB-49B0-9469-5285B9C99CB3}" type="slidenum">
              <a:rPr lang="en-US" smtClean="0"/>
              <a:pPr/>
              <a:t>4</a:t>
            </a:fld>
            <a:endParaRPr lang="en-US" dirty="0"/>
          </a:p>
        </p:txBody>
      </p:sp>
    </p:spTree>
    <p:extLst>
      <p:ext uri="{BB962C8B-B14F-4D97-AF65-F5344CB8AC3E}">
        <p14:creationId xmlns:p14="http://schemas.microsoft.com/office/powerpoint/2010/main" val="3539248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1B8BF-3308-431F-8B70-D250A41ECFC2}"/>
              </a:ext>
            </a:extLst>
          </p:cNvPr>
          <p:cNvSpPr>
            <a:spLocks noGrp="1"/>
          </p:cNvSpPr>
          <p:nvPr>
            <p:ph type="title"/>
          </p:nvPr>
        </p:nvSpPr>
        <p:spPr>
          <a:xfrm>
            <a:off x="449580" y="392834"/>
            <a:ext cx="11292840" cy="1178471"/>
          </a:xfrm>
        </p:spPr>
        <p:txBody>
          <a:bodyPr>
            <a:normAutofit/>
          </a:bodyPr>
          <a:lstStyle/>
          <a:p>
            <a:r>
              <a:rPr lang="en-US" dirty="0"/>
              <a:t>Early Childhood Mental Health (ECMH)</a:t>
            </a:r>
            <a:br>
              <a:rPr lang="en-US" dirty="0"/>
            </a:br>
            <a:r>
              <a:rPr lang="en-US" sz="3200" i="1" dirty="0"/>
              <a:t>Tobacco Funding: $900,000</a:t>
            </a:r>
            <a:endParaRPr lang="en-US" i="1" dirty="0"/>
          </a:p>
        </p:txBody>
      </p:sp>
      <p:sp>
        <p:nvSpPr>
          <p:cNvPr id="3" name="Content Placeholder 2">
            <a:extLst>
              <a:ext uri="{FF2B5EF4-FFF2-40B4-BE49-F238E27FC236}">
                <a16:creationId xmlns:a16="http://schemas.microsoft.com/office/drawing/2014/main" id="{FF568C59-904F-4374-A666-B42924621639}"/>
              </a:ext>
            </a:extLst>
          </p:cNvPr>
          <p:cNvSpPr>
            <a:spLocks noGrp="1"/>
          </p:cNvSpPr>
          <p:nvPr>
            <p:ph idx="1"/>
          </p:nvPr>
        </p:nvSpPr>
        <p:spPr>
          <a:xfrm>
            <a:off x="483401" y="1816768"/>
            <a:ext cx="11292840" cy="4648398"/>
          </a:xfrm>
        </p:spPr>
        <p:txBody>
          <a:bodyPr>
            <a:normAutofit fontScale="92500" lnSpcReduction="10000"/>
          </a:bodyPr>
          <a:lstStyle/>
          <a:p>
            <a:r>
              <a:rPr lang="en-US" sz="2600" b="1" dirty="0"/>
              <a:t>Purpose:</a:t>
            </a:r>
            <a:r>
              <a:rPr lang="en-US" sz="2600" dirty="0"/>
              <a:t> to build capacity to meet the mental health needs of young children and their families by partnering with the Departments for Public Health and Behavioral Health, Developmental and Intellectual Disabilities</a:t>
            </a:r>
          </a:p>
          <a:p>
            <a:pPr marL="0" indent="0">
              <a:buNone/>
            </a:pPr>
            <a:endParaRPr lang="en-US" sz="2600" b="1" dirty="0"/>
          </a:p>
          <a:p>
            <a:r>
              <a:rPr lang="en-US" sz="2600" b="1" dirty="0"/>
              <a:t>Structure: </a:t>
            </a:r>
            <a:r>
              <a:rPr lang="en-US" sz="2600" dirty="0"/>
              <a:t>funds support Early Childhood Mental Health Specialists in the regional Comprehensive Community Mental Health Centers (14 total)</a:t>
            </a:r>
          </a:p>
          <a:p>
            <a:endParaRPr lang="en-US" sz="2600" dirty="0"/>
          </a:p>
          <a:p>
            <a:r>
              <a:rPr lang="en-US" sz="2600" dirty="0"/>
              <a:t>ECMH services include working with community child-serving agencies to: </a:t>
            </a:r>
          </a:p>
          <a:p>
            <a:pPr lvl="1"/>
            <a:r>
              <a:rPr lang="en-US" dirty="0"/>
              <a:t>Consult on social-emotional issues</a:t>
            </a:r>
          </a:p>
          <a:p>
            <a:pPr lvl="1"/>
            <a:r>
              <a:rPr lang="en-US" dirty="0"/>
              <a:t>Train on social-emotional issues</a:t>
            </a:r>
          </a:p>
          <a:p>
            <a:pPr lvl="1"/>
            <a:r>
              <a:rPr lang="en-US" dirty="0"/>
              <a:t>Evaluate/Assess children ages birth through 5 </a:t>
            </a:r>
          </a:p>
          <a:p>
            <a:pPr lvl="1"/>
            <a:r>
              <a:rPr lang="en-US" dirty="0"/>
              <a:t>Provide therapeutic services to children ages birth through 5 and their families</a:t>
            </a:r>
          </a:p>
          <a:p>
            <a:pPr marL="0" indent="0">
              <a:buNone/>
            </a:pPr>
            <a:endParaRPr lang="en-US" dirty="0"/>
          </a:p>
        </p:txBody>
      </p:sp>
      <p:sp>
        <p:nvSpPr>
          <p:cNvPr id="4" name="Slide Number Placeholder 3">
            <a:extLst>
              <a:ext uri="{FF2B5EF4-FFF2-40B4-BE49-F238E27FC236}">
                <a16:creationId xmlns:a16="http://schemas.microsoft.com/office/drawing/2014/main" id="{A6A0C5F6-2926-4132-81A9-43004DBD0EF7}"/>
              </a:ext>
            </a:extLst>
          </p:cNvPr>
          <p:cNvSpPr>
            <a:spLocks noGrp="1"/>
          </p:cNvSpPr>
          <p:nvPr>
            <p:ph type="sldNum" sz="quarter" idx="12"/>
          </p:nvPr>
        </p:nvSpPr>
        <p:spPr/>
        <p:txBody>
          <a:bodyPr/>
          <a:lstStyle/>
          <a:p>
            <a:fld id="{ABB8925F-B6BB-49B0-9469-5285B9C99CB3}" type="slidenum">
              <a:rPr lang="en-US" smtClean="0"/>
              <a:pPr/>
              <a:t>5</a:t>
            </a:fld>
            <a:endParaRPr lang="en-US" dirty="0"/>
          </a:p>
        </p:txBody>
      </p:sp>
    </p:spTree>
    <p:extLst>
      <p:ext uri="{BB962C8B-B14F-4D97-AF65-F5344CB8AC3E}">
        <p14:creationId xmlns:p14="http://schemas.microsoft.com/office/powerpoint/2010/main" val="1776327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D45DB-F736-4EA2-95EA-92A8B9E02A9B}"/>
              </a:ext>
            </a:extLst>
          </p:cNvPr>
          <p:cNvSpPr>
            <a:spLocks noGrp="1"/>
          </p:cNvSpPr>
          <p:nvPr>
            <p:ph type="title"/>
          </p:nvPr>
        </p:nvSpPr>
        <p:spPr/>
        <p:txBody>
          <a:bodyPr/>
          <a:lstStyle/>
          <a:p>
            <a:r>
              <a:rPr lang="en-US" dirty="0"/>
              <a:t>EMCH Accomplishments FY22</a:t>
            </a:r>
          </a:p>
        </p:txBody>
      </p:sp>
      <p:sp>
        <p:nvSpPr>
          <p:cNvPr id="3" name="Content Placeholder 2">
            <a:extLst>
              <a:ext uri="{FF2B5EF4-FFF2-40B4-BE49-F238E27FC236}">
                <a16:creationId xmlns:a16="http://schemas.microsoft.com/office/drawing/2014/main" id="{4CDDAA4A-AA7C-495A-8629-EE412D2D0094}"/>
              </a:ext>
            </a:extLst>
          </p:cNvPr>
          <p:cNvSpPr>
            <a:spLocks noGrp="1"/>
          </p:cNvSpPr>
          <p:nvPr>
            <p:ph idx="1"/>
          </p:nvPr>
        </p:nvSpPr>
        <p:spPr>
          <a:xfrm>
            <a:off x="449580" y="1543596"/>
            <a:ext cx="11292840" cy="4600720"/>
          </a:xfrm>
        </p:spPr>
        <p:txBody>
          <a:bodyPr>
            <a:normAutofit fontScale="85000" lnSpcReduction="20000"/>
          </a:bodyPr>
          <a:lstStyle/>
          <a:p>
            <a:r>
              <a:rPr lang="en-US" sz="2600" dirty="0"/>
              <a:t>Served </a:t>
            </a:r>
            <a:r>
              <a:rPr lang="en-US" sz="2600" b="1" dirty="0"/>
              <a:t>4,037 </a:t>
            </a:r>
            <a:r>
              <a:rPr lang="en-US" sz="2600" dirty="0"/>
              <a:t>children and families.</a:t>
            </a:r>
          </a:p>
          <a:p>
            <a:pPr marL="0" indent="0">
              <a:buNone/>
            </a:pPr>
            <a:endParaRPr lang="en-US" sz="2600" dirty="0"/>
          </a:p>
          <a:p>
            <a:r>
              <a:rPr lang="en-US" sz="2600" dirty="0"/>
              <a:t>Provided </a:t>
            </a:r>
            <a:r>
              <a:rPr lang="en-US" sz="2600" b="1" dirty="0"/>
              <a:t>2,640 </a:t>
            </a:r>
            <a:r>
              <a:rPr lang="en-US" sz="2600" dirty="0"/>
              <a:t>consultations to child-serving agencies.</a:t>
            </a:r>
          </a:p>
          <a:p>
            <a:pPr marL="0" indent="0">
              <a:buNone/>
            </a:pPr>
            <a:endParaRPr lang="en-US" sz="2600" dirty="0"/>
          </a:p>
          <a:p>
            <a:r>
              <a:rPr lang="en-US" sz="2600" dirty="0"/>
              <a:t>Provided training to </a:t>
            </a:r>
            <a:r>
              <a:rPr lang="en-US" sz="2600" b="1" dirty="0"/>
              <a:t>5,634</a:t>
            </a:r>
            <a:r>
              <a:rPr lang="en-US" sz="2600" dirty="0"/>
              <a:t> participants from child-serving agencies.</a:t>
            </a:r>
          </a:p>
          <a:p>
            <a:pPr marL="0" indent="0">
              <a:buNone/>
            </a:pPr>
            <a:endParaRPr lang="en-US" sz="2600" dirty="0"/>
          </a:p>
          <a:p>
            <a:r>
              <a:rPr lang="en-US" sz="2600" dirty="0"/>
              <a:t>Provided Provider Cafés, facilitated focused conversations that addressed trauma and resilience, to </a:t>
            </a:r>
            <a:r>
              <a:rPr lang="en-US" sz="2600" b="1" dirty="0"/>
              <a:t>6,000 </a:t>
            </a:r>
            <a:r>
              <a:rPr lang="en-US" sz="2600" dirty="0"/>
              <a:t>early care and education staff in childcare.</a:t>
            </a:r>
          </a:p>
          <a:p>
            <a:endParaRPr lang="en-US" sz="2600" dirty="0"/>
          </a:p>
          <a:p>
            <a:r>
              <a:rPr lang="en-US" sz="2600" dirty="0"/>
              <a:t>Increased capacity to implement services based on evidence-based practices/programs such as:</a:t>
            </a:r>
          </a:p>
          <a:p>
            <a:pPr marL="914400" lvl="1" indent="-457200">
              <a:buFont typeface="Arial" panose="020B0604020202020204" pitchFamily="34" charset="0"/>
              <a:buChar char="•"/>
            </a:pPr>
            <a:r>
              <a:rPr lang="en-US" dirty="0"/>
              <a:t>Parent-Child Interaction Therapy</a:t>
            </a:r>
          </a:p>
          <a:p>
            <a:pPr marL="914400" lvl="1" indent="-457200">
              <a:buFont typeface="Arial" panose="020B0604020202020204" pitchFamily="34" charset="0"/>
              <a:buChar char="•"/>
            </a:pPr>
            <a:r>
              <a:rPr lang="en-US" dirty="0"/>
              <a:t>Trauma-focused Cognitive Behavioral Therapy</a:t>
            </a:r>
          </a:p>
          <a:p>
            <a:pPr marL="914400" lvl="1" indent="-457200">
              <a:buFont typeface="Arial" panose="020B0604020202020204" pitchFamily="34" charset="0"/>
              <a:buChar char="•"/>
            </a:pPr>
            <a:r>
              <a:rPr lang="en-US" dirty="0"/>
              <a:t>Conscious Discipline</a:t>
            </a:r>
          </a:p>
          <a:p>
            <a:endParaRPr lang="en-US" dirty="0"/>
          </a:p>
        </p:txBody>
      </p:sp>
      <p:sp>
        <p:nvSpPr>
          <p:cNvPr id="4" name="Slide Number Placeholder 3">
            <a:extLst>
              <a:ext uri="{FF2B5EF4-FFF2-40B4-BE49-F238E27FC236}">
                <a16:creationId xmlns:a16="http://schemas.microsoft.com/office/drawing/2014/main" id="{7BC3D31E-B447-4B6E-9AF7-C54EED67074B}"/>
              </a:ext>
            </a:extLst>
          </p:cNvPr>
          <p:cNvSpPr>
            <a:spLocks noGrp="1"/>
          </p:cNvSpPr>
          <p:nvPr>
            <p:ph type="sldNum" sz="quarter" idx="12"/>
          </p:nvPr>
        </p:nvSpPr>
        <p:spPr/>
        <p:txBody>
          <a:bodyPr/>
          <a:lstStyle/>
          <a:p>
            <a:fld id="{ABB8925F-B6BB-49B0-9469-5285B9C99CB3}" type="slidenum">
              <a:rPr lang="en-US" smtClean="0"/>
              <a:pPr/>
              <a:t>6</a:t>
            </a:fld>
            <a:endParaRPr lang="en-US" dirty="0"/>
          </a:p>
        </p:txBody>
      </p:sp>
    </p:spTree>
    <p:extLst>
      <p:ext uri="{BB962C8B-B14F-4D97-AF65-F5344CB8AC3E}">
        <p14:creationId xmlns:p14="http://schemas.microsoft.com/office/powerpoint/2010/main" val="175918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9D8FF-8504-4E4B-9839-8D3D1A0D3144}"/>
              </a:ext>
            </a:extLst>
          </p:cNvPr>
          <p:cNvSpPr>
            <a:spLocks noGrp="1"/>
          </p:cNvSpPr>
          <p:nvPr>
            <p:ph type="title"/>
          </p:nvPr>
        </p:nvSpPr>
        <p:spPr/>
        <p:txBody>
          <a:bodyPr>
            <a:normAutofit/>
          </a:bodyPr>
          <a:lstStyle/>
          <a:p>
            <a:r>
              <a:rPr lang="en-US" dirty="0"/>
              <a:t>Child Care Health Consultation (CCHC)</a:t>
            </a:r>
            <a:br>
              <a:rPr lang="en-US" dirty="0"/>
            </a:br>
            <a:r>
              <a:rPr lang="en-US" sz="3600" i="1" dirty="0"/>
              <a:t>Tobacco Funding: $900,000</a:t>
            </a:r>
            <a:endParaRPr lang="en-US" i="1" dirty="0"/>
          </a:p>
        </p:txBody>
      </p:sp>
      <p:sp>
        <p:nvSpPr>
          <p:cNvPr id="3" name="Content Placeholder 2">
            <a:extLst>
              <a:ext uri="{FF2B5EF4-FFF2-40B4-BE49-F238E27FC236}">
                <a16:creationId xmlns:a16="http://schemas.microsoft.com/office/drawing/2014/main" id="{5642F461-9B1C-44D7-A5F4-2659E25338AD}"/>
              </a:ext>
            </a:extLst>
          </p:cNvPr>
          <p:cNvSpPr>
            <a:spLocks noGrp="1"/>
          </p:cNvSpPr>
          <p:nvPr>
            <p:ph idx="1"/>
          </p:nvPr>
        </p:nvSpPr>
        <p:spPr/>
        <p:txBody>
          <a:bodyPr>
            <a:normAutofit lnSpcReduction="10000"/>
          </a:bodyPr>
          <a:lstStyle/>
          <a:p>
            <a:r>
              <a:rPr lang="en-US" b="0" i="0" dirty="0">
                <a:solidFill>
                  <a:srgbClr val="4F4F4F"/>
                </a:solidFill>
                <a:effectLst/>
              </a:rPr>
              <a:t>Kentucky Child Care Health Consultation for a Healthy Start in Child Care began in 2000.</a:t>
            </a:r>
          </a:p>
          <a:p>
            <a:endParaRPr lang="en-US" b="0" i="0" dirty="0">
              <a:solidFill>
                <a:srgbClr val="4F4F4F"/>
              </a:solidFill>
              <a:effectLst/>
            </a:endParaRPr>
          </a:p>
          <a:p>
            <a:r>
              <a:rPr lang="en-US" b="0" i="0" dirty="0">
                <a:solidFill>
                  <a:srgbClr val="4F4F4F"/>
                </a:solidFill>
                <a:effectLst/>
              </a:rPr>
              <a:t> The program provides consultation and technical assistance on health, safety and nutrition for children ages </a:t>
            </a:r>
            <a:r>
              <a:rPr lang="en-US" dirty="0">
                <a:solidFill>
                  <a:srgbClr val="4F4F4F"/>
                </a:solidFill>
              </a:rPr>
              <a:t>birth to </a:t>
            </a:r>
            <a:r>
              <a:rPr lang="en-US" b="0" i="0" dirty="0">
                <a:solidFill>
                  <a:srgbClr val="4F4F4F"/>
                </a:solidFill>
                <a:effectLst/>
              </a:rPr>
              <a:t>5 to child care providers. </a:t>
            </a:r>
          </a:p>
          <a:p>
            <a:pPr marL="0" indent="0">
              <a:buNone/>
            </a:pPr>
            <a:endParaRPr lang="en-US" b="0" i="0" dirty="0">
              <a:solidFill>
                <a:srgbClr val="4F4F4F"/>
              </a:solidFill>
              <a:effectLst/>
            </a:endParaRPr>
          </a:p>
          <a:p>
            <a:r>
              <a:rPr lang="en-US" b="0" i="0" dirty="0">
                <a:solidFill>
                  <a:srgbClr val="4F4F4F"/>
                </a:solidFill>
                <a:effectLst/>
              </a:rPr>
              <a:t>Trained child </a:t>
            </a:r>
            <a:r>
              <a:rPr lang="en-US" dirty="0">
                <a:solidFill>
                  <a:srgbClr val="4F4F4F"/>
                </a:solidFill>
              </a:rPr>
              <a:t>c</a:t>
            </a:r>
            <a:r>
              <a:rPr lang="en-US" b="0" i="0" dirty="0">
                <a:solidFill>
                  <a:srgbClr val="4F4F4F"/>
                </a:solidFill>
                <a:effectLst/>
              </a:rPr>
              <a:t>are </a:t>
            </a:r>
            <a:r>
              <a:rPr lang="en-US" dirty="0">
                <a:solidFill>
                  <a:srgbClr val="4F4F4F"/>
                </a:solidFill>
              </a:rPr>
              <a:t>h</a:t>
            </a:r>
            <a:r>
              <a:rPr lang="en-US" b="0" i="0" dirty="0">
                <a:solidFill>
                  <a:srgbClr val="4F4F4F"/>
                </a:solidFill>
                <a:effectLst/>
              </a:rPr>
              <a:t>ealth consultants from local health departments participate in joint activities with Child Care Aware and Kentucky All Stars program in their areas to ensure collaboration and coordination on issues impacting the quality of child care.</a:t>
            </a:r>
            <a:endParaRPr lang="en-US" dirty="0"/>
          </a:p>
        </p:txBody>
      </p:sp>
      <p:sp>
        <p:nvSpPr>
          <p:cNvPr id="4" name="Slide Number Placeholder 3">
            <a:extLst>
              <a:ext uri="{FF2B5EF4-FFF2-40B4-BE49-F238E27FC236}">
                <a16:creationId xmlns:a16="http://schemas.microsoft.com/office/drawing/2014/main" id="{4B79EF18-3A14-4B79-8F71-26E6E3B2ADF3}"/>
              </a:ext>
            </a:extLst>
          </p:cNvPr>
          <p:cNvSpPr>
            <a:spLocks noGrp="1"/>
          </p:cNvSpPr>
          <p:nvPr>
            <p:ph type="sldNum" sz="quarter" idx="12"/>
          </p:nvPr>
        </p:nvSpPr>
        <p:spPr/>
        <p:txBody>
          <a:bodyPr/>
          <a:lstStyle/>
          <a:p>
            <a:fld id="{ABB8925F-B6BB-49B0-9469-5285B9C99CB3}" type="slidenum">
              <a:rPr lang="en-US" smtClean="0"/>
              <a:pPr/>
              <a:t>7</a:t>
            </a:fld>
            <a:endParaRPr lang="en-US" dirty="0"/>
          </a:p>
        </p:txBody>
      </p:sp>
    </p:spTree>
    <p:extLst>
      <p:ext uri="{BB962C8B-B14F-4D97-AF65-F5344CB8AC3E}">
        <p14:creationId xmlns:p14="http://schemas.microsoft.com/office/powerpoint/2010/main" val="564335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04CD4-176C-4CB2-B7A6-0F1EB235131F}"/>
              </a:ext>
            </a:extLst>
          </p:cNvPr>
          <p:cNvSpPr>
            <a:spLocks noGrp="1"/>
          </p:cNvSpPr>
          <p:nvPr>
            <p:ph type="title"/>
          </p:nvPr>
        </p:nvSpPr>
        <p:spPr/>
        <p:txBody>
          <a:bodyPr/>
          <a:lstStyle/>
          <a:p>
            <a:r>
              <a:rPr lang="en-US" dirty="0"/>
              <a:t>CCHC Accomplishments</a:t>
            </a:r>
          </a:p>
        </p:txBody>
      </p:sp>
      <p:sp>
        <p:nvSpPr>
          <p:cNvPr id="3" name="Content Placeholder 2">
            <a:extLst>
              <a:ext uri="{FF2B5EF4-FFF2-40B4-BE49-F238E27FC236}">
                <a16:creationId xmlns:a16="http://schemas.microsoft.com/office/drawing/2014/main" id="{A36B0771-3E67-4D75-A07A-7E39B2BB7A3B}"/>
              </a:ext>
            </a:extLst>
          </p:cNvPr>
          <p:cNvSpPr>
            <a:spLocks noGrp="1"/>
          </p:cNvSpPr>
          <p:nvPr>
            <p:ph idx="1"/>
          </p:nvPr>
        </p:nvSpPr>
        <p:spPr>
          <a:xfrm>
            <a:off x="483401" y="1825903"/>
            <a:ext cx="11292840" cy="4351338"/>
          </a:xfrm>
        </p:spPr>
        <p:txBody>
          <a:bodyPr>
            <a:normAutofit/>
          </a:bodyPr>
          <a:lstStyle/>
          <a:p>
            <a:r>
              <a:rPr lang="en-US" dirty="0"/>
              <a:t>CCHC provided technical assistance regarding COVID-19 protocols to child- care centers statewide; therefore, no data is available for FY22. </a:t>
            </a:r>
          </a:p>
          <a:p>
            <a:pPr marL="0" indent="0">
              <a:buNone/>
            </a:pPr>
            <a:endParaRPr lang="en-US" dirty="0"/>
          </a:p>
          <a:p>
            <a:r>
              <a:rPr lang="en-US" dirty="0"/>
              <a:t>The first quarter data for FY23 indicates that 1,700 childcare staff participated in trainings and there were 471 consultations on health, safety and nutrition.</a:t>
            </a:r>
          </a:p>
          <a:p>
            <a:pPr marL="0" indent="0">
              <a:buNone/>
            </a:pPr>
            <a:endParaRPr lang="en-US" sz="2400" dirty="0"/>
          </a:p>
          <a:p>
            <a:r>
              <a:rPr lang="en-US" dirty="0"/>
              <a:t>The changing landscape of childcare along with reduced funds presents opportunity for reflection and decisions on adaptations for the future. </a:t>
            </a:r>
          </a:p>
        </p:txBody>
      </p:sp>
      <p:sp>
        <p:nvSpPr>
          <p:cNvPr id="4" name="Slide Number Placeholder 3">
            <a:extLst>
              <a:ext uri="{FF2B5EF4-FFF2-40B4-BE49-F238E27FC236}">
                <a16:creationId xmlns:a16="http://schemas.microsoft.com/office/drawing/2014/main" id="{3B4CCC41-0A9C-4668-8ABE-31FB27E225E4}"/>
              </a:ext>
            </a:extLst>
          </p:cNvPr>
          <p:cNvSpPr>
            <a:spLocks noGrp="1"/>
          </p:cNvSpPr>
          <p:nvPr>
            <p:ph type="sldNum" sz="quarter" idx="12"/>
          </p:nvPr>
        </p:nvSpPr>
        <p:spPr/>
        <p:txBody>
          <a:bodyPr/>
          <a:lstStyle/>
          <a:p>
            <a:fld id="{ABB8925F-B6BB-49B0-9469-5285B9C99CB3}" type="slidenum">
              <a:rPr lang="en-US" smtClean="0"/>
              <a:pPr/>
              <a:t>8</a:t>
            </a:fld>
            <a:endParaRPr lang="en-US" dirty="0"/>
          </a:p>
        </p:txBody>
      </p:sp>
    </p:spTree>
    <p:extLst>
      <p:ext uri="{BB962C8B-B14F-4D97-AF65-F5344CB8AC3E}">
        <p14:creationId xmlns:p14="http://schemas.microsoft.com/office/powerpoint/2010/main" val="4005099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E5EB6-354A-40BD-8268-30E3D94EE0C4}"/>
              </a:ext>
            </a:extLst>
          </p:cNvPr>
          <p:cNvSpPr>
            <a:spLocks noGrp="1"/>
          </p:cNvSpPr>
          <p:nvPr>
            <p:ph type="title"/>
          </p:nvPr>
        </p:nvSpPr>
        <p:spPr/>
        <p:txBody>
          <a:bodyPr/>
          <a:lstStyle/>
          <a:p>
            <a:r>
              <a:rPr lang="en-US" dirty="0"/>
              <a:t>Early Childhood Oral Health </a:t>
            </a:r>
            <a:br>
              <a:rPr lang="en-US" dirty="0"/>
            </a:br>
            <a:r>
              <a:rPr lang="en-US" i="1" dirty="0"/>
              <a:t>Tobacco Funding: $900,000</a:t>
            </a:r>
          </a:p>
        </p:txBody>
      </p:sp>
      <p:sp>
        <p:nvSpPr>
          <p:cNvPr id="3" name="Content Placeholder 2">
            <a:extLst>
              <a:ext uri="{FF2B5EF4-FFF2-40B4-BE49-F238E27FC236}">
                <a16:creationId xmlns:a16="http://schemas.microsoft.com/office/drawing/2014/main" id="{9C23353B-1CFD-4010-8DDA-CD304AEBB193}"/>
              </a:ext>
            </a:extLst>
          </p:cNvPr>
          <p:cNvSpPr>
            <a:spLocks noGrp="1"/>
          </p:cNvSpPr>
          <p:nvPr>
            <p:ph idx="1"/>
          </p:nvPr>
        </p:nvSpPr>
        <p:spPr/>
        <p:txBody>
          <a:bodyPr>
            <a:normAutofit fontScale="92500" lnSpcReduction="20000"/>
          </a:bodyPr>
          <a:lstStyle/>
          <a:p>
            <a:r>
              <a:rPr lang="en-US" dirty="0"/>
              <a:t>Thirty-three (33) health departments are supported with tobacco funds.</a:t>
            </a:r>
          </a:p>
          <a:p>
            <a:pPr marL="0" indent="0">
              <a:buNone/>
            </a:pPr>
            <a:endParaRPr lang="en-US" dirty="0"/>
          </a:p>
          <a:p>
            <a:r>
              <a:rPr lang="en-US" dirty="0"/>
              <a:t>Increased funding to the health departments in FY22 was fully used to offset costs not covered by Medicaid.</a:t>
            </a:r>
          </a:p>
          <a:p>
            <a:pPr marL="0" indent="0">
              <a:buNone/>
            </a:pPr>
            <a:endParaRPr lang="en-US" dirty="0"/>
          </a:p>
          <a:p>
            <a:r>
              <a:rPr lang="en-US" dirty="0"/>
              <a:t>In FY22 11,000 services were provided. This is an increase over FY21.</a:t>
            </a:r>
          </a:p>
          <a:p>
            <a:pPr marL="0" indent="0">
              <a:buNone/>
            </a:pPr>
            <a:endParaRPr lang="en-US" dirty="0"/>
          </a:p>
          <a:p>
            <a:r>
              <a:rPr lang="en-US" dirty="0"/>
              <a:t>Four (4) training sessions were provided to public health nurses in FY21.</a:t>
            </a:r>
          </a:p>
          <a:p>
            <a:pPr marL="0" indent="0">
              <a:buNone/>
            </a:pPr>
            <a:endParaRPr lang="en-US" dirty="0"/>
          </a:p>
          <a:p>
            <a:r>
              <a:rPr lang="en-US" dirty="0"/>
              <a:t>Currently, eight (8) trainings are scheduled for public health nurses as they resume clinical capacity to provide services.</a:t>
            </a:r>
          </a:p>
        </p:txBody>
      </p:sp>
      <p:sp>
        <p:nvSpPr>
          <p:cNvPr id="4" name="Slide Number Placeholder 3">
            <a:extLst>
              <a:ext uri="{FF2B5EF4-FFF2-40B4-BE49-F238E27FC236}">
                <a16:creationId xmlns:a16="http://schemas.microsoft.com/office/drawing/2014/main" id="{40C74415-B1EC-43CA-87E8-A183531686BC}"/>
              </a:ext>
            </a:extLst>
          </p:cNvPr>
          <p:cNvSpPr>
            <a:spLocks noGrp="1"/>
          </p:cNvSpPr>
          <p:nvPr>
            <p:ph type="sldNum" sz="quarter" idx="12"/>
          </p:nvPr>
        </p:nvSpPr>
        <p:spPr/>
        <p:txBody>
          <a:bodyPr/>
          <a:lstStyle/>
          <a:p>
            <a:fld id="{ABB8925F-B6BB-49B0-9469-5285B9C99CB3}" type="slidenum">
              <a:rPr lang="en-US" smtClean="0"/>
              <a:pPr/>
              <a:t>9</a:t>
            </a:fld>
            <a:endParaRPr lang="en-US" dirty="0"/>
          </a:p>
        </p:txBody>
      </p:sp>
    </p:spTree>
    <p:extLst>
      <p:ext uri="{BB962C8B-B14F-4D97-AF65-F5344CB8AC3E}">
        <p14:creationId xmlns:p14="http://schemas.microsoft.com/office/powerpoint/2010/main" val="2698794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PH Overview Slides">
  <a:themeElements>
    <a:clrScheme name="Custom 1">
      <a:dk1>
        <a:sysClr val="windowText" lastClr="000000"/>
      </a:dk1>
      <a:lt1>
        <a:sysClr val="window" lastClr="FFFFFF"/>
      </a:lt1>
      <a:dk2>
        <a:srgbClr val="002649"/>
      </a:dk2>
      <a:lt2>
        <a:srgbClr val="D8D8D8"/>
      </a:lt2>
      <a:accent1>
        <a:srgbClr val="002060"/>
      </a:accent1>
      <a:accent2>
        <a:srgbClr val="00B0F0"/>
      </a:accent2>
      <a:accent3>
        <a:srgbClr val="92D050"/>
      </a:accent3>
      <a:accent4>
        <a:srgbClr val="604878"/>
      </a:accent4>
      <a:accent5>
        <a:srgbClr val="005EB6"/>
      </a:accent5>
      <a:accent6>
        <a:srgbClr val="085494"/>
      </a:accent6>
      <a:hlink>
        <a:srgbClr val="005EB6"/>
      </a:hlink>
      <a:folHlink>
        <a:srgbClr val="005EB6"/>
      </a:folHlink>
    </a:clrScheme>
    <a:fontScheme name="Custom 1">
      <a:majorFont>
        <a:latin typeface="Gotham Black"/>
        <a:ea typeface=""/>
        <a:cs typeface=""/>
      </a:majorFont>
      <a:minorFont>
        <a:latin typeface="Gotham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8EA63D45074AF478C2DA2131ABFCD70" ma:contentTypeVersion="11" ma:contentTypeDescription="Create a new document." ma:contentTypeScope="" ma:versionID="25aba88bb7fc9fed0971fce3d067a025">
  <xsd:schema xmlns:xsd="http://www.w3.org/2001/XMLSchema" xmlns:xs="http://www.w3.org/2001/XMLSchema" xmlns:p="http://schemas.microsoft.com/office/2006/metadata/properties" xmlns:ns3="db9d3fe5-f19a-4064-a6f0-bf88a2ef62fe" xmlns:ns4="6cd0fbea-7d68-4bcf-805b-154ff4169c41" targetNamespace="http://schemas.microsoft.com/office/2006/metadata/properties" ma:root="true" ma:fieldsID="4dbbb73c3600546a203adc1817fd3749" ns3:_="" ns4:_="">
    <xsd:import namespace="db9d3fe5-f19a-4064-a6f0-bf88a2ef62fe"/>
    <xsd:import namespace="6cd0fbea-7d68-4bcf-805b-154ff4169c4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9d3fe5-f19a-4064-a6f0-bf88a2ef62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cd0fbea-7d68-4bcf-805b-154ff4169c4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3F1B3DD-9D53-42CC-828E-6CFE8AB80826}">
  <ds:schemaRefs>
    <ds:schemaRef ds:uri="http://schemas.microsoft.com/office/2006/documentManagement/types"/>
    <ds:schemaRef ds:uri="http://schemas.microsoft.com/office/2006/metadata/properties"/>
    <ds:schemaRef ds:uri="http://www.w3.org/XML/1998/namespace"/>
    <ds:schemaRef ds:uri="http://purl.org/dc/dcmitype/"/>
    <ds:schemaRef ds:uri="db9d3fe5-f19a-4064-a6f0-bf88a2ef62fe"/>
    <ds:schemaRef ds:uri="http://purl.org/dc/elements/1.1/"/>
    <ds:schemaRef ds:uri="http://schemas.microsoft.com/office/infopath/2007/PartnerControls"/>
    <ds:schemaRef ds:uri="http://schemas.openxmlformats.org/package/2006/metadata/core-properties"/>
    <ds:schemaRef ds:uri="6cd0fbea-7d68-4bcf-805b-154ff4169c41"/>
    <ds:schemaRef ds:uri="http://purl.org/dc/terms/"/>
  </ds:schemaRefs>
</ds:datastoreItem>
</file>

<file path=customXml/itemProps2.xml><?xml version="1.0" encoding="utf-8"?>
<ds:datastoreItem xmlns:ds="http://schemas.openxmlformats.org/officeDocument/2006/customXml" ds:itemID="{FD90586B-DD03-447A-9861-DEF523C6315A}">
  <ds:schemaRefs>
    <ds:schemaRef ds:uri="http://schemas.microsoft.com/sharepoint/v3/contenttype/forms"/>
  </ds:schemaRefs>
</ds:datastoreItem>
</file>

<file path=customXml/itemProps3.xml><?xml version="1.0" encoding="utf-8"?>
<ds:datastoreItem xmlns:ds="http://schemas.openxmlformats.org/officeDocument/2006/customXml" ds:itemID="{159025A3-9776-4768-962E-2E886A84DC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9d3fe5-f19a-4064-a6f0-bf88a2ef62fe"/>
    <ds:schemaRef ds:uri="6cd0fbea-7d68-4bcf-805b-154ff4169c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5643</TotalTime>
  <Words>701</Words>
  <Application>Microsoft Office PowerPoint</Application>
  <PresentationFormat>Widescreen</PresentationFormat>
  <Paragraphs>100</Paragraphs>
  <Slides>10</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Arial</vt:lpstr>
      <vt:lpstr>Calibri</vt:lpstr>
      <vt:lpstr>Calibri Light</vt:lpstr>
      <vt:lpstr>Courier New</vt:lpstr>
      <vt:lpstr>Gotham Black</vt:lpstr>
      <vt:lpstr>Gotham Bold</vt:lpstr>
      <vt:lpstr>Gotham Medium</vt:lpstr>
      <vt:lpstr>Helvetica Neue Medium</vt:lpstr>
      <vt:lpstr>Wingdings</vt:lpstr>
      <vt:lpstr>DPH Overview Slides</vt:lpstr>
      <vt:lpstr>Department for Public Health  Early Childhood Tobacco Settlement Funds Report</vt:lpstr>
      <vt:lpstr>PowerPoint Presentation</vt:lpstr>
      <vt:lpstr>Goals for HANDS </vt:lpstr>
      <vt:lpstr>HANDS</vt:lpstr>
      <vt:lpstr>Early Childhood Mental Health (ECMH) Tobacco Funding: $900,000</vt:lpstr>
      <vt:lpstr>EMCH Accomplishments FY22</vt:lpstr>
      <vt:lpstr>Child Care Health Consultation (CCHC) Tobacco Funding: $900,000</vt:lpstr>
      <vt:lpstr>CCHC Accomplishments</vt:lpstr>
      <vt:lpstr>Early Childhood Oral Health  Tobacco Funding: $900,000</vt:lpstr>
      <vt:lpstr>Lung Cancer Screening Program Tobacco Funding: $500,000</vt:lpstr>
    </vt:vector>
  </TitlesOfParts>
  <Company>Cabinet for Health and Family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DPH PPT template.pptx</dc:title>
  <dc:creator>Andy Waters</dc:creator>
  <cp:keywords>Aug 2021;update</cp:keywords>
  <cp:lastModifiedBy>Cooper, Sarah A (CHFS OLRA)</cp:lastModifiedBy>
  <cp:revision>183</cp:revision>
  <cp:lastPrinted>2019-02-27T16:19:59Z</cp:lastPrinted>
  <dcterms:created xsi:type="dcterms:W3CDTF">2018-07-02T16:39:44Z</dcterms:created>
  <dcterms:modified xsi:type="dcterms:W3CDTF">2022-11-02T12:49:05Z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0x01010058EA63D45074AF478C2DA2131ABFCD70</vt:lpwstr>
  </property>
  <property fmtid="{D5CDD505-2E9C-101B-9397-08002B2CF9AE}" pid="3" name="Order">
    <vt:r8>11000</vt:r8>
  </property>
</Properties>
</file>