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87" r:id="rId2"/>
    <p:sldId id="289" r:id="rId3"/>
    <p:sldId id="290" r:id="rId4"/>
    <p:sldId id="286" r:id="rId5"/>
    <p:sldId id="288" r:id="rId6"/>
    <p:sldId id="291" r:id="rId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9A2058-962E-A857-5D51-EA83711472C5}" name="Cowherd, Rachel (AGR)" initials="RC" userId="S::Rachel.Cowherd@ky.gov::e3d3ab78-efee-4851-83bd-266a8b8b2f0f" providerId="AD"/>
  <p188:author id="{65DF53B9-6491-4838-9799-DE8690C90E42}" name="Johnson, Hannah (AGR)" initials="HJ" userId="S::Hannah.Johnson@ky.gov::0683ff2b-3dec-4a50-8b52-b2362571f8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0"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26278077-929B-4EAC-B276-890B3D87CDEA}" type="datetimeFigureOut">
              <a:rPr lang="en-US" smtClean="0"/>
              <a:t>9/9/2026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AE4A9E9-0DC7-43C3-80C6-10FC980EAB60}" type="slidenum">
              <a:rPr lang="en-US" smtClean="0"/>
              <a:t>‹#›</a:t>
            </a:fld>
            <a:endParaRPr lang="en-US"/>
          </a:p>
        </p:txBody>
      </p:sp>
    </p:spTree>
    <p:extLst>
      <p:ext uri="{BB962C8B-B14F-4D97-AF65-F5344CB8AC3E}">
        <p14:creationId xmlns:p14="http://schemas.microsoft.com/office/powerpoint/2010/main" val="3325276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CF003C05-EE39-D84D-87D0-733CEB1BC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29091" indent="-278675">
              <a:spcBef>
                <a:spcPct val="30000"/>
              </a:spcBef>
              <a:defRPr sz="1200">
                <a:solidFill>
                  <a:schemeClr val="tx1"/>
                </a:solidFill>
                <a:latin typeface="Times New Roman" panose="02020603050405020304" pitchFamily="18" charset="0"/>
              </a:defRPr>
            </a:lvl2pPr>
            <a:lvl3pPr marL="1124421" indent="-223588">
              <a:spcBef>
                <a:spcPct val="30000"/>
              </a:spcBef>
              <a:defRPr sz="1200">
                <a:solidFill>
                  <a:schemeClr val="tx1"/>
                </a:solidFill>
                <a:latin typeface="Times New Roman" panose="02020603050405020304" pitchFamily="18" charset="0"/>
              </a:defRPr>
            </a:lvl3pPr>
            <a:lvl4pPr marL="1574837" indent="-223588">
              <a:spcBef>
                <a:spcPct val="30000"/>
              </a:spcBef>
              <a:defRPr sz="1200">
                <a:solidFill>
                  <a:schemeClr val="tx1"/>
                </a:solidFill>
                <a:latin typeface="Times New Roman" panose="02020603050405020304" pitchFamily="18" charset="0"/>
              </a:defRPr>
            </a:lvl4pPr>
            <a:lvl5pPr marL="2025253" indent="-223588">
              <a:spcBef>
                <a:spcPct val="30000"/>
              </a:spcBef>
              <a:defRPr sz="1200">
                <a:solidFill>
                  <a:schemeClr val="tx1"/>
                </a:solidFill>
                <a:latin typeface="Times New Roman" panose="02020603050405020304" pitchFamily="18" charset="0"/>
              </a:defRPr>
            </a:lvl5pPr>
            <a:lvl6pPr marL="2491871" indent="-223588" eaLnBrk="0" fontAlgn="base" hangingPunct="0">
              <a:spcBef>
                <a:spcPct val="30000"/>
              </a:spcBef>
              <a:spcAft>
                <a:spcPct val="0"/>
              </a:spcAft>
              <a:defRPr sz="1200">
                <a:solidFill>
                  <a:schemeClr val="tx1"/>
                </a:solidFill>
                <a:latin typeface="Times New Roman" panose="02020603050405020304" pitchFamily="18" charset="0"/>
              </a:defRPr>
            </a:lvl6pPr>
            <a:lvl7pPr marL="2958490" indent="-223588" eaLnBrk="0" fontAlgn="base" hangingPunct="0">
              <a:spcBef>
                <a:spcPct val="30000"/>
              </a:spcBef>
              <a:spcAft>
                <a:spcPct val="0"/>
              </a:spcAft>
              <a:defRPr sz="1200">
                <a:solidFill>
                  <a:schemeClr val="tx1"/>
                </a:solidFill>
                <a:latin typeface="Times New Roman" panose="02020603050405020304" pitchFamily="18" charset="0"/>
              </a:defRPr>
            </a:lvl7pPr>
            <a:lvl8pPr marL="3425108" indent="-223588" eaLnBrk="0" fontAlgn="base" hangingPunct="0">
              <a:spcBef>
                <a:spcPct val="30000"/>
              </a:spcBef>
              <a:spcAft>
                <a:spcPct val="0"/>
              </a:spcAft>
              <a:defRPr sz="1200">
                <a:solidFill>
                  <a:schemeClr val="tx1"/>
                </a:solidFill>
                <a:latin typeface="Times New Roman" panose="02020603050405020304" pitchFamily="18" charset="0"/>
              </a:defRPr>
            </a:lvl8pPr>
            <a:lvl9pPr marL="3891726" indent="-223588" eaLnBrk="0" fontAlgn="base" hangingPunct="0">
              <a:spcBef>
                <a:spcPct val="30000"/>
              </a:spcBef>
              <a:spcAft>
                <a:spcPct val="0"/>
              </a:spcAft>
              <a:defRPr sz="1200">
                <a:solidFill>
                  <a:schemeClr val="tx1"/>
                </a:solidFill>
                <a:latin typeface="Times New Roman" panose="02020603050405020304" pitchFamily="18" charset="0"/>
              </a:defRPr>
            </a:lvl9pPr>
          </a:lstStyle>
          <a:p>
            <a:pPr defTabSz="933237" fontAlgn="base">
              <a:spcBef>
                <a:spcPct val="0"/>
              </a:spcBef>
              <a:spcAft>
                <a:spcPct val="0"/>
              </a:spcAft>
            </a:pPr>
            <a:fld id="{7CF7CF98-F78D-4CEA-87EF-6A33C2B89F1B}" type="slidenum">
              <a:rPr lang="en-US" altLang="en-US" sz="1100">
                <a:solidFill>
                  <a:srgbClr val="000000"/>
                </a:solidFill>
              </a:rPr>
              <a:pPr defTabSz="933237" fontAlgn="base">
                <a:spcBef>
                  <a:spcPct val="0"/>
                </a:spcBef>
                <a:spcAft>
                  <a:spcPct val="0"/>
                </a:spcAft>
              </a:pPr>
              <a:t>1</a:t>
            </a:fld>
            <a:endParaRPr lang="en-US" altLang="en-US" sz="1100">
              <a:solidFill>
                <a:srgbClr val="000000"/>
              </a:solidFill>
            </a:endParaRPr>
          </a:p>
        </p:txBody>
      </p:sp>
      <p:sp>
        <p:nvSpPr>
          <p:cNvPr id="15363" name="Rectangle 2">
            <a:extLst>
              <a:ext uri="{FF2B5EF4-FFF2-40B4-BE49-F238E27FC236}">
                <a16:creationId xmlns:a16="http://schemas.microsoft.com/office/drawing/2014/main" id="{50737015-A716-C1C8-506E-F97D6B6C345B}"/>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C5134EF0-4C1C-BBC7-CCDE-CE730D84BE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E4A9E9-0DC7-43C3-80C6-10FC980EAB60}" type="slidenum">
              <a:rPr lang="en-US" smtClean="0"/>
              <a:t>3</a:t>
            </a:fld>
            <a:endParaRPr lang="en-US"/>
          </a:p>
        </p:txBody>
      </p:sp>
    </p:spTree>
    <p:extLst>
      <p:ext uri="{BB962C8B-B14F-4D97-AF65-F5344CB8AC3E}">
        <p14:creationId xmlns:p14="http://schemas.microsoft.com/office/powerpoint/2010/main" val="2003047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CF003C05-EE39-D84D-87D0-733CEB1BC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29091" indent="-278675">
              <a:spcBef>
                <a:spcPct val="30000"/>
              </a:spcBef>
              <a:defRPr sz="1200">
                <a:solidFill>
                  <a:schemeClr val="tx1"/>
                </a:solidFill>
                <a:latin typeface="Times New Roman" panose="02020603050405020304" pitchFamily="18" charset="0"/>
              </a:defRPr>
            </a:lvl2pPr>
            <a:lvl3pPr marL="1124421" indent="-223588">
              <a:spcBef>
                <a:spcPct val="30000"/>
              </a:spcBef>
              <a:defRPr sz="1200">
                <a:solidFill>
                  <a:schemeClr val="tx1"/>
                </a:solidFill>
                <a:latin typeface="Times New Roman" panose="02020603050405020304" pitchFamily="18" charset="0"/>
              </a:defRPr>
            </a:lvl3pPr>
            <a:lvl4pPr marL="1574837" indent="-223588">
              <a:spcBef>
                <a:spcPct val="30000"/>
              </a:spcBef>
              <a:defRPr sz="1200">
                <a:solidFill>
                  <a:schemeClr val="tx1"/>
                </a:solidFill>
                <a:latin typeface="Times New Roman" panose="02020603050405020304" pitchFamily="18" charset="0"/>
              </a:defRPr>
            </a:lvl4pPr>
            <a:lvl5pPr marL="2025253" indent="-223588">
              <a:spcBef>
                <a:spcPct val="30000"/>
              </a:spcBef>
              <a:defRPr sz="1200">
                <a:solidFill>
                  <a:schemeClr val="tx1"/>
                </a:solidFill>
                <a:latin typeface="Times New Roman" panose="02020603050405020304" pitchFamily="18" charset="0"/>
              </a:defRPr>
            </a:lvl5pPr>
            <a:lvl6pPr marL="2491871" indent="-223588" eaLnBrk="0" fontAlgn="base" hangingPunct="0">
              <a:spcBef>
                <a:spcPct val="30000"/>
              </a:spcBef>
              <a:spcAft>
                <a:spcPct val="0"/>
              </a:spcAft>
              <a:defRPr sz="1200">
                <a:solidFill>
                  <a:schemeClr val="tx1"/>
                </a:solidFill>
                <a:latin typeface="Times New Roman" panose="02020603050405020304" pitchFamily="18" charset="0"/>
              </a:defRPr>
            </a:lvl6pPr>
            <a:lvl7pPr marL="2958490" indent="-223588" eaLnBrk="0" fontAlgn="base" hangingPunct="0">
              <a:spcBef>
                <a:spcPct val="30000"/>
              </a:spcBef>
              <a:spcAft>
                <a:spcPct val="0"/>
              </a:spcAft>
              <a:defRPr sz="1200">
                <a:solidFill>
                  <a:schemeClr val="tx1"/>
                </a:solidFill>
                <a:latin typeface="Times New Roman" panose="02020603050405020304" pitchFamily="18" charset="0"/>
              </a:defRPr>
            </a:lvl7pPr>
            <a:lvl8pPr marL="3425108" indent="-223588" eaLnBrk="0" fontAlgn="base" hangingPunct="0">
              <a:spcBef>
                <a:spcPct val="30000"/>
              </a:spcBef>
              <a:spcAft>
                <a:spcPct val="0"/>
              </a:spcAft>
              <a:defRPr sz="1200">
                <a:solidFill>
                  <a:schemeClr val="tx1"/>
                </a:solidFill>
                <a:latin typeface="Times New Roman" panose="02020603050405020304" pitchFamily="18" charset="0"/>
              </a:defRPr>
            </a:lvl8pPr>
            <a:lvl9pPr marL="3891726" indent="-223588" eaLnBrk="0" fontAlgn="base" hangingPunct="0">
              <a:spcBef>
                <a:spcPct val="30000"/>
              </a:spcBef>
              <a:spcAft>
                <a:spcPct val="0"/>
              </a:spcAft>
              <a:defRPr sz="1200">
                <a:solidFill>
                  <a:schemeClr val="tx1"/>
                </a:solidFill>
                <a:latin typeface="Times New Roman" panose="02020603050405020304" pitchFamily="18" charset="0"/>
              </a:defRPr>
            </a:lvl9pPr>
          </a:lstStyle>
          <a:p>
            <a:pPr defTabSz="933237" fontAlgn="base">
              <a:spcBef>
                <a:spcPct val="0"/>
              </a:spcBef>
              <a:spcAft>
                <a:spcPct val="0"/>
              </a:spcAft>
            </a:pPr>
            <a:fld id="{7CF7CF98-F78D-4CEA-87EF-6A33C2B89F1B}" type="slidenum">
              <a:rPr lang="en-US" altLang="en-US" sz="1100">
                <a:solidFill>
                  <a:srgbClr val="000000"/>
                </a:solidFill>
              </a:rPr>
              <a:pPr defTabSz="933237" fontAlgn="base">
                <a:spcBef>
                  <a:spcPct val="0"/>
                </a:spcBef>
                <a:spcAft>
                  <a:spcPct val="0"/>
                </a:spcAft>
              </a:pPr>
              <a:t>4</a:t>
            </a:fld>
            <a:endParaRPr lang="en-US" altLang="en-US" sz="1100">
              <a:solidFill>
                <a:srgbClr val="000000"/>
              </a:solidFill>
            </a:endParaRPr>
          </a:p>
        </p:txBody>
      </p:sp>
      <p:sp>
        <p:nvSpPr>
          <p:cNvPr id="15363" name="Rectangle 2">
            <a:extLst>
              <a:ext uri="{FF2B5EF4-FFF2-40B4-BE49-F238E27FC236}">
                <a16:creationId xmlns:a16="http://schemas.microsoft.com/office/drawing/2014/main" id="{50737015-A716-C1C8-506E-F97D6B6C345B}"/>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C5134EF0-4C1C-BBC7-CCDE-CE730D84BE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CF003C05-EE39-D84D-87D0-733CEB1BC4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29091" indent="-278675">
              <a:spcBef>
                <a:spcPct val="30000"/>
              </a:spcBef>
              <a:defRPr sz="1200">
                <a:solidFill>
                  <a:schemeClr val="tx1"/>
                </a:solidFill>
                <a:latin typeface="Times New Roman" panose="02020603050405020304" pitchFamily="18" charset="0"/>
              </a:defRPr>
            </a:lvl2pPr>
            <a:lvl3pPr marL="1124421" indent="-223588">
              <a:spcBef>
                <a:spcPct val="30000"/>
              </a:spcBef>
              <a:defRPr sz="1200">
                <a:solidFill>
                  <a:schemeClr val="tx1"/>
                </a:solidFill>
                <a:latin typeface="Times New Roman" panose="02020603050405020304" pitchFamily="18" charset="0"/>
              </a:defRPr>
            </a:lvl3pPr>
            <a:lvl4pPr marL="1574837" indent="-223588">
              <a:spcBef>
                <a:spcPct val="30000"/>
              </a:spcBef>
              <a:defRPr sz="1200">
                <a:solidFill>
                  <a:schemeClr val="tx1"/>
                </a:solidFill>
                <a:latin typeface="Times New Roman" panose="02020603050405020304" pitchFamily="18" charset="0"/>
              </a:defRPr>
            </a:lvl4pPr>
            <a:lvl5pPr marL="2025253" indent="-223588">
              <a:spcBef>
                <a:spcPct val="30000"/>
              </a:spcBef>
              <a:defRPr sz="1200">
                <a:solidFill>
                  <a:schemeClr val="tx1"/>
                </a:solidFill>
                <a:latin typeface="Times New Roman" panose="02020603050405020304" pitchFamily="18" charset="0"/>
              </a:defRPr>
            </a:lvl5pPr>
            <a:lvl6pPr marL="2491871" indent="-223588" eaLnBrk="0" fontAlgn="base" hangingPunct="0">
              <a:spcBef>
                <a:spcPct val="30000"/>
              </a:spcBef>
              <a:spcAft>
                <a:spcPct val="0"/>
              </a:spcAft>
              <a:defRPr sz="1200">
                <a:solidFill>
                  <a:schemeClr val="tx1"/>
                </a:solidFill>
                <a:latin typeface="Times New Roman" panose="02020603050405020304" pitchFamily="18" charset="0"/>
              </a:defRPr>
            </a:lvl6pPr>
            <a:lvl7pPr marL="2958490" indent="-223588" eaLnBrk="0" fontAlgn="base" hangingPunct="0">
              <a:spcBef>
                <a:spcPct val="30000"/>
              </a:spcBef>
              <a:spcAft>
                <a:spcPct val="0"/>
              </a:spcAft>
              <a:defRPr sz="1200">
                <a:solidFill>
                  <a:schemeClr val="tx1"/>
                </a:solidFill>
                <a:latin typeface="Times New Roman" panose="02020603050405020304" pitchFamily="18" charset="0"/>
              </a:defRPr>
            </a:lvl7pPr>
            <a:lvl8pPr marL="3425108" indent="-223588" eaLnBrk="0" fontAlgn="base" hangingPunct="0">
              <a:spcBef>
                <a:spcPct val="30000"/>
              </a:spcBef>
              <a:spcAft>
                <a:spcPct val="0"/>
              </a:spcAft>
              <a:defRPr sz="1200">
                <a:solidFill>
                  <a:schemeClr val="tx1"/>
                </a:solidFill>
                <a:latin typeface="Times New Roman" panose="02020603050405020304" pitchFamily="18" charset="0"/>
              </a:defRPr>
            </a:lvl8pPr>
            <a:lvl9pPr marL="3891726" indent="-223588" eaLnBrk="0" fontAlgn="base" hangingPunct="0">
              <a:spcBef>
                <a:spcPct val="30000"/>
              </a:spcBef>
              <a:spcAft>
                <a:spcPct val="0"/>
              </a:spcAft>
              <a:defRPr sz="1200">
                <a:solidFill>
                  <a:schemeClr val="tx1"/>
                </a:solidFill>
                <a:latin typeface="Times New Roman" panose="02020603050405020304" pitchFamily="18" charset="0"/>
              </a:defRPr>
            </a:lvl9pPr>
          </a:lstStyle>
          <a:p>
            <a:pPr defTabSz="933237" fontAlgn="base">
              <a:spcBef>
                <a:spcPct val="0"/>
              </a:spcBef>
              <a:spcAft>
                <a:spcPct val="0"/>
              </a:spcAft>
              <a:defRPr/>
            </a:pPr>
            <a:fld id="{7CF7CF98-F78D-4CEA-87EF-6A33C2B89F1B}" type="slidenum">
              <a:rPr lang="en-US" altLang="en-US" sz="1100">
                <a:solidFill>
                  <a:srgbClr val="000000"/>
                </a:solidFill>
              </a:rPr>
              <a:pPr defTabSz="933237" fontAlgn="base">
                <a:spcBef>
                  <a:spcPct val="0"/>
                </a:spcBef>
                <a:spcAft>
                  <a:spcPct val="0"/>
                </a:spcAft>
                <a:defRPr/>
              </a:pPr>
              <a:t>5</a:t>
            </a:fld>
            <a:endParaRPr lang="en-US" altLang="en-US" sz="1100">
              <a:solidFill>
                <a:srgbClr val="000000"/>
              </a:solidFill>
            </a:endParaRPr>
          </a:p>
        </p:txBody>
      </p:sp>
      <p:sp>
        <p:nvSpPr>
          <p:cNvPr id="15363" name="Rectangle 2">
            <a:extLst>
              <a:ext uri="{FF2B5EF4-FFF2-40B4-BE49-F238E27FC236}">
                <a16:creationId xmlns:a16="http://schemas.microsoft.com/office/drawing/2014/main" id="{50737015-A716-C1C8-506E-F97D6B6C345B}"/>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C5134EF0-4C1C-BBC7-CCDE-CE730D84BE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90150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965200"/>
            <a:ext cx="12192000" cy="1143000"/>
          </a:xfrm>
        </p:spPr>
        <p:txBody>
          <a:bodyPr/>
          <a:lstStyle>
            <a:lvl1pPr algn="r">
              <a:defRPr/>
            </a:lvl1pPr>
          </a:lstStyle>
          <a:p>
            <a:r>
              <a:rPr lang="en-US"/>
              <a:t>Click to edit Master title style</a:t>
            </a:r>
          </a:p>
        </p:txBody>
      </p:sp>
      <p:sp>
        <p:nvSpPr>
          <p:cNvPr id="3075" name="Rectangle 3"/>
          <p:cNvSpPr>
            <a:spLocks noGrp="1" noChangeArrowheads="1"/>
          </p:cNvSpPr>
          <p:nvPr>
            <p:ph type="subTitle" idx="1"/>
          </p:nvPr>
        </p:nvSpPr>
        <p:spPr>
          <a:xfrm>
            <a:off x="0" y="4114800"/>
            <a:ext cx="12192000" cy="1295400"/>
          </a:xfrm>
        </p:spPr>
        <p:txBody>
          <a:bodyPr/>
          <a:lstStyle>
            <a:lvl1pPr marL="0" indent="0" algn="r">
              <a:buFont typeface="Wingdings" pitchFamily="2" charset="2"/>
              <a:buNone/>
              <a:defRPr sz="2000">
                <a:solidFill>
                  <a:schemeClr val="bg1"/>
                </a:solidFill>
              </a:defRPr>
            </a:lvl1pPr>
          </a:lstStyle>
          <a:p>
            <a:r>
              <a:rPr lang="en-US"/>
              <a:t>Click to edit Master subtitle style</a:t>
            </a:r>
          </a:p>
        </p:txBody>
      </p:sp>
      <p:sp>
        <p:nvSpPr>
          <p:cNvPr id="2" name="Rectangle 4">
            <a:extLst>
              <a:ext uri="{FF2B5EF4-FFF2-40B4-BE49-F238E27FC236}">
                <a16:creationId xmlns:a16="http://schemas.microsoft.com/office/drawing/2014/main" id="{6B52F6EF-47AC-2DF2-E740-8C6B113C953D}"/>
              </a:ext>
            </a:extLst>
          </p:cNvPr>
          <p:cNvSpPr>
            <a:spLocks noGrp="1" noChangeArrowheads="1"/>
          </p:cNvSpPr>
          <p:nvPr>
            <p:ph type="dt" sz="half" idx="10"/>
          </p:nvPr>
        </p:nvSpPr>
        <p:spPr bwMode="auto">
          <a:xfrm>
            <a:off x="4538133" y="6223000"/>
            <a:ext cx="2540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defRPr sz="1400">
                <a:latin typeface="Times New Roman" pitchFamily="18" charset="0"/>
              </a:defRPr>
            </a:lvl1pPr>
          </a:lstStyle>
          <a:p>
            <a:pPr>
              <a:defRPr/>
            </a:pPr>
            <a:endParaRPr lang="en-US"/>
          </a:p>
        </p:txBody>
      </p:sp>
      <p:sp>
        <p:nvSpPr>
          <p:cNvPr id="3" name="Rectangle 5">
            <a:extLst>
              <a:ext uri="{FF2B5EF4-FFF2-40B4-BE49-F238E27FC236}">
                <a16:creationId xmlns:a16="http://schemas.microsoft.com/office/drawing/2014/main" id="{58CD2891-C8FB-0ED4-BCE8-92EDD0A0568B}"/>
              </a:ext>
            </a:extLst>
          </p:cNvPr>
          <p:cNvSpPr>
            <a:spLocks noGrp="1" noChangeArrowheads="1"/>
          </p:cNvSpPr>
          <p:nvPr>
            <p:ph type="ftr" sz="quarter" idx="11"/>
          </p:nvPr>
        </p:nvSpPr>
        <p:spPr>
          <a:xfrm>
            <a:off x="8111067" y="6223000"/>
            <a:ext cx="3860800" cy="457200"/>
          </a:xfrm>
        </p:spPr>
        <p:txBody>
          <a:bodyPr/>
          <a:lstStyle>
            <a:lvl1pPr>
              <a:defRPr/>
            </a:lvl1pPr>
          </a:lstStyle>
          <a:p>
            <a:pPr>
              <a:defRPr/>
            </a:pPr>
            <a:endParaRPr lang="en-US"/>
          </a:p>
        </p:txBody>
      </p:sp>
    </p:spTree>
    <p:extLst>
      <p:ext uri="{BB962C8B-B14F-4D97-AF65-F5344CB8AC3E}">
        <p14:creationId xmlns:p14="http://schemas.microsoft.com/office/powerpoint/2010/main" val="2545091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34919" y="681791"/>
            <a:ext cx="9414933" cy="49329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3">
            <a:extLst>
              <a:ext uri="{FF2B5EF4-FFF2-40B4-BE49-F238E27FC236}">
                <a16:creationId xmlns:a16="http://schemas.microsoft.com/office/drawing/2014/main" id="{6BBA77BD-B605-7F90-8C94-C1A37D5C2D3E}"/>
              </a:ext>
            </a:extLst>
          </p:cNvPr>
          <p:cNvSpPr>
            <a:spLocks noGrp="1" noChangeArrowheads="1"/>
          </p:cNvSpPr>
          <p:nvPr>
            <p:ph type="ftr" sz="quarter" idx="10"/>
          </p:nvPr>
        </p:nvSpPr>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8976FE92-266B-7DA1-1579-AE9DA0B6CEB8}"/>
              </a:ext>
            </a:extLst>
          </p:cNvPr>
          <p:cNvSpPr>
            <a:spLocks noGrp="1" noChangeArrowheads="1"/>
          </p:cNvSpPr>
          <p:nvPr>
            <p:ph type="sldNum" sz="quarter" idx="11"/>
          </p:nvPr>
        </p:nvSpPr>
        <p:spPr/>
        <p:txBody>
          <a:bodyPr/>
          <a:lstStyle>
            <a:lvl1pPr>
              <a:defRPr/>
            </a:lvl1pPr>
          </a:lstStyle>
          <a:p>
            <a:pPr>
              <a:defRPr/>
            </a:pPr>
            <a:fld id="{52D188D1-CB2E-4CC0-9771-93502A58B544}" type="slidenum">
              <a:rPr lang="en-US" altLang="en-US"/>
              <a:pPr>
                <a:defRPr/>
              </a:pPr>
              <a:t>‹#›</a:t>
            </a:fld>
            <a:endParaRPr lang="en-US" altLang="en-US"/>
          </a:p>
        </p:txBody>
      </p:sp>
    </p:spTree>
    <p:extLst>
      <p:ext uri="{BB962C8B-B14F-4D97-AF65-F5344CB8AC3E}">
        <p14:creationId xmlns:p14="http://schemas.microsoft.com/office/powerpoint/2010/main" val="129804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a:extLst>
              <a:ext uri="{FF2B5EF4-FFF2-40B4-BE49-F238E27FC236}">
                <a16:creationId xmlns:a16="http://schemas.microsoft.com/office/drawing/2014/main" id="{9F4B0687-0F52-46A5-0D10-C754B426F538}"/>
              </a:ext>
            </a:extLst>
          </p:cNvPr>
          <p:cNvSpPr>
            <a:spLocks noGrp="1" noChangeArrowheads="1"/>
          </p:cNvSpPr>
          <p:nvPr>
            <p:ph type="ftr" sz="quarter" idx="10"/>
          </p:nvPr>
        </p:nvSpPr>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25911F20-2540-E623-8A36-B0A2DE85B9C3}"/>
              </a:ext>
            </a:extLst>
          </p:cNvPr>
          <p:cNvSpPr>
            <a:spLocks noGrp="1" noChangeArrowheads="1"/>
          </p:cNvSpPr>
          <p:nvPr>
            <p:ph type="sldNum" sz="quarter" idx="11"/>
          </p:nvPr>
        </p:nvSpPr>
        <p:spPr/>
        <p:txBody>
          <a:bodyPr/>
          <a:lstStyle>
            <a:lvl1pPr>
              <a:defRPr/>
            </a:lvl1pPr>
          </a:lstStyle>
          <a:p>
            <a:pPr>
              <a:defRPr/>
            </a:pPr>
            <a:fld id="{DFA69E2A-5329-4D5E-AF59-D277A0267E53}" type="slidenum">
              <a:rPr lang="en-US" altLang="en-US"/>
              <a:pPr>
                <a:defRPr/>
              </a:pPr>
              <a:t>‹#›</a:t>
            </a:fld>
            <a:endParaRPr lang="en-US" altLang="en-US"/>
          </a:p>
        </p:txBody>
      </p:sp>
    </p:spTree>
    <p:extLst>
      <p:ext uri="{BB962C8B-B14F-4D97-AF65-F5344CB8AC3E}">
        <p14:creationId xmlns:p14="http://schemas.microsoft.com/office/powerpoint/2010/main" val="3375605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3867" y="1066800"/>
            <a:ext cx="460586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382933" y="1066800"/>
            <a:ext cx="460586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a:extLst>
              <a:ext uri="{FF2B5EF4-FFF2-40B4-BE49-F238E27FC236}">
                <a16:creationId xmlns:a16="http://schemas.microsoft.com/office/drawing/2014/main" id="{51015A9A-9950-85C7-0D69-F2B06D869420}"/>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3C63AD82-B241-FF78-A27E-CA3E820AC80B}"/>
              </a:ext>
            </a:extLst>
          </p:cNvPr>
          <p:cNvSpPr>
            <a:spLocks noGrp="1" noChangeArrowheads="1"/>
          </p:cNvSpPr>
          <p:nvPr>
            <p:ph type="sldNum" sz="quarter" idx="11"/>
          </p:nvPr>
        </p:nvSpPr>
        <p:spPr/>
        <p:txBody>
          <a:bodyPr/>
          <a:lstStyle>
            <a:lvl1pPr>
              <a:defRPr/>
            </a:lvl1pPr>
          </a:lstStyle>
          <a:p>
            <a:pPr>
              <a:defRPr/>
            </a:pPr>
            <a:fld id="{131F6887-BE21-42DF-B45B-A0DE68A3B71F}" type="slidenum">
              <a:rPr lang="en-US" altLang="en-US"/>
              <a:pPr>
                <a:defRPr/>
              </a:pPr>
              <a:t>‹#›</a:t>
            </a:fld>
            <a:endParaRPr lang="en-US" altLang="en-US"/>
          </a:p>
        </p:txBody>
      </p:sp>
    </p:spTree>
    <p:extLst>
      <p:ext uri="{BB962C8B-B14F-4D97-AF65-F5344CB8AC3E}">
        <p14:creationId xmlns:p14="http://schemas.microsoft.com/office/powerpoint/2010/main" val="3356906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a:extLst>
              <a:ext uri="{FF2B5EF4-FFF2-40B4-BE49-F238E27FC236}">
                <a16:creationId xmlns:a16="http://schemas.microsoft.com/office/drawing/2014/main" id="{0B7AEB31-949D-6154-462F-4AD66B71C85C}"/>
              </a:ext>
            </a:extLst>
          </p:cNvPr>
          <p:cNvSpPr>
            <a:spLocks noGrp="1" noChangeArrowheads="1"/>
          </p:cNvSpPr>
          <p:nvPr>
            <p:ph type="ftr" sz="quarter" idx="10"/>
          </p:nvPr>
        </p:nvSpPr>
        <p:spPr/>
        <p:txBody>
          <a:bodyPr/>
          <a:lstStyle>
            <a:lvl1pPr>
              <a:defRPr/>
            </a:lvl1pPr>
          </a:lstStyle>
          <a:p>
            <a:pPr>
              <a:defRPr/>
            </a:pPr>
            <a:endParaRPr lang="en-US"/>
          </a:p>
        </p:txBody>
      </p:sp>
      <p:sp>
        <p:nvSpPr>
          <p:cNvPr id="8" name="Rectangle 14">
            <a:extLst>
              <a:ext uri="{FF2B5EF4-FFF2-40B4-BE49-F238E27FC236}">
                <a16:creationId xmlns:a16="http://schemas.microsoft.com/office/drawing/2014/main" id="{831DECF6-C947-BE52-127C-50B3C23815CE}"/>
              </a:ext>
            </a:extLst>
          </p:cNvPr>
          <p:cNvSpPr>
            <a:spLocks noGrp="1" noChangeArrowheads="1"/>
          </p:cNvSpPr>
          <p:nvPr>
            <p:ph type="sldNum" sz="quarter" idx="11"/>
          </p:nvPr>
        </p:nvSpPr>
        <p:spPr/>
        <p:txBody>
          <a:bodyPr/>
          <a:lstStyle>
            <a:lvl1pPr>
              <a:defRPr/>
            </a:lvl1pPr>
          </a:lstStyle>
          <a:p>
            <a:pPr>
              <a:defRPr/>
            </a:pPr>
            <a:fld id="{4A108EAB-9BBD-4189-8075-4D59846DC87D}" type="slidenum">
              <a:rPr lang="en-US" altLang="en-US"/>
              <a:pPr>
                <a:defRPr/>
              </a:pPr>
              <a:t>‹#›</a:t>
            </a:fld>
            <a:endParaRPr lang="en-US" altLang="en-US"/>
          </a:p>
        </p:txBody>
      </p:sp>
    </p:spTree>
    <p:extLst>
      <p:ext uri="{BB962C8B-B14F-4D97-AF65-F5344CB8AC3E}">
        <p14:creationId xmlns:p14="http://schemas.microsoft.com/office/powerpoint/2010/main" val="3796071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a:extLst>
              <a:ext uri="{FF2B5EF4-FFF2-40B4-BE49-F238E27FC236}">
                <a16:creationId xmlns:a16="http://schemas.microsoft.com/office/drawing/2014/main" id="{98905D75-9E43-6DF9-8010-BA86299DA53C}"/>
              </a:ext>
            </a:extLst>
          </p:cNvPr>
          <p:cNvSpPr>
            <a:spLocks noGrp="1" noChangeArrowheads="1"/>
          </p:cNvSpPr>
          <p:nvPr>
            <p:ph type="ftr" sz="quarter" idx="10"/>
          </p:nvPr>
        </p:nvSpPr>
        <p:spPr>
          <a:ln/>
        </p:spPr>
        <p:txBody>
          <a:bodyPr/>
          <a:lstStyle>
            <a:lvl1pPr>
              <a:defRPr/>
            </a:lvl1pPr>
          </a:lstStyle>
          <a:p>
            <a:pPr>
              <a:defRPr/>
            </a:pPr>
            <a:r>
              <a:rPr lang="en-US"/>
              <a:t>County Agricultural Development Council Orientation 2012-2014</a:t>
            </a:r>
          </a:p>
        </p:txBody>
      </p:sp>
      <p:sp>
        <p:nvSpPr>
          <p:cNvPr id="4" name="Rectangle 14">
            <a:extLst>
              <a:ext uri="{FF2B5EF4-FFF2-40B4-BE49-F238E27FC236}">
                <a16:creationId xmlns:a16="http://schemas.microsoft.com/office/drawing/2014/main" id="{90805510-1548-0963-416F-531677BDF460}"/>
              </a:ext>
            </a:extLst>
          </p:cNvPr>
          <p:cNvSpPr>
            <a:spLocks noGrp="1" noChangeArrowheads="1"/>
          </p:cNvSpPr>
          <p:nvPr>
            <p:ph type="sldNum" sz="quarter" idx="11"/>
          </p:nvPr>
        </p:nvSpPr>
        <p:spPr>
          <a:ln/>
        </p:spPr>
        <p:txBody>
          <a:bodyPr/>
          <a:lstStyle>
            <a:lvl1pPr>
              <a:defRPr/>
            </a:lvl1pPr>
          </a:lstStyle>
          <a:p>
            <a:pPr>
              <a:defRPr/>
            </a:pPr>
            <a:fld id="{9E4E0D03-A95F-4311-8D82-7E2441827BB9}" type="slidenum">
              <a:rPr lang="en-US" altLang="en-US"/>
              <a:pPr>
                <a:defRPr/>
              </a:pPr>
              <a:t>‹#›</a:t>
            </a:fld>
            <a:endParaRPr lang="en-US" altLang="en-US"/>
          </a:p>
        </p:txBody>
      </p:sp>
    </p:spTree>
    <p:extLst>
      <p:ext uri="{BB962C8B-B14F-4D97-AF65-F5344CB8AC3E}">
        <p14:creationId xmlns:p14="http://schemas.microsoft.com/office/powerpoint/2010/main" val="2214893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2EDC8976-5AFA-D49A-DD80-4C4A39A0F858}"/>
              </a:ext>
            </a:extLst>
          </p:cNvPr>
          <p:cNvSpPr>
            <a:spLocks noGrp="1" noChangeArrowheads="1"/>
          </p:cNvSpPr>
          <p:nvPr>
            <p:ph type="ftr" sz="quarter" idx="10"/>
          </p:nvPr>
        </p:nvSpPr>
        <p:spPr>
          <a:ln/>
        </p:spPr>
        <p:txBody>
          <a:bodyPr/>
          <a:lstStyle>
            <a:lvl1pPr>
              <a:defRPr/>
            </a:lvl1pPr>
          </a:lstStyle>
          <a:p>
            <a:pPr>
              <a:defRPr/>
            </a:pPr>
            <a:r>
              <a:rPr lang="en-US"/>
              <a:t>County Agricultural Development Council Orientation 2012-2014</a:t>
            </a:r>
          </a:p>
        </p:txBody>
      </p:sp>
      <p:sp>
        <p:nvSpPr>
          <p:cNvPr id="3" name="Rectangle 14">
            <a:extLst>
              <a:ext uri="{FF2B5EF4-FFF2-40B4-BE49-F238E27FC236}">
                <a16:creationId xmlns:a16="http://schemas.microsoft.com/office/drawing/2014/main" id="{F1EE6A33-2D45-7401-5FBC-203E6DC5492C}"/>
              </a:ext>
            </a:extLst>
          </p:cNvPr>
          <p:cNvSpPr>
            <a:spLocks noGrp="1" noChangeArrowheads="1"/>
          </p:cNvSpPr>
          <p:nvPr>
            <p:ph type="sldNum" sz="quarter" idx="11"/>
          </p:nvPr>
        </p:nvSpPr>
        <p:spPr>
          <a:ln/>
        </p:spPr>
        <p:txBody>
          <a:bodyPr/>
          <a:lstStyle>
            <a:lvl1pPr>
              <a:defRPr/>
            </a:lvl1pPr>
          </a:lstStyle>
          <a:p>
            <a:pPr>
              <a:defRPr/>
            </a:pPr>
            <a:fld id="{A588D5F1-94C2-4D18-9A38-1FC37A6350AA}" type="slidenum">
              <a:rPr lang="en-US" altLang="en-US"/>
              <a:pPr>
                <a:defRPr/>
              </a:pPr>
              <a:t>‹#›</a:t>
            </a:fld>
            <a:endParaRPr lang="en-US" altLang="en-US"/>
          </a:p>
        </p:txBody>
      </p:sp>
    </p:spTree>
    <p:extLst>
      <p:ext uri="{BB962C8B-B14F-4D97-AF65-F5344CB8AC3E}">
        <p14:creationId xmlns:p14="http://schemas.microsoft.com/office/powerpoint/2010/main" val="267290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a:extLst>
              <a:ext uri="{FF2B5EF4-FFF2-40B4-BE49-F238E27FC236}">
                <a16:creationId xmlns:a16="http://schemas.microsoft.com/office/drawing/2014/main" id="{7683FDBA-41D8-19B7-5BEF-46E22373943C}"/>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3341FC57-1487-4C11-71F7-578822809BD9}"/>
              </a:ext>
            </a:extLst>
          </p:cNvPr>
          <p:cNvSpPr>
            <a:spLocks noGrp="1" noChangeArrowheads="1"/>
          </p:cNvSpPr>
          <p:nvPr>
            <p:ph type="sldNum" sz="quarter" idx="11"/>
          </p:nvPr>
        </p:nvSpPr>
        <p:spPr/>
        <p:txBody>
          <a:bodyPr/>
          <a:lstStyle>
            <a:lvl1pPr>
              <a:defRPr/>
            </a:lvl1pPr>
          </a:lstStyle>
          <a:p>
            <a:pPr>
              <a:defRPr/>
            </a:pPr>
            <a:fld id="{870B92E9-66F4-491E-86E2-49F6C62B2221}" type="slidenum">
              <a:rPr lang="en-US" altLang="en-US"/>
              <a:pPr>
                <a:defRPr/>
              </a:pPr>
              <a:t>‹#›</a:t>
            </a:fld>
            <a:endParaRPr lang="en-US" altLang="en-US"/>
          </a:p>
        </p:txBody>
      </p:sp>
    </p:spTree>
    <p:extLst>
      <p:ext uri="{BB962C8B-B14F-4D97-AF65-F5344CB8AC3E}">
        <p14:creationId xmlns:p14="http://schemas.microsoft.com/office/powerpoint/2010/main" val="164766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a:extLst>
              <a:ext uri="{FF2B5EF4-FFF2-40B4-BE49-F238E27FC236}">
                <a16:creationId xmlns:a16="http://schemas.microsoft.com/office/drawing/2014/main" id="{550013AF-81B7-919F-B583-779A2E2C9ACF}"/>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4">
            <a:extLst>
              <a:ext uri="{FF2B5EF4-FFF2-40B4-BE49-F238E27FC236}">
                <a16:creationId xmlns:a16="http://schemas.microsoft.com/office/drawing/2014/main" id="{1442F37F-20DC-AD2F-6AC1-4475FD9D6744}"/>
              </a:ext>
            </a:extLst>
          </p:cNvPr>
          <p:cNvSpPr>
            <a:spLocks noGrp="1" noChangeArrowheads="1"/>
          </p:cNvSpPr>
          <p:nvPr>
            <p:ph type="sldNum" sz="quarter" idx="11"/>
          </p:nvPr>
        </p:nvSpPr>
        <p:spPr/>
        <p:txBody>
          <a:bodyPr/>
          <a:lstStyle>
            <a:lvl1pPr>
              <a:defRPr/>
            </a:lvl1pPr>
          </a:lstStyle>
          <a:p>
            <a:pPr>
              <a:defRPr/>
            </a:pPr>
            <a:fld id="{F9357A20-A8A9-487B-BCF6-7F572BD80DAD}" type="slidenum">
              <a:rPr lang="en-US" altLang="en-US"/>
              <a:pPr>
                <a:defRPr/>
              </a:pPr>
              <a:t>‹#›</a:t>
            </a:fld>
            <a:endParaRPr lang="en-US" altLang="en-US"/>
          </a:p>
        </p:txBody>
      </p:sp>
    </p:spTree>
    <p:extLst>
      <p:ext uri="{BB962C8B-B14F-4D97-AF65-F5344CB8AC3E}">
        <p14:creationId xmlns:p14="http://schemas.microsoft.com/office/powerpoint/2010/main" val="3702264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2868DE58-6F34-E907-5634-C794F70E9054}"/>
              </a:ext>
            </a:extLst>
          </p:cNvPr>
          <p:cNvSpPr>
            <a:spLocks noGrp="1" noChangeArrowheads="1"/>
          </p:cNvSpPr>
          <p:nvPr>
            <p:ph type="ftr" sz="quarter" idx="10"/>
          </p:nvPr>
        </p:nvSpPr>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CE3BEA1A-10FF-8232-5DBF-B5792C867F94}"/>
              </a:ext>
            </a:extLst>
          </p:cNvPr>
          <p:cNvSpPr>
            <a:spLocks noGrp="1" noChangeArrowheads="1"/>
          </p:cNvSpPr>
          <p:nvPr>
            <p:ph type="sldNum" sz="quarter" idx="11"/>
          </p:nvPr>
        </p:nvSpPr>
        <p:spPr/>
        <p:txBody>
          <a:bodyPr/>
          <a:lstStyle>
            <a:lvl1pPr>
              <a:defRPr/>
            </a:lvl1pPr>
          </a:lstStyle>
          <a:p>
            <a:pPr>
              <a:defRPr/>
            </a:pPr>
            <a:fld id="{24A7EE2B-7C2A-455F-8D94-EB07F82C3C5A}" type="slidenum">
              <a:rPr lang="en-US" altLang="en-US"/>
              <a:pPr>
                <a:defRPr/>
              </a:pPr>
              <a:t>‹#›</a:t>
            </a:fld>
            <a:endParaRPr lang="en-US" altLang="en-US"/>
          </a:p>
        </p:txBody>
      </p:sp>
    </p:spTree>
    <p:extLst>
      <p:ext uri="{BB962C8B-B14F-4D97-AF65-F5344CB8AC3E}">
        <p14:creationId xmlns:p14="http://schemas.microsoft.com/office/powerpoint/2010/main" val="1645592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83234" y="0"/>
            <a:ext cx="2408767"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56934" y="0"/>
            <a:ext cx="70231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63FE0D3C-49A4-C753-4441-AFEBDEAA97BE}"/>
              </a:ext>
            </a:extLst>
          </p:cNvPr>
          <p:cNvSpPr>
            <a:spLocks noGrp="1" noChangeArrowheads="1"/>
          </p:cNvSpPr>
          <p:nvPr>
            <p:ph type="ftr" sz="quarter" idx="10"/>
          </p:nvPr>
        </p:nvSpPr>
        <p:spPr/>
        <p:txBody>
          <a:bodyPr/>
          <a:lstStyle>
            <a:lvl1pPr>
              <a:defRPr/>
            </a:lvl1pPr>
          </a:lstStyle>
          <a:p>
            <a:pPr>
              <a:defRPr/>
            </a:pPr>
            <a:endParaRPr lang="en-US"/>
          </a:p>
        </p:txBody>
      </p:sp>
      <p:sp>
        <p:nvSpPr>
          <p:cNvPr id="5" name="Rectangle 14">
            <a:extLst>
              <a:ext uri="{FF2B5EF4-FFF2-40B4-BE49-F238E27FC236}">
                <a16:creationId xmlns:a16="http://schemas.microsoft.com/office/drawing/2014/main" id="{CE23EA48-39D5-B344-7825-331768E6B9A5}"/>
              </a:ext>
            </a:extLst>
          </p:cNvPr>
          <p:cNvSpPr>
            <a:spLocks noGrp="1" noChangeArrowheads="1"/>
          </p:cNvSpPr>
          <p:nvPr>
            <p:ph type="sldNum" sz="quarter" idx="11"/>
          </p:nvPr>
        </p:nvSpPr>
        <p:spPr/>
        <p:txBody>
          <a:bodyPr/>
          <a:lstStyle>
            <a:lvl1pPr>
              <a:defRPr/>
            </a:lvl1pPr>
          </a:lstStyle>
          <a:p>
            <a:pPr>
              <a:defRPr/>
            </a:pPr>
            <a:fld id="{DE6A4EE0-A780-4A13-93AC-1BE23170B4A7}" type="slidenum">
              <a:rPr lang="en-US" altLang="en-US"/>
              <a:pPr>
                <a:defRPr/>
              </a:pPr>
              <a:t>‹#›</a:t>
            </a:fld>
            <a:endParaRPr lang="en-US" altLang="en-US"/>
          </a:p>
        </p:txBody>
      </p:sp>
    </p:spTree>
    <p:extLst>
      <p:ext uri="{BB962C8B-B14F-4D97-AF65-F5344CB8AC3E}">
        <p14:creationId xmlns:p14="http://schemas.microsoft.com/office/powerpoint/2010/main" val="1469362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56933" y="0"/>
            <a:ext cx="9635067" cy="812800"/>
          </a:xfrm>
        </p:spPr>
        <p:txBody>
          <a:bodyPr/>
          <a:lstStyle/>
          <a:p>
            <a:r>
              <a:rPr lang="en-US"/>
              <a:t>Click to edit Master title style</a:t>
            </a:r>
          </a:p>
        </p:txBody>
      </p:sp>
      <p:sp>
        <p:nvSpPr>
          <p:cNvPr id="3" name="Content Placeholder 2"/>
          <p:cNvSpPr>
            <a:spLocks noGrp="1"/>
          </p:cNvSpPr>
          <p:nvPr>
            <p:ph sz="half" idx="1"/>
          </p:nvPr>
        </p:nvSpPr>
        <p:spPr>
          <a:xfrm>
            <a:off x="2573867" y="1066800"/>
            <a:ext cx="4605867"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7382933" y="1066800"/>
            <a:ext cx="4605867"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7382933" y="3657600"/>
            <a:ext cx="4605867"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3">
            <a:extLst>
              <a:ext uri="{FF2B5EF4-FFF2-40B4-BE49-F238E27FC236}">
                <a16:creationId xmlns:a16="http://schemas.microsoft.com/office/drawing/2014/main" id="{970FBAA7-1E33-814F-DCCC-5074272C036F}"/>
              </a:ext>
            </a:extLst>
          </p:cNvPr>
          <p:cNvSpPr>
            <a:spLocks noGrp="1" noChangeArrowheads="1"/>
          </p:cNvSpPr>
          <p:nvPr>
            <p:ph type="ftr" sz="quarter" idx="10"/>
          </p:nvPr>
        </p:nvSpPr>
        <p:spPr/>
        <p:txBody>
          <a:bodyPr/>
          <a:lstStyle>
            <a:lvl1pPr>
              <a:defRPr/>
            </a:lvl1pPr>
          </a:lstStyle>
          <a:p>
            <a:pPr>
              <a:defRPr/>
            </a:pPr>
            <a:endParaRPr lang="en-US"/>
          </a:p>
        </p:txBody>
      </p:sp>
      <p:sp>
        <p:nvSpPr>
          <p:cNvPr id="7" name="Rectangle 14">
            <a:extLst>
              <a:ext uri="{FF2B5EF4-FFF2-40B4-BE49-F238E27FC236}">
                <a16:creationId xmlns:a16="http://schemas.microsoft.com/office/drawing/2014/main" id="{C22C0CCA-38BE-CE45-3A31-A8A3DF1EC6C4}"/>
              </a:ext>
            </a:extLst>
          </p:cNvPr>
          <p:cNvSpPr>
            <a:spLocks noGrp="1" noChangeArrowheads="1"/>
          </p:cNvSpPr>
          <p:nvPr>
            <p:ph type="sldNum" sz="quarter" idx="11"/>
          </p:nvPr>
        </p:nvSpPr>
        <p:spPr/>
        <p:txBody>
          <a:bodyPr/>
          <a:lstStyle>
            <a:lvl1pPr>
              <a:defRPr/>
            </a:lvl1pPr>
          </a:lstStyle>
          <a:p>
            <a:pPr>
              <a:defRPr/>
            </a:pPr>
            <a:fld id="{17813697-4E89-4AA1-9A30-5CB4E5178F28}" type="slidenum">
              <a:rPr lang="en-US" altLang="en-US"/>
              <a:pPr>
                <a:defRPr/>
              </a:pPr>
              <a:t>‹#›</a:t>
            </a:fld>
            <a:endParaRPr lang="en-US" altLang="en-US"/>
          </a:p>
        </p:txBody>
      </p:sp>
    </p:spTree>
    <p:extLst>
      <p:ext uri="{BB962C8B-B14F-4D97-AF65-F5344CB8AC3E}">
        <p14:creationId xmlns:p14="http://schemas.microsoft.com/office/powerpoint/2010/main" val="117341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11">
            <a:extLst>
              <a:ext uri="{FF2B5EF4-FFF2-40B4-BE49-F238E27FC236}">
                <a16:creationId xmlns:a16="http://schemas.microsoft.com/office/drawing/2014/main" id="{FD4ECC64-B75E-F224-C567-855BBCD96FAA}"/>
              </a:ext>
            </a:extLst>
          </p:cNvPr>
          <p:cNvSpPr>
            <a:spLocks noGrp="1" noChangeArrowheads="1"/>
          </p:cNvSpPr>
          <p:nvPr>
            <p:ph type="title"/>
          </p:nvPr>
        </p:nvSpPr>
        <p:spPr bwMode="auto">
          <a:xfrm>
            <a:off x="2556933" y="0"/>
            <a:ext cx="9635067"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12">
            <a:extLst>
              <a:ext uri="{FF2B5EF4-FFF2-40B4-BE49-F238E27FC236}">
                <a16:creationId xmlns:a16="http://schemas.microsoft.com/office/drawing/2014/main" id="{97622B29-C4F7-F6D9-BF87-3A1FF2C90152}"/>
              </a:ext>
            </a:extLst>
          </p:cNvPr>
          <p:cNvSpPr>
            <a:spLocks noGrp="1" noChangeArrowheads="1"/>
          </p:cNvSpPr>
          <p:nvPr>
            <p:ph type="body" idx="1"/>
          </p:nvPr>
        </p:nvSpPr>
        <p:spPr bwMode="auto">
          <a:xfrm>
            <a:off x="2573867" y="1066800"/>
            <a:ext cx="9414933"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7" name="Rectangle 13">
            <a:extLst>
              <a:ext uri="{FF2B5EF4-FFF2-40B4-BE49-F238E27FC236}">
                <a16:creationId xmlns:a16="http://schemas.microsoft.com/office/drawing/2014/main" id="{8BE36BF3-4F83-6E71-ACAB-EEA6EF610EF0}"/>
              </a:ext>
            </a:extLst>
          </p:cNvPr>
          <p:cNvSpPr>
            <a:spLocks noGrp="1" noChangeArrowheads="1"/>
          </p:cNvSpPr>
          <p:nvPr>
            <p:ph type="ftr" sz="quarter" idx="3"/>
          </p:nvPr>
        </p:nvSpPr>
        <p:spPr bwMode="auto">
          <a:xfrm>
            <a:off x="7010400" y="6286500"/>
            <a:ext cx="5046133" cy="29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pitchFamily="34" charset="0"/>
                <a:cs typeface="Arial" pitchFamily="34" charset="0"/>
              </a:defRPr>
            </a:lvl1pPr>
          </a:lstStyle>
          <a:p>
            <a:pPr>
              <a:defRPr/>
            </a:pPr>
            <a:r>
              <a:rPr lang="en-US"/>
              <a:t>County Agricultural Development Council Orientation 2012-2014</a:t>
            </a:r>
          </a:p>
        </p:txBody>
      </p:sp>
      <p:sp>
        <p:nvSpPr>
          <p:cNvPr id="1038" name="Rectangle 14">
            <a:extLst>
              <a:ext uri="{FF2B5EF4-FFF2-40B4-BE49-F238E27FC236}">
                <a16:creationId xmlns:a16="http://schemas.microsoft.com/office/drawing/2014/main" id="{C50E28E4-62FF-5011-F211-A9FDF5C4BDAB}"/>
              </a:ext>
            </a:extLst>
          </p:cNvPr>
          <p:cNvSpPr>
            <a:spLocks noGrp="1" noChangeArrowheads="1"/>
          </p:cNvSpPr>
          <p:nvPr>
            <p:ph type="sldNum" sz="quarter" idx="4"/>
          </p:nvPr>
        </p:nvSpPr>
        <p:spPr bwMode="auto">
          <a:xfrm>
            <a:off x="9499600" y="6515100"/>
            <a:ext cx="2540000" cy="241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fld id="{A20AB4FE-3DF3-440B-97AA-8B36C906B5F8}" type="slidenum">
              <a:rPr lang="en-US" altLang="en-US"/>
              <a:pPr>
                <a:defRPr/>
              </a:pPr>
              <a:t>‹#›</a:t>
            </a:fld>
            <a:endParaRPr lang="en-US" altLang="en-US"/>
          </a:p>
        </p:txBody>
      </p:sp>
      <p:sp>
        <p:nvSpPr>
          <p:cNvPr id="1030" name="Line 15">
            <a:extLst>
              <a:ext uri="{FF2B5EF4-FFF2-40B4-BE49-F238E27FC236}">
                <a16:creationId xmlns:a16="http://schemas.microsoft.com/office/drawing/2014/main" id="{45A95044-9DF5-15A0-930B-B20AEF8B4D14}"/>
              </a:ext>
            </a:extLst>
          </p:cNvPr>
          <p:cNvSpPr>
            <a:spLocks noChangeShapeType="1"/>
          </p:cNvSpPr>
          <p:nvPr/>
        </p:nvSpPr>
        <p:spPr bwMode="auto">
          <a:xfrm>
            <a:off x="2438401" y="812800"/>
            <a:ext cx="9751484" cy="0"/>
          </a:xfrm>
          <a:prstGeom prst="line">
            <a:avLst/>
          </a:prstGeom>
          <a:noFill/>
          <a:ln w="25400">
            <a:solidFill>
              <a:srgbClr val="007328"/>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1031" name="Freeform 9">
            <a:extLst>
              <a:ext uri="{FF2B5EF4-FFF2-40B4-BE49-F238E27FC236}">
                <a16:creationId xmlns:a16="http://schemas.microsoft.com/office/drawing/2014/main" id="{4A0FD26B-BB85-E895-5811-6C73623492C1}"/>
              </a:ext>
            </a:extLst>
          </p:cNvPr>
          <p:cNvSpPr>
            <a:spLocks/>
          </p:cNvSpPr>
          <p:nvPr userDrawn="1"/>
        </p:nvSpPr>
        <p:spPr bwMode="auto">
          <a:xfrm>
            <a:off x="2440517" y="6069013"/>
            <a:ext cx="9753600" cy="12700"/>
          </a:xfrm>
          <a:custGeom>
            <a:avLst/>
            <a:gdLst>
              <a:gd name="T0" fmla="*/ 0 w 5792"/>
              <a:gd name="T1" fmla="*/ 2147483646 h 8"/>
              <a:gd name="T2" fmla="*/ 2147483646 w 5792"/>
              <a:gd name="T3" fmla="*/ 0 h 8"/>
              <a:gd name="T4" fmla="*/ 0 60000 65536"/>
              <a:gd name="T5" fmla="*/ 0 60000 65536"/>
            </a:gdLst>
            <a:ahLst/>
            <a:cxnLst>
              <a:cxn ang="T4">
                <a:pos x="T0" y="T1"/>
              </a:cxn>
              <a:cxn ang="T5">
                <a:pos x="T2" y="T3"/>
              </a:cxn>
            </a:cxnLst>
            <a:rect l="0" t="0" r="r" b="b"/>
            <a:pathLst>
              <a:path w="5792" h="8">
                <a:moveTo>
                  <a:pt x="0" y="8"/>
                </a:moveTo>
                <a:lnTo>
                  <a:pt x="5792" y="0"/>
                </a:ln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sz="1800"/>
          </a:p>
        </p:txBody>
      </p:sp>
    </p:spTree>
    <p:extLst>
      <p:ext uri="{BB962C8B-B14F-4D97-AF65-F5344CB8AC3E}">
        <p14:creationId xmlns:p14="http://schemas.microsoft.com/office/powerpoint/2010/main" val="1911094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Franklin Gothic Heavy" pitchFamily="34" charset="0"/>
        </a:defRPr>
      </a:lvl2pPr>
      <a:lvl3pPr algn="l" rtl="0" eaLnBrk="0" fontAlgn="base" hangingPunct="0">
        <a:spcBef>
          <a:spcPct val="0"/>
        </a:spcBef>
        <a:spcAft>
          <a:spcPct val="0"/>
        </a:spcAft>
        <a:defRPr sz="2800" b="1">
          <a:solidFill>
            <a:schemeClr val="tx1"/>
          </a:solidFill>
          <a:latin typeface="Franklin Gothic Heavy" pitchFamily="34" charset="0"/>
        </a:defRPr>
      </a:lvl3pPr>
      <a:lvl4pPr algn="l" rtl="0" eaLnBrk="0" fontAlgn="base" hangingPunct="0">
        <a:spcBef>
          <a:spcPct val="0"/>
        </a:spcBef>
        <a:spcAft>
          <a:spcPct val="0"/>
        </a:spcAft>
        <a:defRPr sz="2800" b="1">
          <a:solidFill>
            <a:schemeClr val="tx1"/>
          </a:solidFill>
          <a:latin typeface="Franklin Gothic Heavy" pitchFamily="34" charset="0"/>
        </a:defRPr>
      </a:lvl4pPr>
      <a:lvl5pPr algn="l" rtl="0" eaLnBrk="0" fontAlgn="base" hangingPunct="0">
        <a:spcBef>
          <a:spcPct val="0"/>
        </a:spcBef>
        <a:spcAft>
          <a:spcPct val="0"/>
        </a:spcAft>
        <a:defRPr sz="2800" b="1">
          <a:solidFill>
            <a:schemeClr val="tx1"/>
          </a:solidFill>
          <a:latin typeface="Franklin Gothic Heavy" pitchFamily="34" charset="0"/>
        </a:defRPr>
      </a:lvl5pPr>
      <a:lvl6pPr marL="457200" algn="l" rtl="0" eaLnBrk="1" fontAlgn="base" hangingPunct="1">
        <a:spcBef>
          <a:spcPct val="0"/>
        </a:spcBef>
        <a:spcAft>
          <a:spcPct val="0"/>
        </a:spcAft>
        <a:defRPr sz="2800" b="1">
          <a:solidFill>
            <a:schemeClr val="tx1"/>
          </a:solidFill>
          <a:latin typeface="Franklin Gothic Heavy" pitchFamily="34" charset="0"/>
        </a:defRPr>
      </a:lvl6pPr>
      <a:lvl7pPr marL="914400" algn="l" rtl="0" eaLnBrk="1" fontAlgn="base" hangingPunct="1">
        <a:spcBef>
          <a:spcPct val="0"/>
        </a:spcBef>
        <a:spcAft>
          <a:spcPct val="0"/>
        </a:spcAft>
        <a:defRPr sz="2800" b="1">
          <a:solidFill>
            <a:schemeClr val="tx1"/>
          </a:solidFill>
          <a:latin typeface="Franklin Gothic Heavy" pitchFamily="34" charset="0"/>
        </a:defRPr>
      </a:lvl7pPr>
      <a:lvl8pPr marL="1371600" algn="l" rtl="0" eaLnBrk="1" fontAlgn="base" hangingPunct="1">
        <a:spcBef>
          <a:spcPct val="0"/>
        </a:spcBef>
        <a:spcAft>
          <a:spcPct val="0"/>
        </a:spcAft>
        <a:defRPr sz="2800" b="1">
          <a:solidFill>
            <a:schemeClr val="tx1"/>
          </a:solidFill>
          <a:latin typeface="Franklin Gothic Heavy" pitchFamily="34" charset="0"/>
        </a:defRPr>
      </a:lvl8pPr>
      <a:lvl9pPr marL="1828800" algn="l" rtl="0" eaLnBrk="1" fontAlgn="base" hangingPunct="1">
        <a:spcBef>
          <a:spcPct val="0"/>
        </a:spcBef>
        <a:spcAft>
          <a:spcPct val="0"/>
        </a:spcAft>
        <a:defRPr sz="2800" b="1">
          <a:solidFill>
            <a:schemeClr val="tx1"/>
          </a:solidFill>
          <a:latin typeface="Franklin Gothic Heavy" pitchFamily="34"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BF2ADA-A0A4-E157-A045-62AD13BFC59D}"/>
              </a:ext>
            </a:extLst>
          </p:cNvPr>
          <p:cNvSpPr txBox="1">
            <a:spLocks/>
          </p:cNvSpPr>
          <p:nvPr/>
        </p:nvSpPr>
        <p:spPr bwMode="auto">
          <a:xfrm>
            <a:off x="2159731" y="1350343"/>
            <a:ext cx="8855075" cy="2311400"/>
          </a:xfrm>
          <a:prstGeom prst="rect">
            <a:avLst/>
          </a:prstGeom>
          <a:noFill/>
          <a:ln w="9525">
            <a:noFill/>
            <a:miter lim="800000"/>
            <a:headEnd/>
            <a:tailEnd/>
          </a:ln>
          <a:effectLst>
            <a:outerShdw blurRad="50800" dist="38100" dir="5400000" algn="t" rotWithShape="0">
              <a:prstClr val="black">
                <a:alpha val="40000"/>
              </a:prstClr>
            </a:outerShdw>
          </a:effectLst>
        </p:spPr>
        <p:txBody>
          <a:bodyPr anchor="ctr"/>
          <a:lstStyle/>
          <a:p>
            <a:pPr algn="r" fontAlgn="base">
              <a:spcBef>
                <a:spcPct val="0"/>
              </a:spcBef>
              <a:spcAft>
                <a:spcPct val="0"/>
              </a:spcAft>
              <a:defRPr/>
            </a:pPr>
            <a:r>
              <a:rPr lang="en-US" sz="4800" b="1" dirty="0">
                <a:solidFill>
                  <a:srgbClr val="FFFFFF"/>
                </a:solidFill>
                <a:effectLst>
                  <a:outerShdw blurRad="38100" dist="38100" dir="2700000" algn="tl">
                    <a:srgbClr val="000000">
                      <a:alpha val="43137"/>
                    </a:srgbClr>
                  </a:outerShdw>
                </a:effectLst>
                <a:cs typeface="Arial" panose="020B0604020202020204" pitchFamily="34" charset="0"/>
              </a:rPr>
              <a:t>KOAP’s Report of </a:t>
            </a:r>
          </a:p>
          <a:p>
            <a:pPr algn="r" fontAlgn="base">
              <a:spcBef>
                <a:spcPct val="0"/>
              </a:spcBef>
              <a:spcAft>
                <a:spcPct val="0"/>
              </a:spcAft>
              <a:defRPr/>
            </a:pPr>
            <a:r>
              <a:rPr lang="en-US" sz="4800" b="1" kern="0" dirty="0">
                <a:solidFill>
                  <a:srgbClr val="FFFFFF"/>
                </a:solidFill>
                <a:effectLst>
                  <a:outerShdw blurRad="38100" dist="38100" dir="2700000" algn="tl">
                    <a:srgbClr val="000000">
                      <a:alpha val="43137"/>
                    </a:srgbClr>
                  </a:outerShdw>
                </a:effectLst>
                <a:cs typeface="Arial" panose="020B0604020202020204" pitchFamily="34" charset="0"/>
              </a:rPr>
              <a:t>June – August 2026</a:t>
            </a:r>
            <a:endParaRPr lang="en-US" sz="4400" b="1" kern="0" dirty="0">
              <a:solidFill>
                <a:srgbClr val="FFFFFF"/>
              </a:solidFill>
              <a:effectLst>
                <a:outerShdw blurRad="38100" dist="38100" dir="2700000" algn="tl">
                  <a:srgbClr val="000000">
                    <a:alpha val="43137"/>
                  </a:srgbClr>
                </a:outerShdw>
              </a:effectLst>
              <a:cs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0338-7263-145F-4065-2F635B13F2B7}"/>
              </a:ext>
            </a:extLst>
          </p:cNvPr>
          <p:cNvSpPr>
            <a:spLocks noGrp="1"/>
          </p:cNvSpPr>
          <p:nvPr>
            <p:ph type="title"/>
          </p:nvPr>
        </p:nvSpPr>
        <p:spPr>
          <a:xfrm>
            <a:off x="2556933" y="0"/>
            <a:ext cx="9635067" cy="812800"/>
          </a:xfrm>
        </p:spPr>
        <p:txBody>
          <a:bodyPr wrap="square" anchor="ctr">
            <a:normAutofit/>
          </a:bodyPr>
          <a:lstStyle/>
          <a:p>
            <a:r>
              <a:rPr lang="en-US" dirty="0"/>
              <a:t>Kentucky Office of Agricultural Policy</a:t>
            </a:r>
          </a:p>
        </p:txBody>
      </p:sp>
      <p:sp>
        <p:nvSpPr>
          <p:cNvPr id="3" name="Rectangle 2">
            <a:extLst>
              <a:ext uri="{FF2B5EF4-FFF2-40B4-BE49-F238E27FC236}">
                <a16:creationId xmlns:a16="http://schemas.microsoft.com/office/drawing/2014/main" id="{56F282C7-76CC-6B19-BB62-8656ADF8686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US"/>
          </a:p>
        </p:txBody>
      </p:sp>
      <p:sp>
        <p:nvSpPr>
          <p:cNvPr id="4" name="Rectangle 3">
            <a:extLst>
              <a:ext uri="{FF2B5EF4-FFF2-40B4-BE49-F238E27FC236}">
                <a16:creationId xmlns:a16="http://schemas.microsoft.com/office/drawing/2014/main" id="{67B896F3-7987-F1ED-3A88-ABA37441E7D0}"/>
              </a:ext>
            </a:extLst>
          </p:cNvPr>
          <p:cNvSpPr>
            <a:spLocks noChangeArrowheads="1"/>
          </p:cNvSpPr>
          <p:nvPr/>
        </p:nvSpPr>
        <p:spPr bwMode="auto">
          <a:xfrm>
            <a:off x="0" y="2756356"/>
            <a:ext cx="138371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Sent from my iPhone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5">
            <a:extLst>
              <a:ext uri="{FF2B5EF4-FFF2-40B4-BE49-F238E27FC236}">
                <a16:creationId xmlns:a16="http://schemas.microsoft.com/office/drawing/2014/main" id="{CC076D3C-C561-33CB-6D0D-8657A29B663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6">
            <a:extLst>
              <a:ext uri="{FF2B5EF4-FFF2-40B4-BE49-F238E27FC236}">
                <a16:creationId xmlns:a16="http://schemas.microsoft.com/office/drawing/2014/main" id="{FD589359-EB99-8F8A-62B9-DEE21DB71998}"/>
              </a:ext>
            </a:extLst>
          </p:cNvPr>
          <p:cNvSpPr>
            <a:spLocks noChangeArrowheads="1"/>
          </p:cNvSpPr>
          <p:nvPr/>
        </p:nvSpPr>
        <p:spPr bwMode="auto">
          <a:xfrm>
            <a:off x="0" y="3150170"/>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8">
            <a:extLst>
              <a:ext uri="{FF2B5EF4-FFF2-40B4-BE49-F238E27FC236}">
                <a16:creationId xmlns:a16="http://schemas.microsoft.com/office/drawing/2014/main" id="{C1A52309-9681-5257-CD4F-85C708ACD88A}"/>
              </a:ext>
            </a:extLst>
          </p:cNvPr>
          <p:cNvSpPr>
            <a:spLocks noChangeArrowheads="1"/>
          </p:cNvSpPr>
          <p:nvPr/>
        </p:nvSpPr>
        <p:spPr bwMode="auto">
          <a:xfrm>
            <a:off x="8015726" y="-5640355"/>
            <a:ext cx="2963381" cy="137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9">
            <a:extLst>
              <a:ext uri="{FF2B5EF4-FFF2-40B4-BE49-F238E27FC236}">
                <a16:creationId xmlns:a16="http://schemas.microsoft.com/office/drawing/2014/main" id="{7D9403A0-5AB9-C2D0-3299-81078AF51C0F}"/>
              </a:ext>
            </a:extLst>
          </p:cNvPr>
          <p:cNvSpPr>
            <a:spLocks noChangeArrowheads="1"/>
          </p:cNvSpPr>
          <p:nvPr/>
        </p:nvSpPr>
        <p:spPr bwMode="auto">
          <a:xfrm>
            <a:off x="8015726" y="5603925"/>
            <a:ext cx="296338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11">
            <a:extLst>
              <a:ext uri="{FF2B5EF4-FFF2-40B4-BE49-F238E27FC236}">
                <a16:creationId xmlns:a16="http://schemas.microsoft.com/office/drawing/2014/main" id="{2B301513-2C7F-6045-20EF-3587B2CB3CD4}"/>
              </a:ext>
            </a:extLst>
          </p:cNvPr>
          <p:cNvSpPr>
            <a:spLocks noChangeArrowheads="1"/>
          </p:cNvSpPr>
          <p:nvPr/>
        </p:nvSpPr>
        <p:spPr bwMode="auto">
          <a:xfrm flipV="1">
            <a:off x="2267615" y="-888495"/>
            <a:ext cx="32244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13">
            <a:extLst>
              <a:ext uri="{FF2B5EF4-FFF2-40B4-BE49-F238E27FC236}">
                <a16:creationId xmlns:a16="http://schemas.microsoft.com/office/drawing/2014/main" id="{00A53805-9423-EB73-CA65-04C430075831}"/>
              </a:ext>
            </a:extLst>
          </p:cNvPr>
          <p:cNvSpPr>
            <a:spLocks noChangeArrowheads="1"/>
          </p:cNvSpPr>
          <p:nvPr/>
        </p:nvSpPr>
        <p:spPr bwMode="auto">
          <a:xfrm flipV="1">
            <a:off x="12339883" y="-10181593"/>
            <a:ext cx="28136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17">
            <a:extLst>
              <a:ext uri="{FF2B5EF4-FFF2-40B4-BE49-F238E27FC236}">
                <a16:creationId xmlns:a16="http://schemas.microsoft.com/office/drawing/2014/main" id="{DFFCB526-0F08-A3EB-847B-3CD121DF7C96}"/>
              </a:ext>
            </a:extLst>
          </p:cNvPr>
          <p:cNvSpPr>
            <a:spLocks noChangeArrowheads="1"/>
          </p:cNvSpPr>
          <p:nvPr/>
        </p:nvSpPr>
        <p:spPr bwMode="auto">
          <a:xfrm flipV="1">
            <a:off x="12730195" y="-5302157"/>
            <a:ext cx="847402" cy="55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19">
            <a:extLst>
              <a:ext uri="{FF2B5EF4-FFF2-40B4-BE49-F238E27FC236}">
                <a16:creationId xmlns:a16="http://schemas.microsoft.com/office/drawing/2014/main" id="{A5D1EE81-70BE-2589-09DC-3B83083BDBDB}"/>
              </a:ext>
            </a:extLst>
          </p:cNvPr>
          <p:cNvSpPr>
            <a:spLocks noChangeArrowheads="1"/>
          </p:cNvSpPr>
          <p:nvPr/>
        </p:nvSpPr>
        <p:spPr bwMode="auto">
          <a:xfrm flipV="1">
            <a:off x="8547709" y="-10421942"/>
            <a:ext cx="734392" cy="49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21">
            <a:extLst>
              <a:ext uri="{FF2B5EF4-FFF2-40B4-BE49-F238E27FC236}">
                <a16:creationId xmlns:a16="http://schemas.microsoft.com/office/drawing/2014/main" id="{2CE0B57D-3F08-6CC5-126E-B3BB54C60845}"/>
              </a:ext>
            </a:extLst>
          </p:cNvPr>
          <p:cNvSpPr>
            <a:spLocks noChangeArrowheads="1"/>
          </p:cNvSpPr>
          <p:nvPr/>
        </p:nvSpPr>
        <p:spPr bwMode="auto">
          <a:xfrm flipV="1">
            <a:off x="10843970" y="-4922294"/>
            <a:ext cx="130992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2">
            <a:extLst>
              <a:ext uri="{FF2B5EF4-FFF2-40B4-BE49-F238E27FC236}">
                <a16:creationId xmlns:a16="http://schemas.microsoft.com/office/drawing/2014/main" id="{6980D589-40D8-5002-47D5-65E01AA62F95}"/>
              </a:ext>
            </a:extLst>
          </p:cNvPr>
          <p:cNvSpPr>
            <a:spLocks noChangeArrowheads="1"/>
          </p:cNvSpPr>
          <p:nvPr/>
        </p:nvSpPr>
        <p:spPr bwMode="auto">
          <a:xfrm flipV="1">
            <a:off x="-3228202" y="-6888629"/>
            <a:ext cx="2446851" cy="47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7" name="Picture 6" descr="May be an image of text that says 'for video source standby MENTUCKY HISTORICA SOCIETY DAxte :0:1： IP 192.168.1.33 E4KФo 192.168.1.26 MIERTDCK SOCIETY HISTORICAL SOCIETY HISTORIO SOCIET KENTUCKY HISTORICA SOCIETY 0 ENTUCKY SORICAL KENTUG ORY TORICAL TUERAL OCIETY MIEN SOS STORICAL STORICAL OCIETY KCP P KC KENTI AGR KENT EOC HIST'">
            <a:extLst>
              <a:ext uri="{FF2B5EF4-FFF2-40B4-BE49-F238E27FC236}">
                <a16:creationId xmlns:a16="http://schemas.microsoft.com/office/drawing/2014/main" id="{8C85B0E1-83D1-7E02-22FD-A0043846CD63}"/>
              </a:ext>
            </a:extLst>
          </p:cNvPr>
          <p:cNvPicPr>
            <a:picLocks noChangeAspect="1"/>
          </p:cNvPicPr>
          <p:nvPr/>
        </p:nvPicPr>
        <p:blipFill>
          <a:blip r:embed="rId2"/>
          <a:stretch>
            <a:fillRect/>
          </a:stretch>
        </p:blipFill>
        <p:spPr>
          <a:xfrm>
            <a:off x="2441759" y="802120"/>
            <a:ext cx="4941671" cy="2748013"/>
          </a:xfrm>
          <a:prstGeom prst="rect">
            <a:avLst/>
          </a:prstGeom>
        </p:spPr>
      </p:pic>
      <p:pic>
        <p:nvPicPr>
          <p:cNvPr id="8" name="Picture 7" descr="May be an image of text">
            <a:extLst>
              <a:ext uri="{FF2B5EF4-FFF2-40B4-BE49-F238E27FC236}">
                <a16:creationId xmlns:a16="http://schemas.microsoft.com/office/drawing/2014/main" id="{C828615E-176A-04A6-EC75-7D8589D4F4AB}"/>
              </a:ext>
            </a:extLst>
          </p:cNvPr>
          <p:cNvPicPr>
            <a:picLocks noChangeAspect="1"/>
          </p:cNvPicPr>
          <p:nvPr/>
        </p:nvPicPr>
        <p:blipFill>
          <a:blip r:embed="rId3"/>
          <a:stretch>
            <a:fillRect/>
          </a:stretch>
        </p:blipFill>
        <p:spPr>
          <a:xfrm>
            <a:off x="7250329" y="3550860"/>
            <a:ext cx="4941671" cy="2702916"/>
          </a:xfrm>
          <a:prstGeom prst="rect">
            <a:avLst/>
          </a:prstGeom>
        </p:spPr>
      </p:pic>
      <p:pic>
        <p:nvPicPr>
          <p:cNvPr id="9" name="Picture 8" descr="May be an image of text that says 'KENTUCKY HISTORICAL SOCIETY KENTUCKY HISTORICAL KENTUCKY ISTORICA SOCIETY DICAL KENTUCKY MISTORICA ISTORICA SOCIETY STORI POCE RICAL HISTORICAL HISTORICAL HISTORICAL ROCIETY SOCIETY HISTORICA MISTORICAL ICA SOCIETY HISTORICAL HISTORICAL SOCIETY KOAP ho h AP F HIS'">
            <a:extLst>
              <a:ext uri="{FF2B5EF4-FFF2-40B4-BE49-F238E27FC236}">
                <a16:creationId xmlns:a16="http://schemas.microsoft.com/office/drawing/2014/main" id="{F19F1E05-270C-8DBB-7C4D-F814F1BA291B}"/>
              </a:ext>
            </a:extLst>
          </p:cNvPr>
          <p:cNvPicPr>
            <a:picLocks noChangeAspect="1"/>
          </p:cNvPicPr>
          <p:nvPr/>
        </p:nvPicPr>
        <p:blipFill>
          <a:blip r:embed="rId4"/>
          <a:stretch>
            <a:fillRect/>
          </a:stretch>
        </p:blipFill>
        <p:spPr>
          <a:xfrm>
            <a:off x="7383880" y="829056"/>
            <a:ext cx="4808569" cy="2748012"/>
          </a:xfrm>
          <a:prstGeom prst="rect">
            <a:avLst/>
          </a:prstGeom>
        </p:spPr>
      </p:pic>
      <p:pic>
        <p:nvPicPr>
          <p:cNvPr id="19" name="Picture 18">
            <a:extLst>
              <a:ext uri="{FF2B5EF4-FFF2-40B4-BE49-F238E27FC236}">
                <a16:creationId xmlns:a16="http://schemas.microsoft.com/office/drawing/2014/main" id="{5C573C5F-A765-9264-DE56-A884A24102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1309" y="3550133"/>
            <a:ext cx="4809020" cy="2703643"/>
          </a:xfrm>
          <a:prstGeom prst="rect">
            <a:avLst/>
          </a:prstGeom>
        </p:spPr>
      </p:pic>
    </p:spTree>
    <p:extLst>
      <p:ext uri="{BB962C8B-B14F-4D97-AF65-F5344CB8AC3E}">
        <p14:creationId xmlns:p14="http://schemas.microsoft.com/office/powerpoint/2010/main" val="3675247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8AD25-E3BD-53F5-8A3A-D397F0EAB1F1}"/>
              </a:ext>
            </a:extLst>
          </p:cNvPr>
          <p:cNvSpPr>
            <a:spLocks noGrp="1"/>
          </p:cNvSpPr>
          <p:nvPr>
            <p:ph type="title"/>
          </p:nvPr>
        </p:nvSpPr>
        <p:spPr/>
        <p:txBody>
          <a:bodyPr/>
          <a:lstStyle/>
          <a:p>
            <a:pPr algn="ctr"/>
            <a:r>
              <a:rPr lang="en-US" sz="3200" dirty="0">
                <a:latin typeface="+mn-lt"/>
              </a:rPr>
              <a:t>KOAP Staff</a:t>
            </a:r>
          </a:p>
        </p:txBody>
      </p:sp>
      <p:sp>
        <p:nvSpPr>
          <p:cNvPr id="3" name="Content Placeholder 2">
            <a:extLst>
              <a:ext uri="{FF2B5EF4-FFF2-40B4-BE49-F238E27FC236}">
                <a16:creationId xmlns:a16="http://schemas.microsoft.com/office/drawing/2014/main" id="{CA556FD6-607C-29D5-C45A-8A1A1F20DEC9}"/>
              </a:ext>
            </a:extLst>
          </p:cNvPr>
          <p:cNvSpPr>
            <a:spLocks noGrp="1"/>
          </p:cNvSpPr>
          <p:nvPr>
            <p:ph sz="half" idx="1"/>
          </p:nvPr>
        </p:nvSpPr>
        <p:spPr>
          <a:xfrm>
            <a:off x="2440391" y="764988"/>
            <a:ext cx="3172509" cy="5328024"/>
          </a:xfrm>
        </p:spPr>
        <p:txBody>
          <a:bodyPr/>
          <a:lstStyle/>
          <a:p>
            <a:pPr marL="0" indent="0">
              <a:buNone/>
            </a:pPr>
            <a:r>
              <a:rPr lang="en-US" sz="1500" dirty="0">
                <a:effectLst/>
                <a:ea typeface="Calibri" panose="020F0502020204030204" pitchFamily="34" charset="0"/>
              </a:rPr>
              <a:t>Brandon Reed</a:t>
            </a:r>
          </a:p>
          <a:p>
            <a:pPr marL="400050" lvl="1" indent="0">
              <a:buNone/>
            </a:pPr>
            <a:r>
              <a:rPr lang="en-US" sz="1100" dirty="0">
                <a:effectLst/>
                <a:ea typeface="Calibri" panose="020F0502020204030204" pitchFamily="34" charset="0"/>
              </a:rPr>
              <a:t>Executive Director</a:t>
            </a:r>
          </a:p>
          <a:p>
            <a:pPr marL="0" indent="0">
              <a:buNone/>
            </a:pPr>
            <a:r>
              <a:rPr lang="en-US" sz="1500" dirty="0"/>
              <a:t>Bill McCloskey</a:t>
            </a:r>
          </a:p>
          <a:p>
            <a:pPr marL="400050" lvl="1" indent="0">
              <a:buNone/>
            </a:pPr>
            <a:r>
              <a:rPr lang="en-US" sz="1100" dirty="0"/>
              <a:t>Deputy Executive Director</a:t>
            </a:r>
          </a:p>
          <a:p>
            <a:pPr marL="0" indent="0">
              <a:buNone/>
            </a:pPr>
            <a:r>
              <a:rPr lang="en-US" sz="1500" dirty="0"/>
              <a:t>Bill Hearn</a:t>
            </a:r>
          </a:p>
          <a:p>
            <a:pPr marL="400050" lvl="1" indent="0">
              <a:buNone/>
            </a:pPr>
            <a:r>
              <a:rPr lang="en-US" sz="1100" dirty="0"/>
              <a:t>Fiscal Officer </a:t>
            </a:r>
          </a:p>
          <a:p>
            <a:pPr marL="0" indent="0">
              <a:buNone/>
            </a:pPr>
            <a:r>
              <a:rPr lang="en-US" sz="1500" dirty="0"/>
              <a:t>Brian Murphy</a:t>
            </a:r>
          </a:p>
          <a:p>
            <a:pPr marL="400050" lvl="1" indent="0">
              <a:buNone/>
            </a:pPr>
            <a:r>
              <a:rPr lang="en-US" sz="1100" dirty="0"/>
              <a:t>General Counsel</a:t>
            </a:r>
          </a:p>
          <a:p>
            <a:pPr marL="0" indent="0">
              <a:buNone/>
            </a:pPr>
            <a:r>
              <a:rPr lang="en-US" sz="1500" dirty="0"/>
              <a:t>Chelsea Smither</a:t>
            </a:r>
          </a:p>
          <a:p>
            <a:pPr marL="400050" lvl="1" indent="0">
              <a:buNone/>
            </a:pPr>
            <a:r>
              <a:rPr lang="en-US" sz="1100" dirty="0"/>
              <a:t>KAFC Loan Programs Manager</a:t>
            </a:r>
          </a:p>
          <a:p>
            <a:pPr marL="0" indent="0">
              <a:buNone/>
            </a:pPr>
            <a:r>
              <a:rPr lang="en-US" sz="1500" dirty="0"/>
              <a:t>Hannah Sharp-Johnson</a:t>
            </a:r>
          </a:p>
          <a:p>
            <a:pPr marL="400050" lvl="1" indent="0">
              <a:buNone/>
            </a:pPr>
            <a:r>
              <a:rPr lang="en-US" sz="1100" dirty="0"/>
              <a:t>Boards &amp; Special Projects Manager</a:t>
            </a:r>
          </a:p>
          <a:p>
            <a:pPr marL="0" indent="0">
              <a:buNone/>
            </a:pPr>
            <a:r>
              <a:rPr lang="en-US" sz="1500" dirty="0"/>
              <a:t>Alexis Scheidt</a:t>
            </a:r>
          </a:p>
          <a:p>
            <a:pPr marL="400050" lvl="1" indent="0">
              <a:buNone/>
            </a:pPr>
            <a:r>
              <a:rPr lang="en-US" sz="1100" dirty="0"/>
              <a:t>KADF Regional Manager</a:t>
            </a:r>
          </a:p>
          <a:p>
            <a:pPr marL="0" indent="0">
              <a:buNone/>
            </a:pPr>
            <a:r>
              <a:rPr lang="en-US" sz="1500" dirty="0"/>
              <a:t>Jeff Parman</a:t>
            </a:r>
          </a:p>
          <a:p>
            <a:pPr marL="400050" lvl="1" indent="0">
              <a:buNone/>
            </a:pPr>
            <a:r>
              <a:rPr lang="en-US" sz="1100" dirty="0"/>
              <a:t>KADF Field Compliance Manager </a:t>
            </a:r>
          </a:p>
          <a:p>
            <a:pPr marL="0" indent="0">
              <a:buNone/>
            </a:pPr>
            <a:r>
              <a:rPr lang="en-US" sz="1500" dirty="0"/>
              <a:t>Rachel Cowherd</a:t>
            </a:r>
          </a:p>
          <a:p>
            <a:pPr marL="0" indent="0">
              <a:buNone/>
            </a:pPr>
            <a:r>
              <a:rPr lang="en-US" sz="1500" dirty="0"/>
              <a:t>        </a:t>
            </a:r>
            <a:r>
              <a:rPr lang="en-US" sz="1100" dirty="0"/>
              <a:t>KADF Regional Manager </a:t>
            </a:r>
            <a:endParaRPr lang="en-US" sz="1500" dirty="0"/>
          </a:p>
          <a:p>
            <a:pPr marL="0" indent="0">
              <a:buNone/>
            </a:pPr>
            <a:r>
              <a:rPr lang="en-US" sz="1500" dirty="0"/>
              <a:t>Bailey Siry-Crowder</a:t>
            </a:r>
          </a:p>
          <a:p>
            <a:pPr marL="400050" lvl="1" indent="0">
              <a:buNone/>
            </a:pPr>
            <a:r>
              <a:rPr lang="en-US" sz="1100" dirty="0"/>
              <a:t>KADF Compliance Manager</a:t>
            </a:r>
          </a:p>
          <a:p>
            <a:pPr marL="400050" lvl="1" indent="0">
              <a:buNone/>
            </a:pPr>
            <a:endParaRPr lang="en-US" sz="1100" dirty="0"/>
          </a:p>
        </p:txBody>
      </p:sp>
      <p:sp>
        <p:nvSpPr>
          <p:cNvPr id="8" name="TextBox 7">
            <a:extLst>
              <a:ext uri="{FF2B5EF4-FFF2-40B4-BE49-F238E27FC236}">
                <a16:creationId xmlns:a16="http://schemas.microsoft.com/office/drawing/2014/main" id="{3E5FA99F-F23D-18E0-2428-EE7E4BFB2F77}"/>
              </a:ext>
            </a:extLst>
          </p:cNvPr>
          <p:cNvSpPr txBox="1"/>
          <p:nvPr/>
        </p:nvSpPr>
        <p:spPr>
          <a:xfrm>
            <a:off x="5376004" y="4857086"/>
            <a:ext cx="6815996" cy="1292662"/>
          </a:xfrm>
          <a:prstGeom prst="rect">
            <a:avLst/>
          </a:prstGeom>
          <a:noFill/>
        </p:spPr>
        <p:txBody>
          <a:bodyPr wrap="square" numCol="2" rtlCol="0">
            <a:spAutoFit/>
          </a:bodyPr>
          <a:lstStyle/>
          <a:p>
            <a:r>
              <a:rPr lang="en-US" sz="1500" dirty="0"/>
              <a:t>Rebecca Besok</a:t>
            </a:r>
          </a:p>
          <a:p>
            <a:pPr lvl="1"/>
            <a:r>
              <a:rPr lang="en-US" sz="1100" dirty="0"/>
              <a:t>KAFC Loan Programs Manager</a:t>
            </a:r>
          </a:p>
          <a:p>
            <a:r>
              <a:rPr lang="en-US" sz="1500" dirty="0"/>
              <a:t>Sarah Charles    </a:t>
            </a:r>
          </a:p>
          <a:p>
            <a:pPr lvl="1"/>
            <a:r>
              <a:rPr lang="en-US" sz="1100" dirty="0"/>
              <a:t>KADF Programs Manager</a:t>
            </a:r>
          </a:p>
          <a:p>
            <a:r>
              <a:rPr lang="en-US" sz="1500" dirty="0"/>
              <a:t>Jesse Moore </a:t>
            </a:r>
          </a:p>
          <a:p>
            <a:pPr lvl="1"/>
            <a:r>
              <a:rPr lang="en-US" sz="1050" dirty="0"/>
              <a:t>KADF Regional Manager </a:t>
            </a:r>
          </a:p>
          <a:p>
            <a:pPr lvl="1"/>
            <a:endParaRPr lang="en-US" sz="1100" dirty="0"/>
          </a:p>
          <a:p>
            <a:r>
              <a:rPr lang="en-US" sz="1500" dirty="0"/>
              <a:t>Savanna Hill</a:t>
            </a:r>
          </a:p>
          <a:p>
            <a:pPr lvl="1"/>
            <a:r>
              <a:rPr lang="en-US" sz="1100" dirty="0"/>
              <a:t>KADF Regional Manager</a:t>
            </a:r>
          </a:p>
          <a:p>
            <a:r>
              <a:rPr lang="en-US" sz="1500" dirty="0"/>
              <a:t>Alandria Lee</a:t>
            </a:r>
          </a:p>
          <a:p>
            <a:pPr lvl="1"/>
            <a:r>
              <a:rPr lang="en-US" sz="1100" dirty="0"/>
              <a:t>KAFC Loan Programs Manager </a:t>
            </a:r>
            <a:r>
              <a:rPr lang="en-US" sz="1500" dirty="0"/>
              <a:t>	</a:t>
            </a:r>
            <a:r>
              <a:rPr lang="en-US" sz="1100" dirty="0"/>
              <a:t>		</a:t>
            </a:r>
          </a:p>
        </p:txBody>
      </p:sp>
      <p:pic>
        <p:nvPicPr>
          <p:cNvPr id="5" name="Content Placeholder 4">
            <a:extLst>
              <a:ext uri="{FF2B5EF4-FFF2-40B4-BE49-F238E27FC236}">
                <a16:creationId xmlns:a16="http://schemas.microsoft.com/office/drawing/2014/main" id="{913B1B63-1472-E410-295C-9872E571E02C}"/>
              </a:ext>
            </a:extLst>
          </p:cNvPr>
          <p:cNvPicPr>
            <a:picLocks noGrp="1" noChangeAspect="1"/>
          </p:cNvPicPr>
          <p:nvPr>
            <p:ph sz="quarter" idx="2"/>
          </p:nvPr>
        </p:nvPicPr>
        <p:blipFill>
          <a:blip r:embed="rId3"/>
          <a:stretch>
            <a:fillRect/>
          </a:stretch>
        </p:blipFill>
        <p:spPr>
          <a:xfrm>
            <a:off x="6166104" y="839822"/>
            <a:ext cx="6025896" cy="4017264"/>
          </a:xfrm>
          <a:prstGeom prst="rect">
            <a:avLst/>
          </a:prstGeom>
        </p:spPr>
      </p:pic>
    </p:spTree>
    <p:extLst>
      <p:ext uri="{BB962C8B-B14F-4D97-AF65-F5344CB8AC3E}">
        <p14:creationId xmlns:p14="http://schemas.microsoft.com/office/powerpoint/2010/main" val="1413382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BF2ADA-A0A4-E157-A045-62AD13BFC59D}"/>
              </a:ext>
            </a:extLst>
          </p:cNvPr>
          <p:cNvSpPr txBox="1">
            <a:spLocks/>
          </p:cNvSpPr>
          <p:nvPr/>
        </p:nvSpPr>
        <p:spPr bwMode="auto">
          <a:xfrm>
            <a:off x="2573867" y="0"/>
            <a:ext cx="9635067" cy="812800"/>
          </a:xfrm>
          <a:prstGeom prst="rect">
            <a:avLst/>
          </a:prstGeom>
          <a:noFill/>
          <a:ln>
            <a:noFill/>
          </a:ln>
        </p:spPr>
        <p:txBody>
          <a:bodyPr vert="horz" wrap="square" lIns="91440" tIns="45720" rIns="91440" bIns="45720" numCol="1" anchor="ctr" anchorCtr="0" compatLnSpc="1">
            <a:prstTxWarp prst="textNoShape">
              <a:avLst/>
            </a:prstTxWarp>
            <a:normAutofit/>
          </a:bodyPr>
          <a:lstStyle/>
          <a:p>
            <a:pPr algn="ctr" eaLnBrk="0" fontAlgn="base" hangingPunct="0">
              <a:lnSpc>
                <a:spcPct val="90000"/>
              </a:lnSpc>
              <a:spcBef>
                <a:spcPct val="0"/>
              </a:spcBef>
              <a:spcAft>
                <a:spcPts val="600"/>
              </a:spcAft>
              <a:defRPr/>
            </a:pPr>
            <a:r>
              <a:rPr lang="en-US" sz="3200" b="1" dirty="0">
                <a:ea typeface="+mj-ea"/>
                <a:cs typeface="Arial" panose="020B0604020202020204" pitchFamily="34" charset="0"/>
              </a:rPr>
              <a:t>Monthly Board Approvals:</a:t>
            </a:r>
          </a:p>
        </p:txBody>
      </p:sp>
      <p:sp>
        <p:nvSpPr>
          <p:cNvPr id="11" name="Content Placeholder 2">
            <a:extLst>
              <a:ext uri="{FF2B5EF4-FFF2-40B4-BE49-F238E27FC236}">
                <a16:creationId xmlns:a16="http://schemas.microsoft.com/office/drawing/2014/main" id="{F6B6E95E-477D-A21D-D319-A88E7F2FF88D}"/>
              </a:ext>
            </a:extLst>
          </p:cNvPr>
          <p:cNvSpPr>
            <a:spLocks noGrp="1"/>
          </p:cNvSpPr>
          <p:nvPr>
            <p:ph sz="half" idx="1"/>
          </p:nvPr>
        </p:nvSpPr>
        <p:spPr>
          <a:xfrm>
            <a:off x="4361567" y="1057834"/>
            <a:ext cx="5716614" cy="4742332"/>
          </a:xfrm>
        </p:spPr>
        <p:txBody>
          <a:bodyPr/>
          <a:lstStyle/>
          <a:p>
            <a:pPr marL="0" indent="0" algn="ctr">
              <a:buNone/>
            </a:pPr>
            <a:r>
              <a:rPr lang="en-US" b="1" u="sng" dirty="0"/>
              <a:t>June:</a:t>
            </a:r>
            <a:endParaRPr lang="en-US" dirty="0"/>
          </a:p>
          <a:p>
            <a:pPr marL="0" indent="0" algn="ctr">
              <a:buNone/>
            </a:pPr>
            <a:r>
              <a:rPr lang="en-US" dirty="0"/>
              <a:t>KAFC  	KADB</a:t>
            </a:r>
          </a:p>
          <a:p>
            <a:pPr marL="0" indent="0" algn="ctr">
              <a:buNone/>
            </a:pPr>
            <a:r>
              <a:rPr lang="en-US" dirty="0"/>
              <a:t>$2.9 MM      $3.7 MM </a:t>
            </a:r>
          </a:p>
          <a:p>
            <a:pPr marL="0" indent="0" algn="ctr">
              <a:buNone/>
            </a:pPr>
            <a:endParaRPr lang="en-US" dirty="0"/>
          </a:p>
          <a:p>
            <a:pPr marL="0" indent="0" algn="ctr">
              <a:buNone/>
            </a:pPr>
            <a:r>
              <a:rPr lang="en-US" b="1" u="sng" dirty="0"/>
              <a:t>July:</a:t>
            </a:r>
            <a:endParaRPr lang="en-US" dirty="0"/>
          </a:p>
          <a:p>
            <a:pPr marL="0" indent="0" algn="ctr">
              <a:buNone/>
            </a:pPr>
            <a:r>
              <a:rPr lang="en-US" dirty="0"/>
              <a:t>KAFC  	KADB</a:t>
            </a:r>
          </a:p>
          <a:p>
            <a:pPr marL="0" indent="0" algn="ctr">
              <a:buNone/>
            </a:pPr>
            <a:r>
              <a:rPr lang="en-US" dirty="0"/>
              <a:t>$1.4 MM      $1.7 MM </a:t>
            </a:r>
          </a:p>
          <a:p>
            <a:pPr marL="0" indent="0" algn="ctr">
              <a:buNone/>
            </a:pPr>
            <a:endParaRPr lang="en-US" sz="2000" dirty="0"/>
          </a:p>
          <a:p>
            <a:pPr marL="0" indent="0" algn="ctr">
              <a:buNone/>
            </a:pPr>
            <a:r>
              <a:rPr lang="en-US" sz="2000" b="1" u="sng" dirty="0"/>
              <a:t>August:</a:t>
            </a:r>
            <a:endParaRPr lang="en-US" sz="2000" dirty="0"/>
          </a:p>
          <a:p>
            <a:pPr marL="0" indent="0" algn="ctr">
              <a:buNone/>
            </a:pPr>
            <a:r>
              <a:rPr lang="en-US" sz="2000" dirty="0"/>
              <a:t>KAFC  	KADB</a:t>
            </a:r>
          </a:p>
          <a:p>
            <a:pPr marL="0" indent="0" algn="ctr">
              <a:buNone/>
            </a:pPr>
            <a:r>
              <a:rPr lang="en-US" sz="2000" dirty="0"/>
              <a:t>$1.8 MM      $2.5 MM </a:t>
            </a:r>
          </a:p>
          <a:p>
            <a:pPr marL="0" indent="0">
              <a:buNone/>
            </a:pPr>
            <a:endParaRPr lang="en-US" sz="1600" dirty="0"/>
          </a:p>
        </p:txBody>
      </p:sp>
      <p:pic>
        <p:nvPicPr>
          <p:cNvPr id="2" name="Content Placeholder 4">
            <a:extLst>
              <a:ext uri="{FF2B5EF4-FFF2-40B4-BE49-F238E27FC236}">
                <a16:creationId xmlns:a16="http://schemas.microsoft.com/office/drawing/2014/main" id="{03C830C3-99FE-E112-4807-303F8A9C3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756093" y="6177468"/>
            <a:ext cx="1232707" cy="49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7051FA0-35DD-52B5-9B3D-4115CA3144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3469" y="6241728"/>
            <a:ext cx="949424" cy="428823"/>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BF2ADA-A0A4-E157-A045-62AD13BFC59D}"/>
              </a:ext>
            </a:extLst>
          </p:cNvPr>
          <p:cNvSpPr txBox="1">
            <a:spLocks/>
          </p:cNvSpPr>
          <p:nvPr/>
        </p:nvSpPr>
        <p:spPr bwMode="auto">
          <a:xfrm>
            <a:off x="1881186" y="0"/>
            <a:ext cx="9635067" cy="812800"/>
          </a:xfrm>
          <a:prstGeom prst="rect">
            <a:avLst/>
          </a:prstGeom>
          <a:noFill/>
          <a:ln>
            <a:noFill/>
          </a:ln>
        </p:spPr>
        <p:txBody>
          <a:bodyPr vert="horz" wrap="square" lIns="91440" tIns="45720" rIns="91440" bIns="45720" numCol="1" anchor="ctr" anchorCtr="0" compatLnSpc="1">
            <a:prstTxWarp prst="textNoShape">
              <a:avLst/>
            </a:prstTxWarp>
            <a:normAutofit/>
          </a:bodyPr>
          <a:lstStyle/>
          <a:p>
            <a:pPr algn="ctr" eaLnBrk="0" fontAlgn="base" hangingPunct="0">
              <a:lnSpc>
                <a:spcPct val="90000"/>
              </a:lnSpc>
              <a:spcBef>
                <a:spcPct val="0"/>
              </a:spcBef>
              <a:spcAft>
                <a:spcPts val="600"/>
              </a:spcAft>
              <a:defRPr/>
            </a:pPr>
            <a:r>
              <a:rPr lang="en-US" sz="3200" b="1" dirty="0">
                <a:ea typeface="+mj-ea"/>
                <a:cs typeface="Arial" panose="020B0604020202020204" pitchFamily="34" charset="0"/>
              </a:rPr>
              <a:t>KOAP Highlights:</a:t>
            </a:r>
          </a:p>
        </p:txBody>
      </p:sp>
      <p:pic>
        <p:nvPicPr>
          <p:cNvPr id="2" name="Content Placeholder 4">
            <a:extLst>
              <a:ext uri="{FF2B5EF4-FFF2-40B4-BE49-F238E27FC236}">
                <a16:creationId xmlns:a16="http://schemas.microsoft.com/office/drawing/2014/main" id="{03C830C3-99FE-E112-4807-303F8A9C31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764560" y="6181175"/>
            <a:ext cx="1232707" cy="49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920257C-243A-9F8E-D0C0-9BAC183E46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3469" y="6241728"/>
            <a:ext cx="949424" cy="428823"/>
          </a:xfrm>
          <a:prstGeom prst="rect">
            <a:avLst/>
          </a:prstGeom>
        </p:spPr>
      </p:pic>
      <p:sp>
        <p:nvSpPr>
          <p:cNvPr id="4" name="Content Placeholder 3">
            <a:extLst>
              <a:ext uri="{FF2B5EF4-FFF2-40B4-BE49-F238E27FC236}">
                <a16:creationId xmlns:a16="http://schemas.microsoft.com/office/drawing/2014/main" id="{AEDE9DD9-D3D8-D09F-0266-A8A6B27FCB4B}"/>
              </a:ext>
            </a:extLst>
          </p:cNvPr>
          <p:cNvSpPr>
            <a:spLocks noGrp="1"/>
          </p:cNvSpPr>
          <p:nvPr>
            <p:ph sz="quarter" idx="2"/>
          </p:nvPr>
        </p:nvSpPr>
        <p:spPr>
          <a:xfrm>
            <a:off x="4360501" y="1118882"/>
            <a:ext cx="5481110" cy="4816764"/>
          </a:xfrm>
        </p:spPr>
        <p:txBody>
          <a:bodyPr/>
          <a:lstStyle/>
          <a:p>
            <a:pPr marL="457200" lvl="1" indent="0">
              <a:buNone/>
            </a:pPr>
            <a:r>
              <a:rPr lang="en-US" sz="2400" dirty="0"/>
              <a:t>June – August 2026</a:t>
            </a:r>
          </a:p>
          <a:p>
            <a:pPr lvl="1">
              <a:buFont typeface="Wingdings" panose="05000000000000000000" pitchFamily="2" charset="2"/>
              <a:buChar char="§"/>
            </a:pPr>
            <a:r>
              <a:rPr lang="en-US" sz="2400" dirty="0"/>
              <a:t>42 County Agricultural Development Councils attended by staff</a:t>
            </a:r>
          </a:p>
          <a:p>
            <a:pPr lvl="1">
              <a:buFont typeface="Wingdings" panose="05000000000000000000" pitchFamily="2" charset="2"/>
              <a:buChar char="§"/>
            </a:pPr>
            <a:r>
              <a:rPr lang="en-US" sz="2400" dirty="0"/>
              <a:t>16 Site visits conducted by staff</a:t>
            </a:r>
          </a:p>
          <a:p>
            <a:pPr lvl="1">
              <a:buFont typeface="Wingdings" panose="05000000000000000000" pitchFamily="2" charset="2"/>
              <a:buChar char="§"/>
            </a:pPr>
            <a:r>
              <a:rPr lang="en-US" sz="2400" dirty="0"/>
              <a:t>54 KADF programs cl0sed out </a:t>
            </a:r>
          </a:p>
          <a:p>
            <a:pPr lvl="1">
              <a:buFont typeface="Wingdings" panose="05000000000000000000" pitchFamily="2" charset="2"/>
              <a:buChar char="§"/>
            </a:pPr>
            <a:r>
              <a:rPr lang="en-US" sz="2400" dirty="0"/>
              <a:t>53 KADF project reports received </a:t>
            </a:r>
          </a:p>
          <a:p>
            <a:pPr lvl="1">
              <a:buFont typeface="Wingdings" panose="05000000000000000000" pitchFamily="2" charset="2"/>
              <a:buChar char="§"/>
            </a:pPr>
            <a:r>
              <a:rPr lang="en-US" sz="2400" dirty="0"/>
              <a:t>13 KADF program reviews conducted</a:t>
            </a:r>
          </a:p>
          <a:p>
            <a:pPr lvl="1">
              <a:buFont typeface="Courier New" panose="02070309020205020404" pitchFamily="49" charset="0"/>
              <a:buChar char="o"/>
            </a:pPr>
            <a:endParaRPr lang="en-US" sz="2400" dirty="0"/>
          </a:p>
          <a:p>
            <a:pPr marL="457200" lvl="1" indent="0">
              <a:buNone/>
            </a:pPr>
            <a:endParaRPr lang="en-US" sz="2400" dirty="0"/>
          </a:p>
          <a:p>
            <a:pPr marL="457200" lvl="1" indent="0">
              <a:buNone/>
            </a:pPr>
            <a:endParaRPr lang="en-US" sz="1600" dirty="0"/>
          </a:p>
        </p:txBody>
      </p:sp>
    </p:spTree>
    <p:extLst>
      <p:ext uri="{BB962C8B-B14F-4D97-AF65-F5344CB8AC3E}">
        <p14:creationId xmlns:p14="http://schemas.microsoft.com/office/powerpoint/2010/main" val="338916248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7527-C706-7F9F-9B07-6F5401D7CF44}"/>
              </a:ext>
            </a:extLst>
          </p:cNvPr>
          <p:cNvSpPr>
            <a:spLocks noGrp="1"/>
          </p:cNvSpPr>
          <p:nvPr>
            <p:ph type="title"/>
          </p:nvPr>
        </p:nvSpPr>
        <p:spPr>
          <a:xfrm>
            <a:off x="2556933" y="0"/>
            <a:ext cx="9635067" cy="812800"/>
          </a:xfrm>
        </p:spPr>
        <p:txBody>
          <a:bodyPr vert="horz" wrap="square" lIns="91440" tIns="45720" rIns="91440" bIns="45720" numCol="1" anchor="ctr" anchorCtr="0" compatLnSpc="1">
            <a:prstTxWarp prst="textNoShape">
              <a:avLst/>
            </a:prstTxWarp>
            <a:normAutofit/>
          </a:bodyPr>
          <a:lstStyle/>
          <a:p>
            <a:r>
              <a:rPr lang="en-US" sz="3200" b="1" dirty="0">
                <a:latin typeface="+mn-lt"/>
                <a:ea typeface="+mj-ea"/>
                <a:cs typeface="+mj-cs"/>
              </a:rPr>
              <a:t>Bill &amp; Brandon’s Top June – August Picks </a:t>
            </a:r>
          </a:p>
        </p:txBody>
      </p:sp>
      <p:sp>
        <p:nvSpPr>
          <p:cNvPr id="3" name="TextBox 2">
            <a:extLst>
              <a:ext uri="{FF2B5EF4-FFF2-40B4-BE49-F238E27FC236}">
                <a16:creationId xmlns:a16="http://schemas.microsoft.com/office/drawing/2014/main" id="{2D608FF7-EC1C-EC48-24AD-1BCAB1BEB22D}"/>
              </a:ext>
            </a:extLst>
          </p:cNvPr>
          <p:cNvSpPr txBox="1"/>
          <p:nvPr/>
        </p:nvSpPr>
        <p:spPr bwMode="auto">
          <a:xfrm>
            <a:off x="2556933" y="1174242"/>
            <a:ext cx="4605867" cy="5029200"/>
          </a:xfrm>
          <a:prstGeom prst="rect">
            <a:avLst/>
          </a:prstGeom>
          <a:noFill/>
          <a:ln>
            <a:noFill/>
          </a:ln>
        </p:spPr>
        <p:txBody>
          <a:bodyPr vert="horz" wrap="square" lIns="91440" tIns="45720" rIns="91440" bIns="45720" numCol="1" rtlCol="0" anchor="t" anchorCtr="0" compatLnSpc="1">
            <a:prstTxWarp prst="textNoShape">
              <a:avLst/>
            </a:prstTxWarp>
            <a:normAutofit fontScale="92500" lnSpcReduction="10000"/>
          </a:bodyPr>
          <a:lstStyle/>
          <a:p>
            <a:pPr lvl="2" eaLnBrk="0" fontAlgn="base" hangingPunct="0">
              <a:lnSpc>
                <a:spcPct val="90000"/>
              </a:lnSpc>
              <a:spcBef>
                <a:spcPct val="20000"/>
              </a:spcBef>
              <a:spcAft>
                <a:spcPct val="0"/>
              </a:spcAft>
            </a:pPr>
            <a:r>
              <a:rPr lang="en-US" sz="2600" i="1" dirty="0"/>
              <a:t>	</a:t>
            </a:r>
            <a:r>
              <a:rPr lang="en-US" sz="2600" b="1" i="1" dirty="0"/>
              <a:t>June</a:t>
            </a:r>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(page 13) City of Middlesboro</a:t>
            </a:r>
            <a:r>
              <a:rPr lang="en-US" sz="2600" i="1" dirty="0"/>
              <a:t> </a:t>
            </a:r>
            <a:r>
              <a:rPr lang="en-US" sz="2600" dirty="0"/>
              <a:t>–</a:t>
            </a:r>
          </a:p>
          <a:p>
            <a:pPr eaLnBrk="0" fontAlgn="base" hangingPunct="0">
              <a:lnSpc>
                <a:spcPct val="90000"/>
              </a:lnSpc>
              <a:spcBef>
                <a:spcPct val="20000"/>
              </a:spcBef>
              <a:spcAft>
                <a:spcPct val="0"/>
              </a:spcAft>
            </a:pPr>
            <a:r>
              <a:rPr lang="en-US" sz="2600" i="1" dirty="0"/>
              <a:t>   $ 2,903 in Bell County funds and up         to $230,000 in state funds</a:t>
            </a:r>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(page 15) Need More Acres Farm, LLC</a:t>
            </a:r>
            <a:r>
              <a:rPr lang="en-US" sz="2600" i="1" dirty="0"/>
              <a:t> </a:t>
            </a:r>
            <a:r>
              <a:rPr lang="en-US" sz="2600" dirty="0"/>
              <a:t>- </a:t>
            </a:r>
            <a:r>
              <a:rPr lang="en-US" sz="2600" i="1" dirty="0"/>
              <a:t>$62,500 in multi-county funds and up to $212,671 in state funds</a:t>
            </a:r>
            <a:endParaRPr lang="en-US" sz="2600" b="1" i="1" dirty="0"/>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a:t>
            </a:r>
            <a:r>
              <a:rPr lang="en-US" sz="2600" b="1" i="1"/>
              <a:t>page 17) </a:t>
            </a:r>
            <a:r>
              <a:rPr lang="en-US" sz="2600" b="1" i="1" dirty="0"/>
              <a:t>Central Kentucky Feed LLC</a:t>
            </a:r>
            <a:r>
              <a:rPr lang="en-US" sz="2600" i="1" dirty="0"/>
              <a:t> - $65,000 in multi-county funds</a:t>
            </a:r>
          </a:p>
          <a:p>
            <a:pPr eaLnBrk="0" fontAlgn="base" hangingPunct="0">
              <a:lnSpc>
                <a:spcPct val="90000"/>
              </a:lnSpc>
              <a:spcBef>
                <a:spcPct val="20000"/>
              </a:spcBef>
              <a:spcAft>
                <a:spcPct val="0"/>
              </a:spcAft>
            </a:pPr>
            <a:r>
              <a:rPr lang="en-US" sz="2600" i="1" dirty="0"/>
              <a:t>		</a:t>
            </a:r>
            <a:r>
              <a:rPr lang="en-US" sz="2600" b="1" i="1" dirty="0"/>
              <a:t>July</a:t>
            </a:r>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(page 11 ) Kentucky Department of Agriculture, Yellow Legged Hornet</a:t>
            </a:r>
            <a:r>
              <a:rPr lang="en-US" sz="2600" dirty="0"/>
              <a:t>-</a:t>
            </a:r>
            <a:r>
              <a:rPr lang="en-US" sz="2600" i="1" dirty="0"/>
              <a:t> $62,000 in state funds</a:t>
            </a:r>
          </a:p>
        </p:txBody>
      </p:sp>
      <p:sp>
        <p:nvSpPr>
          <p:cNvPr id="4" name="TextBox 3">
            <a:extLst>
              <a:ext uri="{FF2B5EF4-FFF2-40B4-BE49-F238E27FC236}">
                <a16:creationId xmlns:a16="http://schemas.microsoft.com/office/drawing/2014/main" id="{E784C1B0-8B54-F47E-E007-3623F1252118}"/>
              </a:ext>
            </a:extLst>
          </p:cNvPr>
          <p:cNvSpPr txBox="1"/>
          <p:nvPr/>
        </p:nvSpPr>
        <p:spPr bwMode="auto">
          <a:xfrm>
            <a:off x="7374466" y="1059942"/>
            <a:ext cx="4605867" cy="5029200"/>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algn="ctr" eaLnBrk="0" fontAlgn="base" hangingPunct="0">
              <a:lnSpc>
                <a:spcPct val="90000"/>
              </a:lnSpc>
              <a:spcBef>
                <a:spcPct val="20000"/>
              </a:spcBef>
              <a:spcAft>
                <a:spcPct val="0"/>
              </a:spcAft>
            </a:pPr>
            <a:r>
              <a:rPr lang="en-US" sz="2600" b="1" i="1" dirty="0"/>
              <a:t>August</a:t>
            </a:r>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(page 9) Creekside Veterinary Services, LLC</a:t>
            </a:r>
            <a:r>
              <a:rPr lang="en-US" sz="2600" i="1" dirty="0"/>
              <a:t> - $16,667 in multi-county funds and up to $83,333 in state funds</a:t>
            </a:r>
          </a:p>
          <a:p>
            <a:pPr marL="342900" indent="-342900" eaLnBrk="0" fontAlgn="base" hangingPunct="0">
              <a:lnSpc>
                <a:spcPct val="90000"/>
              </a:lnSpc>
              <a:spcBef>
                <a:spcPct val="20000"/>
              </a:spcBef>
              <a:spcAft>
                <a:spcPct val="0"/>
              </a:spcAft>
              <a:buFont typeface="Wingdings" panose="05000000000000000000" pitchFamily="2" charset="2"/>
              <a:buChar char="§"/>
            </a:pPr>
            <a:r>
              <a:rPr lang="en-US" sz="2600" b="1" i="1" dirty="0"/>
              <a:t>(page 13) Primes Poultry Partners LLC</a:t>
            </a:r>
            <a:r>
              <a:rPr lang="en-US" sz="2600" i="1" dirty="0"/>
              <a:t> - $4,000 in Taylor County funds and a forgivable loan up to $162,755  </a:t>
            </a:r>
          </a:p>
        </p:txBody>
      </p:sp>
    </p:spTree>
    <p:extLst>
      <p:ext uri="{BB962C8B-B14F-4D97-AF65-F5344CB8AC3E}">
        <p14:creationId xmlns:p14="http://schemas.microsoft.com/office/powerpoint/2010/main" val="2427949564"/>
      </p:ext>
    </p:extLst>
  </p:cSld>
  <p:clrMapOvr>
    <a:masterClrMapping/>
  </p:clrMapOvr>
</p:sld>
</file>

<file path=ppt/theme/theme1.xml><?xml version="1.0" encoding="utf-8"?>
<a:theme xmlns:a="http://schemas.openxmlformats.org/drawingml/2006/main" name="Theme1">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B2B2B2"/>
      </a:folHlink>
    </a:clrScheme>
    <a:fontScheme name="Unbridled Spirit">
      <a:majorFont>
        <a:latin typeface="Franklin Gothic Heavy"/>
        <a:ea typeface=""/>
        <a:cs typeface=""/>
      </a:majorFont>
      <a:minorFont>
        <a:latin typeface="High Tower T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Unbridled Spiri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bridled Spiri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bridled Spiri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bridled Spiri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bridled Spiri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bridled Spiri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bridled Spiri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2098</TotalTime>
  <Words>318</Words>
  <Application>Microsoft Office PowerPoint</Application>
  <PresentationFormat>Widescreen</PresentationFormat>
  <Paragraphs>73</Paragraphs>
  <Slides>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Arial</vt:lpstr>
      <vt:lpstr>Courier New</vt:lpstr>
      <vt:lpstr>Franklin Gothic Heavy</vt:lpstr>
      <vt:lpstr>High Tower Text</vt:lpstr>
      <vt:lpstr>Times New Roman</vt:lpstr>
      <vt:lpstr>Wingdings</vt:lpstr>
      <vt:lpstr>Theme1</vt:lpstr>
      <vt:lpstr>PowerPoint Presentation</vt:lpstr>
      <vt:lpstr>Kentucky Office of Agricultural Policy</vt:lpstr>
      <vt:lpstr>KOAP Staff</vt:lpstr>
      <vt:lpstr>PowerPoint Presentation</vt:lpstr>
      <vt:lpstr>PowerPoint Presentation</vt:lpstr>
      <vt:lpstr>Bill &amp; Brandon’s Top June – August Picks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Watson, Jesslyn (AGR)</dc:creator>
  <cp:lastModifiedBy>Hartley, Rachel (LRC)</cp:lastModifiedBy>
  <cp:revision>140</cp:revision>
  <cp:lastPrinted>2026-09-02T14:00:16Z</cp:lastPrinted>
  <dcterms:created xsi:type="dcterms:W3CDTF">2024-04-12T12:47:29Z</dcterms:created>
  <dcterms:modified xsi:type="dcterms:W3CDTF">2026-09-09T18:04:04Z</dcterms:modified>
</cp:coreProperties>
</file>