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1" r:id="rId5"/>
    <p:sldId id="262" r:id="rId6"/>
    <p:sldId id="263" r:id="rId7"/>
    <p:sldId id="267" r:id="rId8"/>
    <p:sldId id="268" r:id="rId9"/>
    <p:sldId id="259" r:id="rId10"/>
    <p:sldId id="266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38" d="100"/>
          <a:sy n="38" d="100"/>
        </p:scale>
        <p:origin x="68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434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5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10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73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790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86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9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77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096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8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3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402F2-9FD5-4AEC-A692-1C2E0DC9F4E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1578F-1C29-48FE-B98B-0653DFDBF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5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van.ingram@ky.gov" TargetMode="External"/><Relationship Id="rId2" Type="http://schemas.openxmlformats.org/officeDocument/2006/relationships/hyperlink" Target="http://www.odcp.ky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logane.mcchesney@ky.gov" TargetMode="External"/><Relationship Id="rId4" Type="http://schemas.openxmlformats.org/officeDocument/2006/relationships/hyperlink" Target="mailto:amy.Andrews@ky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44919" y="2147871"/>
            <a:ext cx="1021773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Tobacco Settlement Agreement Fund Oversight Committee</a:t>
            </a:r>
          </a:p>
          <a:p>
            <a:pPr algn="ctr"/>
            <a:endParaRPr lang="en-US" dirty="0"/>
          </a:p>
          <a:p>
            <a:pPr algn="ctr"/>
            <a:r>
              <a:rPr lang="en-US" sz="2600" dirty="0"/>
              <a:t>Thursday, October 8, 2026</a:t>
            </a:r>
          </a:p>
          <a:p>
            <a:pPr algn="ctr"/>
            <a:endParaRPr lang="en-US" sz="2600" dirty="0"/>
          </a:p>
          <a:p>
            <a:pPr algn="ctr"/>
            <a:r>
              <a:rPr lang="en-US" sz="2600" dirty="0"/>
              <a:t>Van Ingram, Executive Director </a:t>
            </a:r>
          </a:p>
          <a:p>
            <a:pPr algn="ctr"/>
            <a:r>
              <a:rPr lang="en-US" sz="2600" dirty="0"/>
              <a:t>Office of Drug Control Policy</a:t>
            </a:r>
          </a:p>
          <a:p>
            <a:pPr algn="ctr"/>
            <a:r>
              <a:rPr lang="en-US" sz="2600" dirty="0"/>
              <a:t>Justice &amp; Public Safety Cabinet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47760" y="80052"/>
            <a:ext cx="10728240" cy="1332981"/>
            <a:chOff x="447760" y="80052"/>
            <a:chExt cx="10728240" cy="1332981"/>
          </a:xfrm>
        </p:grpSpPr>
        <p:sp>
          <p:nvSpPr>
            <p:cNvPr id="5" name="TextBox 4"/>
            <p:cNvSpPr txBox="1"/>
            <p:nvPr/>
          </p:nvSpPr>
          <p:spPr>
            <a:xfrm>
              <a:off x="447760" y="80052"/>
              <a:ext cx="5648240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dirty="0">
                  <a:latin typeface="Calibri" panose="020F0502020204030204" pitchFamily="34" charset="0"/>
                  <a:cs typeface="Calibri" panose="020F0502020204030204" pitchFamily="34" charset="0"/>
                </a:rPr>
                <a:t>KENTUCKY OFFICE OF</a:t>
              </a:r>
            </a:p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DRUG CONTROL POLICY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18880" y="1218825"/>
              <a:ext cx="10657120" cy="19420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7BC07141-F55C-6A9D-88E5-75E6625B2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5714253"/>
            <a:ext cx="1413345" cy="73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808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44952" y="150610"/>
            <a:ext cx="10642374" cy="804430"/>
            <a:chOff x="1671004" y="299406"/>
            <a:chExt cx="10642374" cy="804430"/>
          </a:xfrm>
        </p:grpSpPr>
        <p:sp>
          <p:nvSpPr>
            <p:cNvPr id="9" name="TextBox 8"/>
            <p:cNvSpPr txBox="1"/>
            <p:nvPr/>
          </p:nvSpPr>
          <p:spPr>
            <a:xfrm>
              <a:off x="1671004" y="299406"/>
              <a:ext cx="564824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KY-ASAP &amp; ODCP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43832" y="892090"/>
              <a:ext cx="10569546" cy="21174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44952" y="1230753"/>
            <a:ext cx="1056954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Placed in the Office of Drug Control Policy in 2004, 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he Kentucky Agency for Substance Abuse Policy (KY-ASAP) incorporates the philosophy of ODCP 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using the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three-pronged approach of prevention, treatment and law enforcement.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KY-ASAP is unique in that local boards determine the needs for their service area. Through a strategic plan and needs assessment, the local boards identify the issues where they need to direct their dollars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Local KY-ASAP boards are effective in their individual communities because these boards are comprised of the key stakeholders in the communities.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Local KY-ASAP boards are in all 120 Kentucky counties and used in many of these communities as the primary component of comprehensive drug education/prevention, treatment, and law enforcement programs.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60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C3755C-10B0-6A9F-3DB4-2721103C6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20" y="0"/>
            <a:ext cx="10899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95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29884" y="136846"/>
            <a:ext cx="11532232" cy="726754"/>
            <a:chOff x="1671004" y="299406"/>
            <a:chExt cx="11532232" cy="726754"/>
          </a:xfrm>
        </p:grpSpPr>
        <p:sp>
          <p:nvSpPr>
            <p:cNvPr id="9" name="TextBox 8"/>
            <p:cNvSpPr txBox="1"/>
            <p:nvPr/>
          </p:nvSpPr>
          <p:spPr>
            <a:xfrm>
              <a:off x="1671004" y="299406"/>
              <a:ext cx="564824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KY-ASAP State Board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43832" y="855763"/>
              <a:ext cx="11459404" cy="1703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2712" y="986126"/>
            <a:ext cx="105196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Zach Ramsey, Director – Administrative Office of the Courts </a:t>
            </a:r>
            <a:r>
              <a:rPr lang="en-US" sz="1900" i="1" dirty="0"/>
              <a:t>(Designee – Elizabeth Nichols)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Scott Tracy, Commissioner – Alcoholic Beverage Control (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Designee:  Rob Roberts)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Ashlea Christiansen – American Heart Association </a:t>
            </a:r>
            <a:r>
              <a:rPr lang="en-US" sz="1900" i="1" dirty="0"/>
              <a:t>(Designee - David Sloane)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Shannon Black Baker – American Lung Association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Dr. Steven Stack, Secretary – Cabinet for Health &amp; Family Services </a:t>
            </a:r>
            <a:r>
              <a:rPr lang="en-US" sz="1900" i="1" dirty="0"/>
              <a:t>(Designee – Sarah Johnson)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Dr. Robbie Fletcher, Commissioner – Department of Education </a:t>
            </a:r>
            <a:r>
              <a:rPr lang="en-US" sz="2000" i="1" dirty="0"/>
              <a:t>(Designee – Rachel Njenga)</a:t>
            </a:r>
            <a:endParaRPr lang="en-US" sz="20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Dr. John Langefeld, Commissioner – Department for Public Health </a:t>
            </a:r>
            <a:r>
              <a:rPr lang="en-US" sz="2000" i="1" dirty="0"/>
              <a:t>(Designee – Chase Barnes)</a:t>
            </a:r>
            <a:endParaRPr lang="en-US" sz="20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Paula Brown – Division for Behavioral Health, Dept. of Behavioral Health, Developmental &amp; Intellectual Disabilities (</a:t>
            </a:r>
            <a:r>
              <a:rPr lang="en-US" sz="2000" i="1" dirty="0"/>
              <a:t>Designee – Camille </a:t>
            </a:r>
            <a:r>
              <a:rPr lang="en-US" sz="2000" i="1" dirty="0" err="1"/>
              <a:t>Croweak</a:t>
            </a:r>
            <a:r>
              <a:rPr lang="en-US" sz="2000" i="1" dirty="0"/>
              <a:t>)</a:t>
            </a:r>
            <a:endParaRPr lang="en-US" sz="20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Keith Jackson, Secretary – Justice &amp; Public Safety Cabinet </a:t>
            </a:r>
            <a:r>
              <a:rPr lang="en-US" sz="2000" i="1" dirty="0"/>
              <a:t>(Designee – Van Ingram)</a:t>
            </a:r>
            <a:endParaRPr lang="en-US" sz="20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Chair Charles Kendell – Local Tobacco Addiction, Substance Abuse Board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Shane Britt – Local Tobacco Addiction, Substance Abuse Board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Veronica Nunley – KY Association of Regional Programs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VACANT – KY Cancer Society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Amanda Heacock – KY Family Resource Youth Services Coalition </a:t>
            </a:r>
            <a:r>
              <a:rPr lang="en-US" sz="2000" i="1" dirty="0"/>
              <a:t>(Designee – Ashli Taylor)</a:t>
            </a:r>
            <a:endParaRPr lang="en-US" sz="20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Dana Nickles, KY Public Health Association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Shelley Elswick, Private Community Based Organization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000" dirty="0"/>
              <a:t>Tara Hyde, Private Community Based Organization</a:t>
            </a:r>
          </a:p>
        </p:txBody>
      </p:sp>
    </p:spTree>
    <p:extLst>
      <p:ext uri="{BB962C8B-B14F-4D97-AF65-F5344CB8AC3E}">
        <p14:creationId xmlns:p14="http://schemas.microsoft.com/office/powerpoint/2010/main" val="2328082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29883" y="202294"/>
            <a:ext cx="11445557" cy="783226"/>
            <a:chOff x="1671003" y="299406"/>
            <a:chExt cx="11445557" cy="783226"/>
          </a:xfrm>
        </p:grpSpPr>
        <p:sp>
          <p:nvSpPr>
            <p:cNvPr id="9" name="TextBox 8"/>
            <p:cNvSpPr txBox="1"/>
            <p:nvPr/>
          </p:nvSpPr>
          <p:spPr>
            <a:xfrm>
              <a:off x="1671003" y="299406"/>
              <a:ext cx="765911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KY-ASAP SFY2026 Program Expenditures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43832" y="892090"/>
              <a:ext cx="11372728" cy="19054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729533"/>
              </p:ext>
            </p:extLst>
          </p:nvPr>
        </p:nvGraphicFramePr>
        <p:xfrm>
          <a:off x="1467281" y="1166697"/>
          <a:ext cx="9257438" cy="5489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72520">
                  <a:extLst>
                    <a:ext uri="{9D8B030D-6E8A-4147-A177-3AD203B41FA5}">
                      <a16:colId xmlns:a16="http://schemas.microsoft.com/office/drawing/2014/main" val="1663598648"/>
                    </a:ext>
                  </a:extLst>
                </a:gridCol>
                <a:gridCol w="2284918">
                  <a:extLst>
                    <a:ext uri="{9D8B030D-6E8A-4147-A177-3AD203B41FA5}">
                      <a16:colId xmlns:a16="http://schemas.microsoft.com/office/drawing/2014/main" val="1840679515"/>
                    </a:ext>
                  </a:extLst>
                </a:gridCol>
              </a:tblGrid>
              <a:tr h="69515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KENTUCKY AGENCY FOR SUBSTANCE ABUSE POLICY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SFY2026 Expenditures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556786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Amount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803084"/>
                  </a:ext>
                </a:extLst>
              </a:tr>
              <a:tr h="247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Allocation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$3,250,000.00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951487"/>
                  </a:ext>
                </a:extLst>
              </a:tr>
              <a:tr h="247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2025 Carry Forward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$1,658,223.45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706751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effectLst/>
                        </a:rPr>
                        <a:t>SFY2026</a:t>
                      </a:r>
                      <a:r>
                        <a:rPr lang="en-US" sz="1300" baseline="0" dirty="0">
                          <a:solidFill>
                            <a:schemeClr val="tx1"/>
                          </a:solidFill>
                          <a:effectLst/>
                        </a:rPr>
                        <a:t> BUDGET</a:t>
                      </a:r>
                      <a:endParaRPr lang="en-US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$4,908,223.45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139376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Salary &amp; Fringe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$115,506.50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158608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KY-ASAP Traditional Allocations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$2,260,000.00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804299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COT/Auditor/EMARS/Telephone/AGATE/Copier/Supplies/Rent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$20,893.47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983144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Eastern KY Concentrated Employment Program - Recovery &amp; Support Specialists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$261,117.05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318735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Kentucky Chamber of Commerce - Recovery Friendly Workplaces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$375,000.00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647548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Volunteers of America – Restorative Justice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$250,000.00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003119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Child Fatality and Near Fatality Review Panel – RX Lockboxes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$60,999.04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248257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Kentucky High School Athletics Association – Public Service Announcements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$35,000.00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226699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CJSAC – Justice Assistance Grants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$107,543.07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398895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Travel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$1,229.18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924506"/>
                  </a:ext>
                </a:extLst>
              </a:tr>
              <a:tr h="29646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464254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Naloxone</a:t>
                      </a:r>
                      <a:r>
                        <a:rPr lang="en-US" sz="1100" b="0" baseline="0" dirty="0">
                          <a:solidFill>
                            <a:schemeClr val="tx1"/>
                          </a:solidFill>
                          <a:effectLst/>
                        </a:rPr>
                        <a:t> for Law Enforcement – Kentucky Pharmacy Education &amp; Research Foundation (KPERF)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$100,000.00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954251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Community Foundations - Reducing Barriers to Re-Entry</a:t>
                      </a:r>
                      <a:endParaRPr lang="en-US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$75,000.00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866764"/>
                  </a:ext>
                </a:extLst>
              </a:tr>
              <a:tr h="2269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 – Return of unexpended funds from FY2025 disbursement for findhelpky.com promotion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-$550.57</a:t>
                      </a: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6305375"/>
                  </a:ext>
                </a:extLst>
              </a:tr>
              <a:tr h="24758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TOTAL EXPENDITURES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$3,486,737.74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918857"/>
                  </a:ext>
                </a:extLst>
              </a:tr>
              <a:tr h="26815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BALANCE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$1,421,485.71</a:t>
                      </a:r>
                      <a:endParaRPr lang="en-US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83" marR="538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644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069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43336" y="132577"/>
            <a:ext cx="11113663" cy="759513"/>
            <a:chOff x="443336" y="132577"/>
            <a:chExt cx="11113663" cy="759513"/>
          </a:xfrm>
        </p:grpSpPr>
        <p:sp>
          <p:nvSpPr>
            <p:cNvPr id="9" name="TextBox 8"/>
            <p:cNvSpPr txBox="1"/>
            <p:nvPr/>
          </p:nvSpPr>
          <p:spPr>
            <a:xfrm>
              <a:off x="443336" y="132577"/>
              <a:ext cx="765911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KY-ASAP SFY2026 Funded Programs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7698" y="748130"/>
              <a:ext cx="11049301" cy="1439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07698" y="892090"/>
            <a:ext cx="10828847" cy="5793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7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KY-ASAP Local Boards – Traditional &amp; Harm Reduction Awards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Operate ATOD prevention, enforcement projects and programs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Eastern Kentucky Concentrated Employment Program – Recovery &amp; Support Specialists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Increase access to and retention of employment for persons in recovery from addiction, as well as those with associated mental health issues seeking (re)employment and job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Kentucky Chamber of Commerce – Recovery Friendly Workforce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Destigmatize the addiction epidemic and support employers’ roles in opioid addiction prevention, treatment, and recovery in the workplace; business engagement; and opioid use, prevention, and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Volunteers of America – Restorative Justice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Provide restorative justice practices in the Kentucky District Court Judicial District 27, District 34 and District 41, which include Clay, Leslie, Jackson, Knox, Laurel, McCreary and Whitley counties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Child Fatality and Near Fatality Review Panel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Purchase and distribute medication lock boxes to at-risk populations.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Kentucky High School Athletic Association – Public Service Announcements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Provide a statewide PSA campaign at Kentucky High School Championship Athletic events to promote FindHelpNowky.org and the KY HELP Call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CJSAC – Justice Assistance Grants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Divert individuals with addiction and serious mental illness towards treatment rather than incarceration.</a:t>
            </a:r>
          </a:p>
        </p:txBody>
      </p:sp>
    </p:spTree>
    <p:extLst>
      <p:ext uri="{BB962C8B-B14F-4D97-AF65-F5344CB8AC3E}">
        <p14:creationId xmlns:p14="http://schemas.microsoft.com/office/powerpoint/2010/main" val="31667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80831" y="0"/>
            <a:ext cx="11402324" cy="754744"/>
            <a:chOff x="480831" y="0"/>
            <a:chExt cx="11402324" cy="754744"/>
          </a:xfrm>
        </p:grpSpPr>
        <p:sp>
          <p:nvSpPr>
            <p:cNvPr id="9" name="TextBox 8"/>
            <p:cNvSpPr txBox="1"/>
            <p:nvPr/>
          </p:nvSpPr>
          <p:spPr>
            <a:xfrm>
              <a:off x="480831" y="0"/>
              <a:ext cx="765911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KY-ASAP SFY2026 Program Expenditures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717" y="627056"/>
              <a:ext cx="11271438" cy="1276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D423A5D-048E-80BF-CDD6-7FBCD8725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33" y="1013354"/>
            <a:ext cx="10373934" cy="547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43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53403" y="0"/>
            <a:ext cx="11246711" cy="812800"/>
            <a:chOff x="1671003" y="299406"/>
            <a:chExt cx="11246711" cy="812800"/>
          </a:xfrm>
        </p:grpSpPr>
        <p:sp>
          <p:nvSpPr>
            <p:cNvPr id="9" name="TextBox 8"/>
            <p:cNvSpPr txBox="1"/>
            <p:nvPr/>
          </p:nvSpPr>
          <p:spPr>
            <a:xfrm>
              <a:off x="1671003" y="299406"/>
              <a:ext cx="848365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KY-ASAP Local Boards Projects &amp; Programs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43832" y="892090"/>
              <a:ext cx="11173882" cy="2201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26232" y="812800"/>
            <a:ext cx="10569546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Prescription Drug Disposal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Units, disposal costs, marketing, and awareness</a:t>
            </a: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Naloxone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Naloxone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kits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training for community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embers,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chools, f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irst r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esponders, and health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epartments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Syringe Exchange Programs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Program supplies and supports, marketing, and peer training</a:t>
            </a:r>
            <a:endParaRPr kumimoji="0" lang="en-US" altLang="en-US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Prevention/Education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kumimoji="0" lang="en-US" altLang="en-US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community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ssemblies and meetings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awareness campaigns; school resource officers; prevention curriculum and materials; teen conferences; e-cigarette campaign; smoke-free campaign; </a:t>
            </a:r>
            <a:r>
              <a:rPr kumimoji="0" lang="en-US" altLang="en-US" b="0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Lifeskills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Sources of Strength; Social Host campaign; Lunch and Learn; capacity building; Girls Empowerment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kumimoji="0" lang="en-US" alt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Early Intervention Program; Too Good for Drugs; surveys/needs assessments; scholarships; PSAs; and community resource fairs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Treatment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Celebrate Recovery; AA/NA; recovery residences; tobacco cessation; drug testing; drug recovery program for inmates; MAT; treatment vouchers; drug court support; quit line promotion; Casey’s Law support; transportation vouchers; 7 Challenges; Celebrating Families; and GED support</a:t>
            </a: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Enforcement </a:t>
            </a:r>
          </a:p>
          <a:p>
            <a:pPr marL="800100" lvl="1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Courier New" panose="02070309020205020404" pitchFamily="49" charset="0"/>
              <a:buChar char="o"/>
            </a:pPr>
            <a:r>
              <a:rPr lang="en-US" altLang="en-US" baseline="0" dirty="0">
                <a:latin typeface="Calibri" panose="020F0502020204030204" pitchFamily="34" charset="0"/>
                <a:cs typeface="Calibri" panose="020F0502020204030204" pitchFamily="34" charset="0"/>
              </a:rPr>
              <a:t>Portable breathalyzers; </a:t>
            </a:r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training; evidence collection and interdiction resources; RX Drug Summit; crisis intervention; K-9 Support; and minor alcohol sales checks</a:t>
            </a:r>
            <a:endParaRPr lang="en-US" altLang="en-US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000" baseline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092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22775" y="110722"/>
            <a:ext cx="102647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latin typeface="Calibri" panose="020F0502020204030204" pitchFamily="34" charset="0"/>
                <a:cs typeface="Calibri" panose="020F0502020204030204" pitchFamily="34" charset="0"/>
              </a:rPr>
              <a:t>KY-ASAP Local Boards Spending Plans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5603" y="726275"/>
            <a:ext cx="11273621" cy="217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753616-8473-C07D-3749-38B85C223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645" y="1108471"/>
            <a:ext cx="10089536" cy="563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35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64717" y="110722"/>
            <a:ext cx="1026474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latin typeface="Calibri" panose="020F0502020204030204" pitchFamily="34" charset="0"/>
                <a:cs typeface="Calibri" panose="020F0502020204030204" pitchFamily="34" charset="0"/>
              </a:rPr>
              <a:t>National Drug Take Back Day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4717" y="690394"/>
            <a:ext cx="11462566" cy="238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C9C88A-72EB-F622-D9F7-9E9796FAA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171" y="1158284"/>
            <a:ext cx="8712939" cy="55889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3DC850-B1FC-EC04-3226-BDE813DCD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5714253"/>
            <a:ext cx="1413345" cy="739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374FB4-E770-F72E-1155-A5D3F8ADC2AA}"/>
              </a:ext>
            </a:extLst>
          </p:cNvPr>
          <p:cNvSpPr txBox="1"/>
          <p:nvPr/>
        </p:nvSpPr>
        <p:spPr>
          <a:xfrm>
            <a:off x="2714171" y="6355298"/>
            <a:ext cx="7542827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 dirty="0"/>
              <a:t>1</a:t>
            </a:r>
            <a:r>
              <a:rPr lang="en-US" sz="1000" dirty="0"/>
              <a:t>weight in pounds</a:t>
            </a:r>
          </a:p>
          <a:p>
            <a:r>
              <a:rPr lang="en-US" sz="1200" baseline="30000" dirty="0"/>
              <a:t>2</a:t>
            </a:r>
            <a:r>
              <a:rPr lang="en-US" sz="1000" dirty="0"/>
              <a:t>2016 through 2025 totals includes April &amp; October collection data.  2026 total includes only April 2026 collection data</a:t>
            </a:r>
          </a:p>
          <a:p>
            <a:endParaRPr lang="en-US" sz="1000" baseline="30000" dirty="0"/>
          </a:p>
        </p:txBody>
      </p:sp>
    </p:spTree>
    <p:extLst>
      <p:ext uri="{BB962C8B-B14F-4D97-AF65-F5344CB8AC3E}">
        <p14:creationId xmlns:p14="http://schemas.microsoft.com/office/powerpoint/2010/main" val="252810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2194E-1A0E-A5E5-579C-3027C013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0538DF8-9EB3-EE50-6BCC-7DBBEF15CFFE}"/>
              </a:ext>
            </a:extLst>
          </p:cNvPr>
          <p:cNvSpPr txBox="1"/>
          <p:nvPr/>
        </p:nvSpPr>
        <p:spPr>
          <a:xfrm>
            <a:off x="4447249" y="3858974"/>
            <a:ext cx="45996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Office of Drug Control Policy</a:t>
            </a:r>
          </a:p>
          <a:p>
            <a:r>
              <a:rPr lang="en-US" dirty="0"/>
              <a:t>Justice &amp; Public Safety Cabinet</a:t>
            </a:r>
          </a:p>
          <a:p>
            <a:r>
              <a:rPr lang="en-US" dirty="0"/>
              <a:t>125 Holmes Street</a:t>
            </a:r>
          </a:p>
          <a:p>
            <a:r>
              <a:rPr lang="en-US" dirty="0"/>
              <a:t>Frankfort, Kentucky 40601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9F07A0F-E0C4-4585-C840-1BBB8B950526}"/>
              </a:ext>
            </a:extLst>
          </p:cNvPr>
          <p:cNvGrpSpPr/>
          <p:nvPr/>
        </p:nvGrpSpPr>
        <p:grpSpPr>
          <a:xfrm>
            <a:off x="610273" y="150362"/>
            <a:ext cx="10299319" cy="791612"/>
            <a:chOff x="610273" y="150362"/>
            <a:chExt cx="10299319" cy="79161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ADC35F-1CEE-6933-FC8D-FD8FB832AA4B}"/>
                </a:ext>
              </a:extLst>
            </p:cNvPr>
            <p:cNvSpPr txBox="1"/>
            <p:nvPr/>
          </p:nvSpPr>
          <p:spPr>
            <a:xfrm>
              <a:off x="610273" y="150362"/>
              <a:ext cx="564824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400" b="1" dirty="0">
                  <a:latin typeface="Calibri" panose="020F0502020204030204" pitchFamily="34" charset="0"/>
                  <a:cs typeface="Calibri" panose="020F0502020204030204" pitchFamily="34" charset="0"/>
                </a:rPr>
                <a:t>QUESTIONS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2E0D50-3983-A1B0-3ACB-5E446F96CBD6}"/>
                </a:ext>
              </a:extLst>
            </p:cNvPr>
            <p:cNvSpPr/>
            <p:nvPr/>
          </p:nvSpPr>
          <p:spPr>
            <a:xfrm>
              <a:off x="717672" y="765915"/>
              <a:ext cx="10191920" cy="1760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D6997F4-11AA-8ACF-A108-4F80A74A6DE0}"/>
              </a:ext>
            </a:extLst>
          </p:cNvPr>
          <p:cNvSpPr txBox="1"/>
          <p:nvPr/>
        </p:nvSpPr>
        <p:spPr>
          <a:xfrm>
            <a:off x="9046896" y="5786789"/>
            <a:ext cx="2984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502-564-9564</a:t>
            </a:r>
          </a:p>
          <a:p>
            <a:pPr algn="r"/>
            <a:r>
              <a:rPr lang="en-US" dirty="0"/>
              <a:t>502-564-6104 (fax)</a:t>
            </a:r>
          </a:p>
          <a:p>
            <a:pPr algn="r"/>
            <a:r>
              <a:rPr lang="en-US" dirty="0"/>
              <a:t>1-888-414-ODCP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1DC233-76A6-7B48-8D94-8DB28FDC517B}"/>
              </a:ext>
            </a:extLst>
          </p:cNvPr>
          <p:cNvSpPr txBox="1"/>
          <p:nvPr/>
        </p:nvSpPr>
        <p:spPr>
          <a:xfrm>
            <a:off x="4766209" y="6259539"/>
            <a:ext cx="298461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hlinkClick r:id="rId2"/>
              </a:rPr>
              <a:t>www.odcp.ky.gov</a:t>
            </a:r>
            <a:r>
              <a:rPr lang="en-US" sz="26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30D549-6F69-B0B8-75A8-ADD60A62DF5F}"/>
              </a:ext>
            </a:extLst>
          </p:cNvPr>
          <p:cNvSpPr txBox="1"/>
          <p:nvPr/>
        </p:nvSpPr>
        <p:spPr>
          <a:xfrm>
            <a:off x="717672" y="1381468"/>
            <a:ext cx="1057255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Van Ingram, Executive Director – </a:t>
            </a:r>
            <a:r>
              <a:rPr lang="en-US" sz="2500" dirty="0">
                <a:hlinkClick r:id="rId3"/>
              </a:rPr>
              <a:t>van.ingram@ky.gov</a:t>
            </a:r>
            <a:r>
              <a:rPr lang="en-US" sz="2500" dirty="0"/>
              <a:t> </a:t>
            </a:r>
          </a:p>
          <a:p>
            <a:endParaRPr lang="en-US" sz="2500" dirty="0"/>
          </a:p>
          <a:p>
            <a:r>
              <a:rPr lang="en-US" sz="2500" dirty="0"/>
              <a:t>Amy Andrews, KY-ASAP Program Administrator – </a:t>
            </a:r>
            <a:r>
              <a:rPr lang="en-US" sz="2500" dirty="0">
                <a:hlinkClick r:id="rId4"/>
              </a:rPr>
              <a:t>amy.andrews@ky.gov</a:t>
            </a:r>
            <a:r>
              <a:rPr lang="en-US" sz="2500" dirty="0"/>
              <a:t> </a:t>
            </a:r>
          </a:p>
          <a:p>
            <a:endParaRPr lang="en-US" sz="2500" dirty="0"/>
          </a:p>
          <a:p>
            <a:r>
              <a:rPr lang="en-US" sz="2500" dirty="0"/>
              <a:t>Logan McChesney, KY-ASAP Program Coordinator – </a:t>
            </a:r>
            <a:r>
              <a:rPr lang="en-US" sz="2500" dirty="0">
                <a:hlinkClick r:id="rId5"/>
              </a:rPr>
              <a:t>logane.mcchesney@ky.gov</a:t>
            </a:r>
            <a:r>
              <a:rPr lang="en-US" sz="2500" dirty="0"/>
              <a:t> </a:t>
            </a:r>
          </a:p>
          <a:p>
            <a:endParaRPr lang="en-US" sz="3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87D253-CDE1-AE7F-EE6A-7108BBD3CB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5149750"/>
            <a:ext cx="2491609" cy="130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834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2681</TotalTime>
  <Words>1066</Words>
  <Application>Microsoft Office PowerPoint</Application>
  <PresentationFormat>Widescreen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Andrews, Amy L (Justice)</dc:creator>
  <cp:lastModifiedBy>Burikhanov, Natalie P (Justice)</cp:lastModifiedBy>
  <cp:revision>41</cp:revision>
  <dcterms:created xsi:type="dcterms:W3CDTF">2021-01-04T21:45:48Z</dcterms:created>
  <dcterms:modified xsi:type="dcterms:W3CDTF">2026-09-30T16:04:05Z</dcterms:modified>
</cp:coreProperties>
</file>