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1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81B1388-D56D-4CBD-899E-E48AE2707BE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0CC4385-99E6-4587-A3EE-182402F3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20FDB-845C-4AC8-8800-ED9210D628F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466B7-A462-4F5F-8EEE-8150830D1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9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13E-5910-465D-AF12-EA9313B4534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7137-7828-4304-8424-EE8F35F9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1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13E-5910-465D-AF12-EA9313B4534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7137-7828-4304-8424-EE8F35F9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13E-5910-465D-AF12-EA9313B4534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7137-7828-4304-8424-EE8F35F9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7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13E-5910-465D-AF12-EA9313B4534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7137-7828-4304-8424-EE8F35F9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1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13E-5910-465D-AF12-EA9313B4534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7137-7828-4304-8424-EE8F35F9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13E-5910-465D-AF12-EA9313B4534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7137-7828-4304-8424-EE8F35F9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7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13E-5910-465D-AF12-EA9313B4534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7137-7828-4304-8424-EE8F35F9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2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13E-5910-465D-AF12-EA9313B4534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7137-7828-4304-8424-EE8F35F9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0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13E-5910-465D-AF12-EA9313B4534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7137-7828-4304-8424-EE8F35F9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6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13E-5910-465D-AF12-EA9313B4534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7137-7828-4304-8424-EE8F35F9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9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13E-5910-465D-AF12-EA9313B4534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7137-7828-4304-8424-EE8F35F9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0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6413E-5910-465D-AF12-EA9313B4534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97137-7828-4304-8424-EE8F35F9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554480"/>
            <a:ext cx="9144000" cy="5303520"/>
          </a:xfrm>
          <a:prstGeom prst="rect">
            <a:avLst/>
          </a:prstGeom>
          <a:gradFill flip="none" rotWithShape="1">
            <a:gsLst>
              <a:gs pos="0">
                <a:srgbClr val="281951"/>
              </a:gs>
              <a:gs pos="79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43438"/>
            <a:ext cx="9144000" cy="1214437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Brigadier General (R) Steven Bullard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Executive Director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77" y="888298"/>
            <a:ext cx="8463846" cy="228353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586039" y="4171955"/>
            <a:ext cx="3971925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Commonwealth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Morgan, Zach A (KCMA-Gov)</dc:creator>
  <cp:lastModifiedBy>Hardy, Elizabeth (LRC)</cp:lastModifiedBy>
  <cp:revision>12</cp:revision>
  <cp:lastPrinted>2018-08-13T17:27:41Z</cp:lastPrinted>
  <dcterms:created xsi:type="dcterms:W3CDTF">2018-08-07T18:46:15Z</dcterms:created>
  <dcterms:modified xsi:type="dcterms:W3CDTF">2019-08-21T20:08:42Z</dcterms:modified>
</cp:coreProperties>
</file>