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3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6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6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7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3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13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5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6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4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D5C7A-9A0D-4D6B-A3BF-3EC6CA6E9520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73A8B-062D-40FE-A396-93CC17E90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Black" panose="020B0A04020102020204" pitchFamily="34" charset="0"/>
              </a:rPr>
              <a:t>Jobs for Veterans State Grant (JVSG)</a:t>
            </a:r>
            <a:endParaRPr lang="en-US" b="1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Kentucky Veteran Program Coordinator for the JVSG Program:</a:t>
            </a:r>
          </a:p>
          <a:p>
            <a:r>
              <a:rPr lang="en-US" i="1" dirty="0" smtClean="0">
                <a:latin typeface="Arial Narrow" panose="020B0606020202030204" pitchFamily="34" charset="0"/>
              </a:rPr>
              <a:t>Jason Hutchinson</a:t>
            </a:r>
            <a:endParaRPr lang="en-US" i="1" dirty="0">
              <a:latin typeface="Arial Narrow" panose="020B0606020202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477256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2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954" y="1989591"/>
            <a:ext cx="96409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JVSG provides </a:t>
            </a:r>
            <a:r>
              <a:rPr lang="en-US" dirty="0">
                <a:latin typeface="Arial Rounded MT Bold" panose="020F0704030504030204" pitchFamily="34" charset="0"/>
              </a:rPr>
              <a:t>federal funding, through a formula grant, </a:t>
            </a:r>
            <a:r>
              <a:rPr lang="en-US" dirty="0" smtClean="0">
                <a:latin typeface="Arial Rounded MT Bold" panose="020F0704030504030204" pitchFamily="34" charset="0"/>
              </a:rPr>
              <a:t>to </a:t>
            </a:r>
            <a:r>
              <a:rPr lang="en-US" dirty="0">
                <a:latin typeface="Arial Rounded MT Bold" panose="020F0704030504030204" pitchFamily="34" charset="0"/>
              </a:rPr>
              <a:t>State Workforce Agencies (SWAs) </a:t>
            </a:r>
            <a:r>
              <a:rPr lang="en-US" dirty="0" smtClean="0">
                <a:latin typeface="Arial Rounded MT Bold" panose="020F0704030504030204" pitchFamily="34" charset="0"/>
              </a:rPr>
              <a:t>to assist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 Hiring staff </a:t>
            </a:r>
            <a:r>
              <a:rPr lang="en-US" dirty="0">
                <a:latin typeface="Arial Rounded MT Bold" panose="020F0704030504030204" pitchFamily="34" charset="0"/>
              </a:rPr>
              <a:t>to provide individualized career and training-related services to </a:t>
            </a:r>
            <a:r>
              <a:rPr lang="en-US" dirty="0" smtClean="0">
                <a:latin typeface="Arial Rounded MT Bold" panose="020F0704030504030204" pitchFamily="34" charset="0"/>
              </a:rPr>
              <a:t>Veterans </a:t>
            </a:r>
            <a:r>
              <a:rPr lang="en-US" dirty="0">
                <a:latin typeface="Arial Rounded MT Bold" panose="020F0704030504030204" pitchFamily="34" charset="0"/>
              </a:rPr>
              <a:t>and eligible persons with significant barriers to </a:t>
            </a:r>
            <a:r>
              <a:rPr lang="en-US" dirty="0" smtClean="0">
                <a:latin typeface="Arial Rounded MT Bold" panose="020F0704030504030204" pitchFamily="34" charset="0"/>
              </a:rPr>
              <a:t>employment;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 Assist </a:t>
            </a:r>
            <a:r>
              <a:rPr lang="en-US" dirty="0">
                <a:latin typeface="Arial Rounded MT Bold" panose="020F0704030504030204" pitchFamily="34" charset="0"/>
              </a:rPr>
              <a:t>employers fill their workforce needs with job-seeking </a:t>
            </a:r>
            <a:r>
              <a:rPr lang="en-US" dirty="0" smtClean="0">
                <a:latin typeface="Arial Rounded MT Bold" panose="020F0704030504030204" pitchFamily="34" charset="0"/>
              </a:rPr>
              <a:t>Veterans.</a:t>
            </a:r>
          </a:p>
          <a:p>
            <a:endParaRPr lang="en-US" dirty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Rounded MT Bold" panose="020F0704030504030204" pitchFamily="34" charset="0"/>
              </a:rPr>
              <a:t>Title 38, United States Code, Section 4102A (b) 5 (38 U.S.C. §4102A(b)5) authorizes funds provided to each state to staff and support DVOP specialists, LVER staff, and the reasonable costs associated with such representatives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latin typeface="Arial Black" panose="020B0A04020102020204" pitchFamily="34" charset="0"/>
              </a:rPr>
              <a:t>Overview &amp; Program </a:t>
            </a:r>
            <a:r>
              <a:rPr lang="en-US" sz="3600" b="1" u="sng" dirty="0" smtClean="0">
                <a:latin typeface="Arial Black" panose="020B0A04020102020204" pitchFamily="34" charset="0"/>
              </a:rPr>
              <a:t>Authorization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77256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08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907" y="1599377"/>
            <a:ext cx="96409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Disabled Veterans’ Outreach Program (DVOP) specialist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individualized career services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significant barriers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employment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barriers to employment (SBE’s) include: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rated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connected disability 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pending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claim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Experiencing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homelessness or lack of stable housing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Discharged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from the military within the last 3 years and have been unemployed in the last 12 months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been previously incarcerated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Lacking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H.S. diploma or GED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Vietnam Veteran or served during the Vietnam era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Low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income/below the poverty guideline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Veterans' Employment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Representatives (LVER)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Conducts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outreach to employers and business associations and engage in advocacy efforts with hiring executives to increase employment opportunities for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encourage the hiring of disabled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Veterans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Consolidated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Position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erve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a dual role as DVOP and LVER.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Program Staff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>
                <a:latin typeface="Arial Rounded MT Bold" panose="020F0704030504030204" pitchFamily="34" charset="0"/>
              </a:rPr>
              <a:t>The </a:t>
            </a:r>
            <a:r>
              <a:rPr lang="en-US" sz="1600" dirty="0">
                <a:latin typeface="Arial Rounded MT Bold" panose="020F0704030504030204" pitchFamily="34" charset="0"/>
              </a:rPr>
              <a:t>JVSG staff operate out of the Kentucky Career Centers (KCC’s) </a:t>
            </a:r>
            <a:r>
              <a:rPr lang="en-US" sz="1600" dirty="0" smtClean="0">
                <a:latin typeface="Arial Rounded MT Bold" panose="020F0704030504030204" pitchFamily="34" charset="0"/>
              </a:rPr>
              <a:t>statewide; the program supports the following positions: 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70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rial Black" panose="020B0A04020102020204" pitchFamily="34" charset="0"/>
            </a:endParaRPr>
          </a:p>
          <a:p>
            <a:r>
              <a:rPr lang="en-US" sz="3200" b="1" dirty="0" smtClean="0">
                <a:latin typeface="Arial Black" panose="020B0A04020102020204" pitchFamily="34" charset="0"/>
              </a:rPr>
              <a:t>					Statistics</a:t>
            </a:r>
            <a:endParaRPr lang="en-US" sz="3200" b="1" dirty="0">
              <a:latin typeface="Arial Rounded MT Bold" panose="020F0704030504030204" pitchFamily="34" charset="0"/>
            </a:endParaRP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	Veterans </a:t>
            </a:r>
            <a:r>
              <a:rPr lang="en-US" sz="2400" dirty="0">
                <a:latin typeface="Arial Rounded MT Bold" panose="020F0704030504030204" pitchFamily="34" charset="0"/>
              </a:rPr>
              <a:t>that received JVSG services for Q2-2020 (Jan, Feb, Mar).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0996" y="2493336"/>
            <a:ext cx="250703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56.86%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50996" y="3711287"/>
            <a:ext cx="250703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235.48%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416415" y="5116913"/>
            <a:ext cx="250703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61.36%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45169" y="2165276"/>
            <a:ext cx="610582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anose="020B0606020202030204" pitchFamily="34" charset="0"/>
              </a:rPr>
              <a:t>Number </a:t>
            </a:r>
            <a:r>
              <a:rPr lang="en-US" sz="2000" dirty="0">
                <a:latin typeface="Arial Narrow" panose="020B0606020202030204" pitchFamily="34" charset="0"/>
              </a:rPr>
              <a:t>of newly enrolled Veterans into case management increased </a:t>
            </a:r>
            <a:r>
              <a:rPr lang="en-US" sz="2000" dirty="0" smtClean="0">
                <a:latin typeface="Arial Narrow" panose="020B0606020202030204" pitchFamily="34" charset="0"/>
              </a:rPr>
              <a:t>by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5169" y="3306306"/>
            <a:ext cx="610582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The number of Veterans exiting case management increased </a:t>
            </a:r>
            <a:r>
              <a:rPr lang="en-US" sz="2000" dirty="0" smtClean="0"/>
              <a:t>by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0588" y="4483715"/>
            <a:ext cx="610582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number of Veterans that exited </a:t>
            </a:r>
            <a:r>
              <a:rPr lang="en-US" sz="2000" dirty="0"/>
              <a:t>case</a:t>
            </a:r>
            <a:r>
              <a:rPr lang="en-US" dirty="0"/>
              <a:t> management due to employment/improved wages or achieved a successful   outcome increased by</a:t>
            </a:r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62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06487"/>
            <a:ext cx="11430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Virtual Platform: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Due to COVID, all Kentucky JVSG staff members are telecommuting.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mimic states which were prepared with all virtual services,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the Kentucky JVSG program is interested in a Veteran specific virtual platform as we proceed forward with our mission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virtual platform could assist in connecting us with: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Veteran meetings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Employer meetings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Dual partner &amp; Veteran meetings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Provide virtual career &amp; resource fairs</a:t>
            </a:r>
            <a:endParaRPr lang="en-US" b="1" dirty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Challenges due to COVID19: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JVSG staff has been detailed to assist with Unemployment Claims during the COVID19 pandemic.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			</a:t>
            </a:r>
            <a:r>
              <a:rPr lang="en-US" sz="3600" b="1" dirty="0" smtClean="0">
                <a:latin typeface="Arial Black" panose="020B0A04020102020204" pitchFamily="34" charset="0"/>
              </a:rPr>
              <a:t>Adopting </a:t>
            </a:r>
            <a:r>
              <a:rPr lang="en-US" sz="3600" b="1" dirty="0">
                <a:latin typeface="Arial Black" panose="020B0A04020102020204" pitchFamily="34" charset="0"/>
              </a:rPr>
              <a:t>Best </a:t>
            </a:r>
            <a:r>
              <a:rPr lang="en-US" sz="3600" b="1" dirty="0" smtClean="0">
                <a:latin typeface="Arial Black" panose="020B0A04020102020204" pitchFamily="34" charset="0"/>
              </a:rPr>
              <a:t>Practices </a:t>
            </a:r>
            <a:endParaRPr lang="en-US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392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749" y="1334147"/>
            <a:ext cx="11430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Hilton Honors Military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JVSG oversees the Kentucky Hilton Honors Military Program.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Hilton Honors Military Program allows </a:t>
            </a:r>
            <a:r>
              <a:rPr lang="en-US" dirty="0" smtClean="0"/>
              <a:t>Veterans </a:t>
            </a:r>
            <a:r>
              <a:rPr lang="en-US" dirty="0"/>
              <a:t>or spouses of </a:t>
            </a:r>
            <a:r>
              <a:rPr lang="en-US" dirty="0" smtClean="0"/>
              <a:t>Veteran </a:t>
            </a:r>
            <a:r>
              <a:rPr lang="en-US" dirty="0"/>
              <a:t>to receive up to 100,000 lifetime points (</a:t>
            </a:r>
            <a:r>
              <a:rPr lang="en-US" dirty="0" smtClean="0"/>
              <a:t>appx. </a:t>
            </a:r>
            <a:r>
              <a:rPr lang="en-US" dirty="0"/>
              <a:t>3 nights stay) at Hilton brand hotels for approved job-search-related activities. 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being introduced into Kentucky in June 2020, two transitioning service members (1-Army &amp; 1-Navy) have been approved to utilize the Hilton Honors Military </a:t>
            </a:r>
            <a:r>
              <a:rPr lang="en-US" dirty="0" smtClean="0"/>
              <a:t>Program.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has  </a:t>
            </a:r>
            <a:r>
              <a:rPr lang="en-US" dirty="0"/>
              <a:t>to assist in job searches and house hunting activities in preparation to their military to civilian transition to Kentucky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Priority of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 person who has </a:t>
            </a:r>
            <a:r>
              <a:rPr lang="en-US" dirty="0"/>
              <a:t>served in the military and </a:t>
            </a:r>
            <a:r>
              <a:rPr lang="en-US" dirty="0" smtClean="0"/>
              <a:t>was </a:t>
            </a:r>
            <a:r>
              <a:rPr lang="en-US" dirty="0"/>
              <a:t>discharged under conditions other than dishonorable, </a:t>
            </a:r>
            <a:r>
              <a:rPr lang="en-US" dirty="0" smtClean="0"/>
              <a:t>are </a:t>
            </a:r>
            <a:r>
              <a:rPr lang="en-US" dirty="0"/>
              <a:t>considered a “covered person” and may be eligible for “Priority of Service</a:t>
            </a:r>
            <a:r>
              <a:rPr lang="en-US" dirty="0" smtClean="0"/>
              <a:t>.”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respect </a:t>
            </a:r>
            <a:r>
              <a:rPr lang="en-US" dirty="0"/>
              <a:t>to any qualified job training program, that a covered person shall be given priority over a non-covered person for the receipt of employment services provided under that </a:t>
            </a:r>
            <a:r>
              <a:rPr lang="en-US" dirty="0" smtClean="0"/>
              <a:t>program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right </a:t>
            </a:r>
            <a:r>
              <a:rPr lang="en-US" dirty="0"/>
              <a:t>of eligible covered persons to take precedence over eligible non-covered persons in obtaining DOL-funded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rial Black" panose="020B0A04020102020204" pitchFamily="34" charset="0"/>
              </a:rPr>
              <a:t>		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	</a:t>
            </a:r>
            <a:r>
              <a:rPr lang="en-US" sz="2800" b="1" dirty="0" smtClean="0">
                <a:latin typeface="Arial Black" panose="020B0A04020102020204" pitchFamily="34" charset="0"/>
              </a:rPr>
              <a:t>		</a:t>
            </a:r>
            <a:r>
              <a:rPr lang="en-US" sz="3200" b="1" dirty="0" smtClean="0">
                <a:latin typeface="Arial Black" panose="020B0A04020102020204" pitchFamily="34" charset="0"/>
              </a:rPr>
              <a:t>State </a:t>
            </a:r>
            <a:r>
              <a:rPr lang="en-US" sz="3200" b="1" dirty="0">
                <a:latin typeface="Arial Black" panose="020B0A04020102020204" pitchFamily="34" charset="0"/>
              </a:rPr>
              <a:t>Resources &amp; </a:t>
            </a:r>
            <a:r>
              <a:rPr lang="en-US" sz="3200" b="1" dirty="0" smtClean="0">
                <a:latin typeface="Arial Black" panose="020B0A04020102020204" pitchFamily="34" charset="0"/>
              </a:rPr>
              <a:t>Programs 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2800" b="1" dirty="0" smtClean="0">
                <a:latin typeface="Arial Black" panose="020B0A04020102020204" pitchFamily="34" charset="0"/>
              </a:rPr>
              <a:t>		</a:t>
            </a:r>
            <a:endParaRPr lang="en-US" sz="28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242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380744"/>
          </a:xfrm>
          <a:prstGeom prst="rect">
            <a:avLst/>
          </a:prstGeom>
          <a:solidFill>
            <a:srgbClr val="00853E"/>
          </a:solidFill>
          <a:ln>
            <a:solidFill>
              <a:srgbClr val="0085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Questions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3200" dirty="0">
              <a:latin typeface="Arial Black" panose="020B0A040201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0" r="29104"/>
          <a:stretch/>
        </p:blipFill>
        <p:spPr>
          <a:xfrm>
            <a:off x="0" y="1380743"/>
            <a:ext cx="4910328" cy="54772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21585" y="3149875"/>
            <a:ext cx="4723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anose="020B0A04020102020204" pitchFamily="34" charset="0"/>
              </a:rPr>
              <a:t>Questions?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1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608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Narrow</vt:lpstr>
      <vt:lpstr>Arial Rounded MT Bold</vt:lpstr>
      <vt:lpstr>Calibri</vt:lpstr>
      <vt:lpstr>Calibri Light</vt:lpstr>
      <vt:lpstr>Office Theme</vt:lpstr>
      <vt:lpstr>Jobs for Veterans State Grant (JVSG)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 for Veterans State Grant (JVSG)</dc:title>
  <dc:creator>RJason Hutchinson</dc:creator>
  <cp:lastModifiedBy>Lockhart, Kelsey (LRC)</cp:lastModifiedBy>
  <cp:revision>23</cp:revision>
  <dcterms:created xsi:type="dcterms:W3CDTF">2020-08-31T18:55:46Z</dcterms:created>
  <dcterms:modified xsi:type="dcterms:W3CDTF">2020-09-22T13:32:07Z</dcterms:modified>
</cp:coreProperties>
</file>