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2" r:id="rId3"/>
    <p:sldId id="263" r:id="rId4"/>
    <p:sldId id="261" r:id="rId5"/>
    <p:sldId id="280" r:id="rId6"/>
    <p:sldId id="281" r:id="rId7"/>
    <p:sldId id="260" r:id="rId8"/>
    <p:sldId id="264" r:id="rId9"/>
    <p:sldId id="275" r:id="rId10"/>
    <p:sldId id="270" r:id="rId11"/>
    <p:sldId id="272" r:id="rId12"/>
    <p:sldId id="279" r:id="rId13"/>
  </p:sldIdLst>
  <p:sldSz cx="9144000" cy="5143500" type="screen16x9"/>
  <p:notesSz cx="6858000" cy="9144000"/>
  <p:embeddedFontLs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3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200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311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1eed487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1eed487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04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1eed487a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1eed487a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4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ae8a0410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ae8a0410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00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e8a0410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ae8a0410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17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ae8a0410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ae8a0410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7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ae8a0410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ae8a0410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26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ae8a0410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ae8a0410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5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1eed487a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1eed487a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7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ae8a0410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ae8a0410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27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d150.com/abou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4pa.org/?fbclid=IwAR1dQykZ4b3xBAv0XbIIBcoDI8J3ppUHxGaCEusiBfmEcJqnEHxlilV-XV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23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Demystifying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Defunding the Police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68427" y="28720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Cherie Dawson-Edwards, Ph.D.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F5D2F9-37AD-A149-BF81-F7B4CC6D9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520" y="683087"/>
            <a:ext cx="2082800" cy="1998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0A27FC-E598-584D-AE2D-EDF03C6A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8104"/>
            <a:ext cx="9144000" cy="4098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Police Reforms for Systemic Change</a:t>
            </a:r>
            <a:endParaRPr dirty="0"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729450" y="2105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323232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1. Are the proposed reforms allocating more money to the police? </a:t>
            </a:r>
            <a:endParaRPr sz="1500" dirty="0">
              <a:solidFill>
                <a:srgbClr val="323232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323232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2. Are the proposed reforms advocating for MORE police and policing (under euphemistic terms like “community policing” run out of regular police districts)?</a:t>
            </a:r>
            <a:endParaRPr sz="1500" dirty="0">
              <a:solidFill>
                <a:srgbClr val="323232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323232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3. Are the proposed reforms primarily technology-focused? </a:t>
            </a:r>
            <a:endParaRPr sz="1500" dirty="0">
              <a:solidFill>
                <a:srgbClr val="323232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dirty="0">
                <a:solidFill>
                  <a:srgbClr val="323232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4. Are the proposed “reforms” focused on individual dialogues with individual cops? And will these “dialogues” be funded with tax dollars?</a:t>
            </a:r>
            <a:endParaRPr dirty="0"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848" y="792000"/>
            <a:ext cx="1892352" cy="19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5;p14">
            <a:extLst>
              <a:ext uri="{FF2B5EF4-FFF2-40B4-BE49-F238E27FC236}">
                <a16:creationId xmlns:a16="http://schemas.microsoft.com/office/drawing/2014/main" xmlns="" id="{BDFE68D1-9F21-E44C-9CBB-FDF70503AE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120" y="599440"/>
            <a:ext cx="5090160" cy="445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1002925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Minneapolis City Council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727650" y="22471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A0A0A"/>
                </a:solidFill>
                <a:highlight>
                  <a:srgbClr val="F8F8F8"/>
                </a:highlight>
                <a:latin typeface="Merriweather"/>
                <a:ea typeface="Merriweather"/>
                <a:cs typeface="Merriweather"/>
                <a:sym typeface="Merriweather"/>
              </a:rPr>
              <a:t>Bender added that the council is committed to “</a:t>
            </a:r>
            <a:r>
              <a:rPr lang="en" sz="1350">
                <a:solidFill>
                  <a:srgbClr val="0A0A0A"/>
                </a:solidFill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end policing as we know it </a:t>
            </a:r>
            <a:r>
              <a:rPr lang="en" sz="1350">
                <a:solidFill>
                  <a:srgbClr val="0A0A0A"/>
                </a:solidFill>
                <a:highlight>
                  <a:srgbClr val="F8F8F8"/>
                </a:highlight>
                <a:latin typeface="Merriweather"/>
                <a:ea typeface="Merriweather"/>
                <a:cs typeface="Merriweather"/>
                <a:sym typeface="Merriweather"/>
              </a:rPr>
              <a:t>and to recreate systems of public safety that actually keep us safe.”</a:t>
            </a:r>
            <a:endParaRPr sz="1350">
              <a:solidFill>
                <a:srgbClr val="0A0A0A"/>
              </a:solidFill>
              <a:highlight>
                <a:srgbClr val="F8F8F8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A0A0A"/>
                </a:solidFill>
                <a:latin typeface="Merriweather"/>
                <a:ea typeface="Merriweather"/>
                <a:cs typeface="Merriweather"/>
                <a:sym typeface="Merriweather"/>
              </a:rPr>
              <a:t>“Safety is being able to decide who supports you. </a:t>
            </a:r>
            <a:r>
              <a:rPr lang="en" sz="1350">
                <a:solidFill>
                  <a:srgbClr val="0A0A0A"/>
                </a:solidFill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We’re not abolishing help</a:t>
            </a:r>
            <a:r>
              <a:rPr lang="en" sz="1350">
                <a:solidFill>
                  <a:srgbClr val="0A0A0A"/>
                </a:solidFill>
                <a:latin typeface="Merriweather"/>
                <a:ea typeface="Merriweather"/>
                <a:cs typeface="Merriweather"/>
                <a:sym typeface="Merriweather"/>
              </a:rPr>
              <a:t>,” Arianna Nason, another member of MPD150, </a:t>
            </a:r>
            <a:r>
              <a:rPr lang="en" sz="1350">
                <a:solidFill>
                  <a:srgbClr val="9C162C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an organization dedicated to</a:t>
            </a:r>
            <a:r>
              <a:rPr lang="en" sz="1350">
                <a:solidFill>
                  <a:srgbClr val="0A0A0A"/>
                </a:solidFill>
                <a:latin typeface="Merriweather"/>
                <a:ea typeface="Merriweather"/>
                <a:cs typeface="Merriweather"/>
                <a:sym typeface="Merriweather"/>
              </a:rPr>
              <a:t> shifting “the discussion of police violence in Minneapolis from one of procedural reforms to one of meaningful structural change, added. “</a:t>
            </a:r>
            <a:r>
              <a:rPr lang="en" sz="1350">
                <a:solidFill>
                  <a:srgbClr val="0A0A0A"/>
                </a:solidFill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We’re abolishing police</a:t>
            </a:r>
            <a:r>
              <a:rPr lang="en" sz="1350">
                <a:solidFill>
                  <a:srgbClr val="0A0A0A"/>
                </a:solidFill>
                <a:latin typeface="Merriweather"/>
                <a:ea typeface="Merriweather"/>
                <a:cs typeface="Merriweather"/>
                <a:sym typeface="Merriweather"/>
              </a:rPr>
              <a:t>. That’s very different…We have to do the work to imagine something different and to listen to what people in different neighborhoods and communities want.”</a:t>
            </a:r>
            <a:endParaRPr sz="1350">
              <a:solidFill>
                <a:srgbClr val="0A0A0A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50">
              <a:solidFill>
                <a:srgbClr val="0A0A0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75" y="656350"/>
            <a:ext cx="8004502" cy="13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Carceral State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3903510" cy="248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Refers to the collective group of law enforcement,  courts, prisons, security groups...surveillance technology and infrastructure, etc. that use institutional power to confine, surveil, or endanger human lives (Media Kit, 2020)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Prison Industrial Complex:</a:t>
            </a:r>
            <a:endParaRPr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“The overlapping interest of government and industry that uses surveillance, policing and imprisonment as solutions to economic, social and political problems (Critical Resistance).”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Google Shape;126;p19">
            <a:extLst>
              <a:ext uri="{FF2B5EF4-FFF2-40B4-BE49-F238E27FC236}">
                <a16:creationId xmlns:a16="http://schemas.microsoft.com/office/drawing/2014/main" xmlns="" id="{746AD88C-16CC-B441-A7A8-73D8ACBAE6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960" y="886370"/>
            <a:ext cx="4388716" cy="3453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82B62C-8275-A74E-9A19-7429565C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80" y="740981"/>
            <a:ext cx="5334000" cy="40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26F9E2-6595-EB4D-B908-DBB8DF93D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742339"/>
            <a:ext cx="5699760" cy="39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823600" y="6006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2020 article in </a:t>
            </a:r>
            <a:r>
              <a:rPr lang="en" i="1"/>
              <a:t>Police Magazine</a:t>
            </a:r>
            <a:r>
              <a:rPr lang="en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00" y="1318817"/>
            <a:ext cx="6507523" cy="33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82DB8B-1401-974C-A698-B331BB8B9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440" y="600675"/>
            <a:ext cx="1727200" cy="16696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125" y="731925"/>
            <a:ext cx="3970300" cy="41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876863" y="46083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0" u="sng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https://www.d4pa.org/?fbclid=IwAR1dQykZ4b3xBAv0XbIIBcoDI8J3ppUHxGaCEusiBfmEcJqnEHxlilV-XVs</a:t>
            </a:r>
            <a:endParaRPr sz="2500"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834650" y="13005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727650" y="561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dirty="0"/>
              <a:t>Proposals to Empower Alternatives to Policing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AAFCDD-1D53-6C47-85B6-85CFE9BA2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63" y="1300525"/>
            <a:ext cx="7255337" cy="3201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305</Words>
  <Application>Microsoft Office PowerPoint</Application>
  <PresentationFormat>On-screen Show (16:9)</PresentationFormat>
  <Paragraphs>19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Raleway</vt:lpstr>
      <vt:lpstr>Arial</vt:lpstr>
      <vt:lpstr>Merriweather</vt:lpstr>
      <vt:lpstr>Lato</vt:lpstr>
      <vt:lpstr>Streamline</vt:lpstr>
      <vt:lpstr>Demystifying  Defunding the Police</vt:lpstr>
      <vt:lpstr>PowerPoint Presentation</vt:lpstr>
      <vt:lpstr>Minneapolis City Council</vt:lpstr>
      <vt:lpstr>The Carceral State</vt:lpstr>
      <vt:lpstr>PowerPoint Presentation</vt:lpstr>
      <vt:lpstr>PowerPoint Presentation</vt:lpstr>
      <vt:lpstr>Feb 2020 article in Police Magazine: </vt:lpstr>
      <vt:lpstr>PowerPoint Presentation</vt:lpstr>
      <vt:lpstr>https://www.d4pa.org/?fbclid=IwAR1dQykZ4b3xBAv0XbIIBcoDI8J3ppUHxGaCEusiBfmEcJqnEHxlilV-XVs</vt:lpstr>
      <vt:lpstr>PowerPoint Presentation</vt:lpstr>
      <vt:lpstr>Police Reforms for Systemic Change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 Defunding the Police</dc:title>
  <dc:creator>Lockhart, Kelsey (LRC)</dc:creator>
  <cp:lastModifiedBy>Lockhart, Kelsey (LRC)</cp:lastModifiedBy>
  <cp:revision>8</cp:revision>
  <dcterms:modified xsi:type="dcterms:W3CDTF">2020-10-27T13:14:29Z</dcterms:modified>
</cp:coreProperties>
</file>