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9" r:id="rId2"/>
    <p:sldId id="305" r:id="rId3"/>
    <p:sldId id="298" r:id="rId4"/>
    <p:sldId id="263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Ward" initials="J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4C7"/>
    <a:srgbClr val="D7CB8C"/>
    <a:srgbClr val="D1C594"/>
    <a:srgbClr val="BAA534"/>
    <a:srgbClr val="202A72"/>
    <a:srgbClr val="5C2A0A"/>
    <a:srgbClr val="7E7D79"/>
    <a:srgbClr val="81827D"/>
    <a:srgbClr val="B0AFAB"/>
    <a:srgbClr val="CCC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2" autoAdjust="0"/>
    <p:restoredTop sz="86412"/>
  </p:normalViewPr>
  <p:slideViewPr>
    <p:cSldViewPr snapToGrid="0">
      <p:cViewPr varScale="1">
        <p:scale>
          <a:sx n="116" d="100"/>
          <a:sy n="116" d="100"/>
        </p:scale>
        <p:origin x="18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4B110-95A7-524C-A3DF-EED1F1BF6841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3B5A6-16B5-B04A-B9F1-46DF1837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6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896036"/>
            <a:ext cx="9144000" cy="13984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13094" y="1936377"/>
            <a:ext cx="4545105" cy="1331539"/>
          </a:xfrm>
        </p:spPr>
        <p:txBody>
          <a:bodyPr anchor="b">
            <a:noAutofit/>
          </a:bodyPr>
          <a:lstStyle>
            <a:lvl1pPr algn="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799" y="3642098"/>
            <a:ext cx="20574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r"/>
            <a:r>
              <a:rPr lang="en-US"/>
              <a:t>Date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518" y="5190563"/>
            <a:ext cx="702097" cy="9808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33"/>
            <a:ext cx="9144000" cy="151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7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28660"/>
            <a:ext cx="9144000" cy="13984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9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844256"/>
            <a:ext cx="9144000" cy="13984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896036"/>
            <a:ext cx="7886700" cy="1398494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28660"/>
            <a:ext cx="9144000" cy="13984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548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28660"/>
            <a:ext cx="9144000" cy="13984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392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339726"/>
            <a:ext cx="9144000" cy="13984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7619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7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6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33BA79-7D6F-4FDC-B691-55F326F63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6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122B-9FE5-45DC-BA91-B41DFF2D0BBC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BA79-7D6F-4FDC-B691-55F326F63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936377"/>
            <a:ext cx="9144000" cy="1331539"/>
          </a:xfrm>
          <a:noFill/>
        </p:spPr>
        <p:txBody>
          <a:bodyPr/>
          <a:lstStyle/>
          <a:p>
            <a:pPr algn="l"/>
            <a:r>
              <a:rPr lang="en-US" sz="3200" dirty="0"/>
              <a:t>Fort Knox – A Premier National Defense Asset…</a:t>
            </a:r>
            <a:br>
              <a:rPr lang="en-US" sz="3200" dirty="0"/>
            </a:br>
            <a:r>
              <a:rPr lang="en-US" sz="3200" dirty="0"/>
              <a:t>   A Regional Economic Engine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726234"/>
            <a:ext cx="4226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>
                <a:latin typeface="Arial" charset="0"/>
                <a:ea typeface="Arial" charset="0"/>
                <a:cs typeface="Arial" charset="0"/>
              </a:rPr>
              <a:t>September 22, 2021</a:t>
            </a:r>
          </a:p>
        </p:txBody>
      </p:sp>
    </p:spTree>
    <p:extLst>
      <p:ext uri="{BB962C8B-B14F-4D97-AF65-F5344CB8AC3E}">
        <p14:creationId xmlns:p14="http://schemas.microsoft.com/office/powerpoint/2010/main" val="236011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KRDA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US" dirty="0"/>
              <a:t>Originally the CORE Committee</a:t>
            </a:r>
          </a:p>
          <a:p>
            <a:pPr>
              <a:spcBef>
                <a:spcPts val="1600"/>
              </a:spcBef>
            </a:pPr>
            <a:r>
              <a:rPr lang="en-US" dirty="0"/>
              <a:t>Created by business and community leaders who recognized the impact of Fort Knox</a:t>
            </a:r>
          </a:p>
          <a:p>
            <a:pPr>
              <a:spcBef>
                <a:spcPts val="1600"/>
              </a:spcBef>
            </a:pPr>
            <a:r>
              <a:rPr lang="en-US" dirty="0"/>
              <a:t>KRDA established in January 2017</a:t>
            </a:r>
          </a:p>
          <a:p>
            <a:pPr>
              <a:spcBef>
                <a:spcPts val="1600"/>
              </a:spcBef>
            </a:pPr>
            <a:r>
              <a:rPr lang="en-US" dirty="0"/>
              <a:t>A 28 person board consisting of elected officials, business and community leaders provides oversight</a:t>
            </a:r>
          </a:p>
          <a:p>
            <a:pPr>
              <a:spcBef>
                <a:spcPts val="1600"/>
              </a:spcBef>
            </a:pPr>
            <a:r>
              <a:rPr lang="en-US" dirty="0"/>
              <a:t>Currently 64 organizations are investors and donate to support operations</a:t>
            </a:r>
          </a:p>
        </p:txBody>
      </p:sp>
    </p:spTree>
    <p:extLst>
      <p:ext uri="{BB962C8B-B14F-4D97-AF65-F5344CB8AC3E}">
        <p14:creationId xmlns:p14="http://schemas.microsoft.com/office/powerpoint/2010/main" val="372241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KRDA Key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US" dirty="0"/>
              <a:t>Protect existing missions and advocate for new missions at Fort Knox</a:t>
            </a:r>
          </a:p>
          <a:p>
            <a:pPr>
              <a:spcBef>
                <a:spcPts val="1600"/>
              </a:spcBef>
            </a:pPr>
            <a:r>
              <a:rPr lang="en-US" dirty="0"/>
              <a:t>Expand contractor business and presence in the region</a:t>
            </a:r>
          </a:p>
          <a:p>
            <a:pPr>
              <a:spcBef>
                <a:spcPts val="1600"/>
              </a:spcBef>
            </a:pPr>
            <a:r>
              <a:rPr lang="en-US" dirty="0"/>
              <a:t>Expand public/public partnerships</a:t>
            </a:r>
          </a:p>
          <a:p>
            <a:pPr>
              <a:spcBef>
                <a:spcPts val="1600"/>
              </a:spcBef>
            </a:pPr>
            <a:r>
              <a:rPr lang="en-US" dirty="0"/>
              <a:t>Help to create better opportunities/connections for Soldiers and Families</a:t>
            </a:r>
          </a:p>
          <a:p>
            <a:pPr>
              <a:spcBef>
                <a:spcPts val="1600"/>
              </a:spcBef>
            </a:pPr>
            <a:r>
              <a:rPr lang="en-US" dirty="0"/>
              <a:t>Market Fort Knox potential to political leadership</a:t>
            </a:r>
          </a:p>
          <a:p>
            <a:pPr>
              <a:spcBef>
                <a:spcPts val="16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2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73208" y="5153912"/>
            <a:ext cx="5358712" cy="693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2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8660"/>
            <a:ext cx="9144000" cy="13984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Fort Knox’s Regional Impact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67027" y="2926043"/>
            <a:ext cx="2396762" cy="412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$2.6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60928" y="4229991"/>
            <a:ext cx="2396762" cy="412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Impact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219968" y="4195691"/>
            <a:ext cx="2396762" cy="412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off post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841" y="6456138"/>
            <a:ext cx="14011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Arial" charset="0"/>
                <a:ea typeface="Arial" charset="0"/>
                <a:cs typeface="Arial" charset="0"/>
              </a:rPr>
              <a:t>*estimated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t="33971" r="-87" b="28928"/>
          <a:stretch/>
        </p:blipFill>
        <p:spPr>
          <a:xfrm>
            <a:off x="0" y="2573030"/>
            <a:ext cx="9143999" cy="254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6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949450"/>
            <a:ext cx="8553450" cy="4351338"/>
          </a:xfrm>
        </p:spPr>
        <p:txBody>
          <a:bodyPr>
            <a:normAutofit/>
          </a:bodyPr>
          <a:lstStyle/>
          <a:p>
            <a:r>
              <a:rPr lang="en-US" sz="3000" dirty="0"/>
              <a:t>Fort Knox Strategic Importance</a:t>
            </a:r>
          </a:p>
          <a:p>
            <a:r>
              <a:rPr lang="en-US" sz="3000" dirty="0"/>
              <a:t>Nature of Defense Communities</a:t>
            </a:r>
          </a:p>
          <a:p>
            <a:r>
              <a:rPr lang="en-US" sz="3000" dirty="0"/>
              <a:t>Housing for Military Families</a:t>
            </a:r>
          </a:p>
          <a:p>
            <a:r>
              <a:rPr lang="en-US" sz="3000" dirty="0"/>
              <a:t>Proximity of Medical Care</a:t>
            </a:r>
          </a:p>
          <a:p>
            <a:r>
              <a:rPr lang="en-US" sz="3000" dirty="0"/>
              <a:t>Vehicle Sales Tax</a:t>
            </a:r>
          </a:p>
          <a:p>
            <a:r>
              <a:rPr lang="en-US" sz="3000" dirty="0"/>
              <a:t>Retirement Pay Income Tax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5393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87899" y="1665921"/>
            <a:ext cx="2778617" cy="1331539"/>
          </a:xfrm>
          <a:noFill/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7141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10817</TotalTime>
  <Words>143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Fort Knox – A Premier National Defense Asset…    A Regional Economic Engine</vt:lpstr>
      <vt:lpstr>KRDA Overview</vt:lpstr>
      <vt:lpstr>KRDA Key Objectives</vt:lpstr>
      <vt:lpstr>PowerPoint Presentation</vt:lpstr>
      <vt:lpstr>Points of Discussion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Ashley Davis</dc:creator>
  <cp:lastModifiedBy>Schaaf, Logan (LRC)</cp:lastModifiedBy>
  <cp:revision>129</cp:revision>
  <cp:lastPrinted>2021-09-14T15:36:15Z</cp:lastPrinted>
  <dcterms:created xsi:type="dcterms:W3CDTF">2018-04-11T13:30:42Z</dcterms:created>
  <dcterms:modified xsi:type="dcterms:W3CDTF">2021-09-17T18:17:04Z</dcterms:modified>
</cp:coreProperties>
</file>