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3488-D968-415D-A562-BD590B84ED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D0E1-64E9-4563-B3D2-131857511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union-flag-pollow-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3.0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564F-EE03-4721-BC76-0679CDE44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2716A-7784-4E9E-8521-C42B44B14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565D5-EF23-4B50-9257-BEA6A00F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C70A-FD15-41E9-A549-F1AE33488C60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64C1C-BC07-41FB-A3C0-73F2680B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C27DD-61BC-4232-B18A-9B256413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327A-9AE1-45DF-8887-3D69B46C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15E6-99C6-4CCD-BDB9-441BAA41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DA4E-A434-4B60-80EA-FE1DED868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spcBef>
                <a:spcPts val="1200"/>
              </a:spcBef>
              <a:defRPr/>
            </a:lvl1pPr>
            <a:lvl2pPr marL="685800" indent="-36576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2pPr>
            <a:lvl3pPr marL="1143000" indent="-365760">
              <a:spcBef>
                <a:spcPts val="1200"/>
              </a:spcBef>
              <a:buFont typeface="Wingdings" panose="05000000000000000000" pitchFamily="2" charset="2"/>
              <a:buChar char="§"/>
              <a:defRPr/>
            </a:lvl3pPr>
            <a:lvl4pPr marL="1600200" indent="-365760">
              <a:spcBef>
                <a:spcPts val="1200"/>
              </a:spcBef>
              <a:buFont typeface="Wingdings" panose="05000000000000000000" pitchFamily="2" charset="2"/>
              <a:buChar char="Ø"/>
              <a:defRPr/>
            </a:lvl4pPr>
            <a:lvl5pPr indent="-365760"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A0D94-419E-4971-A2A4-AA281982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F2C-CAEE-4B03-984A-F7ADBE56DB8A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1771-72B2-4F00-A8E5-4659B821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C435C-B474-4E03-962D-044D93F8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327A-9AE1-45DF-8887-3D69B46C08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lue, fabric&#10;&#10;Description automatically generated">
            <a:extLst>
              <a:ext uri="{FF2B5EF4-FFF2-40B4-BE49-F238E27FC236}">
                <a16:creationId xmlns:a16="http://schemas.microsoft.com/office/drawing/2014/main" id="{A3E8EC98-9843-4E14-86B9-4C83BF580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" y="36944"/>
            <a:ext cx="1892300" cy="1261533"/>
          </a:xfrm>
          <a:prstGeom prst="rect">
            <a:avLst/>
          </a:prstGeom>
        </p:spPr>
      </p:pic>
      <p:pic>
        <p:nvPicPr>
          <p:cNvPr id="10" name="Picture 9" descr="A bald eagle with a yellow beak&#10;&#10;Description automatically generated with low confidence">
            <a:extLst>
              <a:ext uri="{FF2B5EF4-FFF2-40B4-BE49-F238E27FC236}">
                <a16:creationId xmlns:a16="http://schemas.microsoft.com/office/drawing/2014/main" id="{C0870937-9B41-467D-8239-CB84F15CE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74" y="24628"/>
            <a:ext cx="1892300" cy="12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7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45A0-75B0-4644-9487-6EB76C46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096E-2BB3-453E-9624-48A4A7B62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21AB8-67EF-495E-B38A-1D83824F9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7E42B-0C36-4FD6-9F00-040E6D57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115F-5DE2-441E-93B5-262969951EFD}" type="datetime1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F9836-7804-4ECC-81B8-D9F8287C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9E46A-C685-4BAA-882B-62234AAA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327A-9AE1-45DF-8887-3D69B46C081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1FD30-73D0-47C7-ABA4-8B8F6E59D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4429" y="238540"/>
            <a:ext cx="365760" cy="365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24FF4-C736-4063-9E4C-E3C8666D231A}"/>
              </a:ext>
            </a:extLst>
          </p:cNvPr>
          <p:cNvSpPr txBox="1"/>
          <p:nvPr userDrawn="1"/>
        </p:nvSpPr>
        <p:spPr>
          <a:xfrm>
            <a:off x="137309" y="604300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reeimageslive.co.uk/free_stock_image/union-flag-pollow-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6513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3F031-F126-4DB4-9865-CC9C3450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92E9-289F-4432-91CD-E9F2D3D5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D752-525E-4ABB-8531-1919E7406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17E4-EF51-4858-96C0-537F346A689B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1A51B-C896-4F17-BC05-D4D567BA2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0D3EC-B10A-4AB8-A9B3-6ECED413D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327A-9AE1-45DF-8887-3D69B46C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1ADBC-2FCA-41F7-9B31-D086A59A9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9" r="-1" b="3683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7B485-0B61-4C84-A296-78CA6321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36525"/>
            <a:ext cx="4946993" cy="1343140"/>
          </a:xfrm>
        </p:spPr>
        <p:txBody>
          <a:bodyPr>
            <a:normAutofit/>
          </a:bodyPr>
          <a:lstStyle/>
          <a:p>
            <a:r>
              <a:rPr lang="en-US" sz="3700" dirty="0"/>
              <a:t>C&amp;P Garage 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F0AC-D4C2-4610-9BF5-27016321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392072"/>
            <a:ext cx="4657341" cy="4784891"/>
          </a:xfrm>
        </p:spPr>
        <p:txBody>
          <a:bodyPr>
            <a:normAutofit/>
          </a:bodyPr>
          <a:lstStyle/>
          <a:p>
            <a:pPr marL="365760" indent="-365760">
              <a:spcBef>
                <a:spcPts val="1200"/>
              </a:spcBef>
            </a:pPr>
            <a:r>
              <a:rPr lang="en-US" sz="2000" b="0" i="0" dirty="0">
                <a:effectLst/>
                <a:latin typeface="Roboto"/>
              </a:rPr>
              <a:t>Answering questions, advising, and educating individuals and groups on what benefits are available from federal, state, county, and local resources</a:t>
            </a:r>
          </a:p>
          <a:p>
            <a:r>
              <a:rPr lang="en-US" sz="2000" b="0" i="0" dirty="0">
                <a:effectLst/>
                <a:latin typeface="Roboto"/>
              </a:rPr>
              <a:t>Help to assist eligible individuals in preparing the necessary </a:t>
            </a:r>
            <a:r>
              <a:rPr lang="en-US" sz="2000" dirty="0">
                <a:latin typeface="Roboto"/>
              </a:rPr>
              <a:t>documentation to process claims </a:t>
            </a:r>
            <a:endParaRPr lang="en-US" sz="2000" b="0" i="0" dirty="0">
              <a:effectLst/>
              <a:latin typeface="Roboto"/>
            </a:endParaRPr>
          </a:p>
          <a:p>
            <a:r>
              <a:rPr lang="en-US" sz="2000" dirty="0">
                <a:latin typeface="Roboto"/>
              </a:rPr>
              <a:t>R</a:t>
            </a:r>
            <a:r>
              <a:rPr lang="en-US" sz="2000" b="0" i="0" dirty="0">
                <a:effectLst/>
                <a:latin typeface="Roboto"/>
              </a:rPr>
              <a:t>epresenting individuals and presenting documentations to support the claims for the Board of Appeals </a:t>
            </a:r>
          </a:p>
          <a:p>
            <a:r>
              <a:rPr lang="en-US" sz="2000" dirty="0">
                <a:latin typeface="Roboto"/>
              </a:rPr>
              <a:t>Maintaining the integrity to provide all resources for free </a:t>
            </a:r>
            <a:endParaRPr lang="en-US" sz="2000" b="0" i="0" dirty="0">
              <a:effectLst/>
              <a:latin typeface="Roboto"/>
            </a:endParaRP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63F59-CC6C-4C79-B643-31E5C8DA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11D327A-9AE1-45DF-8887-3D69B46C081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uniform with his hand on his face&#10;&#10;Description automatically generated with low confidence">
            <a:extLst>
              <a:ext uri="{FF2B5EF4-FFF2-40B4-BE49-F238E27FC236}">
                <a16:creationId xmlns:a16="http://schemas.microsoft.com/office/drawing/2014/main" id="{3B2B7A81-F013-46E4-B543-E3B3298BD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r="2974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CF1D3-3ED2-42F3-8726-9D1A00E9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588" y="181970"/>
            <a:ext cx="5718411" cy="1452866"/>
          </a:xfrm>
        </p:spPr>
        <p:txBody>
          <a:bodyPr>
            <a:normAutofit fontScale="90000"/>
          </a:bodyPr>
          <a:lstStyle/>
          <a:p>
            <a:r>
              <a:rPr lang="en-US" dirty="0"/>
              <a:t>C&amp;P Garage</a:t>
            </a:r>
            <a:br>
              <a:rPr lang="en-US" dirty="0"/>
            </a:br>
            <a:r>
              <a:rPr lang="en-US" dirty="0"/>
              <a:t>Resources 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53C9-19B0-442A-BDDF-402961CC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185950"/>
            <a:ext cx="4657341" cy="561386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1700" b="0" i="0" dirty="0">
                <a:effectLst/>
              </a:rPr>
              <a:t>Compensation and Pension</a:t>
            </a:r>
          </a:p>
          <a:p>
            <a:pPr lvl="1"/>
            <a:r>
              <a:rPr lang="en-US" sz="1700" b="0" i="0" dirty="0">
                <a:effectLst/>
              </a:rPr>
              <a:t>Health Care</a:t>
            </a:r>
          </a:p>
          <a:p>
            <a:pPr marL="685800" marR="0" lvl="1" indent="-36576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b="0" i="0" dirty="0">
                <a:effectLst/>
              </a:rPr>
              <a:t>Education/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Scholarships </a:t>
            </a:r>
            <a:r>
              <a:rPr lang="en-US" sz="1700" b="0" i="0" dirty="0">
                <a:effectLst/>
              </a:rPr>
              <a:t>&amp; Training</a:t>
            </a:r>
          </a:p>
          <a:p>
            <a:pPr lvl="1"/>
            <a:r>
              <a:rPr lang="en-US" sz="1700" b="0" i="0" dirty="0">
                <a:effectLst/>
              </a:rPr>
              <a:t>Employment</a:t>
            </a:r>
          </a:p>
          <a:p>
            <a:pPr lvl="1"/>
            <a:r>
              <a:rPr lang="en-US" sz="1700" b="0" i="0" dirty="0">
                <a:effectLst/>
              </a:rPr>
              <a:t>Burial &amp; Survivor</a:t>
            </a:r>
          </a:p>
          <a:p>
            <a:pPr lvl="1"/>
            <a:r>
              <a:rPr lang="en-US" sz="1700" b="0" i="0" dirty="0">
                <a:effectLst/>
              </a:rPr>
              <a:t>Housing/Transition </a:t>
            </a:r>
          </a:p>
          <a:p>
            <a:pPr lvl="1"/>
            <a:r>
              <a:rPr lang="en-US" sz="1700" b="0" i="0" dirty="0">
                <a:effectLst/>
              </a:rPr>
              <a:t>Transportation</a:t>
            </a:r>
          </a:p>
          <a:p>
            <a:pPr lvl="1"/>
            <a:r>
              <a:rPr lang="en-US" sz="1700" b="0" i="0" dirty="0">
                <a:effectLst/>
              </a:rPr>
              <a:t>Military Records</a:t>
            </a:r>
          </a:p>
          <a:p>
            <a:pPr lvl="1"/>
            <a:r>
              <a:rPr lang="en-US" sz="1700" dirty="0"/>
              <a:t>Medical Discharge </a:t>
            </a:r>
          </a:p>
          <a:p>
            <a:pPr lvl="1"/>
            <a:r>
              <a:rPr lang="en-US" sz="1700" dirty="0"/>
              <a:t>Benefits Delivery of Discharge </a:t>
            </a:r>
          </a:p>
          <a:p>
            <a:pPr lvl="1"/>
            <a:r>
              <a:rPr lang="en-US" sz="1700" dirty="0"/>
              <a:t>Discharge Upgrade</a:t>
            </a:r>
          </a:p>
          <a:p>
            <a:pPr lvl="1"/>
            <a:r>
              <a:rPr lang="en-US" sz="1700" dirty="0"/>
              <a:t>Home Improvement</a:t>
            </a:r>
          </a:p>
          <a:p>
            <a:pPr lvl="1"/>
            <a:r>
              <a:rPr lang="en-US" sz="1700" dirty="0"/>
              <a:t>Notary Public </a:t>
            </a:r>
          </a:p>
          <a:p>
            <a:pPr lvl="1"/>
            <a:r>
              <a:rPr lang="en-US" sz="1700" dirty="0"/>
              <a:t>Death Claims </a:t>
            </a:r>
          </a:p>
          <a:p>
            <a:pPr lvl="1"/>
            <a:r>
              <a:rPr lang="en-US" sz="1700" dirty="0"/>
              <a:t>Reserve/Guard Retirement </a:t>
            </a:r>
          </a:p>
          <a:p>
            <a:pPr lvl="1"/>
            <a:r>
              <a:rPr lang="en-US" sz="1700" dirty="0"/>
              <a:t>Civil Service/Social Security Claims </a:t>
            </a:r>
          </a:p>
          <a:p>
            <a:pPr lvl="1"/>
            <a:r>
              <a:rPr lang="en-US" sz="1700" dirty="0"/>
              <a:t>Board of Appeals (TBD)</a:t>
            </a:r>
          </a:p>
          <a:p>
            <a:pPr lvl="1"/>
            <a:r>
              <a:rPr lang="en-US" sz="1700" dirty="0"/>
              <a:t>Military Sexual Trauma (TBD)</a:t>
            </a:r>
            <a:endParaRPr lang="en-US" sz="1700" b="0" i="0" dirty="0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70B58-F635-4AB7-BFF1-F9E8B399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8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130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Roboto</vt:lpstr>
      <vt:lpstr>Wingdings</vt:lpstr>
      <vt:lpstr>Office Theme</vt:lpstr>
      <vt:lpstr>C&amp;P Garage  Responsibilities</vt:lpstr>
      <vt:lpstr>C&amp;P Garage Resources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Rocky Jarvis</dc:creator>
  <cp:lastModifiedBy>Taurean Diaz</cp:lastModifiedBy>
  <cp:revision>45</cp:revision>
  <dcterms:created xsi:type="dcterms:W3CDTF">2021-03-15T14:24:58Z</dcterms:created>
  <dcterms:modified xsi:type="dcterms:W3CDTF">2021-11-22T03:48:16Z</dcterms:modified>
</cp:coreProperties>
</file>