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/>
    <p:restoredTop sz="96327"/>
  </p:normalViewPr>
  <p:slideViewPr>
    <p:cSldViewPr snapToGrid="0" snapToObjects="1">
      <p:cViewPr varScale="1">
        <p:scale>
          <a:sx n="82" d="100"/>
          <a:sy n="82" d="100"/>
        </p:scale>
        <p:origin x="114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69326-70C9-6C47-8981-D033506BECD1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BA2C7-06B3-2A4E-A5BA-50A480BB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6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ADB33A1-1C0F-0B41-99C0-F811B3C9C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616" y="2196388"/>
            <a:ext cx="4903470" cy="170307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BD6AAA9-1EA3-4A4F-8230-76E28D46C214}"/>
              </a:ext>
            </a:extLst>
          </p:cNvPr>
          <p:cNvCxnSpPr/>
          <p:nvPr userDrawn="1"/>
        </p:nvCxnSpPr>
        <p:spPr>
          <a:xfrm>
            <a:off x="5337546" y="2456121"/>
            <a:ext cx="0" cy="11908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A490FB-1758-E642-BEC1-6C7F7AC7A7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20317" y="2514887"/>
            <a:ext cx="4593265" cy="1063256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945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234099"/>
            <a:ext cx="10559902" cy="2903942"/>
          </a:xfrm>
        </p:spPr>
        <p:txBody>
          <a:bodyPr anchor="t">
            <a:normAutofit/>
          </a:bodyPr>
          <a:lstStyle>
            <a:lvl1pPr marL="342900" indent="-34290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000" b="0" i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</a:t>
            </a:r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654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AC25F0-42A9-7449-8382-45F563AAB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24044" y="6421980"/>
            <a:ext cx="2025650" cy="27305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AECE5102-9208-9E40-8E53-36066ADA10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65363"/>
            <a:ext cx="10560050" cy="812800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xmlns="" id="{2E7529FB-87E0-584A-8BA5-A1C34C4C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230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harts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B15F00-3CE7-4344-9563-F750CE6FE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42458B-FA0B-CF43-A098-C02AA004FE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C5E7825-BC06-A74A-B318-AB5F6C915F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654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447930-19AC-CD42-A1F2-8CF10ED1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B09233E-157D-9342-88AE-ECE6AB6BF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77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harts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B15F00-3CE7-4344-9563-F750CE6FE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42458B-FA0B-CF43-A098-C02AA004FE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C5E7825-BC06-A74A-B318-AB5F6C915F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654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6B3912-2EAC-BC46-8A13-16D4C3B06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A79CAE4-3A3F-FA4E-8262-D64300B2D8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25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harts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B15F00-3CE7-4344-9563-F750CE6FE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42458B-FA0B-CF43-A098-C02AA004FE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C5E7825-BC06-A74A-B318-AB5F6C915F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654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3BA73D-BE65-AE4F-A651-28378FDBE9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24044" y="6421980"/>
            <a:ext cx="2025650" cy="273050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1DAE4088-3D86-814B-971E-13ADC9502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22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sho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AC048D0-1836-F948-BB96-269312D8DC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88472" y="1917290"/>
            <a:ext cx="5983768" cy="2584809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2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“SHORT LENGTH QUOTE LOREM IPSUM DOLER SIT AMET CURABITUR BLANDIT TEMPUS PORTITOR.”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xmlns="" id="{9F7D67B8-4DED-4B45-812E-667E76CFA3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88472" y="4810760"/>
            <a:ext cx="3822700" cy="381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b="1" i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FIRST LAST NAME, TITLE</a:t>
            </a:r>
          </a:p>
        </p:txBody>
      </p:sp>
    </p:spTree>
    <p:extLst>
      <p:ext uri="{BB962C8B-B14F-4D97-AF65-F5344CB8AC3E}">
        <p14:creationId xmlns:p14="http://schemas.microsoft.com/office/powerpoint/2010/main" val="128535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Lo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8BD7C8-2256-6645-8132-2136D4DA62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89704"/>
            <a:ext cx="7230602" cy="3372772"/>
          </a:xfrm>
        </p:spPr>
        <p:txBody>
          <a:bodyPr anchor="b">
            <a:noAutofit/>
          </a:bodyPr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“Click to edit Master title style”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BEBC8ED5-C8B6-FF44-BC7D-D55B6C807C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1850" y="4815840"/>
            <a:ext cx="4786313" cy="38576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5260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E1C84C-6423-8E48-9C7A-39CC630A1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3303"/>
            <a:ext cx="6162368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D581A9D-4386-314C-8624-3A525D35B9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884903"/>
            <a:ext cx="6162367" cy="22603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HEADLINE LOREM IPSUM DOLER SIT AMET CURABITUR BLANDIT TEMPUS PORTITOR.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xmlns="" id="{C5A230F4-35F8-6D43-909E-3F273606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5D1E47-5F55-7F42-B34E-43E45FE6D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22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E1C84C-6423-8E48-9C7A-39CC630A1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3303"/>
            <a:ext cx="6162368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D581A9D-4386-314C-8624-3A525D35B9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884903"/>
            <a:ext cx="6162367" cy="22603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HEADLINE LOREM IPSUM DOLER SIT AMET CURABITUR BLANDIT TEMPUS PORTITOR.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xmlns="" id="{F8689F91-72D8-6747-A445-394CAFD30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4505E2-1821-1142-AE51-3F9DB41E9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10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E1C84C-6423-8E48-9C7A-39CC630A1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3303"/>
            <a:ext cx="6162368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D581A9D-4386-314C-8624-3A525D35B9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884903"/>
            <a:ext cx="6162367" cy="22603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HEADLINE LOREM IPSUM DOLER SIT AMET CURABITUR BLANDIT TEMPUS PORTITOR.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xmlns="" id="{4008C4C5-A83E-854B-B6AB-E48E07EE6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0B1759-43AA-5E4D-A141-9213E1BEF0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65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hort_w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E1C84C-6423-8E48-9C7A-39CC630A1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3303"/>
            <a:ext cx="4028768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D581A9D-4386-314C-8624-3A525D35B9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884903"/>
            <a:ext cx="3822291" cy="22603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198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A490FB-1758-E642-BEC1-6C7F7AC7A7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04" y="2126511"/>
            <a:ext cx="10664457" cy="845289"/>
          </a:xfrm>
        </p:spPr>
        <p:txBody>
          <a:bodyPr lIns="0" anchor="ctr" anchorCtr="0"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1EFF54-9761-9847-BCD7-9E14069884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841" y="5396801"/>
            <a:ext cx="3541395" cy="122999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ACDAFC8-1762-4F47-B956-A9121D881E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7400" y="3347720"/>
            <a:ext cx="2606675" cy="42227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01.01.2022</a:t>
            </a:r>
          </a:p>
        </p:txBody>
      </p:sp>
    </p:spTree>
    <p:extLst>
      <p:ext uri="{BB962C8B-B14F-4D97-AF65-F5344CB8AC3E}">
        <p14:creationId xmlns:p14="http://schemas.microsoft.com/office/powerpoint/2010/main" val="1513808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hort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3303"/>
            <a:ext cx="6162368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884903"/>
            <a:ext cx="6162367" cy="22603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HEADLINE LOREM IPSUM DOLER SIT AMET CURABITUR BLANDIT TEMPUS PORTITOR.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EEB7F3B-8B69-0A48-A750-2F21213F13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63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hor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3303"/>
            <a:ext cx="6162368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884903"/>
            <a:ext cx="6162367" cy="22603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HEADLINE LOREM IPSUM DOLER SIT AMET CURABITUR BLANDIT TEMPUS PORTITOR.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E559DC-760D-3341-A664-E26FE21D1F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17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hor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3303"/>
            <a:ext cx="6162368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884903"/>
            <a:ext cx="6162367" cy="22603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HEADLINE LOREM IPSUM DOLER SIT AMET CURABITUR BLANDIT TEMPUS PORTITOR.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6E54EA-9087-7042-A567-75E48CF817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29548" y="6421980"/>
            <a:ext cx="2025650" cy="2730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F4FD6C0-98E1-9C47-AB49-D25DF869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0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red_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3303"/>
            <a:ext cx="4156587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09601"/>
            <a:ext cx="4038600" cy="253564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2375" y="0"/>
            <a:ext cx="6469626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36028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ck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3303"/>
            <a:ext cx="4156587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09601"/>
            <a:ext cx="4038600" cy="253564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2375" y="0"/>
            <a:ext cx="6469626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71271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3303"/>
            <a:ext cx="4156587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09601"/>
            <a:ext cx="4038600" cy="253564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2375" y="0"/>
            <a:ext cx="6469626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82431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ed_image AL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0471" y="3323303"/>
            <a:ext cx="4156587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471" y="609601"/>
            <a:ext cx="4038600" cy="253564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58581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F39853AF-EC0E-A44F-8B9E-151CC6D4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EEE197-3ED9-3C4B-A1B0-42A7DA3ED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55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ed_image AL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8263" y="2772697"/>
            <a:ext cx="3438832" cy="322498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262" y="681037"/>
            <a:ext cx="3360174" cy="1934344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05368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F39853AF-EC0E-A44F-8B9E-151CC6D4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EEE197-3ED9-3C4B-A1B0-42A7DA3ED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64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ck_image 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0471" y="3323303"/>
            <a:ext cx="4156587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471" y="609601"/>
            <a:ext cx="4038600" cy="253564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58581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F39853AF-EC0E-A44F-8B9E-151CC6D4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EEE197-3ED9-3C4B-A1B0-42A7DA3ED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7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ck_image AL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8263" y="2772697"/>
            <a:ext cx="3438832" cy="322498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262" y="681037"/>
            <a:ext cx="3360174" cy="1934344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05368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F39853AF-EC0E-A44F-8B9E-151CC6D4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EEE197-3ED9-3C4B-A1B0-42A7DA3ED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24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C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AC048D0-1836-F948-BB96-269312D8DC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5032" y="1733107"/>
            <a:ext cx="5723860" cy="192571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3D83DE-D6F4-324F-A8FF-A7F86E34F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5074" y="5432648"/>
            <a:ext cx="3200400" cy="1225296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xmlns="" id="{95BDDABA-C480-294B-A9C3-E2EF45BA5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5032" y="3997960"/>
            <a:ext cx="2606675" cy="42227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January 1st, 2021</a:t>
            </a:r>
          </a:p>
        </p:txBody>
      </p:sp>
    </p:spTree>
    <p:extLst>
      <p:ext uri="{BB962C8B-B14F-4D97-AF65-F5344CB8AC3E}">
        <p14:creationId xmlns:p14="http://schemas.microsoft.com/office/powerpoint/2010/main" val="1526936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image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0471" y="3323303"/>
            <a:ext cx="4156587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471" y="609601"/>
            <a:ext cx="4038600" cy="253564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58581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98A2AEB-0299-D240-BBB5-C8C214265F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29548" y="6421980"/>
            <a:ext cx="2025650" cy="273050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70B8C52B-1F7F-FC40-B5FB-71A1FA47F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57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image AL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8263" y="2772697"/>
            <a:ext cx="3438832" cy="322498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262" y="681037"/>
            <a:ext cx="3360174" cy="1934344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05368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C2B06D-3F13-7F44-A6DB-B0C08EB244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29548" y="6421980"/>
            <a:ext cx="2025650" cy="273050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5D199E36-2A71-BD4E-AC75-2790769FE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392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9A4AE9-125A-EB48-9892-E4F876E153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08558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8167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_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9A4AE9-125A-EB48-9892-E4F876E153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08558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7015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88310" y="3057525"/>
            <a:ext cx="6272979" cy="3119438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8310" y="609601"/>
            <a:ext cx="6272979" cy="2212257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4038600" cy="305783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EC6321C0-258F-D34E-BE40-4EED71D3F2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57525"/>
            <a:ext cx="4038600" cy="38004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76134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ed_4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7950" y="1"/>
            <a:ext cx="4464050" cy="305783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EC6321C0-258F-D34E-BE40-4EED71D3F2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3399" y="3057525"/>
            <a:ext cx="4038600" cy="38004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75525EF-4A76-B245-A49A-4C8B530C8E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9037" y="2772697"/>
            <a:ext cx="3084873" cy="350028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208B9E01-F96C-5D4D-942E-F82330466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9036" y="681037"/>
            <a:ext cx="3360174" cy="1934344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F8E24DD8-E3CB-C44E-B124-2FED3EAC17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05313" y="0"/>
            <a:ext cx="3322637" cy="30575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943D30A8-A144-EF45-AFF8-031FA5665C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5313" y="3057525"/>
            <a:ext cx="3748087" cy="38004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08076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ck_4 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7950" y="1"/>
            <a:ext cx="4464050" cy="305783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EC6321C0-258F-D34E-BE40-4EED71D3F2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3399" y="3057525"/>
            <a:ext cx="4038600" cy="38004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75525EF-4A76-B245-A49A-4C8B530C8E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9037" y="2772697"/>
            <a:ext cx="3084873" cy="350028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208B9E01-F96C-5D4D-942E-F82330466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9036" y="681037"/>
            <a:ext cx="3360174" cy="1934344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F8E24DD8-E3CB-C44E-B124-2FED3EAC17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05313" y="0"/>
            <a:ext cx="3322637" cy="30575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943D30A8-A144-EF45-AFF8-031FA5665C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5313" y="3057525"/>
            <a:ext cx="3748087" cy="38004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272170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4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7950" y="1"/>
            <a:ext cx="4464050" cy="305783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EC6321C0-258F-D34E-BE40-4EED71D3F2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3399" y="3057525"/>
            <a:ext cx="4038600" cy="38004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75525EF-4A76-B245-A49A-4C8B530C8E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9037" y="2772697"/>
            <a:ext cx="3084873" cy="350028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208B9E01-F96C-5D4D-942E-F82330466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9036" y="681037"/>
            <a:ext cx="3360174" cy="1934344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F8E24DD8-E3CB-C44E-B124-2FED3EAC17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05313" y="0"/>
            <a:ext cx="3322637" cy="30575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943D30A8-A144-EF45-AFF8-031FA5665C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5313" y="3057525"/>
            <a:ext cx="3748087" cy="38004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140350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017795"/>
            <a:ext cx="3320845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475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A238E63F-6339-AE45-9E3C-F99BC6D167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65363"/>
            <a:ext cx="3320845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59272A-F6E1-784F-AD5C-985AE5CEEB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642D1BFE-5068-1940-8E51-E9C1FC60955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435577" y="3022003"/>
            <a:ext cx="3320845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xmlns="" id="{7FF33B68-64E6-C341-B24A-1178161650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5577" y="2269571"/>
            <a:ext cx="3320845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3C2E953D-43EE-A141-8B63-89E362573F4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32955" y="3017795"/>
            <a:ext cx="3320845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xmlns="" id="{2B343060-2AD6-134F-8A99-204EFA6375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2955" y="2265363"/>
            <a:ext cx="3320845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9C45948-1A02-2848-8588-4732A2AD978A}"/>
              </a:ext>
            </a:extLst>
          </p:cNvPr>
          <p:cNvCxnSpPr/>
          <p:nvPr userDrawn="1"/>
        </p:nvCxnSpPr>
        <p:spPr>
          <a:xfrm>
            <a:off x="4286864" y="2265363"/>
            <a:ext cx="0" cy="38797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D7244F8-F3EC-3E4A-AAF1-1409EA2551C9}"/>
              </a:ext>
            </a:extLst>
          </p:cNvPr>
          <p:cNvCxnSpPr/>
          <p:nvPr userDrawn="1"/>
        </p:nvCxnSpPr>
        <p:spPr>
          <a:xfrm>
            <a:off x="7900219" y="2265363"/>
            <a:ext cx="0" cy="38797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8953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red 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017795"/>
            <a:ext cx="2789903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14461" y="882466"/>
            <a:ext cx="6056662" cy="1154756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59272A-F6E1-784F-AD5C-985AE5CEEB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642D1BFE-5068-1940-8E51-E9C1FC60955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14461" y="3022003"/>
            <a:ext cx="2988997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xmlns="" id="{7FF33B68-64E6-C341-B24A-1178161650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14461" y="2269571"/>
            <a:ext cx="2988997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D63D3D37-AAAC-F648-B9CC-BB866887442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298723" y="3017795"/>
            <a:ext cx="2988997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xmlns="" id="{1CA54EE8-9480-804E-A890-1ADFA75586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98723" y="2265363"/>
            <a:ext cx="2988997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765B1A84-3196-554A-A801-26C3736695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882466"/>
            <a:ext cx="2949575" cy="183538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4558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C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AC048D0-1836-F948-BB96-269312D8DC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5032" y="1733107"/>
            <a:ext cx="5723860" cy="192571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E73D03-15BD-014A-A9F7-9BD7AF8C3A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5074" y="5432648"/>
            <a:ext cx="3200400" cy="122529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5073A25-DD07-1340-B4B7-17B1037975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5032" y="3997960"/>
            <a:ext cx="2606675" cy="42227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January 1st, 2021</a:t>
            </a:r>
          </a:p>
        </p:txBody>
      </p:sp>
    </p:spTree>
    <p:extLst>
      <p:ext uri="{BB962C8B-B14F-4D97-AF65-F5344CB8AC3E}">
        <p14:creationId xmlns:p14="http://schemas.microsoft.com/office/powerpoint/2010/main" val="611304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017795"/>
            <a:ext cx="3320845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475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A238E63F-6339-AE45-9E3C-F99BC6D167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65363"/>
            <a:ext cx="3320845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59272A-F6E1-784F-AD5C-985AE5CEEB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642D1BFE-5068-1940-8E51-E9C1FC60955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435577" y="3022003"/>
            <a:ext cx="3320845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xmlns="" id="{7FF33B68-64E6-C341-B24A-1178161650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5577" y="2269571"/>
            <a:ext cx="3320845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3C2E953D-43EE-A141-8B63-89E362573F4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32955" y="3017795"/>
            <a:ext cx="3320845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xmlns="" id="{2B343060-2AD6-134F-8A99-204EFA6375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2955" y="2265363"/>
            <a:ext cx="3320845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9C45948-1A02-2848-8588-4732A2AD978A}"/>
              </a:ext>
            </a:extLst>
          </p:cNvPr>
          <p:cNvCxnSpPr/>
          <p:nvPr userDrawn="1"/>
        </p:nvCxnSpPr>
        <p:spPr>
          <a:xfrm>
            <a:off x="4286864" y="2265363"/>
            <a:ext cx="0" cy="38797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D7244F8-F3EC-3E4A-AAF1-1409EA2551C9}"/>
              </a:ext>
            </a:extLst>
          </p:cNvPr>
          <p:cNvCxnSpPr/>
          <p:nvPr userDrawn="1"/>
        </p:nvCxnSpPr>
        <p:spPr>
          <a:xfrm>
            <a:off x="7900219" y="2265363"/>
            <a:ext cx="0" cy="38797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9413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black 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017795"/>
            <a:ext cx="2789903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14461" y="882466"/>
            <a:ext cx="6056662" cy="1154756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59272A-F6E1-784F-AD5C-985AE5CEEB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642D1BFE-5068-1940-8E51-E9C1FC60955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14461" y="3022003"/>
            <a:ext cx="2988997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xmlns="" id="{7FF33B68-64E6-C341-B24A-1178161650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14461" y="2269571"/>
            <a:ext cx="2988997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D63D3D37-AAAC-F648-B9CC-BB866887442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298723" y="3017795"/>
            <a:ext cx="2988997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xmlns="" id="{1CA54EE8-9480-804E-A890-1ADFA75586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98723" y="2265363"/>
            <a:ext cx="2988997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765B1A84-3196-554A-A801-26C3736695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882466"/>
            <a:ext cx="2949575" cy="183538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8830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black AL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017795"/>
            <a:ext cx="2789903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14461" y="882466"/>
            <a:ext cx="6056662" cy="1154756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642D1BFE-5068-1940-8E51-E9C1FC60955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14461" y="3022003"/>
            <a:ext cx="2988997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xmlns="" id="{7FF33B68-64E6-C341-B24A-1178161650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14461" y="2269571"/>
            <a:ext cx="2988997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D63D3D37-AAAC-F648-B9CC-BB866887442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298723" y="3017795"/>
            <a:ext cx="2988997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xmlns="" id="{1CA54EE8-9480-804E-A890-1ADFA75586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98723" y="2265363"/>
            <a:ext cx="2988997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765B1A84-3196-554A-A801-26C3736695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882466"/>
            <a:ext cx="2949575" cy="183538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59272A-F6E1-784F-AD5C-985AE5CEEB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5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017795"/>
            <a:ext cx="3320845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475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A238E63F-6339-AE45-9E3C-F99BC6D167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65363"/>
            <a:ext cx="3320845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642D1BFE-5068-1940-8E51-E9C1FC60955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435577" y="3022003"/>
            <a:ext cx="3320845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xmlns="" id="{7FF33B68-64E6-C341-B24A-1178161650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5577" y="2269571"/>
            <a:ext cx="3320845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3C2E953D-43EE-A141-8B63-89E362573F4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32955" y="3017795"/>
            <a:ext cx="3320845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xmlns="" id="{2B343060-2AD6-134F-8A99-204EFA6375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2955" y="2265363"/>
            <a:ext cx="3320845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9C45948-1A02-2848-8588-4732A2AD978A}"/>
              </a:ext>
            </a:extLst>
          </p:cNvPr>
          <p:cNvCxnSpPr/>
          <p:nvPr userDrawn="1"/>
        </p:nvCxnSpPr>
        <p:spPr>
          <a:xfrm>
            <a:off x="4286864" y="2265363"/>
            <a:ext cx="0" cy="38797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D7244F8-F3EC-3E4A-AAF1-1409EA2551C9}"/>
              </a:ext>
            </a:extLst>
          </p:cNvPr>
          <p:cNvCxnSpPr/>
          <p:nvPr userDrawn="1"/>
        </p:nvCxnSpPr>
        <p:spPr>
          <a:xfrm>
            <a:off x="7900219" y="2265363"/>
            <a:ext cx="0" cy="38797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B536CEC-E045-504C-B7BC-C0D93AD003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29548" y="6421980"/>
            <a:ext cx="2025650" cy="273050"/>
          </a:xfrm>
          <a:prstGeom prst="rect">
            <a:avLst/>
          </a:prstGeom>
        </p:spPr>
      </p:pic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xmlns="" id="{DE6B4A2E-7D2F-354E-98DA-AD1F10B6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92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white 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017795"/>
            <a:ext cx="2789903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14461" y="882466"/>
            <a:ext cx="6056662" cy="1154756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642D1BFE-5068-1940-8E51-E9C1FC60955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14461" y="3022003"/>
            <a:ext cx="2988997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xmlns="" id="{7FF33B68-64E6-C341-B24A-1178161650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14461" y="2269571"/>
            <a:ext cx="2988997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D63D3D37-AAAC-F648-B9CC-BB866887442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298723" y="3017795"/>
            <a:ext cx="2988997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xmlns="" id="{1CA54EE8-9480-804E-A890-1ADFA75586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98723" y="2265363"/>
            <a:ext cx="2988997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765B1A84-3196-554A-A801-26C3736695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882466"/>
            <a:ext cx="2949575" cy="183538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E4D894-A29D-9643-8631-0B759B2E40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29548" y="6421980"/>
            <a:ext cx="2025650" cy="273050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xmlns="" id="{30964279-42E7-9C4A-9068-DC846E790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0602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ullet points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201710"/>
            <a:ext cx="8227142" cy="4051606"/>
          </a:xfrm>
        </p:spPr>
        <p:txBody>
          <a:bodyPr anchor="t">
            <a:normAutofit/>
          </a:bodyPr>
          <a:lstStyle>
            <a:lvl1pPr marL="342900" indent="-34290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0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</a:p>
          <a:p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1" y="882466"/>
            <a:ext cx="8227142" cy="115654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8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41358728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bullet points_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201710"/>
            <a:ext cx="8227142" cy="4051606"/>
          </a:xfrm>
        </p:spPr>
        <p:txBody>
          <a:bodyPr anchor="t">
            <a:normAutofit/>
          </a:bodyPr>
          <a:lstStyle>
            <a:lvl1pPr marL="342900" indent="-34290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0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</a:p>
          <a:p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1" y="882466"/>
            <a:ext cx="8227142" cy="115654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8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40199997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ullet points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587A17D1-E46A-5C43-A8C2-07C98D08DE2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201710"/>
            <a:ext cx="8227142" cy="4051606"/>
          </a:xfrm>
        </p:spPr>
        <p:txBody>
          <a:bodyPr anchor="t">
            <a:normAutofit/>
          </a:bodyPr>
          <a:lstStyle>
            <a:lvl1pPr marL="342900" indent="-34290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0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</a:p>
          <a:p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A3FCBAC-32A4-994B-B4B0-066131203B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1" y="882466"/>
            <a:ext cx="8227142" cy="115654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8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xmlns="" id="{C0EF49D9-56C2-EF41-8E3E-962E613FB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52C8463-361F-594A-9E49-DBFD477671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364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bullet points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587A17D1-E46A-5C43-A8C2-07C98D08DE2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201710"/>
            <a:ext cx="8227142" cy="4051606"/>
          </a:xfrm>
        </p:spPr>
        <p:txBody>
          <a:bodyPr anchor="t">
            <a:normAutofit/>
          </a:bodyPr>
          <a:lstStyle>
            <a:lvl1pPr marL="342900" indent="-34290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0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</a:p>
          <a:p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A3FCBAC-32A4-994B-B4B0-066131203B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1" y="882466"/>
            <a:ext cx="8227142" cy="115654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8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xmlns="" id="{C0EF49D9-56C2-EF41-8E3E-962E613FB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52C8463-361F-594A-9E49-DBFD477671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224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A490FB-1758-E642-BEC1-6C7F7AC7A7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04" y="2126511"/>
            <a:ext cx="10664457" cy="845289"/>
          </a:xfrm>
        </p:spPr>
        <p:txBody>
          <a:bodyPr lIns="0" anchor="ctr" anchorCtr="0"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1EFF54-9761-9847-BCD7-9E14069884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841" y="5396801"/>
            <a:ext cx="3541395" cy="122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0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B28072-7F74-D04A-A7DC-247EB2F93D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428999"/>
            <a:ext cx="7667847" cy="274796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lang="en-US" sz="20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323900"/>
            <a:ext cx="7582786" cy="192571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xmlns="" id="{3371ECA7-C5A5-8C46-9330-594E1EEDD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2190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A490FB-1758-E642-BEC1-6C7F7AC7A7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04" y="2126511"/>
            <a:ext cx="10664457" cy="845289"/>
          </a:xfrm>
        </p:spPr>
        <p:txBody>
          <a:bodyPr lIns="0" anchor="ctr" anchorCtr="0"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1EFF54-9761-9847-BCD7-9E14069884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841" y="5396801"/>
            <a:ext cx="3541395" cy="122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302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A490FB-1758-E642-BEC1-6C7F7AC7A7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04" y="2126511"/>
            <a:ext cx="10664457" cy="845289"/>
          </a:xfrm>
        </p:spPr>
        <p:txBody>
          <a:bodyPr lIns="0" anchor="ctr" anchorCtr="0"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1EFF54-9761-9847-BCD7-9E1406988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4841" y="5396801"/>
            <a:ext cx="3541395" cy="122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065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_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A490FB-1758-E642-BEC1-6C7F7AC7A7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04" y="2126511"/>
            <a:ext cx="10664457" cy="845289"/>
          </a:xfrm>
        </p:spPr>
        <p:txBody>
          <a:bodyPr lIns="0" anchor="ctr" anchorCtr="0"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1EFF54-9761-9847-BCD7-9E1406988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4841" y="5396801"/>
            <a:ext cx="3541395" cy="122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0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428999"/>
            <a:ext cx="7667847" cy="274796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lang="en-US" sz="20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323900"/>
            <a:ext cx="7582786" cy="192571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xmlns="" id="{BD17D5CF-7D3D-7B45-B019-8CF04F7F8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91FBB05-6172-E548-9DA0-8B024AEC6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0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323900"/>
            <a:ext cx="7582786" cy="192571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B28072-7F74-D04A-A7DC-247EB2F93D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2422" y="6421980"/>
            <a:ext cx="2025650" cy="273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C4D3FBB-C602-434B-ADC4-CCA57B3576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24044" y="6421980"/>
            <a:ext cx="2025650" cy="2730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06C52D16-6F0B-2F4B-A990-688D17CC62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428999"/>
            <a:ext cx="7667847" cy="274796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lang="en-US" sz="2000" b="0" i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88FB3BE4-9704-9F42-BC65-C600E3209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83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234099"/>
            <a:ext cx="10559902" cy="2903942"/>
          </a:xfrm>
        </p:spPr>
        <p:txBody>
          <a:bodyPr anchor="t">
            <a:normAutofit/>
          </a:bodyPr>
          <a:lstStyle>
            <a:lvl1pPr marL="342900" indent="-34290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0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</a:p>
          <a:p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654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A238E63F-6339-AE45-9E3C-F99BC6D167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65363"/>
            <a:ext cx="10560050" cy="812800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59272A-F6E1-784F-AD5C-985AE5CEEB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95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234099"/>
            <a:ext cx="10559902" cy="2903942"/>
          </a:xfrm>
        </p:spPr>
        <p:txBody>
          <a:bodyPr anchor="t">
            <a:normAutofit/>
          </a:bodyPr>
          <a:lstStyle>
            <a:lvl1pPr marL="342900" indent="-34290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0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</a:p>
          <a:p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654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xmlns="" id="{2D764882-F38C-2A48-B02D-293EBA46A2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65363"/>
            <a:ext cx="10560050" cy="812800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xmlns="" id="{D4AEBA0E-C468-B448-9981-7B2DF2101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5CEDBC-6004-9A4F-894A-0811BEF44C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0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102C32-C0CD-7147-9116-6362E8C5B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B44C2B-D5F6-2D41-9FF2-9C6FF0ADE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89D453-C143-CC4B-8EA5-2D84DB4BF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27779-AE75-3845-820E-933D1A3560A8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E66BC3-528D-6A42-A7CB-B95ED3730B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8838F9-78A8-874D-9598-92670A028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FF72C-5ACC-BF44-8A77-29ED5F2D2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9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53" r:id="rId11"/>
    <p:sldLayoutId id="2147483671" r:id="rId12"/>
    <p:sldLayoutId id="2147483672" r:id="rId13"/>
    <p:sldLayoutId id="2147483673" r:id="rId14"/>
    <p:sldLayoutId id="2147483651" r:id="rId15"/>
    <p:sldLayoutId id="2147483652" r:id="rId16"/>
    <p:sldLayoutId id="2147483674" r:id="rId17"/>
    <p:sldLayoutId id="2147483675" r:id="rId18"/>
    <p:sldLayoutId id="2147483679" r:id="rId19"/>
    <p:sldLayoutId id="2147483676" r:id="rId20"/>
    <p:sldLayoutId id="2147483677" r:id="rId21"/>
    <p:sldLayoutId id="2147483678" r:id="rId22"/>
    <p:sldLayoutId id="2147483683" r:id="rId23"/>
    <p:sldLayoutId id="2147483681" r:id="rId24"/>
    <p:sldLayoutId id="2147483682" r:id="rId25"/>
    <p:sldLayoutId id="2147483680" r:id="rId26"/>
    <p:sldLayoutId id="2147483695" r:id="rId27"/>
    <p:sldLayoutId id="2147483684" r:id="rId28"/>
    <p:sldLayoutId id="2147483696" r:id="rId29"/>
    <p:sldLayoutId id="2147483685" r:id="rId30"/>
    <p:sldLayoutId id="2147483697" r:id="rId31"/>
    <p:sldLayoutId id="2147483654" r:id="rId32"/>
    <p:sldLayoutId id="2147483686" r:id="rId33"/>
    <p:sldLayoutId id="2147483687" r:id="rId34"/>
    <p:sldLayoutId id="2147483698" r:id="rId35"/>
    <p:sldLayoutId id="2147483699" r:id="rId36"/>
    <p:sldLayoutId id="2147483700" r:id="rId37"/>
    <p:sldLayoutId id="2147483688" r:id="rId38"/>
    <p:sldLayoutId id="2147483701" r:id="rId39"/>
    <p:sldLayoutId id="2147483689" r:id="rId40"/>
    <p:sldLayoutId id="2147483702" r:id="rId41"/>
    <p:sldLayoutId id="2147483703" r:id="rId42"/>
    <p:sldLayoutId id="2147483690" r:id="rId43"/>
    <p:sldLayoutId id="2147483704" r:id="rId44"/>
    <p:sldLayoutId id="2147483692" r:id="rId45"/>
    <p:sldLayoutId id="2147483693" r:id="rId46"/>
    <p:sldLayoutId id="2147483691" r:id="rId47"/>
    <p:sldLayoutId id="2147483694" r:id="rId48"/>
    <p:sldLayoutId id="2147483705" r:id="rId49"/>
    <p:sldLayoutId id="2147483706" r:id="rId50"/>
    <p:sldLayoutId id="2147483707" r:id="rId51"/>
    <p:sldLayoutId id="2147483708" r:id="rId5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57F1F3-E61B-A341-957D-29EE9EEE1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0317" y="2514887"/>
            <a:ext cx="5891461" cy="1063256"/>
          </a:xfrm>
        </p:spPr>
        <p:txBody>
          <a:bodyPr/>
          <a:lstStyle/>
          <a:p>
            <a:r>
              <a:rPr lang="en-US" dirty="0"/>
              <a:t>Cybersecurity, Certifications, Careers, and Communities (C4)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82A0E7-5B5C-AF29-C62C-9D2649061415}"/>
              </a:ext>
            </a:extLst>
          </p:cNvPr>
          <p:cNvSpPr txBox="1"/>
          <p:nvPr/>
        </p:nvSpPr>
        <p:spPr>
          <a:xfrm>
            <a:off x="8829675" y="5566291"/>
            <a:ext cx="2283638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l"/>
            <a:r>
              <a:rPr lang="en-US" b="1" i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Jeffrey C. Sun, JD. Ph.D.</a:t>
            </a:r>
          </a:p>
        </p:txBody>
      </p:sp>
    </p:spTree>
    <p:extLst>
      <p:ext uri="{BB962C8B-B14F-4D97-AF65-F5344CB8AC3E}">
        <p14:creationId xmlns:p14="http://schemas.microsoft.com/office/powerpoint/2010/main" val="841459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able&#10;&#10;Description automatically generated">
            <a:extLst>
              <a:ext uri="{FF2B5EF4-FFF2-40B4-BE49-F238E27FC236}">
                <a16:creationId xmlns:a16="http://schemas.microsoft.com/office/drawing/2014/main" xmlns="" id="{748755ED-D356-C993-77FE-E6394F17B7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r="3" b="28541"/>
          <a:stretch/>
        </p:blipFill>
        <p:spPr>
          <a:xfrm>
            <a:off x="7727950" y="1"/>
            <a:ext cx="4464050" cy="3057832"/>
          </a:xfrm>
          <a:prstGeom prst="rect">
            <a:avLst/>
          </a:prstGeom>
          <a:noFill/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xmlns="" id="{14D8BC6A-A8D5-33EC-6241-B9DD60EB1E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" b="32325"/>
          <a:stretch/>
        </p:blipFill>
        <p:spPr>
          <a:xfrm>
            <a:off x="8153399" y="3057525"/>
            <a:ext cx="4038600" cy="3800475"/>
          </a:xfrm>
          <a:prstGeom prst="rect">
            <a:avLst/>
          </a:prstGeom>
          <a:noFill/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xmlns="" id="{04F416BD-A9BD-9B7C-02A6-342A94D1E2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4201" y="1788753"/>
            <a:ext cx="2998171" cy="4786570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Certification Workshops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600" dirty="0">
                <a:latin typeface="Arial"/>
              </a:rPr>
              <a:t>IT Fundamentals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600" dirty="0">
                <a:latin typeface="Arial"/>
              </a:rPr>
              <a:t>SEC+,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600" dirty="0">
                <a:latin typeface="Arial"/>
              </a:rPr>
              <a:t>CAN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600" dirty="0">
                <a:latin typeface="Arial"/>
              </a:rPr>
              <a:t>CEH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Cyber Experiences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Cyber Range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CardHax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Capture the Flag</a:t>
            </a:r>
            <a:endParaRPr lang="en-US" altLang="en-US" sz="1600" dirty="0">
              <a:latin typeface="Arial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600" dirty="0">
                <a:latin typeface="Arial"/>
              </a:rPr>
              <a:t>Military veterans as learning coaches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Career Community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Advisory Board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Developing </a:t>
            </a:r>
            <a:r>
              <a:rPr lang="en-US" altLang="en-US" sz="1600" i="1" dirty="0">
                <a:latin typeface="Arial"/>
              </a:rPr>
              <a:t>partnerships with DIB industry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DD5294-7CF3-814C-6E7B-59EDC2422B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65" r="26052" b="-1"/>
          <a:stretch/>
        </p:blipFill>
        <p:spPr>
          <a:xfrm>
            <a:off x="4405313" y="10"/>
            <a:ext cx="3322637" cy="3057515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B95F7F-1DFE-0DC5-9498-293FBC01CC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26" r="4" b="2757"/>
          <a:stretch/>
        </p:blipFill>
        <p:spPr>
          <a:xfrm>
            <a:off x="4405313" y="3057525"/>
            <a:ext cx="3748087" cy="3800475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xmlns="" id="{FDA11F9A-6524-EDF1-2B88-9377F4E00A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69360" y="6366182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|  </a:t>
            </a:r>
            <a:fld id="{97BFF72C-5ACC-BF44-8A77-29ED5F2D29E3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99985A1-E4E3-0FE9-921E-C56E895D7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463" y="282677"/>
            <a:ext cx="3670218" cy="1223406"/>
          </a:xfrm>
          <a:prstGeom prst="rect">
            <a:avLst/>
          </a:prstGeom>
        </p:spPr>
      </p:pic>
      <p:sp>
        <p:nvSpPr>
          <p:cNvPr id="11" name="Explosion: 14 Points 10">
            <a:extLst>
              <a:ext uri="{FF2B5EF4-FFF2-40B4-BE49-F238E27FC236}">
                <a16:creationId xmlns:a16="http://schemas.microsoft.com/office/drawing/2014/main" xmlns="" id="{B6A94386-155A-5FCE-8304-1925DFC952BF}"/>
              </a:ext>
            </a:extLst>
          </p:cNvPr>
          <p:cNvSpPr/>
          <p:nvPr/>
        </p:nvSpPr>
        <p:spPr>
          <a:xfrm>
            <a:off x="5766559" y="1788753"/>
            <a:ext cx="4193415" cy="289559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217 workshop completers</a:t>
            </a:r>
          </a:p>
          <a:p>
            <a:pPr algn="ctr"/>
            <a:r>
              <a:rPr lang="en-US" sz="2000" dirty="0"/>
              <a:t>157 </a:t>
            </a:r>
            <a:r>
              <a:rPr lang="en-US" sz="2000" dirty="0" err="1"/>
              <a:t>CardHax</a:t>
            </a:r>
            <a:r>
              <a:rPr lang="en-US" sz="2000" dirty="0"/>
              <a:t> participants</a:t>
            </a:r>
          </a:p>
        </p:txBody>
      </p:sp>
    </p:spTree>
    <p:extLst>
      <p:ext uri="{BB962C8B-B14F-4D97-AF65-F5344CB8AC3E}">
        <p14:creationId xmlns:p14="http://schemas.microsoft.com/office/powerpoint/2010/main" val="3059930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75F431-1BD0-78D4-CEE1-0693E6056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922" y="5190306"/>
            <a:ext cx="914400" cy="1293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B4AE28-7B0C-36DC-13F9-1B024F893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64" t="-2007" r="8140" b="2007"/>
          <a:stretch/>
        </p:blipFill>
        <p:spPr>
          <a:xfrm>
            <a:off x="1929607" y="3565312"/>
            <a:ext cx="933866" cy="12958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D1FDB8-C2E5-11A6-3AA0-BB7CFAABC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33" y="1872743"/>
            <a:ext cx="899299" cy="1310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A7D45AA-BEF7-70CF-7FCE-7D91B8BD6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607" y="5190305"/>
            <a:ext cx="914400" cy="1293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1298F2-9F77-9A07-3693-FD8847940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49" y="3565312"/>
            <a:ext cx="937568" cy="1310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D5768D2-956F-F42B-B1CE-77DADE22DB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595" y="215522"/>
            <a:ext cx="955414" cy="1274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96201B8-F872-BE12-24CD-B36C07EAA4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875" y="5190306"/>
            <a:ext cx="914400" cy="1293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350D03-87BA-FE3C-0AF6-E2230DF779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1620" y="1910396"/>
            <a:ext cx="933866" cy="12923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AE4F6DD-1875-B73C-149F-EF480EB195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0081" y="3565312"/>
            <a:ext cx="874158" cy="1311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BDD896C-2A48-3926-E334-83B6C6D3A2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1789" y="235568"/>
            <a:ext cx="914400" cy="1254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9E90A0-AAA5-4E19-BF9C-653AF79E50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0466" y="235568"/>
            <a:ext cx="899816" cy="13100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0EF6C37-01E2-6D7D-21E1-966644908D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4460" y="235568"/>
            <a:ext cx="956278" cy="12631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5C516E3-4CEF-DE96-FF67-02653020C3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58553" y="235568"/>
            <a:ext cx="937197" cy="13100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3E6BF1D-5E2B-9CE1-E882-FBC40ECF5B9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39960" y="5271683"/>
            <a:ext cx="914400" cy="12932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1DF30E6-6156-6836-AB7B-5927C20EED8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14276" y="1910396"/>
            <a:ext cx="890788" cy="12723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EB36B99-9F92-27EE-5022-DF1AA4E087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44219" y="215521"/>
            <a:ext cx="899299" cy="12746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68F0A8-18B5-3077-7D46-7C681183D9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92737" y="215522"/>
            <a:ext cx="933866" cy="12746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96C43AA-542E-0630-0F57-54E35C84DE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85856" y="3429000"/>
            <a:ext cx="5314520" cy="19003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5CE560E-F419-6206-A306-34EA48948D4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36720" y="257694"/>
            <a:ext cx="933866" cy="12657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4F52378-5FBE-B445-5D90-E5895398E20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99874" y="1910396"/>
            <a:ext cx="926315" cy="12861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F605A06-C777-22A2-AD54-D654CBC12826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0245" r="23672"/>
          <a:stretch/>
        </p:blipFill>
        <p:spPr>
          <a:xfrm>
            <a:off x="3385007" y="3622945"/>
            <a:ext cx="926315" cy="13065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FB542B5-B1FA-FF63-6C03-58991102717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48475" y="1894871"/>
            <a:ext cx="1496443" cy="13565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CBF35C3-94E7-E211-B993-FAA3879DB50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58553" y="1910396"/>
            <a:ext cx="2512314" cy="1340985"/>
          </a:xfrm>
          <a:prstGeom prst="rect">
            <a:avLst/>
          </a:prstGeom>
        </p:spPr>
      </p:pic>
      <p:pic>
        <p:nvPicPr>
          <p:cNvPr id="28" name="Picture 27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98F9E38D-7C50-D331-230E-952452C4840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897220" y="1872743"/>
            <a:ext cx="2988216" cy="13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13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 of L_custom">
      <a:dk1>
        <a:srgbClr val="000000"/>
      </a:dk1>
      <a:lt1>
        <a:srgbClr val="FFFFFF"/>
      </a:lt1>
      <a:dk2>
        <a:srgbClr val="AC0000"/>
      </a:dk2>
      <a:lt2>
        <a:srgbClr val="FFFFFF"/>
      </a:lt2>
      <a:accent1>
        <a:srgbClr val="000000"/>
      </a:accent1>
      <a:accent2>
        <a:srgbClr val="AC0000"/>
      </a:accent2>
      <a:accent3>
        <a:srgbClr val="A5A5A5"/>
      </a:accent3>
      <a:accent4>
        <a:srgbClr val="796C53"/>
      </a:accent4>
      <a:accent5>
        <a:srgbClr val="CA932F"/>
      </a:accent5>
      <a:accent6>
        <a:srgbClr val="D9C982"/>
      </a:accent6>
      <a:hlink>
        <a:srgbClr val="FFFFFF"/>
      </a:hlink>
      <a:folHlink>
        <a:srgbClr val="26252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tlCol="0">
        <a:spAutoFit/>
      </a:bodyPr>
      <a:lstStyle>
        <a:defPPr algn="l">
          <a:defRPr b="1" i="0" dirty="0" smtClean="0">
            <a:solidFill>
              <a:schemeClr val="bg1"/>
            </a:solidFill>
            <a:latin typeface="Arial Narrow" panose="020B0604020202020204" pitchFamily="34" charset="0"/>
            <a:cs typeface="Arial Narrow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5FEE6C1-FD0D-A147-A4F7-E3EE92541AD8}" vid="{1ABBEFFD-3EEF-DE4B-BD77-0FDB0F9551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2021 UofL Presentation Template</Template>
  <TotalTime>231</TotalTime>
  <Words>59</Words>
  <Application>Microsoft Office PowerPoint</Application>
  <PresentationFormat>Widescreen</PresentationFormat>
  <Paragraphs>17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Arial Narrow</vt:lpstr>
      <vt:lpstr>Calibri</vt:lpstr>
      <vt:lpstr>Helvetica</vt:lpstr>
      <vt:lpstr>Office Theme</vt:lpstr>
      <vt:lpstr>Cybersecurity, Certifications, Careers, and Communities (C4)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Sun, Jeffrey</dc:creator>
  <cp:keywords>presentation, template</cp:keywords>
  <dc:description>Created by BVK</dc:description>
  <cp:lastModifiedBy>Schaaf, Logan (LRC)</cp:lastModifiedBy>
  <cp:revision>7</cp:revision>
  <dcterms:created xsi:type="dcterms:W3CDTF">2022-06-15T18:57:43Z</dcterms:created>
  <dcterms:modified xsi:type="dcterms:W3CDTF">2022-06-21T16:23:27Z</dcterms:modified>
  <cp:category>template</cp:category>
</cp:coreProperties>
</file>