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159b93db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5159b93db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159b93db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159b93db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159b93db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159b93db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159b93db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159b93db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159b93db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159b93db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159b93db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159b93db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2617" y="26825"/>
            <a:ext cx="92166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550" y="0"/>
            <a:ext cx="93430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01"/>
            <a:ext cx="9144002" cy="50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1" y="0"/>
            <a:ext cx="91072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91"/>
            <a:ext cx="9144001" cy="5119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899"/>
            <a:ext cx="9143998" cy="50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Schaaf, Logan (LRC)</dc:creator>
  <cp:lastModifiedBy>Schaaf, Logan (LRC)</cp:lastModifiedBy>
  <cp:revision>1</cp:revision>
  <dcterms:modified xsi:type="dcterms:W3CDTF">2023-06-20T19:37:01Z</dcterms:modified>
</cp:coreProperties>
</file>