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73" r:id="rId6"/>
    <p:sldMasterId id="2147483692" r:id="rId7"/>
  </p:sldMasterIdLst>
  <p:notesMasterIdLst>
    <p:notesMasterId r:id="rId20"/>
  </p:notesMasterIdLst>
  <p:sldIdLst>
    <p:sldId id="339" r:id="rId8"/>
    <p:sldId id="266" r:id="rId9"/>
    <p:sldId id="342" r:id="rId10"/>
    <p:sldId id="509" r:id="rId11"/>
    <p:sldId id="519" r:id="rId12"/>
    <p:sldId id="452" r:id="rId13"/>
    <p:sldId id="529" r:id="rId14"/>
    <p:sldId id="259" r:id="rId15"/>
    <p:sldId id="260" r:id="rId16"/>
    <p:sldId id="344" r:id="rId17"/>
    <p:sldId id="345" r:id="rId18"/>
    <p:sldId id="3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23A83D-E475-210E-B40B-85B309A176AA}" name="Hargis, Beth - KDE Associate Commissioner" initials="HBKAC" userId="S::beth.hargis2@education.ky.gov::80f26e15-9625-4723-b5c8-3153a917ed69" providerId="AD"/>
  <p188:author id="{5BD90D4C-25CF-D8C0-EF06-27663B70180B}" name="Perkins, Jacob - Division of Communications" initials="PJDoC" userId="S::Jacob.Perkins@education.ky.gov::c40ba2c0-b4ef-4c71-9781-8024fdc37b7e" providerId="AD"/>
  <p188:author id="{DA1D8562-945C-5BE9-A027-B2C69832AD9F}" name="Satterwhite, Regan - Office of Career and Technical Education" initials="SROoCaTE" userId="S::regan.satterwhite@education.ky.gov::f293c650-a887-4416-9737-4a478a9e6d50" providerId="AD"/>
  <p188:author id="{BEA5027F-576B-978D-76EA-BD6C02D81D13}" name="Guest User" initials="GU" userId="S::urn:spo:anon#6d77f0ab2175d97ca1fb26efa993be071d0a447f856d6494a7016fdfcae3e0f4::" providerId="AD"/>
  <p188:author id="{24459FE1-080E-CA43-6C2C-BBF1D75331B0}" name="Lamb, Audrie - Division of Communications" initials="LADoC" userId="S::audrie.lamb@education.ky.gov::f9018ec1-5d52-4df3-a0b2-331c0eba38f0"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15"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E6E6E6"/>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9D7D0-5457-4753-A174-2821EBA1A6C2}" v="2" dt="2023-07-20T14:31:22.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5" autoAdjust="0"/>
  </p:normalViewPr>
  <p:slideViewPr>
    <p:cSldViewPr snapToGrid="0">
      <p:cViewPr varScale="1">
        <p:scale>
          <a:sx n="81" d="100"/>
          <a:sy n="81" d="100"/>
        </p:scale>
        <p:origin x="9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
          <c:w val="1"/>
          <c:h val="0.94184854478450897"/>
        </c:manualLayout>
      </c:layout>
      <c:bar3DChart>
        <c:barDir val="col"/>
        <c:grouping val="percentStacked"/>
        <c:varyColors val="0"/>
        <c:ser>
          <c:idx val="0"/>
          <c:order val="0"/>
          <c:tx>
            <c:strRef>
              <c:f>Sheet1!$B$1</c:f>
              <c:strCache>
                <c:ptCount val="1"/>
                <c:pt idx="0">
                  <c:v>Army</c:v>
                </c:pt>
              </c:strCache>
            </c:strRef>
          </c:tx>
          <c:spPr>
            <a:solidFill>
              <a:schemeClr val="accent1"/>
            </a:solidFill>
            <a:ln>
              <a:noFill/>
            </a:ln>
            <a:effectLst/>
            <a:sp3d/>
          </c:spPr>
          <c:invertIfNegative val="0"/>
          <c:dLbls>
            <c:dLbl>
              <c:idx val="0"/>
              <c:layout>
                <c:manualLayout>
                  <c:x val="0.22207261949517823"/>
                  <c:y val="-7.719060243922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F8-45B7-8B47-A911293E3A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2022-2023 Enrollment</c:v>
                </c:pt>
              </c:strCache>
            </c:strRef>
          </c:cat>
          <c:val>
            <c:numRef>
              <c:f>Sheet1!$B$2:$B$5</c:f>
              <c:numCache>
                <c:formatCode>General</c:formatCode>
                <c:ptCount val="4"/>
                <c:pt idx="0" formatCode="#,##0">
                  <c:v>5631</c:v>
                </c:pt>
              </c:numCache>
            </c:numRef>
          </c:val>
          <c:extLst>
            <c:ext xmlns:c16="http://schemas.microsoft.com/office/drawing/2014/chart" uri="{C3380CC4-5D6E-409C-BE32-E72D297353CC}">
              <c16:uniqueId val="{00000000-2BF8-45B7-8B47-A911293E3ADB}"/>
            </c:ext>
          </c:extLst>
        </c:ser>
        <c:ser>
          <c:idx val="1"/>
          <c:order val="1"/>
          <c:tx>
            <c:strRef>
              <c:f>Sheet1!$C$1</c:f>
              <c:strCache>
                <c:ptCount val="1"/>
                <c:pt idx="0">
                  <c:v>Airforce</c:v>
                </c:pt>
              </c:strCache>
            </c:strRef>
          </c:tx>
          <c:spPr>
            <a:solidFill>
              <a:schemeClr val="accent2"/>
            </a:solidFill>
            <a:ln>
              <a:noFill/>
            </a:ln>
            <a:effectLst/>
            <a:sp3d/>
          </c:spPr>
          <c:invertIfNegative val="0"/>
          <c:dLbls>
            <c:dLbl>
              <c:idx val="0"/>
              <c:layout>
                <c:manualLayout>
                  <c:x val="0.2384550258513799"/>
                  <c:y val="-1.5438120487844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F8-45B7-8B47-A911293E3A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2022-2023 Enrollment</c:v>
                </c:pt>
              </c:strCache>
            </c:strRef>
          </c:cat>
          <c:val>
            <c:numRef>
              <c:f>Sheet1!$C$2:$C$5</c:f>
              <c:numCache>
                <c:formatCode>General</c:formatCode>
                <c:ptCount val="4"/>
                <c:pt idx="0">
                  <c:v>957</c:v>
                </c:pt>
              </c:numCache>
            </c:numRef>
          </c:val>
          <c:extLst>
            <c:ext xmlns:c16="http://schemas.microsoft.com/office/drawing/2014/chart" uri="{C3380CC4-5D6E-409C-BE32-E72D297353CC}">
              <c16:uniqueId val="{00000001-2BF8-45B7-8B47-A911293E3ADB}"/>
            </c:ext>
          </c:extLst>
        </c:ser>
        <c:ser>
          <c:idx val="2"/>
          <c:order val="2"/>
          <c:tx>
            <c:strRef>
              <c:f>Sheet1!$D$1</c:f>
              <c:strCache>
                <c:ptCount val="1"/>
                <c:pt idx="0">
                  <c:v>Navy</c:v>
                </c:pt>
              </c:strCache>
            </c:strRef>
          </c:tx>
          <c:spPr>
            <a:solidFill>
              <a:schemeClr val="accent3"/>
            </a:solidFill>
            <a:ln>
              <a:noFill/>
            </a:ln>
            <a:effectLst/>
            <a:sp3d/>
          </c:spPr>
          <c:invertIfNegative val="0"/>
          <c:dLbls>
            <c:dLbl>
              <c:idx val="0"/>
              <c:layout>
                <c:manualLayout>
                  <c:x val="0.2420955605972025"/>
                  <c:y val="-3.0876240975689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F8-45B7-8B47-A911293E3A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2022-2023 Enrollment</c:v>
                </c:pt>
              </c:strCache>
            </c:strRef>
          </c:cat>
          <c:val>
            <c:numRef>
              <c:f>Sheet1!$D$2:$D$5</c:f>
              <c:numCache>
                <c:formatCode>General</c:formatCode>
                <c:ptCount val="4"/>
                <c:pt idx="0">
                  <c:v>908</c:v>
                </c:pt>
              </c:numCache>
            </c:numRef>
          </c:val>
          <c:extLst>
            <c:ext xmlns:c16="http://schemas.microsoft.com/office/drawing/2014/chart" uri="{C3380CC4-5D6E-409C-BE32-E72D297353CC}">
              <c16:uniqueId val="{00000002-2BF8-45B7-8B47-A911293E3ADB}"/>
            </c:ext>
          </c:extLst>
        </c:ser>
        <c:ser>
          <c:idx val="3"/>
          <c:order val="3"/>
          <c:tx>
            <c:strRef>
              <c:f>Sheet1!$E$1</c:f>
              <c:strCache>
                <c:ptCount val="1"/>
                <c:pt idx="0">
                  <c:v>Marines</c:v>
                </c:pt>
              </c:strCache>
            </c:strRef>
          </c:tx>
          <c:spPr>
            <a:solidFill>
              <a:schemeClr val="accent4"/>
            </a:solidFill>
            <a:ln>
              <a:noFill/>
            </a:ln>
            <a:effectLst/>
            <a:sp3d/>
          </c:spPr>
          <c:invertIfNegative val="0"/>
          <c:dLbls>
            <c:dLbl>
              <c:idx val="0"/>
              <c:layout>
                <c:manualLayout>
                  <c:x val="0.24937663008884767"/>
                  <c:y val="-5.6606441788763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F8-45B7-8B47-A911293E3AD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1"/>
                <c:pt idx="0">
                  <c:v>2022-2023 Enrollment</c:v>
                </c:pt>
              </c:strCache>
            </c:strRef>
          </c:cat>
          <c:val>
            <c:numRef>
              <c:f>Sheet1!$E$2:$E$5</c:f>
              <c:numCache>
                <c:formatCode>General</c:formatCode>
                <c:ptCount val="4"/>
                <c:pt idx="0">
                  <c:v>542</c:v>
                </c:pt>
              </c:numCache>
            </c:numRef>
          </c:val>
          <c:extLst>
            <c:ext xmlns:c16="http://schemas.microsoft.com/office/drawing/2014/chart" uri="{C3380CC4-5D6E-409C-BE32-E72D297353CC}">
              <c16:uniqueId val="{00000003-2BF8-45B7-8B47-A911293E3ADB}"/>
            </c:ext>
          </c:extLst>
        </c:ser>
        <c:dLbls>
          <c:showLegendKey val="0"/>
          <c:showVal val="1"/>
          <c:showCatName val="0"/>
          <c:showSerName val="0"/>
          <c:showPercent val="0"/>
          <c:showBubbleSize val="0"/>
        </c:dLbls>
        <c:gapWidth val="0"/>
        <c:gapDepth val="3"/>
        <c:shape val="cylinder"/>
        <c:axId val="1658833520"/>
        <c:axId val="1658848912"/>
        <c:axId val="0"/>
      </c:bar3DChart>
      <c:catAx>
        <c:axId val="1658833520"/>
        <c:scaling>
          <c:orientation val="minMax"/>
        </c:scaling>
        <c:delete val="1"/>
        <c:axPos val="b"/>
        <c:numFmt formatCode="General" sourceLinked="1"/>
        <c:majorTickMark val="none"/>
        <c:minorTickMark val="none"/>
        <c:tickLblPos val="nextTo"/>
        <c:crossAx val="1658848912"/>
        <c:crosses val="autoZero"/>
        <c:auto val="1"/>
        <c:lblAlgn val="ctr"/>
        <c:lblOffset val="100"/>
        <c:noMultiLvlLbl val="0"/>
      </c:catAx>
      <c:valAx>
        <c:axId val="1658848912"/>
        <c:scaling>
          <c:orientation val="minMax"/>
        </c:scaling>
        <c:delete val="1"/>
        <c:axPos val="l"/>
        <c:numFmt formatCode="0%" sourceLinked="1"/>
        <c:majorTickMark val="none"/>
        <c:minorTickMark val="none"/>
        <c:tickLblPos val="nextTo"/>
        <c:crossAx val="1658833520"/>
        <c:crosses val="autoZero"/>
        <c:crossBetween val="between"/>
      </c:valAx>
      <c:spPr>
        <a:noFill/>
        <a:ln>
          <a:noFill/>
        </a:ln>
        <a:effectLst/>
      </c:spPr>
    </c:plotArea>
    <c:legend>
      <c:legendPos val="tr"/>
      <c:layout>
        <c:manualLayout>
          <c:xMode val="edge"/>
          <c:yMode val="edge"/>
          <c:x val="0.51512749636812438"/>
          <c:y val="0.12908309606498913"/>
          <c:w val="0.48487250363187556"/>
          <c:h val="0.43566034643057056"/>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064"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00FDC-C1AE-4F36-9B46-069F46DA9F27}"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7E489-7A50-483F-997D-DB4E68E675EE}" type="slidenum">
              <a:rPr lang="en-US" smtClean="0"/>
              <a:t>‹#›</a:t>
            </a:fld>
            <a:endParaRPr lang="en-US"/>
          </a:p>
        </p:txBody>
      </p:sp>
    </p:spTree>
    <p:extLst>
      <p:ext uri="{BB962C8B-B14F-4D97-AF65-F5344CB8AC3E}">
        <p14:creationId xmlns:p14="http://schemas.microsoft.com/office/powerpoint/2010/main" val="56300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Hargis</a:t>
            </a:r>
          </a:p>
        </p:txBody>
      </p:sp>
      <p:sp>
        <p:nvSpPr>
          <p:cNvPr id="4" name="Slide Number Placeholder 3"/>
          <p:cNvSpPr>
            <a:spLocks noGrp="1"/>
          </p:cNvSpPr>
          <p:nvPr>
            <p:ph type="sldNum" sz="quarter" idx="5"/>
          </p:nvPr>
        </p:nvSpPr>
        <p:spPr/>
        <p:txBody>
          <a:bodyPr/>
          <a:lstStyle/>
          <a:p>
            <a:fld id="{82B7E489-7A50-483F-997D-DB4E68E675EE}" type="slidenum">
              <a:rPr lang="en-US" smtClean="0"/>
              <a:t>1</a:t>
            </a:fld>
            <a:endParaRPr lang="en-US"/>
          </a:p>
        </p:txBody>
      </p:sp>
    </p:spTree>
    <p:extLst>
      <p:ext uri="{BB962C8B-B14F-4D97-AF65-F5344CB8AC3E}">
        <p14:creationId xmlns:p14="http://schemas.microsoft.com/office/powerpoint/2010/main" val="1438699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Mr. </a:t>
            </a:r>
            <a:r>
              <a:rPr lang="en-US"/>
              <a:t>Thompson</a:t>
            </a:r>
            <a:endParaRPr lang="en-US" dirty="0"/>
          </a:p>
        </p:txBody>
      </p:sp>
      <p:sp>
        <p:nvSpPr>
          <p:cNvPr id="4" name="Slide Number Placeholder 3"/>
          <p:cNvSpPr>
            <a:spLocks noGrp="1"/>
          </p:cNvSpPr>
          <p:nvPr>
            <p:ph type="sldNum" sz="quarter" idx="5"/>
          </p:nvPr>
        </p:nvSpPr>
        <p:spPr/>
        <p:txBody>
          <a:bodyPr/>
          <a:lstStyle/>
          <a:p>
            <a:fld id="{82B7E489-7A50-483F-997D-DB4E68E675EE}" type="slidenum">
              <a:rPr lang="en-US" smtClean="0"/>
              <a:t>10</a:t>
            </a:fld>
            <a:endParaRPr lang="en-US"/>
          </a:p>
        </p:txBody>
      </p:sp>
    </p:spTree>
    <p:extLst>
      <p:ext uri="{BB962C8B-B14F-4D97-AF65-F5344CB8AC3E}">
        <p14:creationId xmlns:p14="http://schemas.microsoft.com/office/powerpoint/2010/main" val="3073973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Hargis</a:t>
            </a:r>
          </a:p>
        </p:txBody>
      </p:sp>
      <p:sp>
        <p:nvSpPr>
          <p:cNvPr id="4" name="Slide Number Placeholder 3"/>
          <p:cNvSpPr>
            <a:spLocks noGrp="1"/>
          </p:cNvSpPr>
          <p:nvPr>
            <p:ph type="sldNum" sz="quarter" idx="5"/>
          </p:nvPr>
        </p:nvSpPr>
        <p:spPr/>
        <p:txBody>
          <a:bodyPr/>
          <a:lstStyle/>
          <a:p>
            <a:fld id="{82B7E489-7A50-483F-997D-DB4E68E675EE}" type="slidenum">
              <a:rPr lang="en-US" smtClean="0"/>
              <a:t>11</a:t>
            </a:fld>
            <a:endParaRPr lang="en-US"/>
          </a:p>
        </p:txBody>
      </p:sp>
    </p:spTree>
    <p:extLst>
      <p:ext uri="{BB962C8B-B14F-4D97-AF65-F5344CB8AC3E}">
        <p14:creationId xmlns:p14="http://schemas.microsoft.com/office/powerpoint/2010/main" val="1009259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Hargis</a:t>
            </a:r>
          </a:p>
        </p:txBody>
      </p:sp>
      <p:sp>
        <p:nvSpPr>
          <p:cNvPr id="4" name="Slide Number Placeholder 3"/>
          <p:cNvSpPr>
            <a:spLocks noGrp="1"/>
          </p:cNvSpPr>
          <p:nvPr>
            <p:ph type="sldNum" sz="quarter" idx="5"/>
          </p:nvPr>
        </p:nvSpPr>
        <p:spPr/>
        <p:txBody>
          <a:bodyPr/>
          <a:lstStyle/>
          <a:p>
            <a:fld id="{82B7E489-7A50-483F-997D-DB4E68E675EE}" type="slidenum">
              <a:rPr lang="en-US" smtClean="0"/>
              <a:t>12</a:t>
            </a:fld>
            <a:endParaRPr lang="en-US"/>
          </a:p>
        </p:txBody>
      </p:sp>
    </p:spTree>
    <p:extLst>
      <p:ext uri="{BB962C8B-B14F-4D97-AF65-F5344CB8AC3E}">
        <p14:creationId xmlns:p14="http://schemas.microsoft.com/office/powerpoint/2010/main" val="41083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Thompson</a:t>
            </a:r>
          </a:p>
        </p:txBody>
      </p:sp>
      <p:sp>
        <p:nvSpPr>
          <p:cNvPr id="4" name="Slide Number Placeholder 3"/>
          <p:cNvSpPr>
            <a:spLocks noGrp="1"/>
          </p:cNvSpPr>
          <p:nvPr>
            <p:ph type="sldNum" sz="quarter" idx="5"/>
          </p:nvPr>
        </p:nvSpPr>
        <p:spPr/>
        <p:txBody>
          <a:bodyPr/>
          <a:lstStyle/>
          <a:p>
            <a:fld id="{82B7E489-7A50-483F-997D-DB4E68E675EE}" type="slidenum">
              <a:rPr lang="en-US" smtClean="0"/>
              <a:t>2</a:t>
            </a:fld>
            <a:endParaRPr lang="en-US"/>
          </a:p>
        </p:txBody>
      </p:sp>
    </p:spTree>
    <p:extLst>
      <p:ext uri="{BB962C8B-B14F-4D97-AF65-F5344CB8AC3E}">
        <p14:creationId xmlns:p14="http://schemas.microsoft.com/office/powerpoint/2010/main" val="141317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 Chilton</a:t>
            </a:r>
          </a:p>
        </p:txBody>
      </p:sp>
      <p:sp>
        <p:nvSpPr>
          <p:cNvPr id="4" name="Slide Number Placeholder 3"/>
          <p:cNvSpPr>
            <a:spLocks noGrp="1"/>
          </p:cNvSpPr>
          <p:nvPr>
            <p:ph type="sldNum" sz="quarter" idx="5"/>
          </p:nvPr>
        </p:nvSpPr>
        <p:spPr/>
        <p:txBody>
          <a:bodyPr/>
          <a:lstStyle/>
          <a:p>
            <a:fld id="{82B7E489-7A50-483F-997D-DB4E68E675EE}" type="slidenum">
              <a:rPr lang="en-US" smtClean="0"/>
              <a:t>3</a:t>
            </a:fld>
            <a:endParaRPr lang="en-US"/>
          </a:p>
        </p:txBody>
      </p:sp>
    </p:spTree>
    <p:extLst>
      <p:ext uri="{BB962C8B-B14F-4D97-AF65-F5344CB8AC3E}">
        <p14:creationId xmlns:p14="http://schemas.microsoft.com/office/powerpoint/2010/main" val="388712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16F2FA2E-34A6-7DE6-B507-D279E99E55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F7185DD4-6726-17DB-B6F3-9FA55DB5C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 Chilton</a:t>
            </a:r>
          </a:p>
          <a:p>
            <a:endParaRPr lang="en-US" altLang="en-US" dirty="0"/>
          </a:p>
        </p:txBody>
      </p:sp>
      <p:sp>
        <p:nvSpPr>
          <p:cNvPr id="4" name="Footer Placeholder 3">
            <a:extLst>
              <a:ext uri="{FF2B5EF4-FFF2-40B4-BE49-F238E27FC236}">
                <a16:creationId xmlns:a16="http://schemas.microsoft.com/office/drawing/2014/main" id="{87FAC17A-3CC2-26C3-344D-14D9A764449F}"/>
              </a:ext>
            </a:extLst>
          </p:cNvPr>
          <p:cNvSpPr>
            <a:spLocks noGrp="1"/>
          </p:cNvSpPr>
          <p:nvPr>
            <p:ph type="ftr" sz="quarter" idx="4"/>
          </p:nvPr>
        </p:nvSpPr>
        <p:spPr/>
        <p:txBody>
          <a:bodyPr/>
          <a:lstStyle/>
          <a:p>
            <a:pPr>
              <a:defRPr/>
            </a:pPr>
            <a:endParaRPr lang="en-US"/>
          </a:p>
        </p:txBody>
      </p:sp>
      <p:sp>
        <p:nvSpPr>
          <p:cNvPr id="171013" name="Slide Number Placeholder 4">
            <a:extLst>
              <a:ext uri="{FF2B5EF4-FFF2-40B4-BE49-F238E27FC236}">
                <a16:creationId xmlns:a16="http://schemas.microsoft.com/office/drawing/2014/main" id="{2CF9B7B9-00D0-B9F2-88CD-2CE5E95A65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D1F1E1-A371-4ABB-B59F-DD009F6132C1}"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56140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54A90BAF-6B2D-7E7D-9DBD-33A053AE3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E937BEF3-265E-3776-C195-71BC5D8F9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 Chilton</a:t>
            </a:r>
          </a:p>
          <a:p>
            <a:endParaRPr lang="en-US" altLang="en-US" dirty="0"/>
          </a:p>
        </p:txBody>
      </p:sp>
      <p:sp>
        <p:nvSpPr>
          <p:cNvPr id="4" name="Footer Placeholder 3">
            <a:extLst>
              <a:ext uri="{FF2B5EF4-FFF2-40B4-BE49-F238E27FC236}">
                <a16:creationId xmlns:a16="http://schemas.microsoft.com/office/drawing/2014/main" id="{D19B0C80-20A5-AD10-7112-EC78DF49241E}"/>
              </a:ext>
            </a:extLst>
          </p:cNvPr>
          <p:cNvSpPr>
            <a:spLocks noGrp="1"/>
          </p:cNvSpPr>
          <p:nvPr>
            <p:ph type="ftr" sz="quarter" idx="4"/>
          </p:nvPr>
        </p:nvSpPr>
        <p:spPr/>
        <p:txBody>
          <a:bodyPr/>
          <a:lstStyle/>
          <a:p>
            <a:pPr>
              <a:defRPr/>
            </a:pPr>
            <a:endParaRPr lang="en-US"/>
          </a:p>
        </p:txBody>
      </p:sp>
      <p:sp>
        <p:nvSpPr>
          <p:cNvPr id="173061" name="Slide Number Placeholder 4">
            <a:extLst>
              <a:ext uri="{FF2B5EF4-FFF2-40B4-BE49-F238E27FC236}">
                <a16:creationId xmlns:a16="http://schemas.microsoft.com/office/drawing/2014/main" id="{A0F4DC50-79A3-0485-4624-CFCE8C4671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27B41B-7C94-460A-AEF8-D7B5FB8F1194}"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04732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D68B2BE3-FD6B-7356-0EC7-BF042118D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2B54F180-4BDE-932F-1BB6-CBCB21B32A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 Chilton</a:t>
            </a:r>
          </a:p>
          <a:p>
            <a:endParaRPr lang="en-US" altLang="en-US" dirty="0"/>
          </a:p>
        </p:txBody>
      </p:sp>
      <p:sp>
        <p:nvSpPr>
          <p:cNvPr id="4" name="Footer Placeholder 3">
            <a:extLst>
              <a:ext uri="{FF2B5EF4-FFF2-40B4-BE49-F238E27FC236}">
                <a16:creationId xmlns:a16="http://schemas.microsoft.com/office/drawing/2014/main" id="{E0AF273D-EFBB-00D9-F780-4EEC37886447}"/>
              </a:ext>
            </a:extLst>
          </p:cNvPr>
          <p:cNvSpPr>
            <a:spLocks noGrp="1"/>
          </p:cNvSpPr>
          <p:nvPr>
            <p:ph type="ftr" sz="quarter" idx="4"/>
          </p:nvPr>
        </p:nvSpPr>
        <p:spPr/>
        <p:txBody>
          <a:bodyPr/>
          <a:lstStyle/>
          <a:p>
            <a:pPr>
              <a:defRPr/>
            </a:pPr>
            <a:endParaRPr lang="en-US"/>
          </a:p>
        </p:txBody>
      </p:sp>
      <p:sp>
        <p:nvSpPr>
          <p:cNvPr id="175109" name="Slide Number Placeholder 4">
            <a:extLst>
              <a:ext uri="{FF2B5EF4-FFF2-40B4-BE49-F238E27FC236}">
                <a16:creationId xmlns:a16="http://schemas.microsoft.com/office/drawing/2014/main" id="{C8C4DCD3-DB90-A8E8-0D50-EEFCA33F3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defTabSz="46661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57F98E-E771-4B76-B13D-DFB382432109}"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313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 Chilton</a:t>
            </a:r>
          </a:p>
          <a:p>
            <a:endParaRPr lang="en-US" dirty="0"/>
          </a:p>
        </p:txBody>
      </p:sp>
      <p:sp>
        <p:nvSpPr>
          <p:cNvPr id="4" name="Slide Number Placeholder 3"/>
          <p:cNvSpPr>
            <a:spLocks noGrp="1"/>
          </p:cNvSpPr>
          <p:nvPr>
            <p:ph type="sldNum" sz="quarter" idx="5"/>
          </p:nvPr>
        </p:nvSpPr>
        <p:spPr/>
        <p:txBody>
          <a:bodyPr/>
          <a:lstStyle/>
          <a:p>
            <a:fld id="{82B7E489-7A50-483F-997D-DB4E68E675EE}" type="slidenum">
              <a:rPr lang="en-US" smtClean="0"/>
              <a:t>7</a:t>
            </a:fld>
            <a:endParaRPr lang="en-US"/>
          </a:p>
        </p:txBody>
      </p:sp>
    </p:spTree>
    <p:extLst>
      <p:ext uri="{BB962C8B-B14F-4D97-AF65-F5344CB8AC3E}">
        <p14:creationId xmlns:p14="http://schemas.microsoft.com/office/powerpoint/2010/main" val="119198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Col. Chilton</a:t>
            </a:r>
          </a:p>
          <a:p>
            <a:endParaRPr lang="en-US"/>
          </a:p>
        </p:txBody>
      </p:sp>
      <p:sp>
        <p:nvSpPr>
          <p:cNvPr id="4" name="Slide Number Placeholder 3"/>
          <p:cNvSpPr>
            <a:spLocks noGrp="1"/>
          </p:cNvSpPr>
          <p:nvPr>
            <p:ph type="sldNum" sz="quarter" idx="5"/>
          </p:nvPr>
        </p:nvSpPr>
        <p:spPr/>
        <p:txBody>
          <a:bodyPr/>
          <a:lstStyle/>
          <a:p>
            <a:fld id="{82B7E489-7A50-483F-997D-DB4E68E675EE}" type="slidenum">
              <a:rPr lang="en-US" smtClean="0"/>
              <a:t>8</a:t>
            </a:fld>
            <a:endParaRPr lang="en-US"/>
          </a:p>
        </p:txBody>
      </p:sp>
    </p:spTree>
    <p:extLst>
      <p:ext uri="{BB962C8B-B14F-4D97-AF65-F5344CB8AC3E}">
        <p14:creationId xmlns:p14="http://schemas.microsoft.com/office/powerpoint/2010/main" val="383581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Col. Chilton</a:t>
            </a:r>
          </a:p>
          <a:p>
            <a:endParaRPr lang="en-US"/>
          </a:p>
        </p:txBody>
      </p:sp>
      <p:sp>
        <p:nvSpPr>
          <p:cNvPr id="4" name="Slide Number Placeholder 3"/>
          <p:cNvSpPr>
            <a:spLocks noGrp="1"/>
          </p:cNvSpPr>
          <p:nvPr>
            <p:ph type="sldNum" sz="quarter" idx="5"/>
          </p:nvPr>
        </p:nvSpPr>
        <p:spPr/>
        <p:txBody>
          <a:bodyPr/>
          <a:lstStyle/>
          <a:p>
            <a:fld id="{82B7E489-7A50-483F-997D-DB4E68E675EE}" type="slidenum">
              <a:rPr lang="en-US" smtClean="0"/>
              <a:t>9</a:t>
            </a:fld>
            <a:endParaRPr lang="en-US"/>
          </a:p>
        </p:txBody>
      </p:sp>
    </p:spTree>
    <p:extLst>
      <p:ext uri="{BB962C8B-B14F-4D97-AF65-F5344CB8AC3E}">
        <p14:creationId xmlns:p14="http://schemas.microsoft.com/office/powerpoint/2010/main" val="116779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7/20/2023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914400" y="2130428"/>
            <a:ext cx="10363200" cy="1470025"/>
          </a:xfrm>
        </p:spPr>
        <p:txBody>
          <a:bodyPr>
            <a:normAutofit/>
          </a:bodyPr>
          <a:lstStyle>
            <a:lvl1pPr algn="ctr">
              <a:defRPr sz="3200" baseline="0"/>
            </a:lvl1pPr>
          </a:lstStyle>
          <a:p>
            <a:r>
              <a:rPr lang="en-US"/>
              <a:t>Title Slide - click to edit</a:t>
            </a:r>
            <a:br>
              <a:rPr lang="en-US"/>
            </a:br>
            <a:r>
              <a:rPr lang="en-US"/>
              <a:t>(Arial 32 Bold)</a:t>
            </a:r>
          </a:p>
        </p:txBody>
      </p:sp>
      <p:sp>
        <p:nvSpPr>
          <p:cNvPr id="9" name="TextBox 8"/>
          <p:cNvSpPr txBox="1"/>
          <p:nvPr userDrawn="1"/>
        </p:nvSpPr>
        <p:spPr>
          <a:xfrm>
            <a:off x="-1" y="302735"/>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w="9525">
                  <a:noFill/>
                  <a:prstDash val="solid"/>
                </a:ln>
                <a:solidFill>
                  <a:prstClr val="black"/>
                </a:solidFill>
                <a:effectLst/>
                <a:uLnTx/>
                <a:uFillTx/>
                <a:latin typeface="Arial"/>
                <a:ea typeface="+mn-ea"/>
                <a:cs typeface="+mn-cs"/>
              </a:rPr>
              <a:t>Leadership Excellence</a:t>
            </a:r>
          </a:p>
        </p:txBody>
      </p:sp>
      <p:sp>
        <p:nvSpPr>
          <p:cNvPr id="14" name="Rectangle 24"/>
          <p:cNvSpPr>
            <a:spLocks noChangeArrowheads="1"/>
          </p:cNvSpPr>
          <p:nvPr userDrawn="1"/>
        </p:nvSpPr>
        <p:spPr bwMode="auto">
          <a:xfrm>
            <a:off x="0" y="6489613"/>
            <a:ext cx="12192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Rectangle 24"/>
          <p:cNvSpPr>
            <a:spLocks noChangeArrowheads="1"/>
          </p:cNvSpPr>
          <p:nvPr userDrawn="1"/>
        </p:nvSpPr>
        <p:spPr bwMode="auto">
          <a:xfrm rot="10800000">
            <a:off x="0" y="1036639"/>
            <a:ext cx="12192000" cy="128163"/>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Text Placeholder 17"/>
          <p:cNvSpPr>
            <a:spLocks noGrp="1"/>
          </p:cNvSpPr>
          <p:nvPr>
            <p:ph type="body" sz="quarter" idx="10" hasCustomPrompt="1"/>
          </p:nvPr>
        </p:nvSpPr>
        <p:spPr>
          <a:xfrm>
            <a:off x="1930400" y="3810000"/>
            <a:ext cx="8534400" cy="2057400"/>
          </a:xfrm>
        </p:spPr>
        <p:txBody>
          <a:bodyPr/>
          <a:lstStyle>
            <a:lvl1pPr algn="ctr">
              <a:buNone/>
              <a:defRPr sz="2400" b="1" baseline="0"/>
            </a:lvl1pPr>
          </a:lstStyle>
          <a:p>
            <a:pPr lvl="0"/>
            <a:r>
              <a:rPr lang="en-US"/>
              <a:t>Click to edit subtitle (Arial 24 Bold)</a:t>
            </a:r>
          </a:p>
        </p:txBody>
      </p:sp>
      <p:pic>
        <p:nvPicPr>
          <p:cNvPr id="19" name="Picture 2" descr="http://www.tioh.hqda.pentagon.mil/ImageProxy.ashx?n=1&amp;t=original&amp;id=5161"/>
          <p:cNvPicPr>
            <a:picLocks noChangeAspect="1"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254319" y="42863"/>
            <a:ext cx="880533" cy="914400"/>
          </a:xfrm>
          <a:prstGeom prst="rect">
            <a:avLst/>
          </a:prstGeom>
          <a:noFill/>
          <a:ln w="9525">
            <a:noFill/>
            <a:miter lim="800000"/>
            <a:headEnd/>
            <a:tailEnd/>
          </a:ln>
        </p:spPr>
      </p:pic>
      <p:pic>
        <p:nvPicPr>
          <p:cNvPr id="5" name="Picture 4" descr="Logo&#10;&#10;Description automatically generated">
            <a:extLst>
              <a:ext uri="{FF2B5EF4-FFF2-40B4-BE49-F238E27FC236}">
                <a16:creationId xmlns:a16="http://schemas.microsoft.com/office/drawing/2014/main" id="{77522337-76D1-2367-9B84-AE06913407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149" y="57943"/>
            <a:ext cx="943449" cy="884240"/>
          </a:xfrm>
          <a:prstGeom prst="rect">
            <a:avLst/>
          </a:prstGeom>
        </p:spPr>
      </p:pic>
      <p:sp>
        <p:nvSpPr>
          <p:cNvPr id="2" name="Rectangle 1">
            <a:extLst>
              <a:ext uri="{FF2B5EF4-FFF2-40B4-BE49-F238E27FC236}">
                <a16:creationId xmlns:a16="http://schemas.microsoft.com/office/drawing/2014/main" id="{85DE4DA2-E565-71C3-E108-76C1DA8F64CF}"/>
              </a:ext>
            </a:extLst>
          </p:cNvPr>
          <p:cNvSpPr/>
          <p:nvPr userDrawn="1"/>
        </p:nvSpPr>
        <p:spPr>
          <a:xfrm>
            <a:off x="11480508" y="6564227"/>
            <a:ext cx="654345"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w="0">
                  <a:solidFill>
                    <a:srgbClr val="FFC000"/>
                  </a:solidFill>
                </a:ln>
                <a:solidFill>
                  <a:prstClr val="black"/>
                </a:solidFill>
                <a:effectLst/>
                <a:uLnTx/>
                <a:uFillTx/>
                <a:latin typeface="G.I. 400" pitchFamily="2" charset="0"/>
                <a:ea typeface="+mn-ea"/>
                <a:cs typeface="+mn-cs"/>
              </a:rPr>
              <a:t>One ROTC</a:t>
            </a:r>
          </a:p>
        </p:txBody>
      </p:sp>
      <p:sp>
        <p:nvSpPr>
          <p:cNvPr id="3" name="Rectangle 2">
            <a:extLst>
              <a:ext uri="{FF2B5EF4-FFF2-40B4-BE49-F238E27FC236}">
                <a16:creationId xmlns:a16="http://schemas.microsoft.com/office/drawing/2014/main" id="{566507A5-F283-16E7-BA11-A983CC7C787D}"/>
              </a:ext>
            </a:extLst>
          </p:cNvPr>
          <p:cNvSpPr/>
          <p:nvPr userDrawn="1"/>
        </p:nvSpPr>
        <p:spPr>
          <a:xfrm>
            <a:off x="11194611" y="1137353"/>
            <a:ext cx="997388" cy="2308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w="3175">
                  <a:solidFill>
                    <a:srgbClr val="FFCC00"/>
                  </a:solidFill>
                </a:ln>
                <a:solidFill>
                  <a:prstClr val="black"/>
                </a:solidFill>
                <a:effectLst/>
                <a:uLnTx/>
                <a:uFillTx/>
                <a:latin typeface="G.I. 400" pitchFamily="2" charset="0"/>
                <a:ea typeface="+mn-ea"/>
                <a:cs typeface="+mn-cs"/>
              </a:rPr>
              <a:t>Be All You Can Be</a:t>
            </a:r>
          </a:p>
        </p:txBody>
      </p:sp>
      <p:sp>
        <p:nvSpPr>
          <p:cNvPr id="4" name="TextBox 3">
            <a:extLst>
              <a:ext uri="{FF2B5EF4-FFF2-40B4-BE49-F238E27FC236}">
                <a16:creationId xmlns:a16="http://schemas.microsoft.com/office/drawing/2014/main" id="{A700EC41-D699-BE70-F847-9DE020130EC2}"/>
              </a:ext>
            </a:extLst>
          </p:cNvPr>
          <p:cNvSpPr txBox="1"/>
          <p:nvPr userDrawn="1"/>
        </p:nvSpPr>
        <p:spPr>
          <a:xfrm>
            <a:off x="5215203" y="6609964"/>
            <a:ext cx="13211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UNCLASSIFIED</a:t>
            </a:r>
          </a:p>
        </p:txBody>
      </p:sp>
      <p:sp>
        <p:nvSpPr>
          <p:cNvPr id="6" name="TextBox 5">
            <a:extLst>
              <a:ext uri="{FF2B5EF4-FFF2-40B4-BE49-F238E27FC236}">
                <a16:creationId xmlns:a16="http://schemas.microsoft.com/office/drawing/2014/main" id="{529F9569-FE69-55D4-71E1-2D755BE39132}"/>
              </a:ext>
            </a:extLst>
          </p:cNvPr>
          <p:cNvSpPr txBox="1"/>
          <p:nvPr userDrawn="1"/>
        </p:nvSpPr>
        <p:spPr>
          <a:xfrm>
            <a:off x="5215203" y="-33324"/>
            <a:ext cx="13211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UNCLASSIFIED</a:t>
            </a:r>
          </a:p>
        </p:txBody>
      </p:sp>
    </p:spTree>
    <p:extLst>
      <p:ext uri="{BB962C8B-B14F-4D97-AF65-F5344CB8AC3E}">
        <p14:creationId xmlns:p14="http://schemas.microsoft.com/office/powerpoint/2010/main" val="312224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s and Graphs ">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52500" y="179757"/>
            <a:ext cx="10287000" cy="646331"/>
          </a:xfrm>
        </p:spPr>
        <p:txBody>
          <a:bodyPr>
            <a:normAutofit/>
          </a:bodyPr>
          <a:lstStyle>
            <a:lvl1pPr>
              <a:defRPr sz="2800" baseline="0"/>
            </a:lvl1pPr>
          </a:lstStyle>
          <a:p>
            <a:r>
              <a:rPr lang="en-US"/>
              <a:t>Arial 28 Bold</a:t>
            </a:r>
          </a:p>
        </p:txBody>
      </p:sp>
    </p:spTree>
    <p:extLst>
      <p:ext uri="{BB962C8B-B14F-4D97-AF65-F5344CB8AC3E}">
        <p14:creationId xmlns:p14="http://schemas.microsoft.com/office/powerpoint/2010/main" val="222132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0" y="264761"/>
            <a:ext cx="10261600" cy="480131"/>
          </a:xfrm>
        </p:spPr>
        <p:txBody>
          <a:bodyPr>
            <a:spAutoFit/>
          </a:bodyPr>
          <a:lstStyle>
            <a:lvl1pPr>
              <a:defRPr sz="2800"/>
            </a:lvl1pPr>
          </a:lstStyle>
          <a:p>
            <a:r>
              <a:rPr lang="en-US"/>
              <a:t>Arial 28 Bold</a:t>
            </a:r>
          </a:p>
        </p:txBody>
      </p:sp>
      <p:sp>
        <p:nvSpPr>
          <p:cNvPr id="3" name="Content Placeholder 2"/>
          <p:cNvSpPr>
            <a:spLocks noGrp="1"/>
          </p:cNvSpPr>
          <p:nvPr>
            <p:ph sz="half" idx="1" hasCustomPrompt="1"/>
          </p:nvPr>
        </p:nvSpPr>
        <p:spPr>
          <a:xfrm>
            <a:off x="203200" y="1143000"/>
            <a:ext cx="5852160" cy="5364480"/>
          </a:xfrm>
        </p:spPr>
        <p:txBody>
          <a:bodyPr/>
          <a:lstStyle>
            <a:lvl1pPr marL="170260" indent="-170260">
              <a:buFont typeface="Wingdings" pitchFamily="2" charset="2"/>
              <a:buChar char="Ø"/>
              <a:defRPr sz="2000" b="0"/>
            </a:lvl1pPr>
            <a:lvl2pPr marL="300038" indent="-129779">
              <a:buFont typeface="Arial" pitchFamily="34" charset="0"/>
              <a:buChar char="•"/>
              <a:defRPr sz="1800" b="0" baseline="0"/>
            </a:lvl2pPr>
            <a:lvl3pPr marL="431006" indent="-130969">
              <a:buFont typeface="Arial" pitchFamily="34" charset="0"/>
              <a:buChar char="–"/>
              <a:defRPr sz="1600" b="0" baseline="0"/>
            </a:lvl3pPr>
            <a:lvl4pPr marL="554831" indent="-123825">
              <a:spcBef>
                <a:spcPts val="450"/>
              </a:spcBef>
              <a:buFont typeface="Wingdings" pitchFamily="2" charset="2"/>
              <a:buChar char="§"/>
              <a:defRPr sz="1200" b="0" baseline="0"/>
            </a:lvl4pPr>
            <a:lvl5pPr marL="814388" indent="-122635">
              <a:defRPr sz="1350"/>
            </a:lvl5pPr>
            <a:lvl6pPr>
              <a:defRPr sz="1350"/>
            </a:lvl6pPr>
            <a:lvl7pPr>
              <a:defRPr sz="1350"/>
            </a:lvl7pPr>
            <a:lvl8pPr>
              <a:defRPr sz="1350"/>
            </a:lvl8pPr>
            <a:lvl9pPr>
              <a:defRPr sz="135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6174811" y="1143000"/>
            <a:ext cx="5852160" cy="5364480"/>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0"/>
            </a:lvl1pPr>
            <a:lvl2pPr>
              <a:defRPr lang="en-US" b="0" baseline="0"/>
            </a:lvl2pPr>
            <a:lvl3pPr>
              <a:defRPr lang="en-US" b="0" baseline="0"/>
            </a:lvl3pPr>
            <a:lvl4pPr>
              <a:defRPr lang="en-US" sz="1200" b="0" baseline="0"/>
            </a:lvl4pPr>
          </a:lstStyle>
          <a:p>
            <a:pPr marL="170260" lvl="0" indent="-170260"/>
            <a:r>
              <a:rPr lang="en-US"/>
              <a:t>Click to edit Master text styles</a:t>
            </a:r>
          </a:p>
          <a:p>
            <a:pPr marL="300038" lvl="1" indent="-129779">
              <a:buFont typeface="Arial" pitchFamily="34" charset="0"/>
            </a:pPr>
            <a:r>
              <a:rPr lang="en-US"/>
              <a:t>Second level</a:t>
            </a:r>
          </a:p>
          <a:p>
            <a:pPr marL="431006" lvl="2" indent="-130969">
              <a:buFont typeface="Arial" pitchFamily="34" charset="0"/>
            </a:pPr>
            <a:r>
              <a:rPr lang="en-US"/>
              <a:t>Third level</a:t>
            </a:r>
          </a:p>
          <a:p>
            <a:pPr marL="554831" lvl="3" indent="-123825"/>
            <a:r>
              <a:rPr lang="en-US"/>
              <a:t>Fourth level</a:t>
            </a:r>
          </a:p>
        </p:txBody>
      </p:sp>
    </p:spTree>
    <p:extLst>
      <p:ext uri="{BB962C8B-B14F-4D97-AF65-F5344CB8AC3E}">
        <p14:creationId xmlns:p14="http://schemas.microsoft.com/office/powerpoint/2010/main" val="893602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5" y="252932"/>
            <a:ext cx="10159999" cy="503792"/>
          </a:xfrm>
        </p:spPr>
        <p:txBody>
          <a:bodyPr wrap="square">
            <a:spAutoFit/>
          </a:bodyPr>
          <a:lstStyle>
            <a:lvl1pPr>
              <a:spcBef>
                <a:spcPts val="496"/>
              </a:spcBef>
              <a:defRPr sz="2971" baseline="0"/>
            </a:lvl1pPr>
          </a:lstStyle>
          <a:p>
            <a:r>
              <a:rPr lang="en-US"/>
              <a:t>Arial 36 Bold</a:t>
            </a:r>
          </a:p>
        </p:txBody>
      </p:sp>
      <p:sp>
        <p:nvSpPr>
          <p:cNvPr id="5" name="Text Placeholder 4"/>
          <p:cNvSpPr>
            <a:spLocks noGrp="1"/>
          </p:cNvSpPr>
          <p:nvPr>
            <p:ph type="body" sz="quarter" idx="10" hasCustomPrompt="1"/>
          </p:nvPr>
        </p:nvSpPr>
        <p:spPr>
          <a:xfrm>
            <a:off x="304800" y="1219200"/>
            <a:ext cx="115824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309287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914400" y="2130426"/>
            <a:ext cx="10363200" cy="1470025"/>
          </a:xfrm>
        </p:spPr>
        <p:txBody>
          <a:bodyPr>
            <a:normAutofit/>
          </a:bodyPr>
          <a:lstStyle>
            <a:lvl1pPr algn="ctr">
              <a:defRPr sz="2971" baseline="0"/>
            </a:lvl1pPr>
          </a:lstStyle>
          <a:p>
            <a:r>
              <a:rPr lang="en-US"/>
              <a:t>Title Slide - click to edit</a:t>
            </a:r>
            <a:br>
              <a:rPr lang="en-US"/>
            </a:br>
            <a:r>
              <a:rPr lang="en-US"/>
              <a:t>(Arial 36 Bold)</a:t>
            </a:r>
          </a:p>
        </p:txBody>
      </p:sp>
      <p:sp>
        <p:nvSpPr>
          <p:cNvPr id="9" name="TextBox 8"/>
          <p:cNvSpPr txBox="1"/>
          <p:nvPr/>
        </p:nvSpPr>
        <p:spPr>
          <a:xfrm>
            <a:off x="-1" y="76203"/>
            <a:ext cx="12192000" cy="499047"/>
          </a:xfrm>
          <a:prstGeom prst="rect">
            <a:avLst/>
          </a:prstGeom>
          <a:noFill/>
        </p:spPr>
        <p:txBody>
          <a:bodyPr wrap="square">
            <a:spAutoFit/>
          </a:bodyPr>
          <a:lstStyle/>
          <a:p>
            <a:pPr algn="ctr">
              <a:defRPr/>
            </a:pPr>
            <a:r>
              <a:rPr lang="en-US" sz="2643" b="1">
                <a:ln w="9525">
                  <a:noFill/>
                  <a:prstDash val="solid"/>
                </a:ln>
                <a:solidFill>
                  <a:prstClr val="black"/>
                </a:solidFill>
                <a:effectLst>
                  <a:outerShdw blurRad="41275" dist="20320" dir="1800000" algn="tl" rotWithShape="0">
                    <a:srgbClr val="000000">
                      <a:alpha val="40000"/>
                    </a:srgbClr>
                  </a:outerShdw>
                </a:effectLst>
                <a:cs typeface="Arial" charset="0"/>
              </a:rPr>
              <a:t>Leadership Excellence</a:t>
            </a:r>
          </a:p>
        </p:txBody>
      </p:sp>
      <p:sp>
        <p:nvSpPr>
          <p:cNvPr id="13" name="TextBox 12"/>
          <p:cNvSpPr txBox="1"/>
          <p:nvPr/>
        </p:nvSpPr>
        <p:spPr>
          <a:xfrm>
            <a:off x="-1" y="6258581"/>
            <a:ext cx="12192000" cy="448136"/>
          </a:xfrm>
          <a:prstGeom prst="rect">
            <a:avLst/>
          </a:prstGeom>
          <a:noFill/>
        </p:spPr>
        <p:txBody>
          <a:bodyPr wrap="square">
            <a:spAutoFit/>
          </a:bodyPr>
          <a:lstStyle/>
          <a:p>
            <a:pPr algn="ctr">
              <a:defRPr/>
            </a:pPr>
            <a:r>
              <a:rPr lang="en-US" sz="2312" b="1" i="1">
                <a:ln w="9525">
                  <a:noFill/>
                  <a:prstDash val="solid"/>
                </a:ln>
                <a:solidFill>
                  <a:prstClr val="black"/>
                </a:solidFill>
                <a:effectLst>
                  <a:outerShdw blurRad="41275" dist="20320" dir="1800000" algn="tl" rotWithShape="0">
                    <a:srgbClr val="000000">
                      <a:alpha val="40000"/>
                    </a:srgbClr>
                  </a:outerShdw>
                </a:effectLst>
                <a:cs typeface="Arial" charset="0"/>
              </a:rPr>
              <a:t>Leaders for Life</a:t>
            </a:r>
            <a:endParaRPr lang="en-US" sz="1981" b="1" i="1">
              <a:ln w="9525">
                <a:noFill/>
                <a:prstDash val="solid"/>
              </a:ln>
              <a:solidFill>
                <a:prstClr val="black"/>
              </a:solidFill>
              <a:effectLst>
                <a:outerShdw blurRad="41275" dist="20320" dir="1800000" algn="tl" rotWithShape="0">
                  <a:srgbClr val="000000">
                    <a:alpha val="40000"/>
                  </a:srgbClr>
                </a:outerShdw>
              </a:effectLst>
              <a:cs typeface="Arial" charset="0"/>
            </a:endParaRPr>
          </a:p>
        </p:txBody>
      </p:sp>
      <p:sp>
        <p:nvSpPr>
          <p:cNvPr id="14" name="Rectangle 24"/>
          <p:cNvSpPr>
            <a:spLocks noChangeArrowheads="1"/>
          </p:cNvSpPr>
          <p:nvPr/>
        </p:nvSpPr>
        <p:spPr bwMode="auto">
          <a:xfrm>
            <a:off x="-1" y="6065838"/>
            <a:ext cx="12192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2" b="1">
              <a:solidFill>
                <a:srgbClr val="FFFFFF"/>
              </a:solidFill>
              <a:cs typeface="Arial" charset="0"/>
            </a:endParaRPr>
          </a:p>
        </p:txBody>
      </p:sp>
      <p:sp>
        <p:nvSpPr>
          <p:cNvPr id="16" name="Rectangle 24"/>
          <p:cNvSpPr>
            <a:spLocks noChangeArrowheads="1"/>
          </p:cNvSpPr>
          <p:nvPr/>
        </p:nvSpPr>
        <p:spPr bwMode="auto">
          <a:xfrm rot="10800000">
            <a:off x="0" y="691180"/>
            <a:ext cx="12192000" cy="7180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5" b="1">
              <a:solidFill>
                <a:srgbClr val="FFFFFF"/>
              </a:solidFill>
              <a:cs typeface="Arial" charset="0"/>
            </a:endParaRPr>
          </a:p>
        </p:txBody>
      </p:sp>
      <p:sp>
        <p:nvSpPr>
          <p:cNvPr id="18" name="Text Placeholder 17"/>
          <p:cNvSpPr>
            <a:spLocks noGrp="1"/>
          </p:cNvSpPr>
          <p:nvPr>
            <p:ph type="body" sz="quarter" idx="10" hasCustomPrompt="1"/>
          </p:nvPr>
        </p:nvSpPr>
        <p:spPr>
          <a:xfrm>
            <a:off x="1930400" y="3810000"/>
            <a:ext cx="8534400" cy="2057400"/>
          </a:xfrm>
        </p:spPr>
        <p:txBody>
          <a:bodyPr/>
          <a:lstStyle>
            <a:lvl1pPr algn="ctr">
              <a:buNone/>
              <a:defRPr sz="1981" baseline="0"/>
            </a:lvl1pPr>
          </a:lstStyle>
          <a:p>
            <a:pPr lvl="0"/>
            <a:r>
              <a:rPr lang="en-US"/>
              <a:t>Click to edit subtitle (Arial 24 not Bold)</a:t>
            </a:r>
          </a:p>
        </p:txBody>
      </p:sp>
      <p:pic>
        <p:nvPicPr>
          <p:cNvPr id="10" name="Picture 3" descr="C:\Users\BorgerdingTB\AppData\Local\Microsoft\Windows\Temporary Internet Files\Content.Outlook\B8021UZJ\Nice Army of One.jpg"/>
          <p:cNvPicPr>
            <a:picLocks noChangeAspect="1" noChangeArrowheads="1"/>
          </p:cNvPicPr>
          <p:nvPr/>
        </p:nvPicPr>
        <p:blipFill>
          <a:blip r:embed="rId2" cstate="screen">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170152" y="157586"/>
            <a:ext cx="483829" cy="484094"/>
          </a:xfrm>
          <a:prstGeom prst="rect">
            <a:avLst/>
          </a:prstGeom>
          <a:noFill/>
          <a:ln w="9525">
            <a:noFill/>
            <a:miter lim="800000"/>
            <a:headEnd/>
            <a:tailEnd/>
          </a:ln>
        </p:spPr>
      </p:pic>
      <p:pic>
        <p:nvPicPr>
          <p:cNvPr id="11" name="Picture 2" descr="http://www.tioh.hqda.pentagon.mil/ImageProxy.ashx?n=1&amp;t=original&amp;id=5161"/>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70621" y="162904"/>
            <a:ext cx="466167" cy="484094"/>
          </a:xfrm>
          <a:prstGeom prst="rect">
            <a:avLst/>
          </a:prstGeom>
          <a:noFill/>
          <a:ln w="9525">
            <a:noFill/>
            <a:miter lim="800000"/>
            <a:headEnd/>
            <a:tailEnd/>
          </a:ln>
        </p:spPr>
      </p:pic>
    </p:spTree>
    <p:extLst>
      <p:ext uri="{BB962C8B-B14F-4D97-AF65-F5344CB8AC3E}">
        <p14:creationId xmlns:p14="http://schemas.microsoft.com/office/powerpoint/2010/main" val="245703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5" y="230074"/>
            <a:ext cx="10159999" cy="549509"/>
          </a:xfrm>
        </p:spPr>
        <p:txBody>
          <a:bodyPr wrap="square">
            <a:spAutoFit/>
          </a:bodyPr>
          <a:lstStyle>
            <a:lvl1pPr>
              <a:spcBef>
                <a:spcPts val="496"/>
              </a:spcBef>
              <a:defRPr sz="2971" baseline="0"/>
            </a:lvl1pPr>
          </a:lstStyle>
          <a:p>
            <a:r>
              <a:rPr lang="en-US"/>
              <a:t>Arial 36 Bold</a:t>
            </a:r>
          </a:p>
        </p:txBody>
      </p:sp>
      <p:sp>
        <p:nvSpPr>
          <p:cNvPr id="5" name="Text Placeholder 4"/>
          <p:cNvSpPr>
            <a:spLocks noGrp="1"/>
          </p:cNvSpPr>
          <p:nvPr>
            <p:ph type="body" sz="quarter" idx="10" hasCustomPrompt="1"/>
          </p:nvPr>
        </p:nvSpPr>
        <p:spPr>
          <a:xfrm>
            <a:off x="304800" y="1219200"/>
            <a:ext cx="115824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111608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cxnSp>
        <p:nvCxnSpPr>
          <p:cNvPr id="11" name="Straight Connector 10"/>
          <p:cNvCxnSpPr/>
          <p:nvPr/>
        </p:nvCxnSpPr>
        <p:spPr bwMode="auto">
          <a:xfrm rot="10800000">
            <a:off x="488951" y="3827463"/>
            <a:ext cx="11216216"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591985"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203201" y="1265240"/>
            <a:ext cx="5793317" cy="451027"/>
          </a:xfrm>
        </p:spPr>
        <p:txBody>
          <a:bodyPr anchor="b">
            <a:normAutofit/>
          </a:bodyPr>
          <a:lstStyle>
            <a:lvl1pPr marL="0" indent="0" algn="ctr">
              <a:buNone/>
              <a:defRPr sz="1652" b="1" u="sng" baseline="0"/>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Arial 20 Bold Underlined</a:t>
            </a:r>
          </a:p>
        </p:txBody>
      </p:sp>
      <p:sp>
        <p:nvSpPr>
          <p:cNvPr id="4" name="Content Placeholder 3"/>
          <p:cNvSpPr>
            <a:spLocks noGrp="1"/>
          </p:cNvSpPr>
          <p:nvPr>
            <p:ph sz="half" idx="2" hasCustomPrompt="1"/>
          </p:nvPr>
        </p:nvSpPr>
        <p:spPr>
          <a:xfrm>
            <a:off x="203201" y="1777046"/>
            <a:ext cx="5793317" cy="1985510"/>
          </a:xfrm>
        </p:spPr>
        <p:txBody>
          <a:bodyPr>
            <a:normAutofit/>
          </a:bodyPr>
          <a:lstStyle>
            <a:lvl1pPr marL="144174" indent="-144174">
              <a:defRPr sz="1321" baseline="0"/>
            </a:lvl1pPr>
            <a:lvl2pPr marL="237231" indent="-93058">
              <a:buFont typeface="Arial" pitchFamily="34" charset="0"/>
              <a:buChar char="•"/>
              <a:defRPr sz="1156"/>
            </a:lvl2pPr>
            <a:lvl3pPr marL="330287" indent="-93058">
              <a:buFont typeface="Arial" pitchFamily="34" charset="0"/>
              <a:buChar char="­"/>
              <a:defRPr sz="990" baseline="0"/>
            </a:lvl3pPr>
            <a:lvl4pPr marL="424655" indent="-94368">
              <a:spcBef>
                <a:spcPts val="496"/>
              </a:spcBef>
              <a:buFont typeface="Wingdings" pitchFamily="2" charset="2"/>
              <a:buChar char="§"/>
              <a:defRPr sz="990" baseline="0"/>
            </a:lvl4pPr>
            <a:lvl5pPr>
              <a:defRPr sz="1321"/>
            </a:lvl5pPr>
            <a:lvl6pPr>
              <a:defRPr sz="1321"/>
            </a:lvl6pPr>
            <a:lvl7pPr>
              <a:defRPr sz="1321"/>
            </a:lvl7pPr>
            <a:lvl8pPr>
              <a:defRPr sz="1321"/>
            </a:lvl8pPr>
            <a:lvl9pPr>
              <a:defRPr sz="1321"/>
            </a:lvl9pPr>
          </a:lstStyle>
          <a:p>
            <a:pPr lvl="0"/>
            <a:r>
              <a:rPr lang="en-US"/>
              <a:t>Arial 16</a:t>
            </a:r>
          </a:p>
          <a:p>
            <a:pPr lvl="1"/>
            <a:r>
              <a:rPr lang="en-US"/>
              <a:t>Arial 14</a:t>
            </a:r>
          </a:p>
          <a:p>
            <a:pPr lvl="2"/>
            <a:r>
              <a:rPr lang="en-US"/>
              <a:t>Arial 12</a:t>
            </a:r>
          </a:p>
          <a:p>
            <a:pPr lvl="3"/>
            <a:r>
              <a:rPr lang="en-US"/>
              <a:t>Arial 12</a:t>
            </a:r>
          </a:p>
        </p:txBody>
      </p:sp>
      <p:sp>
        <p:nvSpPr>
          <p:cNvPr id="5" name="Text Placeholder 4"/>
          <p:cNvSpPr>
            <a:spLocks noGrp="1"/>
          </p:cNvSpPr>
          <p:nvPr>
            <p:ph type="body" sz="quarter" idx="3"/>
          </p:nvPr>
        </p:nvSpPr>
        <p:spPr>
          <a:xfrm>
            <a:off x="6193371" y="1265240"/>
            <a:ext cx="5795435"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6" name="Content Placeholder 5"/>
          <p:cNvSpPr>
            <a:spLocks noGrp="1"/>
          </p:cNvSpPr>
          <p:nvPr>
            <p:ph sz="quarter" idx="4"/>
          </p:nvPr>
        </p:nvSpPr>
        <p:spPr>
          <a:xfrm>
            <a:off x="6193371" y="1777046"/>
            <a:ext cx="5795435" cy="1985510"/>
          </a:xfrm>
        </p:spPr>
        <p:txBody>
          <a:bodyPr rtlCol="0">
            <a:normAutofit/>
          </a:bodyPr>
          <a:lstStyle>
            <a:lvl1pPr marL="144174" indent="-144174" algn="l" defTabSz="754943" rtl="0" eaLnBrk="1" fontAlgn="base" latinLnBrk="0" hangingPunct="1">
              <a:spcBef>
                <a:spcPts val="496"/>
              </a:spcBef>
              <a:spcAft>
                <a:spcPct val="0"/>
              </a:spcAft>
              <a:buFont typeface="Wingdings" pitchFamily="2" charset="2"/>
              <a:buChar char="Ø"/>
              <a:defRPr lang="en-US" sz="1321" kern="1200" dirty="0" smtClean="0">
                <a:solidFill>
                  <a:schemeClr val="tx1"/>
                </a:solidFill>
                <a:latin typeface="Arial" pitchFamily="34" charset="0"/>
                <a:ea typeface="+mn-ea"/>
                <a:cs typeface="Arial" pitchFamily="34" charset="0"/>
              </a:defRPr>
            </a:lvl1pPr>
            <a:lvl2pPr marL="234032" indent="-90593" algn="l" defTabSz="754943" rtl="0" eaLnBrk="1" fontAlgn="base" latinLnBrk="0" hangingPunct="1">
              <a:spcBef>
                <a:spcPts val="496"/>
              </a:spcBef>
              <a:spcAft>
                <a:spcPct val="0"/>
              </a:spcAft>
              <a:buFont typeface="Arial" pitchFamily="34" charset="0"/>
              <a:buChar char="•"/>
              <a:defRPr lang="en-US" sz="1156" kern="1200" dirty="0" smtClean="0">
                <a:solidFill>
                  <a:schemeClr val="tx1"/>
                </a:solidFill>
                <a:latin typeface="Arial" pitchFamily="34" charset="0"/>
                <a:ea typeface="+mn-ea"/>
                <a:cs typeface="Arial" pitchFamily="34" charset="0"/>
              </a:defRPr>
            </a:lvl2pPr>
            <a:lvl3pPr marL="332174" indent="-90593" algn="l" defTabSz="754943" rtl="0" eaLnBrk="1" fontAlgn="base" latinLnBrk="0" hangingPunct="1">
              <a:spcBef>
                <a:spcPts val="496"/>
              </a:spcBef>
              <a:spcAft>
                <a:spcPct val="0"/>
              </a:spcAft>
              <a:buFont typeface="Arial" pitchFamily="34" charset="0"/>
              <a:buChar char="–"/>
              <a:defRPr lang="en-US" sz="990" kern="1200" dirty="0" smtClean="0">
                <a:solidFill>
                  <a:schemeClr val="tx1"/>
                </a:solidFill>
                <a:latin typeface="Arial" pitchFamily="34" charset="0"/>
                <a:ea typeface="+mn-ea"/>
                <a:cs typeface="Arial" pitchFamily="34" charset="0"/>
              </a:defRPr>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203201" y="3892376"/>
            <a:ext cx="5793317"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15" name="Content Placeholder 3"/>
          <p:cNvSpPr>
            <a:spLocks noGrp="1"/>
          </p:cNvSpPr>
          <p:nvPr>
            <p:ph sz="half" idx="14"/>
          </p:nvPr>
        </p:nvSpPr>
        <p:spPr>
          <a:xfrm>
            <a:off x="203201" y="4397831"/>
            <a:ext cx="5793317" cy="1991859"/>
          </a:xfrm>
        </p:spPr>
        <p:txBody>
          <a:bodyPr>
            <a:normAutofit/>
          </a:bodyPr>
          <a:lstStyle>
            <a:lvl1pPr marL="144174" indent="-144174">
              <a:defRPr sz="1321"/>
            </a:lvl1pPr>
            <a:lvl2pPr marL="234032" indent="-90593">
              <a:buFont typeface="Arial" pitchFamily="34" charset="0"/>
              <a:buChar char="•"/>
              <a:defRPr sz="1156"/>
            </a:lvl2pPr>
            <a:lvl3pPr marL="332174" indent="-90593">
              <a:buFont typeface="Arial" pitchFamily="34" charset="0"/>
              <a:buChar char="­"/>
              <a:defRPr sz="990"/>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6193371" y="3892376"/>
            <a:ext cx="5795435"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17" name="Content Placeholder 5"/>
          <p:cNvSpPr>
            <a:spLocks noGrp="1"/>
          </p:cNvSpPr>
          <p:nvPr>
            <p:ph sz="quarter" idx="16"/>
          </p:nvPr>
        </p:nvSpPr>
        <p:spPr>
          <a:xfrm>
            <a:off x="6193371" y="4397831"/>
            <a:ext cx="5795435" cy="1991859"/>
          </a:xfrm>
        </p:spPr>
        <p:txBody>
          <a:bodyPr>
            <a:normAutofit/>
          </a:bodyPr>
          <a:lstStyle>
            <a:lvl1pPr marL="144174" indent="-144174">
              <a:defRPr sz="1321"/>
            </a:lvl1pPr>
            <a:lvl2pPr marL="234032" indent="-90593">
              <a:buFont typeface="Arial" pitchFamily="34" charset="0"/>
              <a:buChar char="•"/>
              <a:defRPr sz="1156"/>
            </a:lvl2pPr>
            <a:lvl3pPr marL="332174" indent="-90593">
              <a:buFont typeface="Arial" pitchFamily="34" charset="0"/>
              <a:buChar char="­"/>
              <a:defRPr sz="990"/>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952501" y="179756"/>
            <a:ext cx="10287000" cy="646331"/>
          </a:xfrm>
        </p:spPr>
        <p:txBody>
          <a:bodyPr>
            <a:normAutofit/>
          </a:bodyPr>
          <a:lstStyle>
            <a:lvl1pPr>
              <a:defRPr sz="2971" baseline="0"/>
            </a:lvl1pPr>
          </a:lstStyle>
          <a:p>
            <a:r>
              <a:rPr lang="en-US"/>
              <a:t>Arial 36 Bold</a:t>
            </a:r>
          </a:p>
        </p:txBody>
      </p:sp>
    </p:spTree>
    <p:extLst>
      <p:ext uri="{BB962C8B-B14F-4D97-AF65-F5344CB8AC3E}">
        <p14:creationId xmlns:p14="http://schemas.microsoft.com/office/powerpoint/2010/main" val="286860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15" name="Rectangle 14"/>
          <p:cNvSpPr/>
          <p:nvPr/>
        </p:nvSpPr>
        <p:spPr>
          <a:xfrm>
            <a:off x="508001" y="381000"/>
            <a:ext cx="11176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55">
              <a:solidFill>
                <a:prstClr val="white"/>
              </a:solidFill>
            </a:endParaRPr>
          </a:p>
        </p:txBody>
      </p:sp>
      <p:sp>
        <p:nvSpPr>
          <p:cNvPr id="16" name="Rectangle 15"/>
          <p:cNvSpPr/>
          <p:nvPr/>
        </p:nvSpPr>
        <p:spPr>
          <a:xfrm>
            <a:off x="711203" y="533400"/>
            <a:ext cx="107696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55">
              <a:solidFill>
                <a:prstClr val="white"/>
              </a:solidFill>
            </a:endParaRPr>
          </a:p>
        </p:txBody>
      </p:sp>
      <p:pic>
        <p:nvPicPr>
          <p:cNvPr id="8" name="Picture 2" descr="http://www.tioh.hqda.pentagon.mil/ImageProxy.ashx?n=1&amp;t=original&amp;id=516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17017" y="2057401"/>
            <a:ext cx="2620435" cy="2720975"/>
          </a:xfrm>
          <a:prstGeom prst="rect">
            <a:avLst/>
          </a:prstGeom>
          <a:noFill/>
          <a:ln w="9525">
            <a:noFill/>
            <a:miter lim="800000"/>
            <a:headEnd/>
            <a:tailEnd/>
          </a:ln>
        </p:spPr>
      </p:pic>
      <p:sp>
        <p:nvSpPr>
          <p:cNvPr id="9" name="TextBox 8"/>
          <p:cNvSpPr txBox="1"/>
          <p:nvPr/>
        </p:nvSpPr>
        <p:spPr>
          <a:xfrm>
            <a:off x="1219200" y="751583"/>
            <a:ext cx="9753600" cy="905761"/>
          </a:xfrm>
          <a:prstGeom prst="rect">
            <a:avLst/>
          </a:prstGeom>
          <a:noFill/>
        </p:spPr>
        <p:txBody>
          <a:bodyPr>
            <a:spAutoFit/>
          </a:bodyPr>
          <a:lstStyle/>
          <a:p>
            <a:pPr algn="ctr">
              <a:defRPr/>
            </a:pPr>
            <a:r>
              <a:rPr lang="en-US" sz="2643" b="1">
                <a:solidFill>
                  <a:prstClr val="black"/>
                </a:solidFill>
                <a:cs typeface="Arial" charset="0"/>
              </a:rPr>
              <a:t>US Army Cadet Command</a:t>
            </a:r>
          </a:p>
          <a:p>
            <a:pPr algn="ctr">
              <a:defRPr/>
            </a:pPr>
            <a:r>
              <a:rPr lang="en-US" sz="2643" b="1" i="1">
                <a:solidFill>
                  <a:prstClr val="black"/>
                </a:solidFill>
                <a:cs typeface="Arial" charset="0"/>
              </a:rPr>
              <a:t>Leaders for Life</a:t>
            </a:r>
          </a:p>
        </p:txBody>
      </p:sp>
      <p:sp>
        <p:nvSpPr>
          <p:cNvPr id="13" name="TextBox 12"/>
          <p:cNvSpPr txBox="1"/>
          <p:nvPr/>
        </p:nvSpPr>
        <p:spPr>
          <a:xfrm>
            <a:off x="1422400" y="5105401"/>
            <a:ext cx="9753600" cy="905761"/>
          </a:xfrm>
          <a:prstGeom prst="rect">
            <a:avLst/>
          </a:prstGeom>
          <a:noFill/>
        </p:spPr>
        <p:txBody>
          <a:bodyPr>
            <a:spAutoFit/>
          </a:bodyPr>
          <a:lstStyle/>
          <a:p>
            <a:pPr algn="ctr">
              <a:defRPr/>
            </a:pPr>
            <a:r>
              <a:rPr lang="en-US" sz="2643" b="1">
                <a:solidFill>
                  <a:prstClr val="black"/>
                </a:solidFill>
                <a:cs typeface="Arial" charset="0"/>
              </a:rPr>
              <a:t>Leadership Excellence</a:t>
            </a:r>
          </a:p>
          <a:p>
            <a:pPr algn="ctr">
              <a:defRPr/>
            </a:pPr>
            <a:r>
              <a:rPr lang="en-US" sz="2643" b="1" i="1">
                <a:solidFill>
                  <a:prstClr val="black"/>
                </a:solidFill>
                <a:cs typeface="Arial" charset="0"/>
              </a:rPr>
              <a:t>This We’ll Defend</a:t>
            </a:r>
          </a:p>
        </p:txBody>
      </p:sp>
    </p:spTree>
    <p:extLst>
      <p:ext uri="{BB962C8B-B14F-4D97-AF65-F5344CB8AC3E}">
        <p14:creationId xmlns:p14="http://schemas.microsoft.com/office/powerpoint/2010/main" val="350012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117600" y="1752600"/>
            <a:ext cx="4978400" cy="4572000"/>
          </a:xfrm>
          <a:prstGeom prst="rect">
            <a:avLst/>
          </a:prstGeom>
          <a:noFill/>
          <a:ln w="9525">
            <a:noFill/>
            <a:miter lim="800000"/>
            <a:headEnd/>
            <a:tailEnd/>
          </a:ln>
        </p:spPr>
      </p:pic>
      <p:sp>
        <p:nvSpPr>
          <p:cNvPr id="3" name="TextBox 2"/>
          <p:cNvSpPr txBox="1"/>
          <p:nvPr/>
        </p:nvSpPr>
        <p:spPr>
          <a:xfrm>
            <a:off x="914400" y="274640"/>
            <a:ext cx="10363200" cy="397160"/>
          </a:xfrm>
          <a:prstGeom prst="rect">
            <a:avLst/>
          </a:prstGeom>
          <a:noFill/>
        </p:spPr>
        <p:txBody>
          <a:bodyPr>
            <a:spAutoFit/>
          </a:bodyPr>
          <a:lstStyle/>
          <a:p>
            <a:pPr algn="ctr">
              <a:defRPr/>
            </a:pPr>
            <a:r>
              <a:rPr lang="en-US" sz="1981" b="1">
                <a:solidFill>
                  <a:prstClr val="black"/>
                </a:solidFill>
                <a:cs typeface="Arial" pitchFamily="34" charset="0"/>
              </a:rPr>
              <a:t>Welcome to the Cadet Command Slide Format</a:t>
            </a:r>
          </a:p>
        </p:txBody>
      </p:sp>
      <p:sp>
        <p:nvSpPr>
          <p:cNvPr id="4" name="TextBox 3"/>
          <p:cNvSpPr txBox="1"/>
          <p:nvPr/>
        </p:nvSpPr>
        <p:spPr>
          <a:xfrm>
            <a:off x="6400800" y="1571688"/>
            <a:ext cx="5384800" cy="3287823"/>
          </a:xfrm>
          <a:prstGeom prst="rect">
            <a:avLst/>
          </a:prstGeom>
          <a:solidFill>
            <a:schemeClr val="bg2"/>
          </a:solidFill>
          <a:ln w="12700">
            <a:solidFill>
              <a:schemeClr val="tx1">
                <a:lumMod val="50000"/>
                <a:lumOff val="50000"/>
              </a:schemeClr>
            </a:solidFill>
          </a:ln>
        </p:spPr>
        <p:txBody>
          <a:bodyPr>
            <a:spAutoFit/>
          </a:bodyPr>
          <a:lstStyle/>
          <a:p>
            <a:pPr>
              <a:spcBef>
                <a:spcPts val="990"/>
              </a:spcBef>
              <a:buFont typeface="Arial" pitchFamily="34" charset="0"/>
              <a:buNone/>
              <a:defRPr/>
            </a:pPr>
            <a:r>
              <a:rPr lang="en-US" sz="1156" b="1">
                <a:solidFill>
                  <a:prstClr val="black"/>
                </a:solidFill>
                <a:cs typeface="Arial" pitchFamily="34" charset="0"/>
              </a:rPr>
              <a:t>To begin making your slide presentation, follow the arrow and:</a:t>
            </a:r>
          </a:p>
          <a:p>
            <a:pPr>
              <a:spcBef>
                <a:spcPts val="990"/>
              </a:spcBef>
              <a:buFont typeface="Arial" pitchFamily="34" charset="0"/>
              <a:buNone/>
              <a:defRPr/>
            </a:pPr>
            <a:r>
              <a:rPr lang="en-US" sz="1156" b="1">
                <a:solidFill>
                  <a:prstClr val="black"/>
                </a:solidFill>
                <a:cs typeface="Arial" pitchFamily="34" charset="0"/>
              </a:rPr>
              <a:t>Step 1.  From the “Home” tab, choose “Layout” to select and create your title slide.</a:t>
            </a:r>
          </a:p>
          <a:p>
            <a:pPr>
              <a:spcBef>
                <a:spcPts val="990"/>
              </a:spcBef>
              <a:buFont typeface="Arial" pitchFamily="34" charset="0"/>
              <a:buNone/>
              <a:defRPr/>
            </a:pPr>
            <a:r>
              <a:rPr lang="en-US" sz="1156" b="1">
                <a:solidFill>
                  <a:prstClr val="black"/>
                </a:solidFill>
                <a:cs typeface="Arial" pitchFamily="34" charset="0"/>
              </a:rPr>
              <a:t>Step 2.  From the “Home” tab, choose “New Slide”, then select the template that best fits your presentation.</a:t>
            </a:r>
          </a:p>
          <a:p>
            <a:pPr>
              <a:spcBef>
                <a:spcPts val="990"/>
              </a:spcBef>
              <a:buFont typeface="Arial" pitchFamily="34" charset="0"/>
              <a:buNone/>
              <a:defRPr/>
            </a:pPr>
            <a:r>
              <a:rPr lang="en-US" sz="1156" b="1">
                <a:solidFill>
                  <a:prstClr val="black"/>
                </a:solidFill>
                <a:cs typeface="Arial" pitchFamily="34" charset="0"/>
              </a:rPr>
              <a:t>Notes:</a:t>
            </a:r>
          </a:p>
          <a:p>
            <a:pPr>
              <a:spcBef>
                <a:spcPts val="496"/>
              </a:spcBef>
              <a:buFont typeface="Arial" charset="0"/>
              <a:buChar char="•"/>
              <a:defRPr/>
            </a:pPr>
            <a:r>
              <a:rPr lang="en-US" sz="1156" b="1">
                <a:solidFill>
                  <a:prstClr val="black"/>
                </a:solidFill>
                <a:cs typeface="Arial" pitchFamily="34" charset="0"/>
              </a:rPr>
              <a:t>All fonts should be Arial</a:t>
            </a:r>
          </a:p>
          <a:p>
            <a:pPr>
              <a:spcBef>
                <a:spcPts val="496"/>
              </a:spcBef>
              <a:buFont typeface="Arial" charset="0"/>
              <a:buChar char="•"/>
              <a:defRPr/>
            </a:pPr>
            <a:r>
              <a:rPr lang="en-US" sz="1156" b="1">
                <a:solidFill>
                  <a:prstClr val="black"/>
                </a:solidFill>
                <a:cs typeface="Arial" pitchFamily="34" charset="0"/>
              </a:rPr>
              <a:t>Templates automatically reduce overall size of text as more is added; do not go below font size 14 or third sub-bullet level</a:t>
            </a:r>
          </a:p>
          <a:p>
            <a:pPr>
              <a:spcBef>
                <a:spcPts val="496"/>
              </a:spcBef>
              <a:buFont typeface="Arial" charset="0"/>
              <a:buChar char="•"/>
              <a:defRPr/>
            </a:pPr>
            <a:r>
              <a:rPr lang="en-US" sz="1156" b="1">
                <a:solidFill>
                  <a:prstClr val="black"/>
                </a:solidFill>
                <a:cs typeface="Arial" pitchFamily="34" charset="0"/>
              </a:rPr>
              <a:t>Do not change formatting (e.g. hanging indent, bullet types, etc.)</a:t>
            </a:r>
          </a:p>
          <a:p>
            <a:pPr>
              <a:spcBef>
                <a:spcPts val="496"/>
              </a:spcBef>
              <a:buFont typeface="Arial" charset="0"/>
              <a:buChar char="•"/>
              <a:defRPr/>
            </a:pPr>
            <a:r>
              <a:rPr lang="en-US" sz="1156" b="1">
                <a:solidFill>
                  <a:prstClr val="black"/>
                </a:solidFill>
                <a:cs typeface="Arial" pitchFamily="34" charset="0"/>
              </a:rPr>
              <a:t>Brigades:  use this template, but you may put the USACC patch in the top left and add your brigade logo to the top right </a:t>
            </a:r>
          </a:p>
          <a:p>
            <a:pPr>
              <a:spcBef>
                <a:spcPts val="496"/>
              </a:spcBef>
              <a:buFont typeface="Arial" charset="0"/>
              <a:buChar char="•"/>
              <a:defRPr/>
            </a:pPr>
            <a:r>
              <a:rPr lang="en-US" sz="1156" b="1">
                <a:solidFill>
                  <a:prstClr val="black"/>
                </a:solidFill>
                <a:cs typeface="Arial" pitchFamily="34" charset="0"/>
              </a:rPr>
              <a:t>Print in grayscale; only print in color if there is a chart on the page that has color coding</a:t>
            </a:r>
          </a:p>
        </p:txBody>
      </p:sp>
      <p:grpSp>
        <p:nvGrpSpPr>
          <p:cNvPr id="5" name="Group 16"/>
          <p:cNvGrpSpPr>
            <a:grpSpLocks/>
          </p:cNvGrpSpPr>
          <p:nvPr/>
        </p:nvGrpSpPr>
        <p:grpSpPr bwMode="auto">
          <a:xfrm>
            <a:off x="220136" y="1308100"/>
            <a:ext cx="2032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55">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856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914400" y="2130426"/>
            <a:ext cx="10363200" cy="1470025"/>
          </a:xfrm>
        </p:spPr>
        <p:txBody>
          <a:bodyPr>
            <a:normAutofit/>
          </a:bodyPr>
          <a:lstStyle>
            <a:lvl1pPr algn="ctr">
              <a:defRPr sz="3600" baseline="0"/>
            </a:lvl1pPr>
          </a:lstStyle>
          <a:p>
            <a:r>
              <a:rPr lang="en-US"/>
              <a:t>Title Slide - click to edit</a:t>
            </a:r>
            <a:br>
              <a:rPr lang="en-US"/>
            </a:br>
            <a:r>
              <a:rPr lang="en-US"/>
              <a:t>(Arial 36 Bold)</a:t>
            </a:r>
          </a:p>
        </p:txBody>
      </p:sp>
      <p:sp>
        <p:nvSpPr>
          <p:cNvPr id="9" name="TextBox 8"/>
          <p:cNvSpPr txBox="1"/>
          <p:nvPr userDrawn="1"/>
        </p:nvSpPr>
        <p:spPr>
          <a:xfrm>
            <a:off x="-1" y="76201"/>
            <a:ext cx="12192000" cy="584775"/>
          </a:xfrm>
          <a:prstGeom prst="rect">
            <a:avLst/>
          </a:prstGeom>
          <a:noFill/>
        </p:spPr>
        <p:txBody>
          <a:bodyPr wrap="square">
            <a:spAutoFit/>
          </a:bodyPr>
          <a:lstStyle/>
          <a:p>
            <a:pPr algn="ctr">
              <a:defRPr/>
            </a:pPr>
            <a:r>
              <a:rPr lang="en-US" sz="3200" b="1">
                <a:ln w="9525">
                  <a:noFill/>
                  <a:prstDash val="solid"/>
                </a:ln>
                <a:solidFill>
                  <a:prstClr val="black"/>
                </a:solidFill>
                <a:effectLst>
                  <a:outerShdw blurRad="41275" dist="20320" dir="1800000" algn="tl" rotWithShape="0">
                    <a:srgbClr val="000000">
                      <a:alpha val="40000"/>
                    </a:srgbClr>
                  </a:outerShdw>
                </a:effectLst>
                <a:cs typeface="Arial" charset="0"/>
              </a:rPr>
              <a:t>Leadership Excellence</a:t>
            </a:r>
          </a:p>
        </p:txBody>
      </p:sp>
      <p:sp>
        <p:nvSpPr>
          <p:cNvPr id="13" name="TextBox 12"/>
          <p:cNvSpPr txBox="1"/>
          <p:nvPr userDrawn="1"/>
        </p:nvSpPr>
        <p:spPr>
          <a:xfrm>
            <a:off x="-1" y="6258580"/>
            <a:ext cx="12192000" cy="523220"/>
          </a:xfrm>
          <a:prstGeom prst="rect">
            <a:avLst/>
          </a:prstGeom>
          <a:noFill/>
        </p:spPr>
        <p:txBody>
          <a:bodyPr wrap="square">
            <a:spAutoFit/>
          </a:bodyPr>
          <a:lstStyle/>
          <a:p>
            <a:pPr algn="ctr">
              <a:defRPr/>
            </a:pPr>
            <a:r>
              <a:rPr lang="en-US" sz="2800" b="1" i="1">
                <a:ln w="9525">
                  <a:noFill/>
                  <a:prstDash val="solid"/>
                </a:ln>
                <a:solidFill>
                  <a:prstClr val="black"/>
                </a:solidFill>
                <a:effectLst>
                  <a:outerShdw blurRad="41275" dist="20320" dir="1800000" algn="tl" rotWithShape="0">
                    <a:srgbClr val="000000">
                      <a:alpha val="40000"/>
                    </a:srgbClr>
                  </a:outerShdw>
                </a:effectLst>
                <a:cs typeface="Arial" charset="0"/>
              </a:rPr>
              <a:t>Leaders for Life</a:t>
            </a:r>
            <a:endParaRPr lang="en-US" sz="2400" b="1" i="1">
              <a:ln w="9525">
                <a:noFill/>
                <a:prstDash val="solid"/>
              </a:ln>
              <a:solidFill>
                <a:prstClr val="black"/>
              </a:solidFill>
              <a:effectLst>
                <a:outerShdw blurRad="41275" dist="20320" dir="1800000" algn="tl" rotWithShape="0">
                  <a:srgbClr val="000000">
                    <a:alpha val="40000"/>
                  </a:srgbClr>
                </a:outerShdw>
              </a:effectLst>
              <a:cs typeface="Arial" charset="0"/>
            </a:endParaRPr>
          </a:p>
        </p:txBody>
      </p:sp>
      <p:sp>
        <p:nvSpPr>
          <p:cNvPr id="14" name="Rectangle 24"/>
          <p:cNvSpPr>
            <a:spLocks noChangeArrowheads="1"/>
          </p:cNvSpPr>
          <p:nvPr userDrawn="1"/>
        </p:nvSpPr>
        <p:spPr bwMode="auto">
          <a:xfrm>
            <a:off x="-1" y="6065838"/>
            <a:ext cx="12192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2000" b="1">
              <a:solidFill>
                <a:srgbClr val="FFFFFF"/>
              </a:solidFill>
              <a:cs typeface="Arial" charset="0"/>
            </a:endParaRPr>
          </a:p>
        </p:txBody>
      </p:sp>
      <p:sp>
        <p:nvSpPr>
          <p:cNvPr id="16" name="Rectangle 24"/>
          <p:cNvSpPr>
            <a:spLocks noChangeArrowheads="1"/>
          </p:cNvSpPr>
          <p:nvPr userDrawn="1"/>
        </p:nvSpPr>
        <p:spPr bwMode="auto">
          <a:xfrm rot="10800000">
            <a:off x="0" y="790571"/>
            <a:ext cx="12192000" cy="91281"/>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800" b="1">
              <a:solidFill>
                <a:srgbClr val="FFFFFF"/>
              </a:solidFill>
              <a:cs typeface="Arial" charset="0"/>
            </a:endParaRPr>
          </a:p>
        </p:txBody>
      </p:sp>
      <p:sp>
        <p:nvSpPr>
          <p:cNvPr id="18" name="Text Placeholder 17"/>
          <p:cNvSpPr>
            <a:spLocks noGrp="1"/>
          </p:cNvSpPr>
          <p:nvPr>
            <p:ph type="body" sz="quarter" idx="10" hasCustomPrompt="1"/>
          </p:nvPr>
        </p:nvSpPr>
        <p:spPr>
          <a:xfrm>
            <a:off x="1930400" y="3810000"/>
            <a:ext cx="8534400" cy="2057400"/>
          </a:xfrm>
        </p:spPr>
        <p:txBody>
          <a:bodyPr/>
          <a:lstStyle>
            <a:lvl1pPr algn="ctr">
              <a:buNone/>
              <a:defRPr sz="2400" baseline="0"/>
            </a:lvl1pPr>
          </a:lstStyle>
          <a:p>
            <a:pPr lvl="0"/>
            <a:r>
              <a:rPr lang="en-US"/>
              <a:t>Click to edit subtitle (Arial 24 not Bold)</a:t>
            </a:r>
          </a:p>
        </p:txBody>
      </p:sp>
      <p:pic>
        <p:nvPicPr>
          <p:cNvPr id="10" name="Picture 3" descr="C:\Users\BorgerdingTB\AppData\Local\Microsoft\Windows\Temporary Internet Files\Content.Outlook\B8021UZJ\Nice Army of One.jpg"/>
          <p:cNvPicPr>
            <a:picLocks noChangeAspect="1" noChangeArrowheads="1"/>
          </p:cNvPicPr>
          <p:nvPr userDrawn="1"/>
        </p:nvPicPr>
        <p:blipFill>
          <a:blip r:embed="rId2" cstate="email">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46568" y="42864"/>
            <a:ext cx="579509" cy="579825"/>
          </a:xfrm>
          <a:prstGeom prst="rect">
            <a:avLst/>
          </a:prstGeom>
          <a:noFill/>
          <a:ln w="9525">
            <a:noFill/>
            <a:miter lim="800000"/>
            <a:headEnd/>
            <a:tailEnd/>
          </a:ln>
        </p:spPr>
      </p:pic>
      <p:pic>
        <p:nvPicPr>
          <p:cNvPr id="11" name="Picture 2" descr="http://www.tioh.hqda.pentagon.mil/ImageProxy.ashx?n=1&amp;t=original&amp;id=5161"/>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51617" y="42864"/>
            <a:ext cx="558351" cy="579825"/>
          </a:xfrm>
          <a:prstGeom prst="rect">
            <a:avLst/>
          </a:prstGeom>
          <a:noFill/>
          <a:ln w="9525">
            <a:noFill/>
            <a:miter lim="800000"/>
            <a:headEnd/>
            <a:tailEnd/>
          </a:ln>
        </p:spPr>
      </p:pic>
    </p:spTree>
    <p:extLst>
      <p:ext uri="{BB962C8B-B14F-4D97-AF65-F5344CB8AC3E}">
        <p14:creationId xmlns:p14="http://schemas.microsoft.com/office/powerpoint/2010/main" val="533304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2" y="181661"/>
            <a:ext cx="10159999" cy="646331"/>
          </a:xfrm>
        </p:spPr>
        <p:txBody>
          <a:bodyPr wrap="square">
            <a:spAutoFit/>
          </a:bodyPr>
          <a:lstStyle>
            <a:lvl1pPr>
              <a:spcBef>
                <a:spcPts val="600"/>
              </a:spcBef>
              <a:defRPr sz="3600" baseline="0"/>
            </a:lvl1pPr>
          </a:lstStyle>
          <a:p>
            <a:r>
              <a:rPr lang="en-US"/>
              <a:t>Arial 36 Bold</a:t>
            </a:r>
          </a:p>
        </p:txBody>
      </p:sp>
      <p:sp>
        <p:nvSpPr>
          <p:cNvPr id="5" name="Text Placeholder 4"/>
          <p:cNvSpPr>
            <a:spLocks noGrp="1"/>
          </p:cNvSpPr>
          <p:nvPr>
            <p:ph type="body" sz="quarter" idx="10" hasCustomPrompt="1"/>
          </p:nvPr>
        </p:nvSpPr>
        <p:spPr>
          <a:xfrm>
            <a:off x="304800" y="1219200"/>
            <a:ext cx="115824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
        <p:nvSpPr>
          <p:cNvPr id="4" name="TextBox 3"/>
          <p:cNvSpPr txBox="1"/>
          <p:nvPr userDrawn="1"/>
        </p:nvSpPr>
        <p:spPr>
          <a:xfrm>
            <a:off x="8323818" y="6586627"/>
            <a:ext cx="2696572" cy="246221"/>
          </a:xfrm>
          <a:prstGeom prst="rect">
            <a:avLst/>
          </a:prstGeom>
          <a:solidFill>
            <a:srgbClr val="008000"/>
          </a:solid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US" sz="1000" b="1">
                <a:solidFill>
                  <a:srgbClr val="FFFFFF"/>
                </a:solidFill>
                <a:latin typeface="Arial" pitchFamily="34"/>
                <a:cs typeface="Arial" pitchFamily="34"/>
              </a:rPr>
              <a:t>UNCLASSIFIED//FOUO//PREDECISIONAL</a:t>
            </a:r>
          </a:p>
        </p:txBody>
      </p:sp>
    </p:spTree>
    <p:extLst>
      <p:ext uri="{BB962C8B-B14F-4D97-AF65-F5344CB8AC3E}">
        <p14:creationId xmlns:p14="http://schemas.microsoft.com/office/powerpoint/2010/main" val="680228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488951" y="3827463"/>
            <a:ext cx="11216216"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3591984"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203200" y="1265239"/>
            <a:ext cx="5793317" cy="451027"/>
          </a:xfrm>
        </p:spPr>
        <p:txBody>
          <a:bodyPr anchor="b">
            <a:normAutofit/>
          </a:bodyPr>
          <a:lstStyle>
            <a:lvl1pPr marL="0" indent="0" algn="ctr">
              <a:buNone/>
              <a:defRPr sz="2000" b="1" u="sng"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Arial 20 Bold Underlined</a:t>
            </a:r>
          </a:p>
        </p:txBody>
      </p:sp>
      <p:sp>
        <p:nvSpPr>
          <p:cNvPr id="4" name="Content Placeholder 3"/>
          <p:cNvSpPr>
            <a:spLocks noGrp="1"/>
          </p:cNvSpPr>
          <p:nvPr>
            <p:ph sz="half" idx="2" hasCustomPrompt="1"/>
          </p:nvPr>
        </p:nvSpPr>
        <p:spPr>
          <a:xfrm>
            <a:off x="203200" y="1777043"/>
            <a:ext cx="5793317" cy="1985510"/>
          </a:xfrm>
        </p:spPr>
        <p:txBody>
          <a:bodyPr>
            <a:normAutofit/>
          </a:bodyPr>
          <a:lstStyle>
            <a:lvl1pPr marL="174625" indent="-174625">
              <a:defRPr sz="1600" baseline="0"/>
            </a:lvl1pPr>
            <a:lvl2pPr marL="287338" indent="-112713">
              <a:buFont typeface="Arial" pitchFamily="34" charset="0"/>
              <a:buChar char="•"/>
              <a:defRPr sz="1400"/>
            </a:lvl2pPr>
            <a:lvl3pPr marL="400050" indent="-112713">
              <a:buFont typeface="Arial" pitchFamily="34" charset="0"/>
              <a:buChar char="­"/>
              <a:defRPr sz="1200" baseline="0"/>
            </a:lvl3pPr>
            <a:lvl4pPr marL="514350" indent="-114300">
              <a:spcBef>
                <a:spcPts val="600"/>
              </a:spcBef>
              <a:buFont typeface="Wingdings" pitchFamily="2" charset="2"/>
              <a:buChar char="§"/>
              <a:defRPr sz="1200" baseline="0"/>
            </a:lvl4pPr>
            <a:lvl5pPr>
              <a:defRPr sz="1600"/>
            </a:lvl5pPr>
            <a:lvl6pPr>
              <a:defRPr sz="1600"/>
            </a:lvl6pPr>
            <a:lvl7pPr>
              <a:defRPr sz="1600"/>
            </a:lvl7pPr>
            <a:lvl8pPr>
              <a:defRPr sz="1600"/>
            </a:lvl8pPr>
            <a:lvl9pPr>
              <a:defRPr sz="1600"/>
            </a:lvl9pPr>
          </a:lstStyle>
          <a:p>
            <a:pPr lvl="0"/>
            <a:r>
              <a:rPr lang="en-US"/>
              <a:t>Arial 16</a:t>
            </a:r>
          </a:p>
          <a:p>
            <a:pPr lvl="1"/>
            <a:r>
              <a:rPr lang="en-US"/>
              <a:t>Arial 14</a:t>
            </a:r>
          </a:p>
          <a:p>
            <a:pPr lvl="2"/>
            <a:r>
              <a:rPr lang="en-US"/>
              <a:t>Arial 12</a:t>
            </a:r>
          </a:p>
          <a:p>
            <a:pPr lvl="3"/>
            <a:r>
              <a:rPr lang="en-US"/>
              <a:t>Arial 12</a:t>
            </a:r>
          </a:p>
        </p:txBody>
      </p:sp>
      <p:sp>
        <p:nvSpPr>
          <p:cNvPr id="5" name="Text Placeholder 4"/>
          <p:cNvSpPr>
            <a:spLocks noGrp="1"/>
          </p:cNvSpPr>
          <p:nvPr>
            <p:ph type="body" sz="quarter" idx="3"/>
          </p:nvPr>
        </p:nvSpPr>
        <p:spPr>
          <a:xfrm>
            <a:off x="6193368" y="1265239"/>
            <a:ext cx="5795433"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77043"/>
            <a:ext cx="5795433" cy="1985510"/>
          </a:xfrm>
        </p:spPr>
        <p:txBody>
          <a:bodyPr rtlCol="0">
            <a:normAutofit/>
          </a:bodyPr>
          <a:lstStyle>
            <a:lvl1pPr marL="174625" indent="-174625" algn="l" defTabSz="914400" rtl="0" eaLnBrk="1" fontAlgn="base" latinLnBrk="0" hangingPunct="1">
              <a:spcBef>
                <a:spcPts val="600"/>
              </a:spcBef>
              <a:spcAft>
                <a:spcPct val="0"/>
              </a:spcAft>
              <a:buFont typeface="Wingdings" pitchFamily="2" charset="2"/>
              <a:buChar char="Ø"/>
              <a:defRPr lang="en-US" sz="1600" kern="1200" dirty="0" smtClean="0">
                <a:solidFill>
                  <a:schemeClr val="tx1"/>
                </a:solidFill>
                <a:latin typeface="Arial" pitchFamily="34" charset="0"/>
                <a:ea typeface="+mn-ea"/>
                <a:cs typeface="Arial" pitchFamily="34" charset="0"/>
              </a:defRPr>
            </a:lvl1pPr>
            <a:lvl2pPr marL="283464" indent="-109728" algn="l" defTabSz="914400" rtl="0" eaLnBrk="1" fontAlgn="base" latinLnBrk="0" hangingPunct="1">
              <a:spcBef>
                <a:spcPts val="600"/>
              </a:spcBef>
              <a:spcAft>
                <a:spcPct val="0"/>
              </a:spcAft>
              <a:buFont typeface="Arial" pitchFamily="34" charset="0"/>
              <a:buChar char="•"/>
              <a:defRPr lang="en-US" sz="1400" kern="1200" dirty="0" smtClean="0">
                <a:solidFill>
                  <a:schemeClr val="tx1"/>
                </a:solidFill>
                <a:latin typeface="Arial" pitchFamily="34" charset="0"/>
                <a:ea typeface="+mn-ea"/>
                <a:cs typeface="Arial" pitchFamily="34" charset="0"/>
              </a:defRPr>
            </a:lvl2pPr>
            <a:lvl3pPr marL="402336" indent="-109728" algn="l" defTabSz="914400" rtl="0" eaLnBrk="1" fontAlgn="base" latinLnBrk="0" hangingPunct="1">
              <a:spcBef>
                <a:spcPts val="600"/>
              </a:spcBef>
              <a:spcAft>
                <a:spcPct val="0"/>
              </a:spcAft>
              <a:buFont typeface="Arial" pitchFamily="34" charset="0"/>
              <a:buChar char="–"/>
              <a:defRPr lang="en-US" sz="1200" kern="1200" dirty="0" smtClean="0">
                <a:solidFill>
                  <a:schemeClr val="tx1"/>
                </a:solidFill>
                <a:latin typeface="Arial" pitchFamily="34" charset="0"/>
                <a:ea typeface="+mn-ea"/>
                <a:cs typeface="Arial" pitchFamily="34" charset="0"/>
              </a:defRPr>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203200" y="3892374"/>
            <a:ext cx="5793317"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4"/>
          </p:nvPr>
        </p:nvSpPr>
        <p:spPr>
          <a:xfrm>
            <a:off x="203200" y="4397829"/>
            <a:ext cx="5793317"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6193368" y="3892374"/>
            <a:ext cx="5795433" cy="451027"/>
          </a:xfrm>
        </p:spPr>
        <p:txBody>
          <a:bodyPr anchor="b">
            <a:normAutofit/>
          </a:bodyPr>
          <a:lstStyle>
            <a:lvl1pPr marL="0" indent="0" algn="ctr">
              <a:buNone/>
              <a:defRPr sz="2000" b="1"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p:cNvSpPr>
            <a:spLocks noGrp="1"/>
          </p:cNvSpPr>
          <p:nvPr>
            <p:ph sz="quarter" idx="16"/>
          </p:nvPr>
        </p:nvSpPr>
        <p:spPr>
          <a:xfrm>
            <a:off x="6193368" y="4397829"/>
            <a:ext cx="5795433" cy="1991859"/>
          </a:xfrm>
        </p:spPr>
        <p:txBody>
          <a:bodyPr>
            <a:normAutofit/>
          </a:bodyPr>
          <a:lstStyle>
            <a:lvl1pPr marL="174625" indent="-174625">
              <a:defRPr sz="1600"/>
            </a:lvl1pPr>
            <a:lvl2pPr marL="283464" indent="-109728">
              <a:buFont typeface="Arial" pitchFamily="34" charset="0"/>
              <a:buChar char="•"/>
              <a:defRPr sz="1400"/>
            </a:lvl2pPr>
            <a:lvl3pPr marL="402336" indent="-109728">
              <a:buFont typeface="Arial" pitchFamily="34" charset="0"/>
              <a:buChar char="­"/>
              <a:defRPr sz="1200"/>
            </a:lvl3pPr>
            <a:lvl4pPr marL="512064" indent="-118872">
              <a:spcBef>
                <a:spcPts val="600"/>
              </a:spcBef>
              <a:buFont typeface="Wingdings" pitchFamily="2" charset="2"/>
              <a:buChar char="§"/>
              <a:defRPr sz="12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952500" y="179755"/>
            <a:ext cx="10287000" cy="646331"/>
          </a:xfrm>
        </p:spPr>
        <p:txBody>
          <a:bodyPr>
            <a:normAutofit/>
          </a:bodyPr>
          <a:lstStyle>
            <a:lvl1pPr>
              <a:defRPr sz="3600" baseline="0"/>
            </a:lvl1pPr>
          </a:lstStyle>
          <a:p>
            <a:r>
              <a:rPr lang="en-US"/>
              <a:t>Arial 36 Bold</a:t>
            </a:r>
          </a:p>
        </p:txBody>
      </p:sp>
    </p:spTree>
    <p:extLst>
      <p:ext uri="{BB962C8B-B14F-4D97-AF65-F5344CB8AC3E}">
        <p14:creationId xmlns:p14="http://schemas.microsoft.com/office/powerpoint/2010/main" val="4202878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744467"/>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800" b="1">
              <a:solidFill>
                <a:srgbClr val="FFFFFF"/>
              </a:solidFill>
              <a:cs typeface="Arial"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p>
            <a:pPr>
              <a:defRPr/>
            </a:pPr>
            <a:fld id="{F0330C29-7FBC-4C34-AFD2-05E669E79E63}" type="slidenum">
              <a:rPr lang="en-US" sz="1000" b="1" kern="0">
                <a:solidFill>
                  <a:sysClr val="windowText" lastClr="000000"/>
                </a:solidFill>
                <a:cs typeface="Arial" pitchFamily="34" charset="0"/>
              </a:rPr>
              <a:pPr>
                <a:defRPr/>
              </a:pPr>
              <a:t>‹#›</a:t>
            </a:fld>
            <a:endParaRPr lang="en-US" sz="1000" b="1" kern="0">
              <a:solidFill>
                <a:sysClr val="windowText" lastClr="000000"/>
              </a:solidFill>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97733" y="34925"/>
            <a:ext cx="6604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567" y="34925"/>
            <a:ext cx="647700" cy="685800"/>
          </a:xfrm>
          <a:prstGeom prst="rect">
            <a:avLst/>
          </a:prstGeom>
          <a:noFill/>
          <a:ln w="9525">
            <a:noFill/>
            <a:miter lim="800000"/>
            <a:headEnd/>
            <a:tailEnd/>
          </a:ln>
        </p:spPr>
      </p:pic>
      <p:sp>
        <p:nvSpPr>
          <p:cNvPr id="11" name="Title 1"/>
          <p:cNvSpPr>
            <a:spLocks noGrp="1"/>
          </p:cNvSpPr>
          <p:nvPr>
            <p:ph type="title" hasCustomPrompt="1"/>
          </p:nvPr>
        </p:nvSpPr>
        <p:spPr>
          <a:xfrm>
            <a:off x="762000" y="0"/>
            <a:ext cx="10668000" cy="533400"/>
          </a:xfrm>
        </p:spPr>
        <p:txBody>
          <a:bodyPr>
            <a:normAutofit/>
          </a:bodyPr>
          <a:lstStyle>
            <a:lvl1pPr algn="ctr">
              <a:defRPr sz="2800"/>
            </a:lvl1pPr>
          </a:lstStyle>
          <a:p>
            <a:r>
              <a:rPr lang="en-US"/>
              <a:t>Arial 28 Bold</a:t>
            </a:r>
          </a:p>
        </p:txBody>
      </p:sp>
      <p:sp>
        <p:nvSpPr>
          <p:cNvPr id="7" name="Rectangle 6"/>
          <p:cNvSpPr/>
          <p:nvPr userDrawn="1"/>
        </p:nvSpPr>
        <p:spPr>
          <a:xfrm>
            <a:off x="10553282" y="6581002"/>
            <a:ext cx="1638718" cy="276999"/>
          </a:xfrm>
          <a:prstGeom prst="rect">
            <a:avLst/>
          </a:prstGeom>
        </p:spPr>
        <p:txBody>
          <a:bodyPr wrap="none">
            <a:spAutoFit/>
          </a:bodyPr>
          <a:lstStyle/>
          <a:p>
            <a:pPr algn="r">
              <a:defRPr/>
            </a:pPr>
            <a:r>
              <a:rPr lang="en-US" sz="1200" b="1" i="1">
                <a:ln>
                  <a:solidFill>
                    <a:srgbClr val="FFC000"/>
                  </a:solidFill>
                </a:ln>
                <a:solidFill>
                  <a:prstClr val="black"/>
                </a:solidFill>
                <a:latin typeface="Arial Black" pitchFamily="34" charset="0"/>
                <a:cs typeface="Arial" charset="0"/>
              </a:rPr>
              <a:t>This We’ll Defend</a:t>
            </a:r>
          </a:p>
        </p:txBody>
      </p:sp>
      <p:sp>
        <p:nvSpPr>
          <p:cNvPr id="8" name="Rectangle 7"/>
          <p:cNvSpPr/>
          <p:nvPr userDrawn="1"/>
        </p:nvSpPr>
        <p:spPr>
          <a:xfrm>
            <a:off x="10683062" y="817492"/>
            <a:ext cx="1508938" cy="276999"/>
          </a:xfrm>
          <a:prstGeom prst="rect">
            <a:avLst/>
          </a:prstGeom>
        </p:spPr>
        <p:txBody>
          <a:bodyPr wrap="none">
            <a:spAutoFit/>
          </a:bodyPr>
          <a:lstStyle/>
          <a:p>
            <a:pPr algn="r">
              <a:defRPr/>
            </a:pPr>
            <a:r>
              <a:rPr lang="en-US" sz="1200" b="1" i="1">
                <a:ln>
                  <a:solidFill>
                    <a:srgbClr val="FFCC00"/>
                  </a:solidFill>
                </a:ln>
                <a:solidFill>
                  <a:prstClr val="black"/>
                </a:solidFill>
                <a:latin typeface="Arial Black" pitchFamily="34" charset="0"/>
                <a:cs typeface="Arial" charset="0"/>
              </a:rPr>
              <a:t>Leaders for Life</a:t>
            </a:r>
          </a:p>
        </p:txBody>
      </p:sp>
    </p:spTree>
    <p:extLst>
      <p:ext uri="{BB962C8B-B14F-4D97-AF65-F5344CB8AC3E}">
        <p14:creationId xmlns:p14="http://schemas.microsoft.com/office/powerpoint/2010/main" val="3568268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8601"/>
            <a:ext cx="10261600" cy="646331"/>
          </a:xfrm>
        </p:spPr>
        <p:txBody>
          <a:bodyPr>
            <a:spAutoFit/>
          </a:bodyPr>
          <a:lstStyle>
            <a:lvl1pPr>
              <a:defRPr sz="3600"/>
            </a:lvl1pPr>
          </a:lstStyle>
          <a:p>
            <a:r>
              <a:rPr lang="en-US"/>
              <a:t>Arial 36 Bold</a:t>
            </a:r>
          </a:p>
        </p:txBody>
      </p:sp>
    </p:spTree>
    <p:extLst>
      <p:ext uri="{BB962C8B-B14F-4D97-AF65-F5344CB8AC3E}">
        <p14:creationId xmlns:p14="http://schemas.microsoft.com/office/powerpoint/2010/main" val="3794083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noAutofit/>
          </a:bodyPr>
          <a:lstStyle>
            <a:lvl1pPr algn="l">
              <a:defRPr sz="3600" b="1" cap="none" baseline="0"/>
            </a:lvl1pPr>
          </a:lstStyle>
          <a:p>
            <a:r>
              <a:rPr lang="en-US"/>
              <a:t>Arial 36 bold</a:t>
            </a:r>
          </a:p>
        </p:txBody>
      </p:sp>
      <p:sp>
        <p:nvSpPr>
          <p:cNvPr id="3" name="Text Placeholder 2"/>
          <p:cNvSpPr>
            <a:spLocks noGrp="1"/>
          </p:cNvSpPr>
          <p:nvPr>
            <p:ph type="body" idx="1" hasCustomPrompt="1"/>
          </p:nvPr>
        </p:nvSpPr>
        <p:spPr>
          <a:xfrm>
            <a:off x="963084" y="2906713"/>
            <a:ext cx="10363200"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Arial 24</a:t>
            </a:r>
          </a:p>
        </p:txBody>
      </p:sp>
    </p:spTree>
    <p:extLst>
      <p:ext uri="{BB962C8B-B14F-4D97-AF65-F5344CB8AC3E}">
        <p14:creationId xmlns:p14="http://schemas.microsoft.com/office/powerpoint/2010/main" val="2007398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0" y="181661"/>
            <a:ext cx="10261600" cy="646331"/>
          </a:xfrm>
        </p:spPr>
        <p:txBody>
          <a:bodyPr>
            <a:spAutoFit/>
          </a:bodyPr>
          <a:lstStyle>
            <a:lvl1pPr>
              <a:defRPr sz="3600"/>
            </a:lvl1pPr>
          </a:lstStyle>
          <a:p>
            <a:r>
              <a:rPr lang="en-US"/>
              <a:t>Arial 36 Bold</a:t>
            </a:r>
          </a:p>
        </p:txBody>
      </p:sp>
      <p:sp>
        <p:nvSpPr>
          <p:cNvPr id="3" name="Content Placeholder 2"/>
          <p:cNvSpPr>
            <a:spLocks noGrp="1"/>
          </p:cNvSpPr>
          <p:nvPr>
            <p:ph sz="half" idx="1" hasCustomPrompt="1"/>
          </p:nvPr>
        </p:nvSpPr>
        <p:spPr>
          <a:xfrm>
            <a:off x="203200" y="1143000"/>
            <a:ext cx="5852160" cy="5364480"/>
          </a:xfrm>
        </p:spPr>
        <p:txBody>
          <a:bodyPr/>
          <a:lstStyle>
            <a:lvl1pPr marL="227013" indent="-227013">
              <a:buFont typeface="Wingdings" pitchFamily="2" charset="2"/>
              <a:buChar char="Ø"/>
              <a:defRPr sz="2000"/>
            </a:lvl1pPr>
            <a:lvl2pPr marL="400050" indent="-173038">
              <a:buFont typeface="Arial" pitchFamily="34" charset="0"/>
              <a:buChar char="•"/>
              <a:defRPr sz="1800" baseline="0"/>
            </a:lvl2pPr>
            <a:lvl3pPr marL="574675" indent="-174625">
              <a:buFont typeface="Arial" pitchFamily="34" charset="0"/>
              <a:buChar char="–"/>
              <a:defRPr sz="1600" baseline="0"/>
            </a:lvl3pPr>
            <a:lvl4pPr marL="739775" indent="-165100">
              <a:spcBef>
                <a:spcPts val="600"/>
              </a:spcBef>
              <a:buFont typeface="Wingdings" pitchFamily="2" charset="2"/>
              <a:buChar char="§"/>
              <a:defRPr sz="1400" baseline="0"/>
            </a:lvl4pPr>
            <a:lvl5pPr marL="1085850" indent="-163513">
              <a:defRPr sz="1800"/>
            </a:lvl5pPr>
            <a:lvl6pPr>
              <a:defRPr sz="1800"/>
            </a:lvl6pPr>
            <a:lvl7pPr>
              <a:defRPr sz="1800"/>
            </a:lvl7pPr>
            <a:lvl8pPr>
              <a:defRPr sz="1800"/>
            </a:lvl8pPr>
            <a:lvl9pPr>
              <a:defRPr sz="1800"/>
            </a:lvl9pPr>
          </a:lstStyle>
          <a:p>
            <a:pPr lvl="0"/>
            <a:r>
              <a:rPr lang="en-US"/>
              <a:t>Arial 20</a:t>
            </a:r>
          </a:p>
          <a:p>
            <a:pPr lvl="1"/>
            <a:r>
              <a:rPr lang="en-US"/>
              <a:t>Arial 18</a:t>
            </a:r>
          </a:p>
          <a:p>
            <a:pPr lvl="2"/>
            <a:r>
              <a:rPr lang="en-US"/>
              <a:t>Arial 16</a:t>
            </a:r>
          </a:p>
          <a:p>
            <a:pPr lvl="3"/>
            <a:r>
              <a:rPr lang="en-US"/>
              <a:t>Arial 14</a:t>
            </a:r>
          </a:p>
        </p:txBody>
      </p:sp>
      <p:sp>
        <p:nvSpPr>
          <p:cNvPr id="6" name="Content Placeholder 2"/>
          <p:cNvSpPr>
            <a:spLocks noGrp="1"/>
          </p:cNvSpPr>
          <p:nvPr>
            <p:ph sz="half" idx="10"/>
          </p:nvPr>
        </p:nvSpPr>
        <p:spPr>
          <a:xfrm>
            <a:off x="6174811" y="1143000"/>
            <a:ext cx="5852160" cy="5364480"/>
          </a:xfrm>
        </p:spPr>
        <p:txBody>
          <a:bodyPr/>
          <a:lstStyle>
            <a:lvl1pPr marL="227013" indent="-227013">
              <a:buFont typeface="Wingdings" pitchFamily="2" charset="2"/>
              <a:buChar char="Ø"/>
              <a:defRPr lang="en-US" sz="2000" kern="1200" dirty="0" smtClean="0">
                <a:solidFill>
                  <a:schemeClr val="tx1"/>
                </a:solidFill>
                <a:latin typeface="Arial" pitchFamily="34" charset="0"/>
                <a:ea typeface="+mn-ea"/>
                <a:cs typeface="Arial" pitchFamily="34" charset="0"/>
              </a:defRPr>
            </a:lvl1pPr>
            <a:lvl2pPr marL="401638" indent="-173736">
              <a:buFont typeface="Arial" pitchFamily="34" charset="0"/>
              <a:buChar char="•"/>
              <a:defRPr lang="en-US" sz="1800" kern="1200" dirty="0" smtClean="0">
                <a:solidFill>
                  <a:schemeClr val="tx1"/>
                </a:solidFill>
                <a:latin typeface="Arial" pitchFamily="34" charset="0"/>
                <a:ea typeface="+mn-ea"/>
                <a:cs typeface="Arial" pitchFamily="34" charset="0"/>
              </a:defRPr>
            </a:lvl2pPr>
            <a:lvl3pPr marL="576072" indent="-17145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739775" indent="-165100">
              <a:spcBef>
                <a:spcPts val="600"/>
              </a:spcBef>
              <a:buFont typeface="Wingdings" pitchFamily="2" charset="2"/>
              <a:buChar char="§"/>
              <a:defRPr sz="1400"/>
            </a:lvl4pPr>
            <a:lvl5pPr marL="1085850" indent="-163513">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72083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508000" y="381000"/>
            <a:ext cx="11176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6" name="Rectangle 15"/>
          <p:cNvSpPr/>
          <p:nvPr userDrawn="1"/>
        </p:nvSpPr>
        <p:spPr>
          <a:xfrm>
            <a:off x="711200" y="533400"/>
            <a:ext cx="107696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917018" y="2057401"/>
            <a:ext cx="2620433" cy="2720975"/>
          </a:xfrm>
          <a:prstGeom prst="rect">
            <a:avLst/>
          </a:prstGeom>
          <a:noFill/>
          <a:ln w="9525">
            <a:noFill/>
            <a:miter lim="800000"/>
            <a:headEnd/>
            <a:tailEnd/>
          </a:ln>
        </p:spPr>
      </p:pic>
      <p:sp>
        <p:nvSpPr>
          <p:cNvPr id="9" name="TextBox 8"/>
          <p:cNvSpPr txBox="1"/>
          <p:nvPr userDrawn="1"/>
        </p:nvSpPr>
        <p:spPr>
          <a:xfrm>
            <a:off x="1219200" y="751582"/>
            <a:ext cx="9753600" cy="1077218"/>
          </a:xfrm>
          <a:prstGeom prst="rect">
            <a:avLst/>
          </a:prstGeom>
          <a:noFill/>
        </p:spPr>
        <p:txBody>
          <a:bodyPr>
            <a:spAutoFit/>
          </a:bodyPr>
          <a:lstStyle/>
          <a:p>
            <a:pPr algn="ctr">
              <a:defRPr/>
            </a:pPr>
            <a:r>
              <a:rPr lang="en-US" sz="3200" b="1">
                <a:solidFill>
                  <a:prstClr val="black"/>
                </a:solidFill>
                <a:cs typeface="Arial" charset="0"/>
              </a:rPr>
              <a:t>US Army Cadet Command</a:t>
            </a:r>
          </a:p>
          <a:p>
            <a:pPr algn="ctr">
              <a:defRPr/>
            </a:pPr>
            <a:r>
              <a:rPr lang="en-US" sz="3200" b="1" i="1">
                <a:solidFill>
                  <a:prstClr val="black"/>
                </a:solidFill>
                <a:cs typeface="Arial" charset="0"/>
              </a:rPr>
              <a:t>Leaders for Life</a:t>
            </a:r>
          </a:p>
        </p:txBody>
      </p:sp>
      <p:sp>
        <p:nvSpPr>
          <p:cNvPr id="13" name="TextBox 12"/>
          <p:cNvSpPr txBox="1"/>
          <p:nvPr userDrawn="1"/>
        </p:nvSpPr>
        <p:spPr>
          <a:xfrm>
            <a:off x="1422400" y="5105400"/>
            <a:ext cx="9753600" cy="1077218"/>
          </a:xfrm>
          <a:prstGeom prst="rect">
            <a:avLst/>
          </a:prstGeom>
          <a:noFill/>
        </p:spPr>
        <p:txBody>
          <a:bodyPr>
            <a:spAutoFit/>
          </a:bodyPr>
          <a:lstStyle/>
          <a:p>
            <a:pPr algn="ctr">
              <a:defRPr/>
            </a:pPr>
            <a:r>
              <a:rPr lang="en-US" sz="3200" b="1">
                <a:solidFill>
                  <a:prstClr val="black"/>
                </a:solidFill>
                <a:cs typeface="Arial" charset="0"/>
              </a:rPr>
              <a:t>Leadership Excellence</a:t>
            </a:r>
          </a:p>
          <a:p>
            <a:pPr algn="ctr">
              <a:defRPr/>
            </a:pPr>
            <a:r>
              <a:rPr lang="en-US" sz="3200" b="1" i="1">
                <a:solidFill>
                  <a:prstClr val="black"/>
                </a:solidFill>
                <a:cs typeface="Arial" charset="0"/>
              </a:rPr>
              <a:t>This We’ll Defend</a:t>
            </a:r>
          </a:p>
        </p:txBody>
      </p:sp>
    </p:spTree>
    <p:extLst>
      <p:ext uri="{BB962C8B-B14F-4D97-AF65-F5344CB8AC3E}">
        <p14:creationId xmlns:p14="http://schemas.microsoft.com/office/powerpoint/2010/main" val="222655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8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17600" y="1752600"/>
            <a:ext cx="4978400" cy="4572000"/>
          </a:xfrm>
          <a:prstGeom prst="rect">
            <a:avLst/>
          </a:prstGeom>
          <a:noFill/>
          <a:ln w="9525">
            <a:noFill/>
            <a:miter lim="800000"/>
            <a:headEnd/>
            <a:tailEnd/>
          </a:ln>
        </p:spPr>
      </p:pic>
      <p:sp>
        <p:nvSpPr>
          <p:cNvPr id="3" name="TextBox 2"/>
          <p:cNvSpPr txBox="1"/>
          <p:nvPr userDrawn="1"/>
        </p:nvSpPr>
        <p:spPr>
          <a:xfrm>
            <a:off x="914400" y="274638"/>
            <a:ext cx="10363200" cy="461962"/>
          </a:xfrm>
          <a:prstGeom prst="rect">
            <a:avLst/>
          </a:prstGeom>
          <a:noFill/>
        </p:spPr>
        <p:txBody>
          <a:bodyPr>
            <a:spAutoFit/>
          </a:bodyPr>
          <a:lstStyle/>
          <a:p>
            <a:pPr algn="ctr">
              <a:defRPr/>
            </a:pPr>
            <a:r>
              <a:rPr lang="en-US" sz="2400" b="1">
                <a:solidFill>
                  <a:prstClr val="black"/>
                </a:solidFill>
                <a:cs typeface="Arial" pitchFamily="34" charset="0"/>
              </a:rPr>
              <a:t>Welcome to the Cadet Command Slide Format</a:t>
            </a:r>
          </a:p>
        </p:txBody>
      </p:sp>
      <p:sp>
        <p:nvSpPr>
          <p:cNvPr id="4" name="TextBox 3"/>
          <p:cNvSpPr txBox="1"/>
          <p:nvPr userDrawn="1"/>
        </p:nvSpPr>
        <p:spPr>
          <a:xfrm>
            <a:off x="6400800" y="1571686"/>
            <a:ext cx="5384800" cy="4385816"/>
          </a:xfrm>
          <a:prstGeom prst="rect">
            <a:avLst/>
          </a:prstGeom>
          <a:solidFill>
            <a:schemeClr val="bg2"/>
          </a:solidFill>
          <a:ln w="12700">
            <a:solidFill>
              <a:schemeClr val="tx1">
                <a:lumMod val="50000"/>
                <a:lumOff val="50000"/>
              </a:schemeClr>
            </a:solidFill>
          </a:ln>
        </p:spPr>
        <p:txBody>
          <a:bodyPr>
            <a:spAutoFit/>
          </a:bodyPr>
          <a:lstStyle/>
          <a:p>
            <a:pPr>
              <a:spcBef>
                <a:spcPts val="1200"/>
              </a:spcBef>
              <a:buFont typeface="Arial" pitchFamily="34" charset="0"/>
              <a:buNone/>
              <a:defRPr/>
            </a:pPr>
            <a:r>
              <a:rPr lang="en-US" sz="1400" b="1">
                <a:solidFill>
                  <a:prstClr val="black"/>
                </a:solidFill>
                <a:cs typeface="Arial" pitchFamily="34" charset="0"/>
              </a:rPr>
              <a:t>To begin making your slide presentation, follow the arrow and:</a:t>
            </a:r>
          </a:p>
          <a:p>
            <a:pPr>
              <a:spcBef>
                <a:spcPts val="1200"/>
              </a:spcBef>
              <a:buFont typeface="Arial" pitchFamily="34" charset="0"/>
              <a:buNone/>
              <a:defRPr/>
            </a:pPr>
            <a:r>
              <a:rPr lang="en-US" sz="1400" b="1">
                <a:solidFill>
                  <a:prstClr val="black"/>
                </a:solidFill>
                <a:cs typeface="Arial" pitchFamily="34" charset="0"/>
              </a:rPr>
              <a:t>Step 1.  From the “Home” tab, choose “Layout” to select and create your title slide.</a:t>
            </a:r>
          </a:p>
          <a:p>
            <a:pPr>
              <a:spcBef>
                <a:spcPts val="1200"/>
              </a:spcBef>
              <a:buFont typeface="Arial" pitchFamily="34" charset="0"/>
              <a:buNone/>
              <a:defRPr/>
            </a:pPr>
            <a:r>
              <a:rPr lang="en-US" sz="1400" b="1">
                <a:solidFill>
                  <a:prstClr val="black"/>
                </a:solidFill>
                <a:cs typeface="Arial" pitchFamily="34" charset="0"/>
              </a:rPr>
              <a:t>Step 2.  From the “Home” tab, choose “New Slide”, then select the template that best fits your presentation.</a:t>
            </a:r>
          </a:p>
          <a:p>
            <a:pPr>
              <a:spcBef>
                <a:spcPts val="1200"/>
              </a:spcBef>
              <a:buFont typeface="Arial" pitchFamily="34" charset="0"/>
              <a:buNone/>
              <a:defRPr/>
            </a:pPr>
            <a:r>
              <a:rPr lang="en-US" sz="1400" b="1">
                <a:solidFill>
                  <a:prstClr val="black"/>
                </a:solidFill>
                <a:cs typeface="Arial" pitchFamily="34" charset="0"/>
              </a:rPr>
              <a:t>Notes:</a:t>
            </a:r>
          </a:p>
          <a:p>
            <a:pPr>
              <a:spcBef>
                <a:spcPts val="600"/>
              </a:spcBef>
              <a:buFont typeface="Arial" charset="0"/>
              <a:buChar char="•"/>
              <a:defRPr/>
            </a:pPr>
            <a:r>
              <a:rPr lang="en-US" sz="1400" b="1">
                <a:solidFill>
                  <a:prstClr val="black"/>
                </a:solidFill>
                <a:cs typeface="Arial" pitchFamily="34" charset="0"/>
              </a:rPr>
              <a:t>All fonts should be Arial</a:t>
            </a:r>
          </a:p>
          <a:p>
            <a:pPr>
              <a:spcBef>
                <a:spcPts val="600"/>
              </a:spcBef>
              <a:buFont typeface="Arial" charset="0"/>
              <a:buChar char="•"/>
              <a:defRPr/>
            </a:pPr>
            <a:r>
              <a:rPr lang="en-US" sz="1400" b="1">
                <a:solidFill>
                  <a:prstClr val="black"/>
                </a:solidFill>
                <a:cs typeface="Arial" pitchFamily="34" charset="0"/>
              </a:rPr>
              <a:t>Templates automatically reduce overall size of text as more is added; do not go below font size 14 or third sub-bullet level</a:t>
            </a:r>
          </a:p>
          <a:p>
            <a:pPr>
              <a:spcBef>
                <a:spcPts val="600"/>
              </a:spcBef>
              <a:buFont typeface="Arial" charset="0"/>
              <a:buChar char="•"/>
              <a:defRPr/>
            </a:pPr>
            <a:r>
              <a:rPr lang="en-US" sz="1400" b="1">
                <a:solidFill>
                  <a:prstClr val="black"/>
                </a:solidFill>
                <a:cs typeface="Arial" pitchFamily="34" charset="0"/>
              </a:rPr>
              <a:t>Do not change formatting (e.g. hanging indent, bullet types, etc.)</a:t>
            </a:r>
          </a:p>
          <a:p>
            <a:pPr>
              <a:spcBef>
                <a:spcPts val="600"/>
              </a:spcBef>
              <a:buFont typeface="Arial" charset="0"/>
              <a:buChar char="•"/>
              <a:defRPr/>
            </a:pPr>
            <a:r>
              <a:rPr lang="en-US" sz="1400" b="1">
                <a:solidFill>
                  <a:prstClr val="black"/>
                </a:solidFill>
                <a:cs typeface="Arial" pitchFamily="34" charset="0"/>
              </a:rPr>
              <a:t>Brigades:  use this template, but you may put the USACC patch in the top left and add your brigade logo to the top right </a:t>
            </a:r>
          </a:p>
          <a:p>
            <a:pPr>
              <a:spcBef>
                <a:spcPts val="600"/>
              </a:spcBef>
              <a:buFont typeface="Arial" charset="0"/>
              <a:buChar char="•"/>
              <a:defRPr/>
            </a:pPr>
            <a:r>
              <a:rPr lang="en-US" sz="1400" b="1">
                <a:solidFill>
                  <a:prstClr val="black"/>
                </a:solidFill>
                <a:cs typeface="Arial"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220133" y="1308100"/>
            <a:ext cx="2032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537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sldNum" sz="quarter" idx="11"/>
          </p:nvPr>
        </p:nvSpPr>
        <p:spPr>
          <a:ln/>
        </p:spPr>
        <p:txBody>
          <a:bodyPr/>
          <a:lstStyle>
            <a:lvl1pPr>
              <a:defRPr/>
            </a:lvl1pPr>
          </a:lstStyle>
          <a:p>
            <a:fld id="{1E22C4AF-C7EB-4854-AA35-003114B01516}" type="slidenum">
              <a:rPr lang="en-US" altLang="en-US"/>
              <a:pPr/>
              <a:t>‹#›</a:t>
            </a:fld>
            <a:endParaRPr lang="en-US" altLang="en-US"/>
          </a:p>
        </p:txBody>
      </p:sp>
    </p:spTree>
    <p:extLst>
      <p:ext uri="{BB962C8B-B14F-4D97-AF65-F5344CB8AC3E}">
        <p14:creationId xmlns:p14="http://schemas.microsoft.com/office/powerpoint/2010/main" val="3875927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41"/>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p>
            <a:pPr fontAlgn="auto">
              <a:spcBef>
                <a:spcPts val="0"/>
              </a:spcBef>
              <a:spcAft>
                <a:spcPts val="0"/>
              </a:spcAft>
              <a:defRPr/>
            </a:pPr>
            <a:fld id="{F0330C29-7FBC-4C34-AFD2-05E669E79E63}" type="slidenum">
              <a:rPr lang="en-US" sz="750" kern="0">
                <a:solidFill>
                  <a:sysClr val="windowText" lastClr="000000"/>
                </a:solidFill>
                <a:latin typeface="Arial" pitchFamily="34" charset="0"/>
                <a:cs typeface="Arial" pitchFamily="34" charset="0"/>
              </a:rPr>
              <a:pPr fontAlgn="auto">
                <a:spcBef>
                  <a:spcPts val="0"/>
                </a:spcBef>
                <a:spcAft>
                  <a:spcPts val="0"/>
                </a:spcAft>
                <a:defRPr/>
              </a:pPr>
              <a:t>‹#›</a:t>
            </a:fld>
            <a:endParaRPr lang="en-US" sz="750" kern="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97733" y="34925"/>
            <a:ext cx="6604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567" y="34925"/>
            <a:ext cx="685800" cy="685800"/>
          </a:xfrm>
          <a:prstGeom prst="rect">
            <a:avLst/>
          </a:prstGeom>
          <a:noFill/>
          <a:ln w="9525">
            <a:noFill/>
            <a:miter lim="800000"/>
            <a:headEnd/>
            <a:tailEnd/>
          </a:ln>
        </p:spPr>
      </p:pic>
      <p:sp>
        <p:nvSpPr>
          <p:cNvPr id="11" name="Title 1"/>
          <p:cNvSpPr>
            <a:spLocks noGrp="1"/>
          </p:cNvSpPr>
          <p:nvPr>
            <p:ph type="title" hasCustomPrompt="1"/>
          </p:nvPr>
        </p:nvSpPr>
        <p:spPr>
          <a:xfrm>
            <a:off x="762000" y="0"/>
            <a:ext cx="10668000" cy="533400"/>
          </a:xfrm>
        </p:spPr>
        <p:txBody>
          <a:bodyPr>
            <a:normAutofit/>
          </a:bodyPr>
          <a:lstStyle>
            <a:lvl1pPr algn="ctr">
              <a:defRPr sz="2100"/>
            </a:lvl1pPr>
          </a:lstStyle>
          <a:p>
            <a:r>
              <a:rPr lang="en-US"/>
              <a:t>Arial 28 Bold</a:t>
            </a:r>
          </a:p>
        </p:txBody>
      </p:sp>
      <p:sp>
        <p:nvSpPr>
          <p:cNvPr id="7" name="Rectangle 6"/>
          <p:cNvSpPr/>
          <p:nvPr userDrawn="1"/>
        </p:nvSpPr>
        <p:spPr>
          <a:xfrm>
            <a:off x="10917293" y="6581002"/>
            <a:ext cx="1274708"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This We’ll Defend</a:t>
            </a:r>
          </a:p>
        </p:txBody>
      </p:sp>
      <p:sp>
        <p:nvSpPr>
          <p:cNvPr id="8" name="Rectangle 7"/>
          <p:cNvSpPr/>
          <p:nvPr userDrawn="1"/>
        </p:nvSpPr>
        <p:spPr>
          <a:xfrm>
            <a:off x="10993390" y="685801"/>
            <a:ext cx="1178528"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Leaders for Life</a:t>
            </a:r>
          </a:p>
        </p:txBody>
      </p:sp>
    </p:spTree>
    <p:extLst>
      <p:ext uri="{BB962C8B-B14F-4D97-AF65-F5344CB8AC3E}">
        <p14:creationId xmlns:p14="http://schemas.microsoft.com/office/powerpoint/2010/main" val="1418594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1"/>
      </p:bgRef>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12192000" cy="2286000"/>
            <a:chOff x="0" y="228600"/>
            <a:chExt cx="9144000" cy="2286000"/>
          </a:xfrm>
        </p:grpSpPr>
        <p:pic>
          <p:nvPicPr>
            <p:cNvPr id="6" name="Picture 16" descr="army one ping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a:solidFill>
                  <a:srgbClr val="000000"/>
                </a:solidFill>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a:solidFill>
                  <a:srgbClr val="000000"/>
                </a:solidFill>
              </a:endParaRPr>
            </a:p>
          </p:txBody>
        </p:sp>
        <p:pic>
          <p:nvPicPr>
            <p:cNvPr id="9" name="Picture 8" descr="army one ping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pic>
        <p:nvPicPr>
          <p:cNvPr id="3" name="Picture 2"/>
          <p:cNvPicPr>
            <a:picLocks noChangeAspect="1"/>
          </p:cNvPicPr>
          <p:nvPr userDrawn="1"/>
        </p:nvPicPr>
        <p:blipFill rotWithShape="1">
          <a:blip r:embed="rId4" cstate="email">
            <a:extLst>
              <a:ext uri="{BEBA8EAE-BF5A-486C-A8C5-ECC9F3942E4B}">
                <a14:imgProps xmlns:a14="http://schemas.microsoft.com/office/drawing/2010/main">
                  <a14:imgLayer r:embed="rId5">
                    <a14:imgEffect>
                      <a14:backgroundRemoval t="0" b="100000" l="0" r="98565">
                        <a14:foregroundMark x1="46890" y1="33969" x2="46890" y2="33969"/>
                        <a14:foregroundMark x1="47368" y1="35115" x2="47368" y2="35115"/>
                        <a14:foregroundMark x1="47847" y1="32061" x2="47847" y2="32061"/>
                        <a14:foregroundMark x1="52632" y1="34733" x2="52632" y2="34733"/>
                        <a14:foregroundMark x1="95215" y1="74427" x2="95215" y2="74427"/>
                        <a14:foregroundMark x1="85167" y1="72901" x2="85167" y2="72901"/>
                        <a14:foregroundMark x1="20096" y1="82824" x2="20096" y2="82824"/>
                        <a14:foregroundMark x1="20096" y1="85496" x2="20096" y2="85496"/>
                        <a14:foregroundMark x1="32536" y1="85115" x2="32536" y2="85115"/>
                        <a14:foregroundMark x1="19617" y1="88931" x2="19617" y2="88931"/>
                        <a14:foregroundMark x1="17225" y1="83206" x2="17225" y2="83206"/>
                        <a14:foregroundMark x1="57895" y1="88168" x2="57895" y2="88168"/>
                        <a14:foregroundMark x1="65072" y1="85878" x2="65072" y2="85878"/>
                        <a14:foregroundMark x1="48325" y1="85496" x2="48325" y2="85496"/>
                        <a14:foregroundMark x1="55502" y1="83206" x2="55502" y2="83206"/>
                        <a14:foregroundMark x1="37799" y1="35496" x2="37799" y2="35496"/>
                      </a14:backgroundRemoval>
                    </a14:imgEffect>
                  </a14:imgLayer>
                </a14:imgProps>
              </a:ext>
              <a:ext uri="{28A0092B-C50C-407E-A947-70E740481C1C}">
                <a14:useLocalDpi xmlns:a14="http://schemas.microsoft.com/office/drawing/2010/main"/>
              </a:ext>
            </a:extLst>
          </a:blip>
          <a:srcRect l="2228" t="819" r="556" b="1708"/>
          <a:stretch/>
        </p:blipFill>
        <p:spPr>
          <a:xfrm>
            <a:off x="4936067" y="231560"/>
            <a:ext cx="2421911" cy="2283041"/>
          </a:xfrm>
          <a:prstGeom prst="rect">
            <a:avLst/>
          </a:prstGeom>
        </p:spPr>
      </p:pic>
    </p:spTree>
    <p:extLst>
      <p:ext uri="{BB962C8B-B14F-4D97-AF65-F5344CB8AC3E}">
        <p14:creationId xmlns:p14="http://schemas.microsoft.com/office/powerpoint/2010/main" val="158326413"/>
      </p:ext>
    </p:extLst>
  </p:cSld>
  <p:clrMapOvr>
    <a:overrideClrMapping bg1="lt1" tx1="dk1" bg2="lt2" tx2="dk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8508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2"/>
            <a:ext cx="2743200" cy="365125"/>
          </a:xfrm>
          <a:prstGeom prst="rect">
            <a:avLst/>
          </a:prstGeom>
        </p:spPr>
        <p:txBody>
          <a:bodyPr/>
          <a:lstStyle/>
          <a:p>
            <a:fld id="{94892A3A-FA00-412E-B74B-609DE177F289}" type="datetimeFigureOut">
              <a:rPr lang="en-US" smtClean="0"/>
              <a:t>7/20/2023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36836D58-218E-4D68-906F-3AC00EAFBD7D}" type="slidenum">
              <a:rPr lang="en-US" smtClean="0"/>
              <a:t>‹#›</a:t>
            </a:fld>
            <a:endParaRPr lang="en-US"/>
          </a:p>
        </p:txBody>
      </p:sp>
    </p:spTree>
    <p:extLst>
      <p:ext uri="{BB962C8B-B14F-4D97-AF65-F5344CB8AC3E}">
        <p14:creationId xmlns:p14="http://schemas.microsoft.com/office/powerpoint/2010/main" val="2754362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CDDFFF-BDA7-4E8E-A1A6-FD9F525D44FD}"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F27013-0480-413F-BE14-9F37960361BD}" type="slidenum">
              <a:rPr lang="en-US" smtClean="0"/>
              <a:t>‹#›</a:t>
            </a:fld>
            <a:endParaRPr lang="en-US"/>
          </a:p>
        </p:txBody>
      </p:sp>
    </p:spTree>
    <p:extLst>
      <p:ext uri="{BB962C8B-B14F-4D97-AF65-F5344CB8AC3E}">
        <p14:creationId xmlns:p14="http://schemas.microsoft.com/office/powerpoint/2010/main" val="751740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200" b="1" i="0">
                <a:solidFill>
                  <a:schemeClr val="tx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a:lstStyle>
            <a:lvl1pPr>
              <a:defRPr/>
            </a:lvl1pPr>
          </a:lstStyle>
          <a:p>
            <a:pPr lvl="0"/>
            <a:r>
              <a:rPr lang="en-US"/>
              <a:t>Click to edit Master text styles</a:t>
            </a:r>
          </a:p>
        </p:txBody>
      </p:sp>
      <p:sp>
        <p:nvSpPr>
          <p:cNvPr id="5" name="Holder 4">
            <a:extLst>
              <a:ext uri="{FF2B5EF4-FFF2-40B4-BE49-F238E27FC236}">
                <a16:creationId xmlns:a16="http://schemas.microsoft.com/office/drawing/2014/main" id="{BE26A364-81D7-4C92-9A7A-08A37BBE7CEF}"/>
              </a:ext>
            </a:extLst>
          </p:cNvPr>
          <p:cNvSpPr>
            <a:spLocks noGrp="1"/>
          </p:cNvSpPr>
          <p:nvPr>
            <p:ph type="ftr" sz="quarter" idx="10"/>
          </p:nvPr>
        </p:nvSpPr>
        <p:spPr/>
        <p:txBody>
          <a:bodyPr/>
          <a:lstStyle>
            <a:lvl1pPr>
              <a:defRPr/>
            </a:lvl1pPr>
          </a:lstStyle>
          <a:p>
            <a:pPr>
              <a:defRPr/>
            </a:pPr>
            <a:r>
              <a:t>//UNCLASSIFIED// PED </a:t>
            </a:r>
            <a:r>
              <a:rPr spc="-10"/>
              <a:t>LEVEL</a:t>
            </a:r>
            <a:r>
              <a:rPr spc="-20"/>
              <a:t> </a:t>
            </a:r>
            <a:r>
              <a:rPr spc="0"/>
              <a:t>2</a:t>
            </a:r>
          </a:p>
        </p:txBody>
      </p:sp>
      <p:sp>
        <p:nvSpPr>
          <p:cNvPr id="6" name="Holder 5">
            <a:extLst>
              <a:ext uri="{FF2B5EF4-FFF2-40B4-BE49-F238E27FC236}">
                <a16:creationId xmlns:a16="http://schemas.microsoft.com/office/drawing/2014/main" id="{C78A94B0-89D3-4C72-AF7B-8DE8657F9BDF}"/>
              </a:ext>
            </a:extLst>
          </p:cNvPr>
          <p:cNvSpPr>
            <a:spLocks noGrp="1"/>
          </p:cNvSpPr>
          <p:nvPr>
            <p:ph type="dt" sz="half" idx="11"/>
          </p:nvPr>
        </p:nvSpPr>
        <p:spPr/>
        <p:txBody>
          <a:bodyPr/>
          <a:lstStyle>
            <a:lvl1pPr>
              <a:defRPr/>
            </a:lvl1pPr>
          </a:lstStyle>
          <a:p>
            <a:pPr>
              <a:defRPr/>
            </a:pPr>
            <a:r>
              <a:t>POC: </a:t>
            </a:r>
            <a:r>
              <a:rPr spc="0"/>
              <a:t>Mr. </a:t>
            </a:r>
            <a:r>
              <a:rPr spc="-10"/>
              <a:t>Ike </a:t>
            </a:r>
            <a:r>
              <a:t>Zeitler, </a:t>
            </a:r>
            <a:r>
              <a:rPr spc="0"/>
              <a:t>(502)</a:t>
            </a:r>
            <a:r>
              <a:t> </a:t>
            </a:r>
            <a:r>
              <a:rPr spc="0"/>
              <a:t>613-6394</a:t>
            </a:r>
          </a:p>
        </p:txBody>
      </p:sp>
      <p:sp>
        <p:nvSpPr>
          <p:cNvPr id="7" name="Holder 6">
            <a:extLst>
              <a:ext uri="{FF2B5EF4-FFF2-40B4-BE49-F238E27FC236}">
                <a16:creationId xmlns:a16="http://schemas.microsoft.com/office/drawing/2014/main" id="{93E60702-6501-413B-A4C7-D0460A44948A}"/>
              </a:ext>
            </a:extLst>
          </p:cNvPr>
          <p:cNvSpPr>
            <a:spLocks noGrp="1"/>
          </p:cNvSpPr>
          <p:nvPr>
            <p:ph type="sldNum" sz="quarter" idx="12"/>
          </p:nvPr>
        </p:nvSpPr>
        <p:spPr/>
        <p:txBody>
          <a:bodyPr/>
          <a:lstStyle>
            <a:lvl1pPr>
              <a:defRPr/>
            </a:lvl1pPr>
          </a:lstStyle>
          <a:p>
            <a:pPr>
              <a:defRPr/>
            </a:pPr>
            <a:fld id="{D606A360-7185-47CB-A1C8-977B8BC55E3F}" type="slidenum">
              <a:rPr/>
              <a:pPr>
                <a:defRPr/>
              </a:pPr>
              <a:t>‹#›</a:t>
            </a:fld>
            <a:endParaRPr spc="0"/>
          </a:p>
        </p:txBody>
      </p:sp>
    </p:spTree>
    <p:extLst>
      <p:ext uri="{BB962C8B-B14F-4D97-AF65-F5344CB8AC3E}">
        <p14:creationId xmlns:p14="http://schemas.microsoft.com/office/powerpoint/2010/main" val="230326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Charts and Graphs">
    <p:spTree>
      <p:nvGrpSpPr>
        <p:cNvPr id="1" name=""/>
        <p:cNvGrpSpPr/>
        <p:nvPr/>
      </p:nvGrpSpPr>
      <p:grpSpPr>
        <a:xfrm>
          <a:off x="0" y="0"/>
          <a:ext cx="0" cy="0"/>
          <a:chOff x="0" y="0"/>
          <a:chExt cx="0" cy="0"/>
        </a:xfrm>
      </p:grpSpPr>
      <p:sp>
        <p:nvSpPr>
          <p:cNvPr id="3" name="Rectangle 32"/>
          <p:cNvSpPr>
            <a:spLocks noChangeArrowheads="1"/>
          </p:cNvSpPr>
          <p:nvPr userDrawn="1"/>
        </p:nvSpPr>
        <p:spPr bwMode="auto">
          <a:xfrm rot="10800000">
            <a:off x="0" y="503241"/>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a:defRPr/>
            </a:pPr>
            <a:endParaRPr lang="en-US" sz="1350">
              <a:solidFill>
                <a:srgbClr val="FFFFFF"/>
              </a:solidFill>
              <a:latin typeface="Arial" pitchFamily="34" charset="0"/>
            </a:endParaRPr>
          </a:p>
        </p:txBody>
      </p:sp>
      <p:sp>
        <p:nvSpPr>
          <p:cNvPr id="4" name="Slide Number Placeholder 4"/>
          <p:cNvSpPr txBox="1">
            <a:spLocks/>
          </p:cNvSpPr>
          <p:nvPr userDrawn="1"/>
        </p:nvSpPr>
        <p:spPr>
          <a:xfrm>
            <a:off x="0" y="6562725"/>
            <a:ext cx="1117600" cy="304800"/>
          </a:xfrm>
          <a:prstGeom prst="rect">
            <a:avLst/>
          </a:prstGeom>
        </p:spPr>
        <p:txBody>
          <a:bodyPr anchor="b"/>
          <a:lstStyle/>
          <a:p>
            <a:pPr fontAlgn="auto">
              <a:spcBef>
                <a:spcPts val="0"/>
              </a:spcBef>
              <a:spcAft>
                <a:spcPts val="0"/>
              </a:spcAft>
              <a:defRPr/>
            </a:pPr>
            <a:fld id="{F0330C29-7FBC-4C34-AFD2-05E669E79E63}" type="slidenum">
              <a:rPr lang="en-US" sz="750" kern="0">
                <a:solidFill>
                  <a:sysClr val="windowText" lastClr="000000"/>
                </a:solidFill>
                <a:latin typeface="Arial" pitchFamily="34" charset="0"/>
                <a:cs typeface="Arial" pitchFamily="34" charset="0"/>
              </a:rPr>
              <a:pPr fontAlgn="auto">
                <a:spcBef>
                  <a:spcPts val="0"/>
                </a:spcBef>
                <a:spcAft>
                  <a:spcPts val="0"/>
                </a:spcAft>
                <a:defRPr/>
              </a:pPr>
              <a:t>‹#›</a:t>
            </a:fld>
            <a:endParaRPr lang="en-US" sz="750" kern="0">
              <a:solidFill>
                <a:sysClr val="windowText" lastClr="000000"/>
              </a:solidFill>
              <a:latin typeface="Arial" pitchFamily="34" charset="0"/>
              <a:cs typeface="Arial" pitchFamily="34" charset="0"/>
            </a:endParaRPr>
          </a:p>
        </p:txBody>
      </p:sp>
      <p:pic>
        <p:nvPicPr>
          <p:cNvPr id="5" name="Picture 2" descr="http://www.tioh.hqda.pentagon.mil/ImageProxy.ashx?n=1&amp;t=original&amp;id=5161"/>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97733" y="34925"/>
            <a:ext cx="660400" cy="685800"/>
          </a:xfrm>
          <a:prstGeom prst="rect">
            <a:avLst/>
          </a:prstGeom>
          <a:noFill/>
          <a:ln w="9525">
            <a:noFill/>
            <a:miter lim="800000"/>
            <a:headEnd/>
            <a:tailEnd/>
          </a:ln>
        </p:spPr>
      </p:pic>
      <p:pic>
        <p:nvPicPr>
          <p:cNvPr id="6" name="Picture 3" descr="C:\Users\BorgerdingTB\AppData\Local\Microsoft\Windows\Temporary Internet Files\Content.Outlook\B8021UZJ\Nice Army of On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567" y="34925"/>
            <a:ext cx="685800" cy="685800"/>
          </a:xfrm>
          <a:prstGeom prst="rect">
            <a:avLst/>
          </a:prstGeom>
          <a:noFill/>
          <a:ln w="9525">
            <a:noFill/>
            <a:miter lim="800000"/>
            <a:headEnd/>
            <a:tailEnd/>
          </a:ln>
        </p:spPr>
      </p:pic>
      <p:sp>
        <p:nvSpPr>
          <p:cNvPr id="11" name="Title 1"/>
          <p:cNvSpPr>
            <a:spLocks noGrp="1"/>
          </p:cNvSpPr>
          <p:nvPr>
            <p:ph type="title" hasCustomPrompt="1"/>
          </p:nvPr>
        </p:nvSpPr>
        <p:spPr>
          <a:xfrm>
            <a:off x="762000" y="0"/>
            <a:ext cx="10668000" cy="533400"/>
          </a:xfrm>
        </p:spPr>
        <p:txBody>
          <a:bodyPr>
            <a:normAutofit/>
          </a:bodyPr>
          <a:lstStyle>
            <a:lvl1pPr algn="ctr">
              <a:defRPr sz="2100"/>
            </a:lvl1pPr>
          </a:lstStyle>
          <a:p>
            <a:r>
              <a:rPr lang="en-US"/>
              <a:t>Arial 28 Bold</a:t>
            </a:r>
          </a:p>
        </p:txBody>
      </p:sp>
      <p:sp>
        <p:nvSpPr>
          <p:cNvPr id="7" name="Rectangle 6"/>
          <p:cNvSpPr/>
          <p:nvPr userDrawn="1"/>
        </p:nvSpPr>
        <p:spPr>
          <a:xfrm>
            <a:off x="10917293" y="6581002"/>
            <a:ext cx="1274708" cy="230832"/>
          </a:xfrm>
          <a:prstGeom prst="rect">
            <a:avLst/>
          </a:prstGeom>
        </p:spPr>
        <p:txBody>
          <a:bodyPr wrap="none">
            <a:spAutoFit/>
          </a:bodyPr>
          <a:lstStyle/>
          <a:p>
            <a:pPr algn="r" fontAlgn="auto">
              <a:spcBef>
                <a:spcPts val="0"/>
              </a:spcBef>
              <a:spcAft>
                <a:spcPts val="0"/>
              </a:spcAft>
              <a:defRPr/>
            </a:pPr>
            <a:r>
              <a:rPr lang="en-US" sz="900" i="1">
                <a:ln>
                  <a:solidFill>
                    <a:srgbClr val="FFC000"/>
                  </a:solidFill>
                </a:ln>
                <a:solidFill>
                  <a:prstClr val="black"/>
                </a:solidFill>
                <a:latin typeface="Arial Black" pitchFamily="34" charset="0"/>
              </a:rPr>
              <a:t>This We’ll Defend</a:t>
            </a:r>
          </a:p>
        </p:txBody>
      </p:sp>
      <p:sp>
        <p:nvSpPr>
          <p:cNvPr id="8" name="Rectangle 7"/>
          <p:cNvSpPr/>
          <p:nvPr userDrawn="1"/>
        </p:nvSpPr>
        <p:spPr>
          <a:xfrm>
            <a:off x="10993390" y="685801"/>
            <a:ext cx="1178528" cy="230832"/>
          </a:xfrm>
          <a:prstGeom prst="rect">
            <a:avLst/>
          </a:prstGeom>
        </p:spPr>
        <p:txBody>
          <a:bodyPr wrap="none">
            <a:spAutoFit/>
          </a:bodyPr>
          <a:lstStyle/>
          <a:p>
            <a:pPr algn="r" fontAlgn="auto">
              <a:spcBef>
                <a:spcPts val="0"/>
              </a:spcBef>
              <a:spcAft>
                <a:spcPts val="0"/>
              </a:spcAft>
              <a:defRPr/>
            </a:pPr>
            <a:r>
              <a:rPr lang="en-US" sz="900" i="1">
                <a:ln>
                  <a:solidFill>
                    <a:srgbClr val="FFCC00"/>
                  </a:solidFill>
                </a:ln>
                <a:solidFill>
                  <a:prstClr val="black"/>
                </a:solidFill>
                <a:latin typeface="Arial Black" pitchFamily="34" charset="0"/>
              </a:rPr>
              <a:t>Leaders for Life</a:t>
            </a:r>
          </a:p>
        </p:txBody>
      </p:sp>
    </p:spTree>
    <p:extLst>
      <p:ext uri="{BB962C8B-B14F-4D97-AF65-F5344CB8AC3E}">
        <p14:creationId xmlns:p14="http://schemas.microsoft.com/office/powerpoint/2010/main" val="55013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914400" y="2130426"/>
            <a:ext cx="10363200" cy="1470025"/>
          </a:xfrm>
        </p:spPr>
        <p:txBody>
          <a:bodyPr>
            <a:normAutofit/>
          </a:bodyPr>
          <a:lstStyle>
            <a:lvl1pPr algn="ctr">
              <a:defRPr sz="2971" baseline="0"/>
            </a:lvl1pPr>
          </a:lstStyle>
          <a:p>
            <a:r>
              <a:rPr lang="en-US"/>
              <a:t>Title Slide - click to edit</a:t>
            </a:r>
            <a:br>
              <a:rPr lang="en-US"/>
            </a:br>
            <a:r>
              <a:rPr lang="en-US"/>
              <a:t>(Arial 36 Bold)</a:t>
            </a:r>
          </a:p>
        </p:txBody>
      </p:sp>
      <p:sp>
        <p:nvSpPr>
          <p:cNvPr id="9" name="TextBox 8"/>
          <p:cNvSpPr txBox="1"/>
          <p:nvPr userDrawn="1"/>
        </p:nvSpPr>
        <p:spPr>
          <a:xfrm>
            <a:off x="-1" y="76203"/>
            <a:ext cx="12192000" cy="499047"/>
          </a:xfrm>
          <a:prstGeom prst="rect">
            <a:avLst/>
          </a:prstGeom>
          <a:noFill/>
        </p:spPr>
        <p:txBody>
          <a:bodyPr wrap="square">
            <a:spAutoFit/>
          </a:bodyPr>
          <a:lstStyle/>
          <a:p>
            <a:pPr algn="ctr">
              <a:defRPr/>
            </a:pPr>
            <a:r>
              <a:rPr lang="en-US" sz="2643" b="1">
                <a:ln w="9525">
                  <a:noFill/>
                  <a:prstDash val="solid"/>
                </a:ln>
                <a:solidFill>
                  <a:prstClr val="black"/>
                </a:solidFill>
                <a:effectLst>
                  <a:outerShdw blurRad="41275" dist="20320" dir="1800000" algn="tl" rotWithShape="0">
                    <a:srgbClr val="000000">
                      <a:alpha val="40000"/>
                    </a:srgbClr>
                  </a:outerShdw>
                </a:effectLst>
                <a:cs typeface="Arial" charset="0"/>
              </a:rPr>
              <a:t>Leadership Excellence</a:t>
            </a:r>
          </a:p>
        </p:txBody>
      </p:sp>
      <p:sp>
        <p:nvSpPr>
          <p:cNvPr id="13" name="TextBox 12"/>
          <p:cNvSpPr txBox="1"/>
          <p:nvPr userDrawn="1"/>
        </p:nvSpPr>
        <p:spPr>
          <a:xfrm>
            <a:off x="-1" y="6258581"/>
            <a:ext cx="12192000" cy="448136"/>
          </a:xfrm>
          <a:prstGeom prst="rect">
            <a:avLst/>
          </a:prstGeom>
          <a:noFill/>
        </p:spPr>
        <p:txBody>
          <a:bodyPr wrap="square">
            <a:spAutoFit/>
          </a:bodyPr>
          <a:lstStyle/>
          <a:p>
            <a:pPr algn="ctr">
              <a:defRPr/>
            </a:pPr>
            <a:r>
              <a:rPr lang="en-US" sz="2312" b="1" i="1">
                <a:ln w="9525">
                  <a:noFill/>
                  <a:prstDash val="solid"/>
                </a:ln>
                <a:solidFill>
                  <a:prstClr val="black"/>
                </a:solidFill>
                <a:effectLst>
                  <a:outerShdw blurRad="41275" dist="20320" dir="1800000" algn="tl" rotWithShape="0">
                    <a:srgbClr val="000000">
                      <a:alpha val="40000"/>
                    </a:srgbClr>
                  </a:outerShdw>
                </a:effectLst>
                <a:cs typeface="Arial" charset="0"/>
              </a:rPr>
              <a:t>Leaders for Life</a:t>
            </a:r>
            <a:endParaRPr lang="en-US" sz="1981" b="1" i="1">
              <a:ln w="9525">
                <a:noFill/>
                <a:prstDash val="solid"/>
              </a:ln>
              <a:solidFill>
                <a:prstClr val="black"/>
              </a:solidFill>
              <a:effectLst>
                <a:outerShdw blurRad="41275" dist="20320" dir="1800000" algn="tl" rotWithShape="0">
                  <a:srgbClr val="000000">
                    <a:alpha val="40000"/>
                  </a:srgbClr>
                </a:outerShdw>
              </a:effectLst>
              <a:cs typeface="Arial" charset="0"/>
            </a:endParaRPr>
          </a:p>
        </p:txBody>
      </p:sp>
      <p:sp>
        <p:nvSpPr>
          <p:cNvPr id="14" name="Rectangle 24"/>
          <p:cNvSpPr>
            <a:spLocks noChangeArrowheads="1"/>
          </p:cNvSpPr>
          <p:nvPr userDrawn="1"/>
        </p:nvSpPr>
        <p:spPr bwMode="auto">
          <a:xfrm>
            <a:off x="-1" y="6065838"/>
            <a:ext cx="12192000" cy="10636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2" b="1">
              <a:solidFill>
                <a:srgbClr val="FFFFFF"/>
              </a:solidFill>
              <a:cs typeface="Arial" charset="0"/>
            </a:endParaRPr>
          </a:p>
        </p:txBody>
      </p:sp>
      <p:sp>
        <p:nvSpPr>
          <p:cNvPr id="16" name="Rectangle 24"/>
          <p:cNvSpPr>
            <a:spLocks noChangeArrowheads="1"/>
          </p:cNvSpPr>
          <p:nvPr userDrawn="1"/>
        </p:nvSpPr>
        <p:spPr bwMode="auto">
          <a:xfrm rot="10800000">
            <a:off x="0" y="691180"/>
            <a:ext cx="12192000" cy="71802"/>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5" b="1">
              <a:solidFill>
                <a:srgbClr val="FFFFFF"/>
              </a:solidFill>
              <a:cs typeface="Arial" charset="0"/>
            </a:endParaRPr>
          </a:p>
        </p:txBody>
      </p:sp>
      <p:sp>
        <p:nvSpPr>
          <p:cNvPr id="18" name="Text Placeholder 17"/>
          <p:cNvSpPr>
            <a:spLocks noGrp="1"/>
          </p:cNvSpPr>
          <p:nvPr>
            <p:ph type="body" sz="quarter" idx="10" hasCustomPrompt="1"/>
          </p:nvPr>
        </p:nvSpPr>
        <p:spPr>
          <a:xfrm>
            <a:off x="1930400" y="3810000"/>
            <a:ext cx="8534400" cy="2057400"/>
          </a:xfrm>
        </p:spPr>
        <p:txBody>
          <a:bodyPr/>
          <a:lstStyle>
            <a:lvl1pPr algn="ctr">
              <a:buNone/>
              <a:defRPr sz="1981" baseline="0"/>
            </a:lvl1pPr>
          </a:lstStyle>
          <a:p>
            <a:pPr lvl="0"/>
            <a:r>
              <a:rPr lang="en-US"/>
              <a:t>Click to edit subtitle (Arial 24 not Bold)</a:t>
            </a:r>
          </a:p>
        </p:txBody>
      </p:sp>
      <p:pic>
        <p:nvPicPr>
          <p:cNvPr id="10" name="Picture 3" descr="C:\Users\BorgerdingTB\AppData\Local\Microsoft\Windows\Temporary Internet Files\Content.Outlook\B8021UZJ\Nice Army of One.jpg"/>
          <p:cNvPicPr>
            <a:picLocks noChangeAspect="1" noChangeArrowheads="1"/>
          </p:cNvPicPr>
          <p:nvPr userDrawn="1"/>
        </p:nvPicPr>
        <p:blipFill>
          <a:blip r:embed="rId2" cstate="print">
            <a:clrChange>
              <a:clrFrom>
                <a:srgbClr val="FBFFFF"/>
              </a:clrFrom>
              <a:clrTo>
                <a:srgbClr val="FBFFFF">
                  <a:alpha val="0"/>
                </a:srgbClr>
              </a:clrTo>
            </a:clrChange>
          </a:blip>
          <a:srcRect/>
          <a:stretch>
            <a:fillRect/>
          </a:stretch>
        </p:blipFill>
        <p:spPr bwMode="auto">
          <a:xfrm>
            <a:off x="170152" y="157586"/>
            <a:ext cx="483829" cy="484094"/>
          </a:xfrm>
          <a:prstGeom prst="rect">
            <a:avLst/>
          </a:prstGeom>
          <a:noFill/>
          <a:ln w="9525">
            <a:noFill/>
            <a:miter lim="800000"/>
            <a:headEnd/>
            <a:tailEnd/>
          </a:ln>
        </p:spPr>
      </p:pic>
      <p:pic>
        <p:nvPicPr>
          <p:cNvPr id="11" name="Picture 2" descr="http://www.tioh.hqda.pentagon.mil/ImageProxy.ashx?n=1&amp;t=original&amp;id=516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11470621" y="162904"/>
            <a:ext cx="466167" cy="484094"/>
          </a:xfrm>
          <a:prstGeom prst="rect">
            <a:avLst/>
          </a:prstGeom>
          <a:noFill/>
          <a:ln w="9525">
            <a:noFill/>
            <a:miter lim="800000"/>
            <a:headEnd/>
            <a:tailEnd/>
          </a:ln>
        </p:spPr>
      </p:pic>
    </p:spTree>
    <p:extLst>
      <p:ext uri="{BB962C8B-B14F-4D97-AF65-F5344CB8AC3E}">
        <p14:creationId xmlns:p14="http://schemas.microsoft.com/office/powerpoint/2010/main" val="3756959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5" y="230074"/>
            <a:ext cx="10159999" cy="549509"/>
          </a:xfrm>
        </p:spPr>
        <p:txBody>
          <a:bodyPr wrap="square">
            <a:spAutoFit/>
          </a:bodyPr>
          <a:lstStyle>
            <a:lvl1pPr>
              <a:spcBef>
                <a:spcPts val="496"/>
              </a:spcBef>
              <a:defRPr sz="2971" baseline="0"/>
            </a:lvl1pPr>
          </a:lstStyle>
          <a:p>
            <a:r>
              <a:rPr lang="en-US"/>
              <a:t>Arial 36 Bold</a:t>
            </a:r>
          </a:p>
        </p:txBody>
      </p:sp>
      <p:sp>
        <p:nvSpPr>
          <p:cNvPr id="5" name="Text Placeholder 4"/>
          <p:cNvSpPr>
            <a:spLocks noGrp="1"/>
          </p:cNvSpPr>
          <p:nvPr>
            <p:ph type="body" sz="quarter" idx="10" hasCustomPrompt="1"/>
          </p:nvPr>
        </p:nvSpPr>
        <p:spPr>
          <a:xfrm>
            <a:off x="304800" y="1219200"/>
            <a:ext cx="11582400" cy="5334000"/>
          </a:xfrm>
        </p:spPr>
        <p:txBody>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p:txBody>
      </p:sp>
    </p:spTree>
    <p:extLst>
      <p:ext uri="{BB962C8B-B14F-4D97-AF65-F5344CB8AC3E}">
        <p14:creationId xmlns:p14="http://schemas.microsoft.com/office/powerpoint/2010/main" val="108805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ad Chart">
    <p:spTree>
      <p:nvGrpSpPr>
        <p:cNvPr id="1" name=""/>
        <p:cNvGrpSpPr/>
        <p:nvPr/>
      </p:nvGrpSpPr>
      <p:grpSpPr>
        <a:xfrm>
          <a:off x="0" y="0"/>
          <a:ext cx="0" cy="0"/>
          <a:chOff x="0" y="0"/>
          <a:chExt cx="0" cy="0"/>
        </a:xfrm>
      </p:grpSpPr>
      <p:cxnSp>
        <p:nvCxnSpPr>
          <p:cNvPr id="11" name="Straight Connector 10"/>
          <p:cNvCxnSpPr/>
          <p:nvPr userDrawn="1"/>
        </p:nvCxnSpPr>
        <p:spPr bwMode="auto">
          <a:xfrm rot="10800000">
            <a:off x="488951" y="3827463"/>
            <a:ext cx="11216216"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3591985"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203201" y="1265240"/>
            <a:ext cx="5793317" cy="451027"/>
          </a:xfrm>
        </p:spPr>
        <p:txBody>
          <a:bodyPr anchor="b">
            <a:normAutofit/>
          </a:bodyPr>
          <a:lstStyle>
            <a:lvl1pPr marL="0" indent="0" algn="ctr">
              <a:buNone/>
              <a:defRPr sz="1652" b="1" u="sng" baseline="0"/>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Arial 20 Bold Underlined</a:t>
            </a:r>
          </a:p>
        </p:txBody>
      </p:sp>
      <p:sp>
        <p:nvSpPr>
          <p:cNvPr id="4" name="Content Placeholder 3"/>
          <p:cNvSpPr>
            <a:spLocks noGrp="1"/>
          </p:cNvSpPr>
          <p:nvPr>
            <p:ph sz="half" idx="2" hasCustomPrompt="1"/>
          </p:nvPr>
        </p:nvSpPr>
        <p:spPr>
          <a:xfrm>
            <a:off x="203201" y="1777046"/>
            <a:ext cx="5793317" cy="1985510"/>
          </a:xfrm>
        </p:spPr>
        <p:txBody>
          <a:bodyPr>
            <a:normAutofit/>
          </a:bodyPr>
          <a:lstStyle>
            <a:lvl1pPr marL="144174" indent="-144174">
              <a:defRPr sz="1321" baseline="0"/>
            </a:lvl1pPr>
            <a:lvl2pPr marL="237231" indent="-93058">
              <a:buFont typeface="Arial" pitchFamily="34" charset="0"/>
              <a:buChar char="•"/>
              <a:defRPr sz="1156"/>
            </a:lvl2pPr>
            <a:lvl3pPr marL="330287" indent="-93058">
              <a:buFont typeface="Arial" pitchFamily="34" charset="0"/>
              <a:buChar char="­"/>
              <a:defRPr sz="990" baseline="0"/>
            </a:lvl3pPr>
            <a:lvl4pPr marL="424655" indent="-94368">
              <a:spcBef>
                <a:spcPts val="496"/>
              </a:spcBef>
              <a:buFont typeface="Wingdings" pitchFamily="2" charset="2"/>
              <a:buChar char="§"/>
              <a:defRPr sz="990" baseline="0"/>
            </a:lvl4pPr>
            <a:lvl5pPr>
              <a:defRPr sz="1321"/>
            </a:lvl5pPr>
            <a:lvl6pPr>
              <a:defRPr sz="1321"/>
            </a:lvl6pPr>
            <a:lvl7pPr>
              <a:defRPr sz="1321"/>
            </a:lvl7pPr>
            <a:lvl8pPr>
              <a:defRPr sz="1321"/>
            </a:lvl8pPr>
            <a:lvl9pPr>
              <a:defRPr sz="1321"/>
            </a:lvl9pPr>
          </a:lstStyle>
          <a:p>
            <a:pPr lvl="0"/>
            <a:r>
              <a:rPr lang="en-US"/>
              <a:t>Arial 16</a:t>
            </a:r>
          </a:p>
          <a:p>
            <a:pPr lvl="1"/>
            <a:r>
              <a:rPr lang="en-US"/>
              <a:t>Arial 14</a:t>
            </a:r>
          </a:p>
          <a:p>
            <a:pPr lvl="2"/>
            <a:r>
              <a:rPr lang="en-US"/>
              <a:t>Arial 12</a:t>
            </a:r>
          </a:p>
          <a:p>
            <a:pPr lvl="3"/>
            <a:r>
              <a:rPr lang="en-US"/>
              <a:t>Arial 12</a:t>
            </a:r>
          </a:p>
        </p:txBody>
      </p:sp>
      <p:sp>
        <p:nvSpPr>
          <p:cNvPr id="5" name="Text Placeholder 4"/>
          <p:cNvSpPr>
            <a:spLocks noGrp="1"/>
          </p:cNvSpPr>
          <p:nvPr>
            <p:ph type="body" sz="quarter" idx="3"/>
          </p:nvPr>
        </p:nvSpPr>
        <p:spPr>
          <a:xfrm>
            <a:off x="6193371" y="1265240"/>
            <a:ext cx="5795435"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6" name="Content Placeholder 5"/>
          <p:cNvSpPr>
            <a:spLocks noGrp="1"/>
          </p:cNvSpPr>
          <p:nvPr>
            <p:ph sz="quarter" idx="4"/>
          </p:nvPr>
        </p:nvSpPr>
        <p:spPr>
          <a:xfrm>
            <a:off x="6193371" y="1777046"/>
            <a:ext cx="5795435" cy="1985510"/>
          </a:xfrm>
        </p:spPr>
        <p:txBody>
          <a:bodyPr rtlCol="0">
            <a:normAutofit/>
          </a:bodyPr>
          <a:lstStyle>
            <a:lvl1pPr marL="144174" indent="-144174" algn="l" defTabSz="754943" rtl="0" eaLnBrk="1" fontAlgn="base" latinLnBrk="0" hangingPunct="1">
              <a:spcBef>
                <a:spcPts val="496"/>
              </a:spcBef>
              <a:spcAft>
                <a:spcPct val="0"/>
              </a:spcAft>
              <a:buFont typeface="Wingdings" pitchFamily="2" charset="2"/>
              <a:buChar char="Ø"/>
              <a:defRPr lang="en-US" sz="1321" kern="1200" dirty="0" smtClean="0">
                <a:solidFill>
                  <a:schemeClr val="tx1"/>
                </a:solidFill>
                <a:latin typeface="Arial" pitchFamily="34" charset="0"/>
                <a:ea typeface="+mn-ea"/>
                <a:cs typeface="Arial" pitchFamily="34" charset="0"/>
              </a:defRPr>
            </a:lvl1pPr>
            <a:lvl2pPr marL="234032" indent="-90593" algn="l" defTabSz="754943" rtl="0" eaLnBrk="1" fontAlgn="base" latinLnBrk="0" hangingPunct="1">
              <a:spcBef>
                <a:spcPts val="496"/>
              </a:spcBef>
              <a:spcAft>
                <a:spcPct val="0"/>
              </a:spcAft>
              <a:buFont typeface="Arial" pitchFamily="34" charset="0"/>
              <a:buChar char="•"/>
              <a:defRPr lang="en-US" sz="1156" kern="1200" dirty="0" smtClean="0">
                <a:solidFill>
                  <a:schemeClr val="tx1"/>
                </a:solidFill>
                <a:latin typeface="Arial" pitchFamily="34" charset="0"/>
                <a:ea typeface="+mn-ea"/>
                <a:cs typeface="Arial" pitchFamily="34" charset="0"/>
              </a:defRPr>
            </a:lvl2pPr>
            <a:lvl3pPr marL="332174" indent="-90593" algn="l" defTabSz="754943" rtl="0" eaLnBrk="1" fontAlgn="base" latinLnBrk="0" hangingPunct="1">
              <a:spcBef>
                <a:spcPts val="496"/>
              </a:spcBef>
              <a:spcAft>
                <a:spcPct val="0"/>
              </a:spcAft>
              <a:buFont typeface="Arial" pitchFamily="34" charset="0"/>
              <a:buChar char="–"/>
              <a:defRPr lang="en-US" sz="990" kern="1200" dirty="0" smtClean="0">
                <a:solidFill>
                  <a:schemeClr val="tx1"/>
                </a:solidFill>
                <a:latin typeface="Arial" pitchFamily="34" charset="0"/>
                <a:ea typeface="+mn-ea"/>
                <a:cs typeface="Arial" pitchFamily="34" charset="0"/>
              </a:defRPr>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idx="13"/>
          </p:nvPr>
        </p:nvSpPr>
        <p:spPr>
          <a:xfrm>
            <a:off x="203201" y="3892376"/>
            <a:ext cx="5793317"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15" name="Content Placeholder 3"/>
          <p:cNvSpPr>
            <a:spLocks noGrp="1"/>
          </p:cNvSpPr>
          <p:nvPr>
            <p:ph sz="half" idx="14"/>
          </p:nvPr>
        </p:nvSpPr>
        <p:spPr>
          <a:xfrm>
            <a:off x="203201" y="4397831"/>
            <a:ext cx="5793317" cy="1991859"/>
          </a:xfrm>
        </p:spPr>
        <p:txBody>
          <a:bodyPr>
            <a:normAutofit/>
          </a:bodyPr>
          <a:lstStyle>
            <a:lvl1pPr marL="144174" indent="-144174">
              <a:defRPr sz="1321"/>
            </a:lvl1pPr>
            <a:lvl2pPr marL="234032" indent="-90593">
              <a:buFont typeface="Arial" pitchFamily="34" charset="0"/>
              <a:buChar char="•"/>
              <a:defRPr sz="1156"/>
            </a:lvl2pPr>
            <a:lvl3pPr marL="332174" indent="-90593">
              <a:buFont typeface="Arial" pitchFamily="34" charset="0"/>
              <a:buChar char="­"/>
              <a:defRPr sz="990"/>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4"/>
          <p:cNvSpPr>
            <a:spLocks noGrp="1"/>
          </p:cNvSpPr>
          <p:nvPr>
            <p:ph type="body" sz="quarter" idx="15"/>
          </p:nvPr>
        </p:nvSpPr>
        <p:spPr>
          <a:xfrm>
            <a:off x="6193371" y="3892376"/>
            <a:ext cx="5795435" cy="451027"/>
          </a:xfrm>
        </p:spPr>
        <p:txBody>
          <a:bodyPr anchor="b">
            <a:normAutofit/>
          </a:bodyPr>
          <a:lstStyle>
            <a:lvl1pPr marL="0" indent="0" algn="ctr">
              <a:buNone/>
              <a:defRPr sz="1652" b="1" u="sng"/>
            </a:lvl1pPr>
            <a:lvl2pPr marL="377471" indent="0">
              <a:buNone/>
              <a:defRPr sz="1652" b="1"/>
            </a:lvl2pPr>
            <a:lvl3pPr marL="754943" indent="0">
              <a:buNone/>
              <a:defRPr sz="1486" b="1"/>
            </a:lvl3pPr>
            <a:lvl4pPr marL="1132414" indent="0">
              <a:buNone/>
              <a:defRPr sz="1321" b="1"/>
            </a:lvl4pPr>
            <a:lvl5pPr marL="1509885" indent="0">
              <a:buNone/>
              <a:defRPr sz="1321" b="1"/>
            </a:lvl5pPr>
            <a:lvl6pPr marL="1887357" indent="0">
              <a:buNone/>
              <a:defRPr sz="1321" b="1"/>
            </a:lvl6pPr>
            <a:lvl7pPr marL="2264829" indent="0">
              <a:buNone/>
              <a:defRPr sz="1321" b="1"/>
            </a:lvl7pPr>
            <a:lvl8pPr marL="2642300" indent="0">
              <a:buNone/>
              <a:defRPr sz="1321" b="1"/>
            </a:lvl8pPr>
            <a:lvl9pPr marL="3019771" indent="0">
              <a:buNone/>
              <a:defRPr sz="1321" b="1"/>
            </a:lvl9pPr>
          </a:lstStyle>
          <a:p>
            <a:pPr lvl="0"/>
            <a:r>
              <a:rPr lang="en-US"/>
              <a:t>Click to edit Master text styles</a:t>
            </a:r>
          </a:p>
        </p:txBody>
      </p:sp>
      <p:sp>
        <p:nvSpPr>
          <p:cNvPr id="17" name="Content Placeholder 5"/>
          <p:cNvSpPr>
            <a:spLocks noGrp="1"/>
          </p:cNvSpPr>
          <p:nvPr>
            <p:ph sz="quarter" idx="16"/>
          </p:nvPr>
        </p:nvSpPr>
        <p:spPr>
          <a:xfrm>
            <a:off x="6193371" y="4397831"/>
            <a:ext cx="5795435" cy="1991859"/>
          </a:xfrm>
        </p:spPr>
        <p:txBody>
          <a:bodyPr>
            <a:normAutofit/>
          </a:bodyPr>
          <a:lstStyle>
            <a:lvl1pPr marL="144174" indent="-144174">
              <a:defRPr sz="1321"/>
            </a:lvl1pPr>
            <a:lvl2pPr marL="234032" indent="-90593">
              <a:buFont typeface="Arial" pitchFamily="34" charset="0"/>
              <a:buChar char="•"/>
              <a:defRPr sz="1156"/>
            </a:lvl2pPr>
            <a:lvl3pPr marL="332174" indent="-90593">
              <a:buFont typeface="Arial" pitchFamily="34" charset="0"/>
              <a:buChar char="­"/>
              <a:defRPr sz="990"/>
            </a:lvl3pPr>
            <a:lvl4pPr marL="422768" indent="-98143">
              <a:spcBef>
                <a:spcPts val="496"/>
              </a:spcBef>
              <a:buFont typeface="Wingdings" pitchFamily="2" charset="2"/>
              <a:buChar char="§"/>
              <a:defRPr sz="990"/>
            </a:lvl4pPr>
            <a:lvl5pPr>
              <a:defRPr sz="1321"/>
            </a:lvl5pPr>
            <a:lvl6pPr>
              <a:defRPr sz="1321"/>
            </a:lvl6pPr>
            <a:lvl7pPr>
              <a:defRPr sz="1321"/>
            </a:lvl7pPr>
            <a:lvl8pPr>
              <a:defRPr sz="1321"/>
            </a:lvl8pPr>
            <a:lvl9pPr>
              <a:defRPr sz="132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p:cNvSpPr>
            <a:spLocks noGrp="1"/>
          </p:cNvSpPr>
          <p:nvPr>
            <p:ph type="title" hasCustomPrompt="1"/>
          </p:nvPr>
        </p:nvSpPr>
        <p:spPr>
          <a:xfrm>
            <a:off x="952501" y="179756"/>
            <a:ext cx="10287000" cy="646331"/>
          </a:xfrm>
        </p:spPr>
        <p:txBody>
          <a:bodyPr>
            <a:normAutofit/>
          </a:bodyPr>
          <a:lstStyle>
            <a:lvl1pPr>
              <a:defRPr sz="2971" baseline="0"/>
            </a:lvl1pPr>
          </a:lstStyle>
          <a:p>
            <a:r>
              <a:rPr lang="en-US"/>
              <a:t>Arial 36 Bold</a:t>
            </a:r>
          </a:p>
        </p:txBody>
      </p:sp>
    </p:spTree>
    <p:extLst>
      <p:ext uri="{BB962C8B-B14F-4D97-AF65-F5344CB8AC3E}">
        <p14:creationId xmlns:p14="http://schemas.microsoft.com/office/powerpoint/2010/main" val="3734197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5" name="Rectangle 14"/>
          <p:cNvSpPr/>
          <p:nvPr userDrawn="1"/>
        </p:nvSpPr>
        <p:spPr>
          <a:xfrm>
            <a:off x="508001" y="381000"/>
            <a:ext cx="11176000" cy="6172200"/>
          </a:xfrm>
          <a:prstGeom prst="rect">
            <a:avLst/>
          </a:prstGeom>
          <a:solidFill>
            <a:schemeClr val="tx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55">
              <a:solidFill>
                <a:prstClr val="white"/>
              </a:solidFill>
            </a:endParaRPr>
          </a:p>
        </p:txBody>
      </p:sp>
      <p:sp>
        <p:nvSpPr>
          <p:cNvPr id="16" name="Rectangle 15"/>
          <p:cNvSpPr/>
          <p:nvPr userDrawn="1"/>
        </p:nvSpPr>
        <p:spPr>
          <a:xfrm>
            <a:off x="711203" y="533400"/>
            <a:ext cx="10769600" cy="5867400"/>
          </a:xfrm>
          <a:prstGeom prst="rect">
            <a:avLst/>
          </a:prstGeom>
          <a:solidFill>
            <a:schemeClr val="bg1"/>
          </a:solid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55">
              <a:solidFill>
                <a:prstClr val="white"/>
              </a:solidFill>
            </a:endParaRPr>
          </a:p>
        </p:txBody>
      </p:sp>
      <p:pic>
        <p:nvPicPr>
          <p:cNvPr id="8" name="Picture 2" descr="http://www.tioh.hqda.pentagon.mil/ImageProxy.ashx?n=1&amp;t=original&amp;id=5161"/>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4917017" y="2057401"/>
            <a:ext cx="2620435" cy="2720975"/>
          </a:xfrm>
          <a:prstGeom prst="rect">
            <a:avLst/>
          </a:prstGeom>
          <a:noFill/>
          <a:ln w="9525">
            <a:noFill/>
            <a:miter lim="800000"/>
            <a:headEnd/>
            <a:tailEnd/>
          </a:ln>
        </p:spPr>
      </p:pic>
      <p:sp>
        <p:nvSpPr>
          <p:cNvPr id="9" name="TextBox 8"/>
          <p:cNvSpPr txBox="1"/>
          <p:nvPr userDrawn="1"/>
        </p:nvSpPr>
        <p:spPr>
          <a:xfrm>
            <a:off x="1219200" y="751583"/>
            <a:ext cx="9753600" cy="905761"/>
          </a:xfrm>
          <a:prstGeom prst="rect">
            <a:avLst/>
          </a:prstGeom>
          <a:noFill/>
        </p:spPr>
        <p:txBody>
          <a:bodyPr>
            <a:spAutoFit/>
          </a:bodyPr>
          <a:lstStyle/>
          <a:p>
            <a:pPr algn="ctr">
              <a:defRPr/>
            </a:pPr>
            <a:r>
              <a:rPr lang="en-US" sz="2643" b="1">
                <a:solidFill>
                  <a:prstClr val="black"/>
                </a:solidFill>
                <a:cs typeface="Arial" charset="0"/>
              </a:rPr>
              <a:t>US Army Cadet Command</a:t>
            </a:r>
          </a:p>
          <a:p>
            <a:pPr algn="ctr">
              <a:defRPr/>
            </a:pPr>
            <a:r>
              <a:rPr lang="en-US" sz="2643" b="1" i="1">
                <a:solidFill>
                  <a:prstClr val="black"/>
                </a:solidFill>
                <a:cs typeface="Arial" charset="0"/>
              </a:rPr>
              <a:t>Leaders for Life</a:t>
            </a:r>
          </a:p>
        </p:txBody>
      </p:sp>
      <p:sp>
        <p:nvSpPr>
          <p:cNvPr id="13" name="TextBox 12"/>
          <p:cNvSpPr txBox="1"/>
          <p:nvPr userDrawn="1"/>
        </p:nvSpPr>
        <p:spPr>
          <a:xfrm>
            <a:off x="1422400" y="5105401"/>
            <a:ext cx="9753600" cy="905761"/>
          </a:xfrm>
          <a:prstGeom prst="rect">
            <a:avLst/>
          </a:prstGeom>
          <a:noFill/>
        </p:spPr>
        <p:txBody>
          <a:bodyPr>
            <a:spAutoFit/>
          </a:bodyPr>
          <a:lstStyle/>
          <a:p>
            <a:pPr algn="ctr">
              <a:defRPr/>
            </a:pPr>
            <a:r>
              <a:rPr lang="en-US" sz="2643" b="1">
                <a:solidFill>
                  <a:prstClr val="black"/>
                </a:solidFill>
                <a:cs typeface="Arial" charset="0"/>
              </a:rPr>
              <a:t>Leadership Excellence</a:t>
            </a:r>
          </a:p>
          <a:p>
            <a:pPr algn="ctr">
              <a:defRPr/>
            </a:pPr>
            <a:r>
              <a:rPr lang="en-US" sz="2643" b="1" i="1">
                <a:solidFill>
                  <a:prstClr val="black"/>
                </a:solidFill>
                <a:cs typeface="Arial" charset="0"/>
              </a:rPr>
              <a:t>This We’ll Defend</a:t>
            </a:r>
          </a:p>
        </p:txBody>
      </p:sp>
    </p:spTree>
    <p:extLst>
      <p:ext uri="{BB962C8B-B14F-4D97-AF65-F5344CB8AC3E}">
        <p14:creationId xmlns:p14="http://schemas.microsoft.com/office/powerpoint/2010/main" val="1414390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Instruction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1117600" y="1752600"/>
            <a:ext cx="4978400" cy="4572000"/>
          </a:xfrm>
          <a:prstGeom prst="rect">
            <a:avLst/>
          </a:prstGeom>
          <a:noFill/>
          <a:ln w="9525">
            <a:noFill/>
            <a:miter lim="800000"/>
            <a:headEnd/>
            <a:tailEnd/>
          </a:ln>
        </p:spPr>
      </p:pic>
      <p:sp>
        <p:nvSpPr>
          <p:cNvPr id="3" name="TextBox 2"/>
          <p:cNvSpPr txBox="1"/>
          <p:nvPr userDrawn="1"/>
        </p:nvSpPr>
        <p:spPr>
          <a:xfrm>
            <a:off x="914400" y="274640"/>
            <a:ext cx="10363200" cy="397160"/>
          </a:xfrm>
          <a:prstGeom prst="rect">
            <a:avLst/>
          </a:prstGeom>
          <a:noFill/>
        </p:spPr>
        <p:txBody>
          <a:bodyPr>
            <a:spAutoFit/>
          </a:bodyPr>
          <a:lstStyle/>
          <a:p>
            <a:pPr algn="ctr">
              <a:defRPr/>
            </a:pPr>
            <a:r>
              <a:rPr lang="en-US" sz="1981" b="1">
                <a:solidFill>
                  <a:prstClr val="black"/>
                </a:solidFill>
                <a:cs typeface="Arial" pitchFamily="34" charset="0"/>
              </a:rPr>
              <a:t>Welcome to the Cadet Command Slide Format</a:t>
            </a:r>
          </a:p>
        </p:txBody>
      </p:sp>
      <p:sp>
        <p:nvSpPr>
          <p:cNvPr id="4" name="TextBox 3"/>
          <p:cNvSpPr txBox="1"/>
          <p:nvPr userDrawn="1"/>
        </p:nvSpPr>
        <p:spPr>
          <a:xfrm>
            <a:off x="6400800" y="1571688"/>
            <a:ext cx="5384800" cy="3287823"/>
          </a:xfrm>
          <a:prstGeom prst="rect">
            <a:avLst/>
          </a:prstGeom>
          <a:solidFill>
            <a:schemeClr val="bg2"/>
          </a:solidFill>
          <a:ln w="12700">
            <a:solidFill>
              <a:schemeClr val="tx1">
                <a:lumMod val="50000"/>
                <a:lumOff val="50000"/>
              </a:schemeClr>
            </a:solidFill>
          </a:ln>
        </p:spPr>
        <p:txBody>
          <a:bodyPr>
            <a:spAutoFit/>
          </a:bodyPr>
          <a:lstStyle/>
          <a:p>
            <a:pPr>
              <a:spcBef>
                <a:spcPts val="990"/>
              </a:spcBef>
              <a:buFont typeface="Arial" pitchFamily="34" charset="0"/>
              <a:buNone/>
              <a:defRPr/>
            </a:pPr>
            <a:r>
              <a:rPr lang="en-US" sz="1156" b="1">
                <a:solidFill>
                  <a:prstClr val="black"/>
                </a:solidFill>
                <a:cs typeface="Arial" pitchFamily="34" charset="0"/>
              </a:rPr>
              <a:t>To begin making your slide presentation, follow the arrow and:</a:t>
            </a:r>
          </a:p>
          <a:p>
            <a:pPr>
              <a:spcBef>
                <a:spcPts val="990"/>
              </a:spcBef>
              <a:buFont typeface="Arial" pitchFamily="34" charset="0"/>
              <a:buNone/>
              <a:defRPr/>
            </a:pPr>
            <a:r>
              <a:rPr lang="en-US" sz="1156" b="1">
                <a:solidFill>
                  <a:prstClr val="black"/>
                </a:solidFill>
                <a:cs typeface="Arial" pitchFamily="34" charset="0"/>
              </a:rPr>
              <a:t>Step 1.  From the “Home” tab, choose “Layout” to select and create your title slide.</a:t>
            </a:r>
          </a:p>
          <a:p>
            <a:pPr>
              <a:spcBef>
                <a:spcPts val="990"/>
              </a:spcBef>
              <a:buFont typeface="Arial" pitchFamily="34" charset="0"/>
              <a:buNone/>
              <a:defRPr/>
            </a:pPr>
            <a:r>
              <a:rPr lang="en-US" sz="1156" b="1">
                <a:solidFill>
                  <a:prstClr val="black"/>
                </a:solidFill>
                <a:cs typeface="Arial" pitchFamily="34" charset="0"/>
              </a:rPr>
              <a:t>Step 2.  From the “Home” tab, choose “New Slide”, then select the template that best fits your presentation.</a:t>
            </a:r>
          </a:p>
          <a:p>
            <a:pPr>
              <a:spcBef>
                <a:spcPts val="990"/>
              </a:spcBef>
              <a:buFont typeface="Arial" pitchFamily="34" charset="0"/>
              <a:buNone/>
              <a:defRPr/>
            </a:pPr>
            <a:r>
              <a:rPr lang="en-US" sz="1156" b="1">
                <a:solidFill>
                  <a:prstClr val="black"/>
                </a:solidFill>
                <a:cs typeface="Arial" pitchFamily="34" charset="0"/>
              </a:rPr>
              <a:t>Notes:</a:t>
            </a:r>
          </a:p>
          <a:p>
            <a:pPr>
              <a:spcBef>
                <a:spcPts val="496"/>
              </a:spcBef>
              <a:buFont typeface="Arial" charset="0"/>
              <a:buChar char="•"/>
              <a:defRPr/>
            </a:pPr>
            <a:r>
              <a:rPr lang="en-US" sz="1156" b="1">
                <a:solidFill>
                  <a:prstClr val="black"/>
                </a:solidFill>
                <a:cs typeface="Arial" pitchFamily="34" charset="0"/>
              </a:rPr>
              <a:t>All fonts should be Arial</a:t>
            </a:r>
          </a:p>
          <a:p>
            <a:pPr>
              <a:spcBef>
                <a:spcPts val="496"/>
              </a:spcBef>
              <a:buFont typeface="Arial" charset="0"/>
              <a:buChar char="•"/>
              <a:defRPr/>
            </a:pPr>
            <a:r>
              <a:rPr lang="en-US" sz="1156" b="1">
                <a:solidFill>
                  <a:prstClr val="black"/>
                </a:solidFill>
                <a:cs typeface="Arial" pitchFamily="34" charset="0"/>
              </a:rPr>
              <a:t>Templates automatically reduce overall size of text as more is added; do not go below font size 14 or third sub-bullet level</a:t>
            </a:r>
          </a:p>
          <a:p>
            <a:pPr>
              <a:spcBef>
                <a:spcPts val="496"/>
              </a:spcBef>
              <a:buFont typeface="Arial" charset="0"/>
              <a:buChar char="•"/>
              <a:defRPr/>
            </a:pPr>
            <a:r>
              <a:rPr lang="en-US" sz="1156" b="1">
                <a:solidFill>
                  <a:prstClr val="black"/>
                </a:solidFill>
                <a:cs typeface="Arial" pitchFamily="34" charset="0"/>
              </a:rPr>
              <a:t>Do not change formatting (e.g. hanging indent, bullet types, etc.)</a:t>
            </a:r>
          </a:p>
          <a:p>
            <a:pPr>
              <a:spcBef>
                <a:spcPts val="496"/>
              </a:spcBef>
              <a:buFont typeface="Arial" charset="0"/>
              <a:buChar char="•"/>
              <a:defRPr/>
            </a:pPr>
            <a:r>
              <a:rPr lang="en-US" sz="1156" b="1">
                <a:solidFill>
                  <a:prstClr val="black"/>
                </a:solidFill>
                <a:cs typeface="Arial" pitchFamily="34" charset="0"/>
              </a:rPr>
              <a:t>Brigades:  use this template, but you may put the USACC patch in the top left and add your brigade logo to the top right </a:t>
            </a:r>
          </a:p>
          <a:p>
            <a:pPr>
              <a:spcBef>
                <a:spcPts val="496"/>
              </a:spcBef>
              <a:buFont typeface="Arial" charset="0"/>
              <a:buChar char="•"/>
              <a:defRPr/>
            </a:pPr>
            <a:r>
              <a:rPr lang="en-US" sz="1156" b="1">
                <a:solidFill>
                  <a:prstClr val="black"/>
                </a:solidFill>
                <a:cs typeface="Arial" pitchFamily="34" charset="0"/>
              </a:rPr>
              <a:t>Print in grayscale; only print in color if there is a chart on the page that has color coding</a:t>
            </a:r>
          </a:p>
        </p:txBody>
      </p:sp>
      <p:grpSp>
        <p:nvGrpSpPr>
          <p:cNvPr id="5" name="Group 16"/>
          <p:cNvGrpSpPr>
            <a:grpSpLocks/>
          </p:cNvGrpSpPr>
          <p:nvPr userDrawn="1"/>
        </p:nvGrpSpPr>
        <p:grpSpPr bwMode="auto">
          <a:xfrm>
            <a:off x="220136" y="1308100"/>
            <a:ext cx="2032000" cy="1066800"/>
            <a:chOff x="914400" y="1371601"/>
            <a:chExt cx="1194318" cy="1240970"/>
          </a:xfrm>
        </p:grpSpPr>
        <p:sp>
          <p:nvSpPr>
            <p:cNvPr id="6" name="Oval 5"/>
            <p:cNvSpPr/>
            <p:nvPr userDrawn="1"/>
          </p:nvSpPr>
          <p:spPr>
            <a:xfrm>
              <a:off x="1448111" y="2285709"/>
              <a:ext cx="660607" cy="3268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55">
                <a:solidFill>
                  <a:prstClr val="white"/>
                </a:solidFill>
              </a:endParaRPr>
            </a:p>
          </p:txBody>
        </p:sp>
        <p:cxnSp>
          <p:nvCxnSpPr>
            <p:cNvPr id="7" name="Straight Arrow Connector 6"/>
            <p:cNvCxnSpPr/>
            <p:nvPr userDrawn="1"/>
          </p:nvCxnSpPr>
          <p:spPr>
            <a:xfrm rot="16200000" flipV="1">
              <a:off x="748714" y="1537286"/>
              <a:ext cx="962122" cy="6307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0244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67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81F17677-4B0A-4133-A09C-C5362F101FC6}" type="slidenum">
              <a:rPr lang="en-US" altLang="en-US"/>
              <a:pPr>
                <a:defRPr/>
              </a:pPr>
              <a:t>‹#›</a:t>
            </a:fld>
            <a:endParaRPr lang="en-US" altLang="en-US"/>
          </a:p>
        </p:txBody>
      </p:sp>
    </p:spTree>
    <p:extLst>
      <p:ext uri="{BB962C8B-B14F-4D97-AF65-F5344CB8AC3E}">
        <p14:creationId xmlns:p14="http://schemas.microsoft.com/office/powerpoint/2010/main" val="2514601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7853"/>
            <a:ext cx="10261600" cy="507831"/>
          </a:xfrm>
        </p:spPr>
        <p:txBody>
          <a:bodyPr>
            <a:spAutoFit/>
          </a:bodyPr>
          <a:lstStyle>
            <a:lvl1pPr>
              <a:defRPr sz="2700"/>
            </a:lvl1pPr>
          </a:lstStyle>
          <a:p>
            <a:r>
              <a:rPr lang="en-US"/>
              <a:t>Arial 36 Bold</a:t>
            </a:r>
          </a:p>
        </p:txBody>
      </p:sp>
    </p:spTree>
    <p:extLst>
      <p:ext uri="{BB962C8B-B14F-4D97-AF65-F5344CB8AC3E}">
        <p14:creationId xmlns:p14="http://schemas.microsoft.com/office/powerpoint/2010/main" val="351172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3206662" y="365125"/>
            <a:ext cx="81487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7/20/2023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7/20/2023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1455542"/>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7/20/2023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6.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0.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6.png"/><Relationship Id="rId5" Type="http://schemas.openxmlformats.org/officeDocument/2006/relationships/slideLayout" Target="../slideLayouts/slideLayout44.xml"/><Relationship Id="rId10" Type="http://schemas.openxmlformats.org/officeDocument/2006/relationships/image" Target="../media/image16.jpeg"/><Relationship Id="rId4" Type="http://schemas.openxmlformats.org/officeDocument/2006/relationships/slideLayout" Target="../slideLayouts/slideLayout4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3244240" y="365125"/>
            <a:ext cx="81095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7/20/2023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75644" y="30273"/>
            <a:ext cx="102616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36 Bold</a:t>
            </a:r>
          </a:p>
        </p:txBody>
      </p:sp>
      <p:sp>
        <p:nvSpPr>
          <p:cNvPr id="1027" name="Text Placeholder 2"/>
          <p:cNvSpPr>
            <a:spLocks noGrp="1"/>
          </p:cNvSpPr>
          <p:nvPr>
            <p:ph type="body" idx="1"/>
          </p:nvPr>
        </p:nvSpPr>
        <p:spPr bwMode="auto">
          <a:xfrm>
            <a:off x="182036" y="1143000"/>
            <a:ext cx="11827933"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5" name="Slide Number Placeholder 4"/>
          <p:cNvSpPr txBox="1">
            <a:spLocks/>
          </p:cNvSpPr>
          <p:nvPr/>
        </p:nvSpPr>
        <p:spPr>
          <a:xfrm>
            <a:off x="101604" y="6553200"/>
            <a:ext cx="1117600" cy="304800"/>
          </a:xfrm>
          <a:prstGeom prst="rect">
            <a:avLst/>
          </a:prstGeom>
        </p:spPr>
        <p:txBody>
          <a:bodyPr anchor="b"/>
          <a:lstStyle/>
          <a:p>
            <a:pPr>
              <a:defRPr/>
            </a:pPr>
            <a:fld id="{6C7FCB38-E66D-4273-8BDE-BD9572BF3ACA}" type="slidenum">
              <a:rPr lang="en-US" sz="826" b="1" kern="0">
                <a:solidFill>
                  <a:sysClr val="windowText" lastClr="000000"/>
                </a:solidFill>
                <a:cs typeface="Arial" pitchFamily="34" charset="0"/>
              </a:rPr>
              <a:pPr>
                <a:defRPr/>
              </a:pPr>
              <a:t>‹#›</a:t>
            </a:fld>
            <a:endParaRPr lang="en-US" sz="826" b="1" kern="0">
              <a:solidFill>
                <a:sysClr val="windowText" lastClr="000000"/>
              </a:solidFill>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7" cstate="screen">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182036" y="172689"/>
            <a:ext cx="483832" cy="484094"/>
          </a:xfrm>
          <a:prstGeom prst="rect">
            <a:avLst/>
          </a:prstGeom>
          <a:noFill/>
          <a:ln w="9525">
            <a:noFill/>
            <a:miter lim="800000"/>
            <a:headEnd/>
            <a:tailEnd/>
          </a:ln>
        </p:spPr>
      </p:pic>
      <p:sp>
        <p:nvSpPr>
          <p:cNvPr id="9" name="Rectangle 8"/>
          <p:cNvSpPr/>
          <p:nvPr/>
        </p:nvSpPr>
        <p:spPr>
          <a:xfrm>
            <a:off x="10809891" y="6581004"/>
            <a:ext cx="1382110" cy="244682"/>
          </a:xfrm>
          <a:prstGeom prst="rect">
            <a:avLst/>
          </a:prstGeom>
        </p:spPr>
        <p:txBody>
          <a:bodyPr wrap="none">
            <a:spAutoFit/>
          </a:bodyPr>
          <a:lstStyle/>
          <a:p>
            <a:pPr algn="r">
              <a:defRPr/>
            </a:pPr>
            <a:r>
              <a:rPr lang="en-US" sz="990" b="1" i="1">
                <a:ln>
                  <a:solidFill>
                    <a:srgbClr val="FFC000"/>
                  </a:solidFill>
                </a:ln>
                <a:solidFill>
                  <a:prstClr val="black"/>
                </a:solidFill>
                <a:latin typeface="Arial Black" pitchFamily="34" charset="0"/>
                <a:cs typeface="Arial" charset="0"/>
              </a:rPr>
              <a:t>This We’ll Defend</a:t>
            </a:r>
          </a:p>
        </p:txBody>
      </p:sp>
      <p:pic>
        <p:nvPicPr>
          <p:cNvPr id="10" name="Picture 2" descr="http://www.tioh.hqda.pentagon.mil/ImageProxy.ashx?n=1&amp;t=original&amp;id=5161"/>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58738" y="138139"/>
            <a:ext cx="466167" cy="484094"/>
          </a:xfrm>
          <a:prstGeom prst="rect">
            <a:avLst/>
          </a:prstGeom>
          <a:noFill/>
          <a:ln w="9525">
            <a:noFill/>
            <a:miter lim="800000"/>
            <a:headEnd/>
            <a:tailEnd/>
          </a:ln>
        </p:spPr>
      </p:pic>
      <p:sp>
        <p:nvSpPr>
          <p:cNvPr id="12" name="Rectangle 32"/>
          <p:cNvSpPr>
            <a:spLocks noChangeArrowheads="1"/>
          </p:cNvSpPr>
          <p:nvPr/>
        </p:nvSpPr>
        <p:spPr bwMode="auto">
          <a:xfrm rot="10800000">
            <a:off x="0" y="742356"/>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5" b="1">
              <a:solidFill>
                <a:srgbClr val="FFFFFF"/>
              </a:solidFill>
              <a:cs typeface="Arial" charset="0"/>
            </a:endParaRPr>
          </a:p>
        </p:txBody>
      </p:sp>
      <p:sp>
        <p:nvSpPr>
          <p:cNvPr id="11" name="Rectangle 10"/>
          <p:cNvSpPr/>
          <p:nvPr/>
        </p:nvSpPr>
        <p:spPr>
          <a:xfrm>
            <a:off x="10914086" y="763811"/>
            <a:ext cx="1277914" cy="244682"/>
          </a:xfrm>
          <a:prstGeom prst="rect">
            <a:avLst/>
          </a:prstGeom>
        </p:spPr>
        <p:txBody>
          <a:bodyPr wrap="none">
            <a:spAutoFit/>
          </a:bodyPr>
          <a:lstStyle/>
          <a:p>
            <a:pPr algn="r">
              <a:defRPr/>
            </a:pPr>
            <a:r>
              <a:rPr lang="en-US" sz="990" b="1" i="1">
                <a:ln>
                  <a:solidFill>
                    <a:srgbClr val="FFCC00"/>
                  </a:solidFill>
                </a:ln>
                <a:solidFill>
                  <a:prstClr val="black"/>
                </a:solidFill>
                <a:latin typeface="Arial Black" pitchFamily="34" charset="0"/>
                <a:cs typeface="Arial" charset="0"/>
              </a:rPr>
              <a:t>Leaders for Life</a:t>
            </a:r>
          </a:p>
        </p:txBody>
      </p:sp>
    </p:spTree>
    <p:extLst>
      <p:ext uri="{BB962C8B-B14F-4D97-AF65-F5344CB8AC3E}">
        <p14:creationId xmlns:p14="http://schemas.microsoft.com/office/powerpoint/2010/main" val="20645509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ctr" rtl="0" eaLnBrk="1" fontAlgn="base" hangingPunct="1">
        <a:spcBef>
          <a:spcPct val="0"/>
        </a:spcBef>
        <a:spcAft>
          <a:spcPct val="0"/>
        </a:spcAft>
        <a:defRPr sz="2971"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302" b="1">
          <a:solidFill>
            <a:schemeClr val="tx1"/>
          </a:solidFill>
          <a:latin typeface="Arial" charset="0"/>
          <a:cs typeface="Arial" charset="0"/>
        </a:defRPr>
      </a:lvl2pPr>
      <a:lvl3pPr algn="ctr" rtl="0" eaLnBrk="1" fontAlgn="base" hangingPunct="1">
        <a:spcBef>
          <a:spcPct val="0"/>
        </a:spcBef>
        <a:spcAft>
          <a:spcPct val="0"/>
        </a:spcAft>
        <a:defRPr sz="3302" b="1">
          <a:solidFill>
            <a:schemeClr val="tx1"/>
          </a:solidFill>
          <a:latin typeface="Arial" charset="0"/>
          <a:cs typeface="Arial" charset="0"/>
        </a:defRPr>
      </a:lvl3pPr>
      <a:lvl4pPr algn="ctr" rtl="0" eaLnBrk="1" fontAlgn="base" hangingPunct="1">
        <a:spcBef>
          <a:spcPct val="0"/>
        </a:spcBef>
        <a:spcAft>
          <a:spcPct val="0"/>
        </a:spcAft>
        <a:defRPr sz="3302" b="1">
          <a:solidFill>
            <a:schemeClr val="tx1"/>
          </a:solidFill>
          <a:latin typeface="Arial" charset="0"/>
          <a:cs typeface="Arial" charset="0"/>
        </a:defRPr>
      </a:lvl4pPr>
      <a:lvl5pPr algn="ctr" rtl="0" eaLnBrk="1" fontAlgn="base" hangingPunct="1">
        <a:spcBef>
          <a:spcPct val="0"/>
        </a:spcBef>
        <a:spcAft>
          <a:spcPct val="0"/>
        </a:spcAft>
        <a:defRPr sz="3302" b="1">
          <a:solidFill>
            <a:schemeClr val="tx1"/>
          </a:solidFill>
          <a:latin typeface="Arial" charset="0"/>
          <a:cs typeface="Arial" charset="0"/>
        </a:defRPr>
      </a:lvl5pPr>
      <a:lvl6pPr marL="377471" algn="ctr" rtl="0" eaLnBrk="1" fontAlgn="base" hangingPunct="1">
        <a:spcBef>
          <a:spcPct val="0"/>
        </a:spcBef>
        <a:spcAft>
          <a:spcPct val="0"/>
        </a:spcAft>
        <a:defRPr sz="3302" b="1">
          <a:solidFill>
            <a:schemeClr val="tx1"/>
          </a:solidFill>
          <a:latin typeface="Arial" charset="0"/>
          <a:cs typeface="Arial" charset="0"/>
        </a:defRPr>
      </a:lvl6pPr>
      <a:lvl7pPr marL="754943" algn="ctr" rtl="0" eaLnBrk="1" fontAlgn="base" hangingPunct="1">
        <a:spcBef>
          <a:spcPct val="0"/>
        </a:spcBef>
        <a:spcAft>
          <a:spcPct val="0"/>
        </a:spcAft>
        <a:defRPr sz="3302" b="1">
          <a:solidFill>
            <a:schemeClr val="tx1"/>
          </a:solidFill>
          <a:latin typeface="Arial" charset="0"/>
          <a:cs typeface="Arial" charset="0"/>
        </a:defRPr>
      </a:lvl7pPr>
      <a:lvl8pPr marL="1132414" algn="ctr" rtl="0" eaLnBrk="1" fontAlgn="base" hangingPunct="1">
        <a:spcBef>
          <a:spcPct val="0"/>
        </a:spcBef>
        <a:spcAft>
          <a:spcPct val="0"/>
        </a:spcAft>
        <a:defRPr sz="3302" b="1">
          <a:solidFill>
            <a:schemeClr val="tx1"/>
          </a:solidFill>
          <a:latin typeface="Arial" charset="0"/>
          <a:cs typeface="Arial" charset="0"/>
        </a:defRPr>
      </a:lvl8pPr>
      <a:lvl9pPr marL="1509885" algn="ctr" rtl="0" eaLnBrk="1" fontAlgn="base" hangingPunct="1">
        <a:spcBef>
          <a:spcPct val="0"/>
        </a:spcBef>
        <a:spcAft>
          <a:spcPct val="0"/>
        </a:spcAft>
        <a:defRPr sz="3302" b="1">
          <a:solidFill>
            <a:schemeClr val="tx1"/>
          </a:solidFill>
          <a:latin typeface="Arial" charset="0"/>
          <a:cs typeface="Arial" charset="0"/>
        </a:defRPr>
      </a:lvl9pPr>
    </p:titleStyle>
    <p:bodyStyle>
      <a:lvl1pPr marL="237231" indent="-237231" algn="l" rtl="0" eaLnBrk="1" fontAlgn="base" hangingPunct="1">
        <a:spcBef>
          <a:spcPts val="496"/>
        </a:spcBef>
        <a:spcAft>
          <a:spcPct val="0"/>
        </a:spcAft>
        <a:buFont typeface="Wingdings" pitchFamily="2" charset="2"/>
        <a:buChar char="Ø"/>
        <a:defRPr sz="2147" kern="1200">
          <a:solidFill>
            <a:schemeClr val="tx1"/>
          </a:solidFill>
          <a:latin typeface="Arial" pitchFamily="34" charset="0"/>
          <a:ea typeface="+mn-ea"/>
          <a:cs typeface="Arial" pitchFamily="34" charset="0"/>
        </a:defRPr>
      </a:lvl1pPr>
      <a:lvl2pPr marL="377471" indent="-140242" algn="l" rtl="0" eaLnBrk="1" fontAlgn="base" hangingPunct="1">
        <a:spcBef>
          <a:spcPts val="496"/>
        </a:spcBef>
        <a:spcAft>
          <a:spcPct val="0"/>
        </a:spcAft>
        <a:buFont typeface="Arial" charset="0"/>
        <a:buChar char="•"/>
        <a:defRPr sz="1981" kern="1200">
          <a:solidFill>
            <a:schemeClr val="tx1"/>
          </a:solidFill>
          <a:latin typeface="Arial" pitchFamily="34" charset="0"/>
          <a:ea typeface="+mn-ea"/>
          <a:cs typeface="Arial" pitchFamily="34" charset="0"/>
        </a:defRPr>
      </a:lvl2pPr>
      <a:lvl3pPr marL="567518" indent="-142863" algn="l" rtl="0" eaLnBrk="1" fontAlgn="base" hangingPunct="1">
        <a:spcBef>
          <a:spcPts val="496"/>
        </a:spcBef>
        <a:spcAft>
          <a:spcPct val="0"/>
        </a:spcAft>
        <a:buFont typeface="Arial" charset="0"/>
        <a:buChar char="–"/>
        <a:defRPr sz="1652" kern="1200">
          <a:solidFill>
            <a:schemeClr val="tx1"/>
          </a:solidFill>
          <a:latin typeface="Arial" pitchFamily="34" charset="0"/>
          <a:ea typeface="+mn-ea"/>
          <a:cs typeface="Arial" pitchFamily="34" charset="0"/>
        </a:defRPr>
      </a:lvl3pPr>
      <a:lvl4pPr marL="705138" indent="-137620" algn="l" rtl="0" eaLnBrk="1" fontAlgn="base" hangingPunct="1">
        <a:spcBef>
          <a:spcPts val="496"/>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848001" indent="-142863"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076092"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6pPr>
      <a:lvl7pPr marL="2453563"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7pPr>
      <a:lvl8pPr marL="2831035"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8pPr>
      <a:lvl9pPr marL="3208507"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9pPr>
    </p:bodyStyle>
    <p:otherStyle>
      <a:defPPr>
        <a:defRPr lang="en-US"/>
      </a:defPPr>
      <a:lvl1pPr marL="0" algn="l" defTabSz="754943" rtl="0" eaLnBrk="1" latinLnBrk="0" hangingPunct="1">
        <a:defRPr sz="1486" kern="1200">
          <a:solidFill>
            <a:schemeClr val="tx1"/>
          </a:solidFill>
          <a:latin typeface="+mn-lt"/>
          <a:ea typeface="+mn-ea"/>
          <a:cs typeface="+mn-cs"/>
        </a:defRPr>
      </a:lvl1pPr>
      <a:lvl2pPr marL="377471" algn="l" defTabSz="754943" rtl="0" eaLnBrk="1" latinLnBrk="0" hangingPunct="1">
        <a:defRPr sz="1486" kern="1200">
          <a:solidFill>
            <a:schemeClr val="tx1"/>
          </a:solidFill>
          <a:latin typeface="+mn-lt"/>
          <a:ea typeface="+mn-ea"/>
          <a:cs typeface="+mn-cs"/>
        </a:defRPr>
      </a:lvl2pPr>
      <a:lvl3pPr marL="754943" algn="l" defTabSz="754943" rtl="0" eaLnBrk="1" latinLnBrk="0" hangingPunct="1">
        <a:defRPr sz="1486" kern="1200">
          <a:solidFill>
            <a:schemeClr val="tx1"/>
          </a:solidFill>
          <a:latin typeface="+mn-lt"/>
          <a:ea typeface="+mn-ea"/>
          <a:cs typeface="+mn-cs"/>
        </a:defRPr>
      </a:lvl3pPr>
      <a:lvl4pPr marL="1132414" algn="l" defTabSz="754943" rtl="0" eaLnBrk="1" latinLnBrk="0" hangingPunct="1">
        <a:defRPr sz="1486" kern="1200">
          <a:solidFill>
            <a:schemeClr val="tx1"/>
          </a:solidFill>
          <a:latin typeface="+mn-lt"/>
          <a:ea typeface="+mn-ea"/>
          <a:cs typeface="+mn-cs"/>
        </a:defRPr>
      </a:lvl4pPr>
      <a:lvl5pPr marL="1509885" algn="l" defTabSz="754943" rtl="0" eaLnBrk="1" latinLnBrk="0" hangingPunct="1">
        <a:defRPr sz="1486" kern="1200">
          <a:solidFill>
            <a:schemeClr val="tx1"/>
          </a:solidFill>
          <a:latin typeface="+mn-lt"/>
          <a:ea typeface="+mn-ea"/>
          <a:cs typeface="+mn-cs"/>
        </a:defRPr>
      </a:lvl5pPr>
      <a:lvl6pPr marL="1887357" algn="l" defTabSz="754943" rtl="0" eaLnBrk="1" latinLnBrk="0" hangingPunct="1">
        <a:defRPr sz="1486" kern="1200">
          <a:solidFill>
            <a:schemeClr val="tx1"/>
          </a:solidFill>
          <a:latin typeface="+mn-lt"/>
          <a:ea typeface="+mn-ea"/>
          <a:cs typeface="+mn-cs"/>
        </a:defRPr>
      </a:lvl6pPr>
      <a:lvl7pPr marL="2264829" algn="l" defTabSz="754943" rtl="0" eaLnBrk="1" latinLnBrk="0" hangingPunct="1">
        <a:defRPr sz="1486" kern="1200">
          <a:solidFill>
            <a:schemeClr val="tx1"/>
          </a:solidFill>
          <a:latin typeface="+mn-lt"/>
          <a:ea typeface="+mn-ea"/>
          <a:cs typeface="+mn-cs"/>
        </a:defRPr>
      </a:lvl7pPr>
      <a:lvl8pPr marL="2642300" algn="l" defTabSz="754943" rtl="0" eaLnBrk="1" latinLnBrk="0" hangingPunct="1">
        <a:defRPr sz="1486" kern="1200">
          <a:solidFill>
            <a:schemeClr val="tx1"/>
          </a:solidFill>
          <a:latin typeface="+mn-lt"/>
          <a:ea typeface="+mn-ea"/>
          <a:cs typeface="+mn-cs"/>
        </a:defRPr>
      </a:lvl8pPr>
      <a:lvl9pPr marL="3019771" algn="l" defTabSz="754943" rtl="0" eaLnBrk="1" latinLnBrk="0" hangingPunct="1">
        <a:defRPr sz="14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5200" y="181661"/>
            <a:ext cx="102616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36 Bold</a:t>
            </a:r>
          </a:p>
        </p:txBody>
      </p:sp>
      <p:sp>
        <p:nvSpPr>
          <p:cNvPr id="1027" name="Text Placeholder 2"/>
          <p:cNvSpPr>
            <a:spLocks noGrp="1"/>
          </p:cNvSpPr>
          <p:nvPr>
            <p:ph type="body" idx="1"/>
          </p:nvPr>
        </p:nvSpPr>
        <p:spPr bwMode="auto">
          <a:xfrm>
            <a:off x="182034" y="1143000"/>
            <a:ext cx="11827933"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5" name="Slide Number Placeholder 4"/>
          <p:cNvSpPr txBox="1">
            <a:spLocks/>
          </p:cNvSpPr>
          <p:nvPr/>
        </p:nvSpPr>
        <p:spPr>
          <a:xfrm>
            <a:off x="101600" y="6553200"/>
            <a:ext cx="1117600" cy="304800"/>
          </a:xfrm>
          <a:prstGeom prst="rect">
            <a:avLst/>
          </a:prstGeom>
        </p:spPr>
        <p:txBody>
          <a:bodyPr anchor="b"/>
          <a:lstStyle/>
          <a:p>
            <a:pPr>
              <a:defRPr/>
            </a:pPr>
            <a:fld id="{6C7FCB38-E66D-4273-8BDE-BD9572BF3ACA}" type="slidenum">
              <a:rPr lang="en-US" sz="1000" b="1" kern="0">
                <a:solidFill>
                  <a:sysClr val="windowText" lastClr="000000"/>
                </a:solidFill>
                <a:cs typeface="Arial" pitchFamily="34" charset="0"/>
              </a:rPr>
              <a:pPr>
                <a:defRPr/>
              </a:pPr>
              <a:t>‹#›</a:t>
            </a:fld>
            <a:endParaRPr lang="en-US" sz="1000" b="1" kern="0">
              <a:solidFill>
                <a:sysClr val="windowText" lastClr="000000"/>
              </a:solidFill>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20" cstate="email">
            <a:clrChange>
              <a:clrFrom>
                <a:srgbClr val="FBFFFF"/>
              </a:clrFrom>
              <a:clrTo>
                <a:srgbClr val="FBFFFF">
                  <a:alpha val="0"/>
                </a:srgbClr>
              </a:clrTo>
            </a:clrChange>
            <a:extLst>
              <a:ext uri="{28A0092B-C50C-407E-A947-70E740481C1C}">
                <a14:useLocalDpi xmlns:a14="http://schemas.microsoft.com/office/drawing/2010/main"/>
              </a:ext>
            </a:extLst>
          </a:blip>
          <a:srcRect/>
          <a:stretch>
            <a:fillRect/>
          </a:stretch>
        </p:blipFill>
        <p:spPr bwMode="auto">
          <a:xfrm>
            <a:off x="46568" y="42864"/>
            <a:ext cx="579509" cy="579825"/>
          </a:xfrm>
          <a:prstGeom prst="rect">
            <a:avLst/>
          </a:prstGeom>
          <a:noFill/>
          <a:ln w="9525">
            <a:noFill/>
            <a:miter lim="800000"/>
            <a:headEnd/>
            <a:tailEnd/>
          </a:ln>
        </p:spPr>
      </p:pic>
      <p:pic>
        <p:nvPicPr>
          <p:cNvPr id="10" name="Picture 2" descr="http://www.tioh.hqda.pentagon.mil/ImageProxy.ashx?n=1&amp;t=original&amp;id=5161"/>
          <p:cNvPicPr>
            <a:picLocks noChangeAspect="1" noChangeArrowheads="1"/>
          </p:cNvPicPr>
          <p:nvPr/>
        </p:nvPicPr>
        <p:blipFill>
          <a:blip r:embed="rId2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451617" y="42864"/>
            <a:ext cx="558351" cy="579825"/>
          </a:xfrm>
          <a:prstGeom prst="rect">
            <a:avLst/>
          </a:prstGeom>
          <a:noFill/>
          <a:ln w="9525">
            <a:noFill/>
            <a:miter lim="800000"/>
            <a:headEnd/>
            <a:tailEnd/>
          </a:ln>
        </p:spPr>
      </p:pic>
      <p:sp>
        <p:nvSpPr>
          <p:cNvPr id="12" name="Rectangle 32"/>
          <p:cNvSpPr>
            <a:spLocks noChangeArrowheads="1"/>
          </p:cNvSpPr>
          <p:nvPr/>
        </p:nvSpPr>
        <p:spPr bwMode="auto">
          <a:xfrm rot="10800000">
            <a:off x="-8024" y="711008"/>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800" b="1">
              <a:solidFill>
                <a:srgbClr val="FFFFFF"/>
              </a:solidFill>
              <a:cs typeface="Arial" charset="0"/>
            </a:endParaRPr>
          </a:p>
        </p:txBody>
      </p:sp>
    </p:spTree>
    <p:extLst>
      <p:ext uri="{BB962C8B-B14F-4D97-AF65-F5344CB8AC3E}">
        <p14:creationId xmlns:p14="http://schemas.microsoft.com/office/powerpoint/2010/main" val="39166715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sldNum="0" hdr="0" ftr="0" dt="0"/>
  <p:txStyles>
    <p:titleStyle>
      <a:lvl1pPr algn="ctr"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000" b="1">
          <a:solidFill>
            <a:schemeClr val="tx1"/>
          </a:solidFill>
          <a:latin typeface="Arial" charset="0"/>
          <a:cs typeface="Arial" charset="0"/>
        </a:defRPr>
      </a:lvl2pPr>
      <a:lvl3pPr algn="ctr" rtl="0" eaLnBrk="1" fontAlgn="base" hangingPunct="1">
        <a:spcBef>
          <a:spcPct val="0"/>
        </a:spcBef>
        <a:spcAft>
          <a:spcPct val="0"/>
        </a:spcAft>
        <a:defRPr sz="4000" b="1">
          <a:solidFill>
            <a:schemeClr val="tx1"/>
          </a:solidFill>
          <a:latin typeface="Arial" charset="0"/>
          <a:cs typeface="Arial" charset="0"/>
        </a:defRPr>
      </a:lvl3pPr>
      <a:lvl4pPr algn="ctr" rtl="0" eaLnBrk="1" fontAlgn="base" hangingPunct="1">
        <a:spcBef>
          <a:spcPct val="0"/>
        </a:spcBef>
        <a:spcAft>
          <a:spcPct val="0"/>
        </a:spcAft>
        <a:defRPr sz="4000" b="1">
          <a:solidFill>
            <a:schemeClr val="tx1"/>
          </a:solidFill>
          <a:latin typeface="Arial" charset="0"/>
          <a:cs typeface="Arial" charset="0"/>
        </a:defRPr>
      </a:lvl4pPr>
      <a:lvl5pPr algn="ctr" rtl="0" eaLnBrk="1" fontAlgn="base" hangingPunct="1">
        <a:spcBef>
          <a:spcPct val="0"/>
        </a:spcBef>
        <a:spcAft>
          <a:spcPct val="0"/>
        </a:spcAft>
        <a:defRPr sz="4000" b="1">
          <a:solidFill>
            <a:schemeClr val="tx1"/>
          </a:solidFill>
          <a:latin typeface="Arial" charset="0"/>
          <a:cs typeface="Arial" charset="0"/>
        </a:defRPr>
      </a:lvl5pPr>
      <a:lvl6pPr marL="457200" algn="ctr" rtl="0" eaLnBrk="1" fontAlgn="base" hangingPunct="1">
        <a:spcBef>
          <a:spcPct val="0"/>
        </a:spcBef>
        <a:spcAft>
          <a:spcPct val="0"/>
        </a:spcAft>
        <a:defRPr sz="4000" b="1">
          <a:solidFill>
            <a:schemeClr val="tx1"/>
          </a:solidFill>
          <a:latin typeface="Arial" charset="0"/>
          <a:cs typeface="Arial" charset="0"/>
        </a:defRPr>
      </a:lvl6pPr>
      <a:lvl7pPr marL="914400" algn="ctr" rtl="0" eaLnBrk="1" fontAlgn="base" hangingPunct="1">
        <a:spcBef>
          <a:spcPct val="0"/>
        </a:spcBef>
        <a:spcAft>
          <a:spcPct val="0"/>
        </a:spcAft>
        <a:defRPr sz="4000" b="1">
          <a:solidFill>
            <a:schemeClr val="tx1"/>
          </a:solidFill>
          <a:latin typeface="Arial" charset="0"/>
          <a:cs typeface="Arial" charset="0"/>
        </a:defRPr>
      </a:lvl7pPr>
      <a:lvl8pPr marL="1371600" algn="ctr" rtl="0" eaLnBrk="1" fontAlgn="base" hangingPunct="1">
        <a:spcBef>
          <a:spcPct val="0"/>
        </a:spcBef>
        <a:spcAft>
          <a:spcPct val="0"/>
        </a:spcAft>
        <a:defRPr sz="4000" b="1">
          <a:solidFill>
            <a:schemeClr val="tx1"/>
          </a:solidFill>
          <a:latin typeface="Arial" charset="0"/>
          <a:cs typeface="Arial" charset="0"/>
        </a:defRPr>
      </a:lvl8pPr>
      <a:lvl9pPr marL="1828800" algn="ctr" rtl="0" eaLnBrk="1" fontAlgn="base" hangingPunct="1">
        <a:spcBef>
          <a:spcPct val="0"/>
        </a:spcBef>
        <a:spcAft>
          <a:spcPct val="0"/>
        </a:spcAft>
        <a:defRPr sz="4000" b="1">
          <a:solidFill>
            <a:schemeClr val="tx1"/>
          </a:solidFill>
          <a:latin typeface="Arial" charset="0"/>
          <a:cs typeface="Arial" charset="0"/>
        </a:defRPr>
      </a:lvl9pPr>
    </p:titleStyle>
    <p:bodyStyle>
      <a:lvl1pPr marL="287338" indent="-287338" algn="l" rtl="0" eaLnBrk="1" fontAlgn="base" hangingPunct="1">
        <a:spcBef>
          <a:spcPts val="600"/>
        </a:spcBef>
        <a:spcAft>
          <a:spcPct val="0"/>
        </a:spcAft>
        <a:buFont typeface="Wingdings" pitchFamily="2" charset="2"/>
        <a:buChar char="Ø"/>
        <a:defRPr sz="2600" kern="1200">
          <a:solidFill>
            <a:schemeClr val="tx1"/>
          </a:solidFill>
          <a:latin typeface="Arial" pitchFamily="34" charset="0"/>
          <a:ea typeface="+mn-ea"/>
          <a:cs typeface="Arial" pitchFamily="34" charset="0"/>
        </a:defRPr>
      </a:lvl1pPr>
      <a:lvl2pPr marL="457200" indent="-169863" algn="l" rtl="0" eaLnBrk="1" fontAlgn="base" hangingPunct="1">
        <a:spcBef>
          <a:spcPts val="6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687388" indent="-173038" algn="l" rtl="0" eaLnBrk="1" fontAlgn="base" hangingPunct="1">
        <a:spcBef>
          <a:spcPts val="6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854075" indent="-166688" algn="l" rtl="0" eaLnBrk="1" fontAlgn="base" hangingPunct="1">
        <a:spcBef>
          <a:spcPts val="600"/>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1027113" indent="-173038"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75644" y="30273"/>
            <a:ext cx="10261600"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a:t>Arial 36 Bold</a:t>
            </a:r>
          </a:p>
        </p:txBody>
      </p:sp>
      <p:sp>
        <p:nvSpPr>
          <p:cNvPr id="1027" name="Text Placeholder 2"/>
          <p:cNvSpPr>
            <a:spLocks noGrp="1"/>
          </p:cNvSpPr>
          <p:nvPr>
            <p:ph type="body" idx="1"/>
          </p:nvPr>
        </p:nvSpPr>
        <p:spPr bwMode="auto">
          <a:xfrm>
            <a:off x="182036" y="1143000"/>
            <a:ext cx="11827933"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 (Arial 26)</a:t>
            </a:r>
          </a:p>
          <a:p>
            <a:pPr lvl="1"/>
            <a:r>
              <a:rPr lang="en-US"/>
              <a:t>Second level (Arial 24)</a:t>
            </a:r>
          </a:p>
          <a:p>
            <a:pPr lvl="2"/>
            <a:r>
              <a:rPr lang="en-US"/>
              <a:t>Third level (Arial 20)</a:t>
            </a:r>
          </a:p>
          <a:p>
            <a:pPr lvl="3"/>
            <a:r>
              <a:rPr lang="en-US"/>
              <a:t>Fourth level (Arial 18)</a:t>
            </a:r>
          </a:p>
          <a:p>
            <a:r>
              <a:rPr lang="en-US"/>
              <a:t>Formatting</a:t>
            </a:r>
          </a:p>
          <a:p>
            <a:pPr lvl="1"/>
            <a:r>
              <a:rPr lang="en-US"/>
              <a:t>Do not go below fourth level bullet</a:t>
            </a:r>
          </a:p>
          <a:p>
            <a:pPr lvl="1"/>
            <a:r>
              <a:rPr lang="en-US"/>
              <a:t>Paragraph spacing is set at “before 6pt”</a:t>
            </a:r>
          </a:p>
          <a:p>
            <a:pPr lvl="1"/>
            <a:r>
              <a:rPr lang="en-US"/>
              <a:t>Use the designated bullet style for each level</a:t>
            </a:r>
          </a:p>
          <a:p>
            <a:pPr lvl="1"/>
            <a:r>
              <a:rPr lang="en-US"/>
              <a:t>Paragraphs are formatted with hanging indents</a:t>
            </a:r>
          </a:p>
          <a:p>
            <a:pPr lvl="0"/>
            <a:endParaRPr lang="en-US"/>
          </a:p>
          <a:p>
            <a:pPr lvl="3"/>
            <a:endParaRPr lang="en-US"/>
          </a:p>
          <a:p>
            <a:pPr lvl="4"/>
            <a:endParaRPr lang="en-US"/>
          </a:p>
        </p:txBody>
      </p:sp>
      <p:sp>
        <p:nvSpPr>
          <p:cNvPr id="15" name="Slide Number Placeholder 4"/>
          <p:cNvSpPr txBox="1">
            <a:spLocks/>
          </p:cNvSpPr>
          <p:nvPr/>
        </p:nvSpPr>
        <p:spPr>
          <a:xfrm>
            <a:off x="101604" y="6553200"/>
            <a:ext cx="1117600" cy="304800"/>
          </a:xfrm>
          <a:prstGeom prst="rect">
            <a:avLst/>
          </a:prstGeom>
        </p:spPr>
        <p:txBody>
          <a:bodyPr anchor="b"/>
          <a:lstStyle/>
          <a:p>
            <a:pPr>
              <a:defRPr/>
            </a:pPr>
            <a:fld id="{6C7FCB38-E66D-4273-8BDE-BD9572BF3ACA}" type="slidenum">
              <a:rPr lang="en-US" sz="826" b="1" kern="0">
                <a:solidFill>
                  <a:sysClr val="windowText" lastClr="000000"/>
                </a:solidFill>
                <a:cs typeface="Arial" pitchFamily="34" charset="0"/>
              </a:rPr>
              <a:pPr>
                <a:defRPr/>
              </a:pPr>
              <a:t>‹#›</a:t>
            </a:fld>
            <a:endParaRPr lang="en-US" sz="826" b="1" kern="0">
              <a:solidFill>
                <a:sysClr val="windowText" lastClr="000000"/>
              </a:solidFill>
              <a:cs typeface="Arial" pitchFamily="34" charset="0"/>
            </a:endParaRPr>
          </a:p>
        </p:txBody>
      </p:sp>
      <p:pic>
        <p:nvPicPr>
          <p:cNvPr id="1031" name="Picture 3" descr="C:\Users\BorgerdingTB\AppData\Local\Microsoft\Windows\Temporary Internet Files\Content.Outlook\B8021UZJ\Nice Army of One.jpg"/>
          <p:cNvPicPr>
            <a:picLocks noChangeAspect="1" noChangeArrowheads="1"/>
          </p:cNvPicPr>
          <p:nvPr/>
        </p:nvPicPr>
        <p:blipFill>
          <a:blip r:embed="rId10" cstate="print">
            <a:clrChange>
              <a:clrFrom>
                <a:srgbClr val="FBFFFF"/>
              </a:clrFrom>
              <a:clrTo>
                <a:srgbClr val="FBFFFF">
                  <a:alpha val="0"/>
                </a:srgbClr>
              </a:clrTo>
            </a:clrChange>
          </a:blip>
          <a:srcRect/>
          <a:stretch>
            <a:fillRect/>
          </a:stretch>
        </p:blipFill>
        <p:spPr bwMode="auto">
          <a:xfrm>
            <a:off x="182036" y="172689"/>
            <a:ext cx="483832" cy="484094"/>
          </a:xfrm>
          <a:prstGeom prst="rect">
            <a:avLst/>
          </a:prstGeom>
          <a:noFill/>
          <a:ln w="9525">
            <a:noFill/>
            <a:miter lim="800000"/>
            <a:headEnd/>
            <a:tailEnd/>
          </a:ln>
        </p:spPr>
      </p:pic>
      <p:sp>
        <p:nvSpPr>
          <p:cNvPr id="9" name="Rectangle 8"/>
          <p:cNvSpPr/>
          <p:nvPr/>
        </p:nvSpPr>
        <p:spPr>
          <a:xfrm>
            <a:off x="10809891" y="6581004"/>
            <a:ext cx="1382110" cy="244682"/>
          </a:xfrm>
          <a:prstGeom prst="rect">
            <a:avLst/>
          </a:prstGeom>
        </p:spPr>
        <p:txBody>
          <a:bodyPr wrap="none">
            <a:spAutoFit/>
          </a:bodyPr>
          <a:lstStyle/>
          <a:p>
            <a:pPr algn="r">
              <a:defRPr/>
            </a:pPr>
            <a:r>
              <a:rPr lang="en-US" sz="990" b="1" i="1">
                <a:ln>
                  <a:solidFill>
                    <a:srgbClr val="FFC000"/>
                  </a:solidFill>
                </a:ln>
                <a:solidFill>
                  <a:prstClr val="black"/>
                </a:solidFill>
                <a:latin typeface="Arial Black" pitchFamily="34" charset="0"/>
                <a:cs typeface="Arial" charset="0"/>
              </a:rPr>
              <a:t>This We’ll Defend</a:t>
            </a:r>
          </a:p>
        </p:txBody>
      </p:sp>
      <p:pic>
        <p:nvPicPr>
          <p:cNvPr id="10" name="Picture 2" descr="http://www.tioh.hqda.pentagon.mil/ImageProxy.ashx?n=1&amp;t=original&amp;id=516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458738" y="138139"/>
            <a:ext cx="466167" cy="484094"/>
          </a:xfrm>
          <a:prstGeom prst="rect">
            <a:avLst/>
          </a:prstGeom>
          <a:noFill/>
          <a:ln w="9525">
            <a:noFill/>
            <a:miter lim="800000"/>
            <a:headEnd/>
            <a:tailEnd/>
          </a:ln>
        </p:spPr>
      </p:pic>
      <p:sp>
        <p:nvSpPr>
          <p:cNvPr id="12" name="Rectangle 32"/>
          <p:cNvSpPr>
            <a:spLocks noChangeArrowheads="1"/>
          </p:cNvSpPr>
          <p:nvPr/>
        </p:nvSpPr>
        <p:spPr bwMode="auto">
          <a:xfrm rot="10800000">
            <a:off x="0" y="742356"/>
            <a:ext cx="12192000" cy="73025"/>
          </a:xfrm>
          <a:prstGeom prst="rect">
            <a:avLst/>
          </a:prstGeom>
          <a:gradFill rotWithShape="1">
            <a:gsLst>
              <a:gs pos="0">
                <a:schemeClr val="tx1"/>
              </a:gs>
              <a:gs pos="100000">
                <a:srgbClr val="FFCC00"/>
              </a:gs>
            </a:gsLst>
            <a:lin ang="0" scaled="1"/>
          </a:gradFill>
          <a:ln w="9525">
            <a:noFill/>
            <a:miter lim="800000"/>
            <a:headEnd/>
            <a:tailEnd/>
          </a:ln>
          <a:effectLst/>
        </p:spPr>
        <p:txBody>
          <a:bodyPr rot="10800000" wrap="none" anchor="ctr"/>
          <a:lstStyle/>
          <a:p>
            <a:pPr fontAlgn="base">
              <a:spcBef>
                <a:spcPct val="0"/>
              </a:spcBef>
              <a:spcAft>
                <a:spcPct val="0"/>
              </a:spcAft>
              <a:defRPr/>
            </a:pPr>
            <a:endParaRPr lang="en-US" sz="1655" b="1">
              <a:solidFill>
                <a:srgbClr val="FFFFFF"/>
              </a:solidFill>
              <a:cs typeface="Arial" charset="0"/>
            </a:endParaRPr>
          </a:p>
        </p:txBody>
      </p:sp>
      <p:sp>
        <p:nvSpPr>
          <p:cNvPr id="11" name="Rectangle 10"/>
          <p:cNvSpPr/>
          <p:nvPr/>
        </p:nvSpPr>
        <p:spPr>
          <a:xfrm>
            <a:off x="10914086" y="763811"/>
            <a:ext cx="1277914" cy="244682"/>
          </a:xfrm>
          <a:prstGeom prst="rect">
            <a:avLst/>
          </a:prstGeom>
        </p:spPr>
        <p:txBody>
          <a:bodyPr wrap="none">
            <a:spAutoFit/>
          </a:bodyPr>
          <a:lstStyle/>
          <a:p>
            <a:pPr algn="r">
              <a:defRPr/>
            </a:pPr>
            <a:r>
              <a:rPr lang="en-US" sz="990" b="1" i="1">
                <a:ln>
                  <a:solidFill>
                    <a:srgbClr val="FFCC00"/>
                  </a:solidFill>
                </a:ln>
                <a:solidFill>
                  <a:prstClr val="black"/>
                </a:solidFill>
                <a:latin typeface="Arial Black" pitchFamily="34" charset="0"/>
                <a:cs typeface="Arial" charset="0"/>
              </a:rPr>
              <a:t>Leaders for Life</a:t>
            </a:r>
          </a:p>
        </p:txBody>
      </p:sp>
    </p:spTree>
    <p:extLst>
      <p:ext uri="{BB962C8B-B14F-4D97-AF65-F5344CB8AC3E}">
        <p14:creationId xmlns:p14="http://schemas.microsoft.com/office/powerpoint/2010/main" val="364766714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hf hdr="0" ftr="0"/>
  <p:txStyles>
    <p:titleStyle>
      <a:lvl1pPr algn="ctr" rtl="0" eaLnBrk="1" fontAlgn="base" hangingPunct="1">
        <a:spcBef>
          <a:spcPct val="0"/>
        </a:spcBef>
        <a:spcAft>
          <a:spcPct val="0"/>
        </a:spcAft>
        <a:defRPr sz="2971"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302" b="1">
          <a:solidFill>
            <a:schemeClr val="tx1"/>
          </a:solidFill>
          <a:latin typeface="Arial" charset="0"/>
          <a:cs typeface="Arial" charset="0"/>
        </a:defRPr>
      </a:lvl2pPr>
      <a:lvl3pPr algn="ctr" rtl="0" eaLnBrk="1" fontAlgn="base" hangingPunct="1">
        <a:spcBef>
          <a:spcPct val="0"/>
        </a:spcBef>
        <a:spcAft>
          <a:spcPct val="0"/>
        </a:spcAft>
        <a:defRPr sz="3302" b="1">
          <a:solidFill>
            <a:schemeClr val="tx1"/>
          </a:solidFill>
          <a:latin typeface="Arial" charset="0"/>
          <a:cs typeface="Arial" charset="0"/>
        </a:defRPr>
      </a:lvl3pPr>
      <a:lvl4pPr algn="ctr" rtl="0" eaLnBrk="1" fontAlgn="base" hangingPunct="1">
        <a:spcBef>
          <a:spcPct val="0"/>
        </a:spcBef>
        <a:spcAft>
          <a:spcPct val="0"/>
        </a:spcAft>
        <a:defRPr sz="3302" b="1">
          <a:solidFill>
            <a:schemeClr val="tx1"/>
          </a:solidFill>
          <a:latin typeface="Arial" charset="0"/>
          <a:cs typeface="Arial" charset="0"/>
        </a:defRPr>
      </a:lvl4pPr>
      <a:lvl5pPr algn="ctr" rtl="0" eaLnBrk="1" fontAlgn="base" hangingPunct="1">
        <a:spcBef>
          <a:spcPct val="0"/>
        </a:spcBef>
        <a:spcAft>
          <a:spcPct val="0"/>
        </a:spcAft>
        <a:defRPr sz="3302" b="1">
          <a:solidFill>
            <a:schemeClr val="tx1"/>
          </a:solidFill>
          <a:latin typeface="Arial" charset="0"/>
          <a:cs typeface="Arial" charset="0"/>
        </a:defRPr>
      </a:lvl5pPr>
      <a:lvl6pPr marL="377471" algn="ctr" rtl="0" eaLnBrk="1" fontAlgn="base" hangingPunct="1">
        <a:spcBef>
          <a:spcPct val="0"/>
        </a:spcBef>
        <a:spcAft>
          <a:spcPct val="0"/>
        </a:spcAft>
        <a:defRPr sz="3302" b="1">
          <a:solidFill>
            <a:schemeClr val="tx1"/>
          </a:solidFill>
          <a:latin typeface="Arial" charset="0"/>
          <a:cs typeface="Arial" charset="0"/>
        </a:defRPr>
      </a:lvl6pPr>
      <a:lvl7pPr marL="754943" algn="ctr" rtl="0" eaLnBrk="1" fontAlgn="base" hangingPunct="1">
        <a:spcBef>
          <a:spcPct val="0"/>
        </a:spcBef>
        <a:spcAft>
          <a:spcPct val="0"/>
        </a:spcAft>
        <a:defRPr sz="3302" b="1">
          <a:solidFill>
            <a:schemeClr val="tx1"/>
          </a:solidFill>
          <a:latin typeface="Arial" charset="0"/>
          <a:cs typeface="Arial" charset="0"/>
        </a:defRPr>
      </a:lvl7pPr>
      <a:lvl8pPr marL="1132414" algn="ctr" rtl="0" eaLnBrk="1" fontAlgn="base" hangingPunct="1">
        <a:spcBef>
          <a:spcPct val="0"/>
        </a:spcBef>
        <a:spcAft>
          <a:spcPct val="0"/>
        </a:spcAft>
        <a:defRPr sz="3302" b="1">
          <a:solidFill>
            <a:schemeClr val="tx1"/>
          </a:solidFill>
          <a:latin typeface="Arial" charset="0"/>
          <a:cs typeface="Arial" charset="0"/>
        </a:defRPr>
      </a:lvl8pPr>
      <a:lvl9pPr marL="1509885" algn="ctr" rtl="0" eaLnBrk="1" fontAlgn="base" hangingPunct="1">
        <a:spcBef>
          <a:spcPct val="0"/>
        </a:spcBef>
        <a:spcAft>
          <a:spcPct val="0"/>
        </a:spcAft>
        <a:defRPr sz="3302" b="1">
          <a:solidFill>
            <a:schemeClr val="tx1"/>
          </a:solidFill>
          <a:latin typeface="Arial" charset="0"/>
          <a:cs typeface="Arial" charset="0"/>
        </a:defRPr>
      </a:lvl9pPr>
    </p:titleStyle>
    <p:bodyStyle>
      <a:lvl1pPr marL="237231" indent="-237231" algn="l" rtl="0" eaLnBrk="1" fontAlgn="base" hangingPunct="1">
        <a:spcBef>
          <a:spcPts val="496"/>
        </a:spcBef>
        <a:spcAft>
          <a:spcPct val="0"/>
        </a:spcAft>
        <a:buFont typeface="Wingdings" pitchFamily="2" charset="2"/>
        <a:buChar char="Ø"/>
        <a:defRPr sz="2147" kern="1200">
          <a:solidFill>
            <a:schemeClr val="tx1"/>
          </a:solidFill>
          <a:latin typeface="Arial" pitchFamily="34" charset="0"/>
          <a:ea typeface="+mn-ea"/>
          <a:cs typeface="Arial" pitchFamily="34" charset="0"/>
        </a:defRPr>
      </a:lvl1pPr>
      <a:lvl2pPr marL="377471" indent="-140242" algn="l" rtl="0" eaLnBrk="1" fontAlgn="base" hangingPunct="1">
        <a:spcBef>
          <a:spcPts val="496"/>
        </a:spcBef>
        <a:spcAft>
          <a:spcPct val="0"/>
        </a:spcAft>
        <a:buFont typeface="Arial" charset="0"/>
        <a:buChar char="•"/>
        <a:defRPr sz="1981" kern="1200">
          <a:solidFill>
            <a:schemeClr val="tx1"/>
          </a:solidFill>
          <a:latin typeface="Arial" pitchFamily="34" charset="0"/>
          <a:ea typeface="+mn-ea"/>
          <a:cs typeface="Arial" pitchFamily="34" charset="0"/>
        </a:defRPr>
      </a:lvl2pPr>
      <a:lvl3pPr marL="567518" indent="-142863" algn="l" rtl="0" eaLnBrk="1" fontAlgn="base" hangingPunct="1">
        <a:spcBef>
          <a:spcPts val="496"/>
        </a:spcBef>
        <a:spcAft>
          <a:spcPct val="0"/>
        </a:spcAft>
        <a:buFont typeface="Arial" charset="0"/>
        <a:buChar char="–"/>
        <a:defRPr sz="1652" kern="1200">
          <a:solidFill>
            <a:schemeClr val="tx1"/>
          </a:solidFill>
          <a:latin typeface="Arial" pitchFamily="34" charset="0"/>
          <a:ea typeface="+mn-ea"/>
          <a:cs typeface="Arial" pitchFamily="34" charset="0"/>
        </a:defRPr>
      </a:lvl3pPr>
      <a:lvl4pPr marL="705138" indent="-137620" algn="l" rtl="0" eaLnBrk="1" fontAlgn="base" hangingPunct="1">
        <a:spcBef>
          <a:spcPts val="496"/>
        </a:spcBef>
        <a:spcAft>
          <a:spcPct val="0"/>
        </a:spcAft>
        <a:buFont typeface="Wingdings" pitchFamily="2" charset="2"/>
        <a:buChar char="§"/>
        <a:defRPr kern="1200">
          <a:solidFill>
            <a:schemeClr val="tx1"/>
          </a:solidFill>
          <a:latin typeface="Arial" pitchFamily="34" charset="0"/>
          <a:ea typeface="+mn-ea"/>
          <a:cs typeface="Arial" pitchFamily="34" charset="0"/>
        </a:defRPr>
      </a:lvl4pPr>
      <a:lvl5pPr marL="848001" indent="-142863" algn="l" rtl="0" eaLnBrk="1" fontAlgn="base" hangingPunct="1">
        <a:spcBef>
          <a:spcPct val="20000"/>
        </a:spcBef>
        <a:spcAft>
          <a:spcPct val="0"/>
        </a:spcAft>
        <a:buFont typeface="Arial" charset="0"/>
        <a:buNone/>
        <a:defRPr kern="1200">
          <a:solidFill>
            <a:schemeClr val="tx1"/>
          </a:solidFill>
          <a:latin typeface="Arial" pitchFamily="34" charset="0"/>
          <a:ea typeface="+mn-ea"/>
          <a:cs typeface="Arial" pitchFamily="34" charset="0"/>
        </a:defRPr>
      </a:lvl5pPr>
      <a:lvl6pPr marL="2076092"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6pPr>
      <a:lvl7pPr marL="2453563"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7pPr>
      <a:lvl8pPr marL="2831035"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8pPr>
      <a:lvl9pPr marL="3208507" indent="-188736" algn="l" defTabSz="754943" rtl="0" eaLnBrk="1" latinLnBrk="0" hangingPunct="1">
        <a:spcBef>
          <a:spcPct val="20000"/>
        </a:spcBef>
        <a:buFont typeface="Arial" pitchFamily="34" charset="0"/>
        <a:buChar char="•"/>
        <a:defRPr sz="1652" kern="1200">
          <a:solidFill>
            <a:schemeClr val="tx1"/>
          </a:solidFill>
          <a:latin typeface="+mn-lt"/>
          <a:ea typeface="+mn-ea"/>
          <a:cs typeface="+mn-cs"/>
        </a:defRPr>
      </a:lvl9pPr>
    </p:bodyStyle>
    <p:otherStyle>
      <a:defPPr>
        <a:defRPr lang="en-US"/>
      </a:defPPr>
      <a:lvl1pPr marL="0" algn="l" defTabSz="754943" rtl="0" eaLnBrk="1" latinLnBrk="0" hangingPunct="1">
        <a:defRPr sz="1486" kern="1200">
          <a:solidFill>
            <a:schemeClr val="tx1"/>
          </a:solidFill>
          <a:latin typeface="+mn-lt"/>
          <a:ea typeface="+mn-ea"/>
          <a:cs typeface="+mn-cs"/>
        </a:defRPr>
      </a:lvl1pPr>
      <a:lvl2pPr marL="377471" algn="l" defTabSz="754943" rtl="0" eaLnBrk="1" latinLnBrk="0" hangingPunct="1">
        <a:defRPr sz="1486" kern="1200">
          <a:solidFill>
            <a:schemeClr val="tx1"/>
          </a:solidFill>
          <a:latin typeface="+mn-lt"/>
          <a:ea typeface="+mn-ea"/>
          <a:cs typeface="+mn-cs"/>
        </a:defRPr>
      </a:lvl2pPr>
      <a:lvl3pPr marL="754943" algn="l" defTabSz="754943" rtl="0" eaLnBrk="1" latinLnBrk="0" hangingPunct="1">
        <a:defRPr sz="1486" kern="1200">
          <a:solidFill>
            <a:schemeClr val="tx1"/>
          </a:solidFill>
          <a:latin typeface="+mn-lt"/>
          <a:ea typeface="+mn-ea"/>
          <a:cs typeface="+mn-cs"/>
        </a:defRPr>
      </a:lvl3pPr>
      <a:lvl4pPr marL="1132414" algn="l" defTabSz="754943" rtl="0" eaLnBrk="1" latinLnBrk="0" hangingPunct="1">
        <a:defRPr sz="1486" kern="1200">
          <a:solidFill>
            <a:schemeClr val="tx1"/>
          </a:solidFill>
          <a:latin typeface="+mn-lt"/>
          <a:ea typeface="+mn-ea"/>
          <a:cs typeface="+mn-cs"/>
        </a:defRPr>
      </a:lvl4pPr>
      <a:lvl5pPr marL="1509885" algn="l" defTabSz="754943" rtl="0" eaLnBrk="1" latinLnBrk="0" hangingPunct="1">
        <a:defRPr sz="1486" kern="1200">
          <a:solidFill>
            <a:schemeClr val="tx1"/>
          </a:solidFill>
          <a:latin typeface="+mn-lt"/>
          <a:ea typeface="+mn-ea"/>
          <a:cs typeface="+mn-cs"/>
        </a:defRPr>
      </a:lvl5pPr>
      <a:lvl6pPr marL="1887357" algn="l" defTabSz="754943" rtl="0" eaLnBrk="1" latinLnBrk="0" hangingPunct="1">
        <a:defRPr sz="1486" kern="1200">
          <a:solidFill>
            <a:schemeClr val="tx1"/>
          </a:solidFill>
          <a:latin typeface="+mn-lt"/>
          <a:ea typeface="+mn-ea"/>
          <a:cs typeface="+mn-cs"/>
        </a:defRPr>
      </a:lvl6pPr>
      <a:lvl7pPr marL="2264829" algn="l" defTabSz="754943" rtl="0" eaLnBrk="1" latinLnBrk="0" hangingPunct="1">
        <a:defRPr sz="1486" kern="1200">
          <a:solidFill>
            <a:schemeClr val="tx1"/>
          </a:solidFill>
          <a:latin typeface="+mn-lt"/>
          <a:ea typeface="+mn-ea"/>
          <a:cs typeface="+mn-cs"/>
        </a:defRPr>
      </a:lvl7pPr>
      <a:lvl8pPr marL="2642300" algn="l" defTabSz="754943" rtl="0" eaLnBrk="1" latinLnBrk="0" hangingPunct="1">
        <a:defRPr sz="1486" kern="1200">
          <a:solidFill>
            <a:schemeClr val="tx1"/>
          </a:solidFill>
          <a:latin typeface="+mn-lt"/>
          <a:ea typeface="+mn-ea"/>
          <a:cs typeface="+mn-cs"/>
        </a:defRPr>
      </a:lvl8pPr>
      <a:lvl9pPr marL="3019771" algn="l" defTabSz="754943" rtl="0" eaLnBrk="1" latinLnBrk="0" hangingPunct="1">
        <a:defRPr sz="14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tobreatheistowrite.com/2017/04/03/questions-and-answers-3/"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2064" y="1117092"/>
            <a:ext cx="8629793" cy="4728901"/>
          </a:xfrm>
        </p:spPr>
        <p:txBody>
          <a:bodyPr>
            <a:normAutofit fontScale="90000"/>
          </a:bodyPr>
          <a:lstStyle/>
          <a:p>
            <a:pPr marL="0" marR="0">
              <a:spcBef>
                <a:spcPts val="0"/>
              </a:spcBef>
              <a:spcAft>
                <a:spcPts val="0"/>
              </a:spcAft>
            </a:pPr>
            <a:br>
              <a:rPr lang="en-US" sz="3600" b="1" dirty="0"/>
            </a:br>
            <a:br>
              <a:rPr lang="en-US" sz="3600" b="1" dirty="0"/>
            </a:br>
            <a:br>
              <a:rPr lang="en-US" sz="3600" b="1" dirty="0"/>
            </a:br>
            <a:r>
              <a:rPr lang="en-US" sz="3600" b="1" dirty="0"/>
              <a:t>Kentucky Career and Technical Education Junior Reserve Officers’ Training Corps (JROTC)</a:t>
            </a:r>
            <a:br>
              <a:rPr lang="en-US" sz="3600" b="1" dirty="0"/>
            </a:br>
            <a:br>
              <a:rPr lang="en-US" sz="3400" b="1" i="1" dirty="0"/>
            </a:br>
            <a:r>
              <a:rPr lang="en-US" sz="2200" b="1" i="1" dirty="0"/>
              <a:t>Dr. Beth Hargis</a:t>
            </a:r>
            <a:br>
              <a:rPr lang="en-US" sz="2200" b="1" i="1" dirty="0"/>
            </a:br>
            <a:r>
              <a:rPr lang="en-US" sz="2200" i="1" dirty="0"/>
              <a:t>Associate Commissioner</a:t>
            </a:r>
            <a:br>
              <a:rPr lang="en-US" sz="2200" i="1" dirty="0"/>
            </a:br>
            <a:br>
              <a:rPr lang="en-US" sz="2200" b="1" i="1" dirty="0"/>
            </a:br>
            <a:r>
              <a:rPr lang="en-US" sz="2200" b="1" i="1" dirty="0"/>
              <a:t>Tom Thompson</a:t>
            </a:r>
            <a:br>
              <a:rPr lang="en-US" sz="2200" b="1" i="1" dirty="0"/>
            </a:br>
            <a:r>
              <a:rPr lang="en-US" sz="2200" i="1" dirty="0"/>
              <a:t>Division Director</a:t>
            </a:r>
            <a:br>
              <a:rPr lang="en-US" sz="2200" i="1" dirty="0"/>
            </a:br>
            <a:br>
              <a:rPr lang="en-US" sz="2200" i="1" dirty="0"/>
            </a:br>
            <a:r>
              <a:rPr lang="en-US" sz="2200" i="1" dirty="0"/>
              <a:t>Kentucky Department of Education</a:t>
            </a:r>
            <a:br>
              <a:rPr lang="en-US" sz="2200" i="1" dirty="0"/>
            </a:br>
            <a:r>
              <a:rPr lang="en-US" sz="2200" i="1" dirty="0"/>
              <a:t>Office of Career &amp; Technical Education</a:t>
            </a:r>
            <a:br>
              <a:rPr lang="en-US" sz="2200" i="1" dirty="0"/>
            </a:br>
            <a:br>
              <a:rPr lang="en-US" sz="2200" i="1" dirty="0"/>
            </a:br>
            <a:r>
              <a:rPr lang="en-US" sz="2200" b="1" i="1" dirty="0"/>
              <a:t>Edwin L. Chilton</a:t>
            </a:r>
            <a:br>
              <a:rPr lang="en-US" sz="2200" dirty="0">
                <a:effectLst/>
                <a:latin typeface="Calibri" panose="020F0502020204030204" pitchFamily="34" charset="0"/>
                <a:ea typeface="Calibri" panose="020F0502020204030204" pitchFamily="34" charset="0"/>
              </a:rPr>
            </a:br>
            <a:r>
              <a:rPr lang="en-US" sz="2200" i="1" dirty="0"/>
              <a:t>COL, AG </a:t>
            </a:r>
            <a:br>
              <a:rPr lang="en-US" sz="2200" i="1" dirty="0"/>
            </a:br>
            <a:r>
              <a:rPr lang="en-US" sz="2200" i="1" dirty="0"/>
              <a:t>Deputy Commandant, CST ‘23</a:t>
            </a:r>
            <a:br>
              <a:rPr lang="en-US" sz="2200" i="1" dirty="0"/>
            </a:br>
            <a:r>
              <a:rPr lang="en-US" sz="2200" i="1" dirty="0"/>
              <a:t>Commander, 7th Brigade</a:t>
            </a:r>
            <a:br>
              <a:rPr lang="en-US" sz="2200" i="1" dirty="0"/>
            </a:br>
            <a:r>
              <a:rPr lang="en-US" sz="2200" i="1" dirty="0"/>
              <a:t>United States Army Cadet Command</a:t>
            </a:r>
            <a:br>
              <a:rPr lang="en-US" sz="2400" i="1" dirty="0"/>
            </a:br>
            <a:endParaRPr lang="en-US" sz="2400" i="1" dirty="0"/>
          </a:p>
        </p:txBody>
      </p:sp>
    </p:spTree>
    <p:extLst>
      <p:ext uri="{BB962C8B-B14F-4D97-AF65-F5344CB8AC3E}">
        <p14:creationId xmlns:p14="http://schemas.microsoft.com/office/powerpoint/2010/main" val="206554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BB977E-965B-4C3E-500A-3960E0641CCE}"/>
              </a:ext>
            </a:extLst>
          </p:cNvPr>
          <p:cNvSpPr>
            <a:spLocks noGrp="1"/>
          </p:cNvSpPr>
          <p:nvPr>
            <p:ph type="title"/>
          </p:nvPr>
        </p:nvSpPr>
        <p:spPr/>
        <p:txBody>
          <a:bodyPr/>
          <a:lstStyle/>
          <a:p>
            <a:pPr algn="r"/>
            <a:r>
              <a:rPr lang="en-US"/>
              <a:t>Benefits</a:t>
            </a:r>
          </a:p>
        </p:txBody>
      </p:sp>
      <p:sp>
        <p:nvSpPr>
          <p:cNvPr id="4" name="Content Placeholder 3">
            <a:extLst>
              <a:ext uri="{FF2B5EF4-FFF2-40B4-BE49-F238E27FC236}">
                <a16:creationId xmlns:a16="http://schemas.microsoft.com/office/drawing/2014/main" id="{C99C6711-3547-302C-5285-43D6827B839A}"/>
              </a:ext>
            </a:extLst>
          </p:cNvPr>
          <p:cNvSpPr>
            <a:spLocks noGrp="1"/>
          </p:cNvSpPr>
          <p:nvPr>
            <p:ph idx="1"/>
          </p:nvPr>
        </p:nvSpPr>
        <p:spPr>
          <a:xfrm>
            <a:off x="713509" y="1399598"/>
            <a:ext cx="10515600" cy="4351338"/>
          </a:xfrm>
        </p:spPr>
        <p:txBody>
          <a:bodyPr vert="horz" lIns="91440" tIns="45720" rIns="91440" bIns="45720" rtlCol="0" anchor="t">
            <a:normAutofit lnSpcReduction="10000"/>
          </a:bodyPr>
          <a:lstStyle/>
          <a:p>
            <a:r>
              <a:rPr lang="en-US" dirty="0"/>
              <a:t>Consistent JROTC implementation and oversite</a:t>
            </a:r>
          </a:p>
          <a:p>
            <a:r>
              <a:rPr lang="en-US" dirty="0"/>
              <a:t>High quality instructor recruitment</a:t>
            </a:r>
          </a:p>
          <a:p>
            <a:r>
              <a:rPr lang="en-US" dirty="0"/>
              <a:t>Enhanced equipment/materials procurement and dissemination </a:t>
            </a:r>
          </a:p>
          <a:p>
            <a:r>
              <a:rPr lang="en-US" dirty="0"/>
              <a:t>Increased instructor efficacy</a:t>
            </a:r>
          </a:p>
          <a:p>
            <a:r>
              <a:rPr lang="en-US" dirty="0"/>
              <a:t>Increased instructional rigor and relevance</a:t>
            </a:r>
          </a:p>
          <a:p>
            <a:r>
              <a:rPr lang="en-US" dirty="0"/>
              <a:t>Increased student achievement</a:t>
            </a:r>
          </a:p>
          <a:p>
            <a:r>
              <a:rPr lang="en-US" dirty="0"/>
              <a:t>Industry Certification—3 Year Certificate of Training</a:t>
            </a:r>
          </a:p>
          <a:p>
            <a:r>
              <a:rPr lang="en-US" dirty="0"/>
              <a:t>Increased collaboration between the Office of Career and Technical Education (OCTE) and the Army</a:t>
            </a:r>
          </a:p>
          <a:p>
            <a:endParaRPr lang="en-US" dirty="0"/>
          </a:p>
        </p:txBody>
      </p:sp>
    </p:spTree>
    <p:extLst>
      <p:ext uri="{BB962C8B-B14F-4D97-AF65-F5344CB8AC3E}">
        <p14:creationId xmlns:p14="http://schemas.microsoft.com/office/powerpoint/2010/main" val="141203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EAB3-D237-2522-476A-7C684DF63A97}"/>
              </a:ext>
            </a:extLst>
          </p:cNvPr>
          <p:cNvSpPr>
            <a:spLocks noGrp="1"/>
          </p:cNvSpPr>
          <p:nvPr>
            <p:ph type="title"/>
          </p:nvPr>
        </p:nvSpPr>
        <p:spPr>
          <a:xfrm>
            <a:off x="6870668" y="336984"/>
            <a:ext cx="5099659" cy="1325563"/>
          </a:xfrm>
        </p:spPr>
        <p:txBody>
          <a:bodyPr/>
          <a:lstStyle/>
          <a:p>
            <a:pPr algn="ctr"/>
            <a:r>
              <a:rPr lang="en-US"/>
              <a:t>Funding Need</a:t>
            </a:r>
          </a:p>
        </p:txBody>
      </p:sp>
      <p:graphicFrame>
        <p:nvGraphicFramePr>
          <p:cNvPr id="13" name="Table 13">
            <a:extLst>
              <a:ext uri="{FF2B5EF4-FFF2-40B4-BE49-F238E27FC236}">
                <a16:creationId xmlns:a16="http://schemas.microsoft.com/office/drawing/2014/main" id="{E095706A-E3E2-7D17-1818-1A5D33E29C03}"/>
              </a:ext>
            </a:extLst>
          </p:cNvPr>
          <p:cNvGraphicFramePr>
            <a:graphicFrameLocks noGrp="1"/>
          </p:cNvGraphicFramePr>
          <p:nvPr>
            <p:extLst>
              <p:ext uri="{D42A27DB-BD31-4B8C-83A1-F6EECF244321}">
                <p14:modId xmlns:p14="http://schemas.microsoft.com/office/powerpoint/2010/main" val="2003144330"/>
              </p:ext>
            </p:extLst>
          </p:nvPr>
        </p:nvGraphicFramePr>
        <p:xfrm>
          <a:off x="1865745" y="1776845"/>
          <a:ext cx="9231744" cy="3304308"/>
        </p:xfrm>
        <a:graphic>
          <a:graphicData uri="http://schemas.openxmlformats.org/drawingml/2006/table">
            <a:tbl>
              <a:tblPr firstRow="1" bandRow="1">
                <a:tableStyleId>{5C22544A-7EE6-4342-B048-85BDC9FD1C3A}</a:tableStyleId>
              </a:tblPr>
              <a:tblGrid>
                <a:gridCol w="1538624">
                  <a:extLst>
                    <a:ext uri="{9D8B030D-6E8A-4147-A177-3AD203B41FA5}">
                      <a16:colId xmlns:a16="http://schemas.microsoft.com/office/drawing/2014/main" val="3749811973"/>
                    </a:ext>
                  </a:extLst>
                </a:gridCol>
                <a:gridCol w="1538624">
                  <a:extLst>
                    <a:ext uri="{9D8B030D-6E8A-4147-A177-3AD203B41FA5}">
                      <a16:colId xmlns:a16="http://schemas.microsoft.com/office/drawing/2014/main" val="2210832190"/>
                    </a:ext>
                  </a:extLst>
                </a:gridCol>
                <a:gridCol w="1538624">
                  <a:extLst>
                    <a:ext uri="{9D8B030D-6E8A-4147-A177-3AD203B41FA5}">
                      <a16:colId xmlns:a16="http://schemas.microsoft.com/office/drawing/2014/main" val="1386969313"/>
                    </a:ext>
                  </a:extLst>
                </a:gridCol>
                <a:gridCol w="1538624">
                  <a:extLst>
                    <a:ext uri="{9D8B030D-6E8A-4147-A177-3AD203B41FA5}">
                      <a16:colId xmlns:a16="http://schemas.microsoft.com/office/drawing/2014/main" val="295676945"/>
                    </a:ext>
                  </a:extLst>
                </a:gridCol>
                <a:gridCol w="1538624">
                  <a:extLst>
                    <a:ext uri="{9D8B030D-6E8A-4147-A177-3AD203B41FA5}">
                      <a16:colId xmlns:a16="http://schemas.microsoft.com/office/drawing/2014/main" val="1461698267"/>
                    </a:ext>
                  </a:extLst>
                </a:gridCol>
                <a:gridCol w="1538624">
                  <a:extLst>
                    <a:ext uri="{9D8B030D-6E8A-4147-A177-3AD203B41FA5}">
                      <a16:colId xmlns:a16="http://schemas.microsoft.com/office/drawing/2014/main" val="3422848866"/>
                    </a:ext>
                  </a:extLst>
                </a:gridCol>
              </a:tblGrid>
              <a:tr h="577068">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Fully Staffed Program – Six (6) Full-Time Positions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2909608"/>
                  </a:ext>
                </a:extLst>
              </a:tr>
              <a:tr h="996036">
                <a:tc>
                  <a:txBody>
                    <a:bodyPr/>
                    <a:lstStyle/>
                    <a:p>
                      <a:pPr algn="ctr"/>
                      <a:r>
                        <a:rPr lang="en-US" b="1"/>
                        <a:t>Base Salaries</a:t>
                      </a:r>
                    </a:p>
                  </a:txBody>
                  <a:tcPr/>
                </a:tc>
                <a:tc>
                  <a:txBody>
                    <a:bodyPr/>
                    <a:lstStyle/>
                    <a:p>
                      <a:pPr algn="ctr"/>
                      <a:r>
                        <a:rPr lang="en-US" b="1" dirty="0"/>
                        <a:t>FICA</a:t>
                      </a:r>
                    </a:p>
                  </a:txBody>
                  <a:tcPr/>
                </a:tc>
                <a:tc>
                  <a:txBody>
                    <a:bodyPr/>
                    <a:lstStyle/>
                    <a:p>
                      <a:pPr algn="ctr"/>
                      <a:r>
                        <a:rPr lang="en-US" b="1"/>
                        <a:t>Retirement</a:t>
                      </a:r>
                    </a:p>
                  </a:txBody>
                  <a:tcPr/>
                </a:tc>
                <a:tc>
                  <a:txBody>
                    <a:bodyPr/>
                    <a:lstStyle/>
                    <a:p>
                      <a:pPr algn="ctr"/>
                      <a:r>
                        <a:rPr lang="en-US" b="1"/>
                        <a:t>Health</a:t>
                      </a:r>
                    </a:p>
                  </a:txBody>
                  <a:tcPr/>
                </a:tc>
                <a:tc>
                  <a:txBody>
                    <a:bodyPr/>
                    <a:lstStyle/>
                    <a:p>
                      <a:pPr algn="ctr"/>
                      <a:r>
                        <a:rPr lang="en-US" b="1"/>
                        <a:t>Life</a:t>
                      </a:r>
                    </a:p>
                  </a:txBody>
                  <a:tcPr/>
                </a:tc>
                <a:tc>
                  <a:txBody>
                    <a:bodyPr/>
                    <a:lstStyle/>
                    <a:p>
                      <a:pPr algn="ctr"/>
                      <a:r>
                        <a:rPr lang="en-US" b="1"/>
                        <a:t>Total Salaries</a:t>
                      </a:r>
                    </a:p>
                  </a:txBody>
                  <a:tcPr/>
                </a:tc>
                <a:extLst>
                  <a:ext uri="{0D108BD9-81ED-4DB2-BD59-A6C34878D82A}">
                    <a16:rowId xmlns:a16="http://schemas.microsoft.com/office/drawing/2014/main" val="275008746"/>
                  </a:ext>
                </a:extLst>
              </a:tr>
              <a:tr h="577068">
                <a:tc>
                  <a:txBody>
                    <a:bodyPr/>
                    <a:lstStyle/>
                    <a:p>
                      <a:r>
                        <a:rPr lang="en-US"/>
                        <a:t>$480,000</a:t>
                      </a:r>
                    </a:p>
                  </a:txBody>
                  <a:tcPr/>
                </a:tc>
                <a:tc>
                  <a:txBody>
                    <a:bodyPr/>
                    <a:lstStyle/>
                    <a:p>
                      <a:r>
                        <a:rPr lang="en-US"/>
                        <a:t>$6,960</a:t>
                      </a:r>
                    </a:p>
                  </a:txBody>
                  <a:tcPr/>
                </a:tc>
                <a:tc>
                  <a:txBody>
                    <a:bodyPr/>
                    <a:lstStyle/>
                    <a:p>
                      <a:r>
                        <a:rPr lang="en-US"/>
                        <a:t>$77,304</a:t>
                      </a:r>
                    </a:p>
                  </a:txBody>
                  <a:tcPr/>
                </a:tc>
                <a:tc>
                  <a:txBody>
                    <a:bodyPr/>
                    <a:lstStyle/>
                    <a:p>
                      <a:r>
                        <a:rPr lang="en-US"/>
                        <a:t>$59,520</a:t>
                      </a:r>
                    </a:p>
                  </a:txBody>
                  <a:tcPr/>
                </a:tc>
                <a:tc>
                  <a:txBody>
                    <a:bodyPr/>
                    <a:lstStyle/>
                    <a:p>
                      <a:r>
                        <a:rPr lang="en-US"/>
                        <a:t>$72</a:t>
                      </a:r>
                    </a:p>
                  </a:txBody>
                  <a:tcPr/>
                </a:tc>
                <a:tc>
                  <a:txBody>
                    <a:bodyPr/>
                    <a:lstStyle/>
                    <a:p>
                      <a:r>
                        <a:rPr lang="en-US"/>
                        <a:t>$623,856</a:t>
                      </a:r>
                    </a:p>
                  </a:txBody>
                  <a:tcPr/>
                </a:tc>
                <a:extLst>
                  <a:ext uri="{0D108BD9-81ED-4DB2-BD59-A6C34878D82A}">
                    <a16:rowId xmlns:a16="http://schemas.microsoft.com/office/drawing/2014/main" val="1062002677"/>
                  </a:ext>
                </a:extLst>
              </a:tr>
              <a:tr h="577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$480,000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$6,960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$77,304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$59,520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$623,856</a:t>
                      </a:r>
                    </a:p>
                  </a:txBody>
                  <a:tcPr/>
                </a:tc>
                <a:extLst>
                  <a:ext uri="{0D108BD9-81ED-4DB2-BD59-A6C34878D82A}">
                    <a16:rowId xmlns:a16="http://schemas.microsoft.com/office/drawing/2014/main" val="3446992441"/>
                  </a:ext>
                </a:extLst>
              </a:tr>
              <a:tr h="57706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Total Biennium Budget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$1,247,712</a:t>
                      </a:r>
                    </a:p>
                  </a:txBody>
                  <a:tcPr/>
                </a:tc>
                <a:extLst>
                  <a:ext uri="{0D108BD9-81ED-4DB2-BD59-A6C34878D82A}">
                    <a16:rowId xmlns:a16="http://schemas.microsoft.com/office/drawing/2014/main" val="1541150284"/>
                  </a:ext>
                </a:extLst>
              </a:tr>
            </a:tbl>
          </a:graphicData>
        </a:graphic>
      </p:graphicFrame>
      <p:sp>
        <p:nvSpPr>
          <p:cNvPr id="16" name="Rectangle 15">
            <a:extLst>
              <a:ext uri="{FF2B5EF4-FFF2-40B4-BE49-F238E27FC236}">
                <a16:creationId xmlns:a16="http://schemas.microsoft.com/office/drawing/2014/main" id="{6F51252D-8748-5473-4F6C-7EF4CCD41FEB}"/>
              </a:ext>
            </a:extLst>
          </p:cNvPr>
          <p:cNvSpPr/>
          <p:nvPr/>
        </p:nvSpPr>
        <p:spPr>
          <a:xfrm>
            <a:off x="384464" y="3329372"/>
            <a:ext cx="1481281" cy="6005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FY 25</a:t>
            </a:r>
          </a:p>
        </p:txBody>
      </p:sp>
      <p:sp>
        <p:nvSpPr>
          <p:cNvPr id="17" name="Rectangle 16">
            <a:extLst>
              <a:ext uri="{FF2B5EF4-FFF2-40B4-BE49-F238E27FC236}">
                <a16:creationId xmlns:a16="http://schemas.microsoft.com/office/drawing/2014/main" id="{0402C456-4524-3C67-C75D-E18D48706E12}"/>
              </a:ext>
            </a:extLst>
          </p:cNvPr>
          <p:cNvSpPr/>
          <p:nvPr/>
        </p:nvSpPr>
        <p:spPr>
          <a:xfrm>
            <a:off x="384463" y="3929903"/>
            <a:ext cx="1481281" cy="550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FY26</a:t>
            </a:r>
          </a:p>
        </p:txBody>
      </p:sp>
      <p:sp>
        <p:nvSpPr>
          <p:cNvPr id="18" name="Rectangle 17">
            <a:extLst>
              <a:ext uri="{FF2B5EF4-FFF2-40B4-BE49-F238E27FC236}">
                <a16:creationId xmlns:a16="http://schemas.microsoft.com/office/drawing/2014/main" id="{EAE1FCDA-A1FC-A00D-FC9F-92A8741C3322}"/>
              </a:ext>
            </a:extLst>
          </p:cNvPr>
          <p:cNvSpPr/>
          <p:nvPr/>
        </p:nvSpPr>
        <p:spPr>
          <a:xfrm>
            <a:off x="3295105" y="387819"/>
            <a:ext cx="2026228" cy="12238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Per Student Investment $77.61</a:t>
            </a:r>
          </a:p>
        </p:txBody>
      </p:sp>
      <p:sp>
        <p:nvSpPr>
          <p:cNvPr id="3" name="TextBox 2">
            <a:extLst>
              <a:ext uri="{FF2B5EF4-FFF2-40B4-BE49-F238E27FC236}">
                <a16:creationId xmlns:a16="http://schemas.microsoft.com/office/drawing/2014/main" id="{72B2680F-B1C7-12B7-1F4A-65F7EB1215A4}"/>
              </a:ext>
            </a:extLst>
          </p:cNvPr>
          <p:cNvSpPr txBox="1"/>
          <p:nvPr/>
        </p:nvSpPr>
        <p:spPr>
          <a:xfrm>
            <a:off x="825499" y="5236533"/>
            <a:ext cx="11312236" cy="369332"/>
          </a:xfrm>
          <a:prstGeom prst="rect">
            <a:avLst/>
          </a:prstGeom>
          <a:noFill/>
        </p:spPr>
        <p:txBody>
          <a:bodyPr wrap="square" rtlCol="0">
            <a:spAutoFit/>
          </a:bodyPr>
          <a:lstStyle/>
          <a:p>
            <a:r>
              <a:rPr lang="en-US" b="1" dirty="0">
                <a:solidFill>
                  <a:srgbClr val="FF0000"/>
                </a:solidFill>
              </a:rPr>
              <a:t>*The Army Will Provide 50% Cost Sharing on the Military Instructor Pay (MIP) Limited by Rank and Position</a:t>
            </a:r>
          </a:p>
        </p:txBody>
      </p:sp>
    </p:spTree>
    <p:extLst>
      <p:ext uri="{BB962C8B-B14F-4D97-AF65-F5344CB8AC3E}">
        <p14:creationId xmlns:p14="http://schemas.microsoft.com/office/powerpoint/2010/main" val="140492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question and answer bubble&#10;&#10;Description automatically generated">
            <a:extLst>
              <a:ext uri="{FF2B5EF4-FFF2-40B4-BE49-F238E27FC236}">
                <a16:creationId xmlns:a16="http://schemas.microsoft.com/office/drawing/2014/main" id="{8EE14B6B-BDDD-3C6B-B6DB-33A3CFCFD4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40970" y="348646"/>
            <a:ext cx="7310059" cy="5268382"/>
          </a:xfrm>
          <a:prstGeom prst="rect">
            <a:avLst/>
          </a:prstGeom>
        </p:spPr>
      </p:pic>
    </p:spTree>
    <p:extLst>
      <p:ext uri="{BB962C8B-B14F-4D97-AF65-F5344CB8AC3E}">
        <p14:creationId xmlns:p14="http://schemas.microsoft.com/office/powerpoint/2010/main" val="288572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0F38-0902-4303-B347-9D1778560FC8}"/>
              </a:ext>
            </a:extLst>
          </p:cNvPr>
          <p:cNvSpPr>
            <a:spLocks noGrp="1"/>
          </p:cNvSpPr>
          <p:nvPr>
            <p:ph type="title"/>
          </p:nvPr>
        </p:nvSpPr>
        <p:spPr>
          <a:xfrm>
            <a:off x="4062847" y="88568"/>
            <a:ext cx="7700768" cy="1800526"/>
          </a:xfrm>
        </p:spPr>
        <p:txBody>
          <a:bodyPr vert="horz" lIns="91440" tIns="45720" rIns="91440" bIns="45720" rtlCol="0" anchor="ctr">
            <a:normAutofit/>
          </a:bodyPr>
          <a:lstStyle/>
          <a:p>
            <a:pPr algn="r"/>
            <a:r>
              <a:rPr lang="en-US"/>
              <a:t>JROTC 2022-2023 Enrollment</a:t>
            </a:r>
          </a:p>
        </p:txBody>
      </p:sp>
      <p:graphicFrame>
        <p:nvGraphicFramePr>
          <p:cNvPr id="16" name="Chart 15">
            <a:extLst>
              <a:ext uri="{FF2B5EF4-FFF2-40B4-BE49-F238E27FC236}">
                <a16:creationId xmlns:a16="http://schemas.microsoft.com/office/drawing/2014/main" id="{90C0233C-A5C7-3CC2-D64B-4A1B7A3C8598}"/>
              </a:ext>
            </a:extLst>
          </p:cNvPr>
          <p:cNvGraphicFramePr/>
          <p:nvPr>
            <p:extLst>
              <p:ext uri="{D42A27DB-BD31-4B8C-83A1-F6EECF244321}">
                <p14:modId xmlns:p14="http://schemas.microsoft.com/office/powerpoint/2010/main" val="3877702988"/>
              </p:ext>
            </p:extLst>
          </p:nvPr>
        </p:nvGraphicFramePr>
        <p:xfrm>
          <a:off x="1460130" y="1623881"/>
          <a:ext cx="6670964" cy="49564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8EC177F-F930-535B-8827-51EAFEC488D0}"/>
              </a:ext>
            </a:extLst>
          </p:cNvPr>
          <p:cNvSpPr txBox="1"/>
          <p:nvPr/>
        </p:nvSpPr>
        <p:spPr>
          <a:xfrm>
            <a:off x="5962785" y="5459820"/>
            <a:ext cx="4769085" cy="590931"/>
          </a:xfrm>
          <a:prstGeom prst="rect">
            <a:avLst/>
          </a:prstGeom>
          <a:solidFill>
            <a:schemeClr val="accent1">
              <a:lumMod val="60000"/>
              <a:lumOff val="40000"/>
            </a:schemeClr>
          </a:solidFill>
          <a:ln w="57150">
            <a:solidFill>
              <a:schemeClr val="tx1"/>
            </a:solidFill>
          </a:ln>
        </p:spPr>
        <p:txBody>
          <a:bodyPr wrap="square" rtlCol="0">
            <a:spAutoFit/>
          </a:bodyPr>
          <a:lstStyle/>
          <a:p>
            <a:pPr algn="ctr">
              <a:lnSpc>
                <a:spcPct val="90000"/>
              </a:lnSpc>
              <a:spcAft>
                <a:spcPts val="600"/>
              </a:spcAft>
            </a:pPr>
            <a:r>
              <a:rPr lang="en-US" sz="3600" b="1">
                <a:solidFill>
                  <a:schemeClr val="tx1"/>
                </a:solidFill>
              </a:rPr>
              <a:t>Total Enrollment 8,038</a:t>
            </a:r>
            <a:endParaRPr lang="en-US" sz="3600"/>
          </a:p>
        </p:txBody>
      </p:sp>
    </p:spTree>
    <p:extLst>
      <p:ext uri="{BB962C8B-B14F-4D97-AF65-F5344CB8AC3E}">
        <p14:creationId xmlns:p14="http://schemas.microsoft.com/office/powerpoint/2010/main" val="1917670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18CF-B9AE-83B0-C1CC-C3C7F09C47FD}"/>
              </a:ext>
            </a:extLst>
          </p:cNvPr>
          <p:cNvSpPr>
            <a:spLocks noGrp="1"/>
          </p:cNvSpPr>
          <p:nvPr>
            <p:ph type="ctrTitle"/>
          </p:nvPr>
        </p:nvSpPr>
        <p:spPr/>
        <p:txBody>
          <a:bodyPr>
            <a:normAutofit fontScale="90000"/>
          </a:bodyPr>
          <a:lstStyle/>
          <a:p>
            <a:r>
              <a:rPr lang="en-US" kern="0"/>
              <a:t>Kentucky JROTC</a:t>
            </a:r>
            <a:br>
              <a:rPr lang="en-US" kern="0"/>
            </a:br>
            <a:r>
              <a:rPr lang="en-US" b="1" kern="0"/>
              <a:t>Director of Army Instruction (DAI) </a:t>
            </a:r>
            <a:br>
              <a:rPr lang="en-US" b="1" kern="0"/>
            </a:br>
            <a:r>
              <a:rPr lang="en-US" b="1" kern="0"/>
              <a:t>Pilot Program</a:t>
            </a:r>
            <a:br>
              <a:rPr lang="en-US" b="1" kern="0"/>
            </a:br>
            <a:endParaRPr lang="en-US"/>
          </a:p>
        </p:txBody>
      </p:sp>
    </p:spTree>
    <p:extLst>
      <p:ext uri="{BB962C8B-B14F-4D97-AF65-F5344CB8AC3E}">
        <p14:creationId xmlns:p14="http://schemas.microsoft.com/office/powerpoint/2010/main" val="111664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a:extLst>
              <a:ext uri="{FF2B5EF4-FFF2-40B4-BE49-F238E27FC236}">
                <a16:creationId xmlns:a16="http://schemas.microsoft.com/office/drawing/2014/main" id="{A26246B4-5440-9EB2-1907-2A73F28413B3}"/>
              </a:ext>
            </a:extLst>
          </p:cNvPr>
          <p:cNvSpPr>
            <a:spLocks noGrp="1" noChangeArrowheads="1"/>
          </p:cNvSpPr>
          <p:nvPr>
            <p:ph type="title"/>
          </p:nvPr>
        </p:nvSpPr>
        <p:spPr bwMode="auto">
          <a:xfrm>
            <a:off x="2286000" y="185874"/>
            <a:ext cx="7620000" cy="477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rtlCol="0" anchor="ctr" anchorCtr="0" compatLnSpc="1">
            <a:prstTxWarp prst="textNoShape">
              <a:avLst/>
            </a:prstTxWarp>
            <a:spAutoFit/>
          </a:bodyPr>
          <a:lstStyle/>
          <a:p>
            <a:pPr eaLnBrk="1" hangingPunct="1"/>
            <a:r>
              <a:rPr lang="en-US" altLang="en-US" sz="2800" b="1">
                <a:solidFill>
                  <a:srgbClr val="000000"/>
                </a:solidFill>
                <a:latin typeface="Arial" panose="020B0604020202020204" pitchFamily="34" charset="0"/>
                <a:cs typeface="Arial" panose="020B0604020202020204" pitchFamily="34" charset="0"/>
              </a:rPr>
              <a:t>Education and Curriculum Division</a:t>
            </a:r>
          </a:p>
        </p:txBody>
      </p:sp>
      <p:sp>
        <p:nvSpPr>
          <p:cNvPr id="160770" name="Text Placeholder 2">
            <a:extLst>
              <a:ext uri="{FF2B5EF4-FFF2-40B4-BE49-F238E27FC236}">
                <a16:creationId xmlns:a16="http://schemas.microsoft.com/office/drawing/2014/main" id="{D079172F-E0D1-1325-F80B-5973934CD664}"/>
              </a:ext>
            </a:extLst>
          </p:cNvPr>
          <p:cNvSpPr>
            <a:spLocks noGrp="1"/>
          </p:cNvSpPr>
          <p:nvPr>
            <p:ph type="body" sz="quarter" idx="10"/>
          </p:nvPr>
        </p:nvSpPr>
        <p:spPr bwMode="auto">
          <a:xfrm>
            <a:off x="1801761" y="1416011"/>
            <a:ext cx="6968613" cy="2589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3504" indent="-457200">
              <a:spcBef>
                <a:spcPts val="0"/>
              </a:spcBef>
              <a:spcAft>
                <a:spcPts val="300"/>
              </a:spcAft>
              <a:buSzPct val="85000"/>
              <a:buFont typeface="Wingdings" panose="05000000000000000000" pitchFamily="2" charset="2"/>
              <a:buChar char="Ø"/>
              <a:defRPr/>
            </a:pPr>
            <a:r>
              <a:rPr lang="en-US" altLang="en-US" sz="2000" b="1">
                <a:latin typeface=" Arial"/>
              </a:rPr>
              <a:t>Curriculum Framework</a:t>
            </a:r>
          </a:p>
          <a:p>
            <a:pPr marL="603504" indent="-457200">
              <a:spcBef>
                <a:spcPts val="0"/>
              </a:spcBef>
              <a:spcAft>
                <a:spcPts val="300"/>
              </a:spcAft>
              <a:buSzPct val="85000"/>
              <a:buFont typeface="Wingdings" panose="05000000000000000000" pitchFamily="2" charset="2"/>
              <a:buChar char="Ø"/>
              <a:defRPr/>
            </a:pPr>
            <a:r>
              <a:rPr lang="en-US" altLang="en-US" sz="2000" b="1">
                <a:solidFill>
                  <a:srgbClr val="000000"/>
                </a:solidFill>
                <a:latin typeface=" Arial"/>
              </a:rPr>
              <a:t>JROTC Program for Accreditation (JPA)</a:t>
            </a:r>
          </a:p>
          <a:p>
            <a:pPr>
              <a:defRPr/>
            </a:pPr>
            <a:endParaRPr lang="en-US" altLang="en-US" u="sng"/>
          </a:p>
          <a:p>
            <a:pPr>
              <a:defRPr/>
            </a:pPr>
            <a:endParaRPr lang="en-US" altLang="en-US"/>
          </a:p>
        </p:txBody>
      </p:sp>
      <p:pic>
        <p:nvPicPr>
          <p:cNvPr id="169988" name="Picture 1">
            <a:extLst>
              <a:ext uri="{FF2B5EF4-FFF2-40B4-BE49-F238E27FC236}">
                <a16:creationId xmlns:a16="http://schemas.microsoft.com/office/drawing/2014/main" id="{1B003A9B-2C5D-2BF7-AEB5-2B406802B7D3}"/>
              </a:ext>
            </a:extLst>
          </p:cNvPr>
          <p:cNvPicPr>
            <a:picLocks noChangeAspect="1"/>
          </p:cNvPicPr>
          <p:nvPr/>
        </p:nvPicPr>
        <p:blipFill>
          <a:blip r:embed="rId3">
            <a:extLst>
              <a:ext uri="{28A0092B-C50C-407E-A947-70E740481C1C}">
                <a14:useLocalDpi xmlns:a14="http://schemas.microsoft.com/office/drawing/2010/main" val="0"/>
              </a:ext>
            </a:extLst>
          </a:blip>
          <a:srcRect t="12694" b="17647"/>
          <a:stretch>
            <a:fillRect/>
          </a:stretch>
        </p:blipFill>
        <p:spPr bwMode="auto">
          <a:xfrm>
            <a:off x="2019467" y="3857626"/>
            <a:ext cx="5573546" cy="25892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69989" name="Picture 6">
            <a:extLst>
              <a:ext uri="{FF2B5EF4-FFF2-40B4-BE49-F238E27FC236}">
                <a16:creationId xmlns:a16="http://schemas.microsoft.com/office/drawing/2014/main" id="{F217AF51-0E7B-02B0-0D5E-A53E37B00F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7338" y="1209676"/>
            <a:ext cx="2354262"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72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8126568-9E88-35BB-15A6-D3CF1E88FA22}"/>
              </a:ext>
            </a:extLst>
          </p:cNvPr>
          <p:cNvSpPr>
            <a:spLocks noChangeArrowheads="1"/>
          </p:cNvSpPr>
          <p:nvPr/>
        </p:nvSpPr>
        <p:spPr bwMode="auto">
          <a:xfrm>
            <a:off x="1524000" y="142875"/>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a:t>Curriculum Framework as of SY22/23</a:t>
            </a:r>
          </a:p>
        </p:txBody>
      </p:sp>
      <p:sp>
        <p:nvSpPr>
          <p:cNvPr id="2" name="Rectangle 1">
            <a:extLst>
              <a:ext uri="{FF2B5EF4-FFF2-40B4-BE49-F238E27FC236}">
                <a16:creationId xmlns:a16="http://schemas.microsoft.com/office/drawing/2014/main" id="{DDF23CE7-7DA1-FF09-7DF5-0DBCF4189BB8}"/>
              </a:ext>
            </a:extLst>
          </p:cNvPr>
          <p:cNvSpPr/>
          <p:nvPr/>
        </p:nvSpPr>
        <p:spPr>
          <a:xfrm>
            <a:off x="2014539" y="4186239"/>
            <a:ext cx="1781175" cy="1341437"/>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a:solidFill>
                  <a:schemeClr val="tx1"/>
                </a:solidFill>
                <a:latin typeface=" Arial"/>
              </a:rPr>
              <a:t>LET 1</a:t>
            </a:r>
          </a:p>
        </p:txBody>
      </p:sp>
      <p:sp>
        <p:nvSpPr>
          <p:cNvPr id="6" name="Rectangle 5">
            <a:extLst>
              <a:ext uri="{FF2B5EF4-FFF2-40B4-BE49-F238E27FC236}">
                <a16:creationId xmlns:a16="http://schemas.microsoft.com/office/drawing/2014/main" id="{984F8744-EB9E-4E29-96F4-03CBC13BA38E}"/>
              </a:ext>
            </a:extLst>
          </p:cNvPr>
          <p:cNvSpPr/>
          <p:nvPr/>
        </p:nvSpPr>
        <p:spPr>
          <a:xfrm>
            <a:off x="4162426" y="3433763"/>
            <a:ext cx="1781175" cy="2093912"/>
          </a:xfrm>
          <a:prstGeom prst="rect">
            <a:avLst/>
          </a:prstGeom>
          <a:solidFill>
            <a:schemeClr val="accent3">
              <a:lumMod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a:solidFill>
                  <a:schemeClr val="tx1"/>
                </a:solidFill>
                <a:latin typeface=" Arial"/>
              </a:rPr>
              <a:t>LET 2</a:t>
            </a:r>
          </a:p>
        </p:txBody>
      </p:sp>
      <p:sp>
        <p:nvSpPr>
          <p:cNvPr id="7" name="Rectangle 6">
            <a:extLst>
              <a:ext uri="{FF2B5EF4-FFF2-40B4-BE49-F238E27FC236}">
                <a16:creationId xmlns:a16="http://schemas.microsoft.com/office/drawing/2014/main" id="{A2824AE8-9330-438A-5186-EE4B6E4B37E1}"/>
              </a:ext>
            </a:extLst>
          </p:cNvPr>
          <p:cNvSpPr/>
          <p:nvPr/>
        </p:nvSpPr>
        <p:spPr>
          <a:xfrm>
            <a:off x="6308726" y="2716213"/>
            <a:ext cx="1782763" cy="2811462"/>
          </a:xfrm>
          <a:prstGeom prst="rect">
            <a:avLst/>
          </a:prstGeom>
          <a:solidFill>
            <a:srgbClr val="E6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a:solidFill>
                  <a:schemeClr val="tx1"/>
                </a:solidFill>
                <a:latin typeface=" Arial"/>
              </a:rPr>
              <a:t>LET 3</a:t>
            </a:r>
          </a:p>
        </p:txBody>
      </p:sp>
      <p:sp>
        <p:nvSpPr>
          <p:cNvPr id="8" name="Rectangle 7">
            <a:extLst>
              <a:ext uri="{FF2B5EF4-FFF2-40B4-BE49-F238E27FC236}">
                <a16:creationId xmlns:a16="http://schemas.microsoft.com/office/drawing/2014/main" id="{CAC660EC-8CC3-0F0B-1E6E-9F223325A78C}"/>
              </a:ext>
            </a:extLst>
          </p:cNvPr>
          <p:cNvSpPr/>
          <p:nvPr/>
        </p:nvSpPr>
        <p:spPr>
          <a:xfrm>
            <a:off x="8456614" y="2133601"/>
            <a:ext cx="1781175" cy="3394075"/>
          </a:xfrm>
          <a:prstGeom prst="rect">
            <a:avLst/>
          </a:prstGeom>
          <a:solidFill>
            <a:srgbClr val="DEB4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3200">
                <a:solidFill>
                  <a:schemeClr val="tx1"/>
                </a:solidFill>
                <a:latin typeface=" Arial"/>
              </a:rPr>
              <a:t>LET 4</a:t>
            </a:r>
          </a:p>
        </p:txBody>
      </p:sp>
      <p:sp>
        <p:nvSpPr>
          <p:cNvPr id="172040" name="TextBox 2">
            <a:extLst>
              <a:ext uri="{FF2B5EF4-FFF2-40B4-BE49-F238E27FC236}">
                <a16:creationId xmlns:a16="http://schemas.microsoft.com/office/drawing/2014/main" id="{580C915F-4B1A-CC9A-67BA-AED225AF6914}"/>
              </a:ext>
            </a:extLst>
          </p:cNvPr>
          <p:cNvSpPr txBox="1">
            <a:spLocks noChangeArrowheads="1"/>
          </p:cNvSpPr>
          <p:nvPr/>
        </p:nvSpPr>
        <p:spPr bwMode="auto">
          <a:xfrm>
            <a:off x="2333777" y="5526089"/>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Emerging</a:t>
            </a:r>
          </a:p>
          <a:p>
            <a:pPr algn="ctr"/>
            <a:r>
              <a:rPr lang="en-US" altLang="en-US" b="1"/>
              <a:t>Leader</a:t>
            </a:r>
          </a:p>
        </p:txBody>
      </p:sp>
      <p:sp>
        <p:nvSpPr>
          <p:cNvPr id="172041" name="TextBox 9">
            <a:extLst>
              <a:ext uri="{FF2B5EF4-FFF2-40B4-BE49-F238E27FC236}">
                <a16:creationId xmlns:a16="http://schemas.microsoft.com/office/drawing/2014/main" id="{7B03843A-8708-4408-1448-D930CC187EA5}"/>
              </a:ext>
            </a:extLst>
          </p:cNvPr>
          <p:cNvSpPr txBox="1">
            <a:spLocks noChangeArrowheads="1"/>
          </p:cNvSpPr>
          <p:nvPr/>
        </p:nvSpPr>
        <p:spPr bwMode="auto">
          <a:xfrm>
            <a:off x="4338715" y="5602289"/>
            <a:ext cx="14285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Developing</a:t>
            </a:r>
          </a:p>
          <a:p>
            <a:pPr algn="ctr"/>
            <a:r>
              <a:rPr lang="en-US" altLang="en-US" b="1"/>
              <a:t>Leader</a:t>
            </a:r>
          </a:p>
        </p:txBody>
      </p:sp>
      <p:sp>
        <p:nvSpPr>
          <p:cNvPr id="172042" name="TextBox 10">
            <a:extLst>
              <a:ext uri="{FF2B5EF4-FFF2-40B4-BE49-F238E27FC236}">
                <a16:creationId xmlns:a16="http://schemas.microsoft.com/office/drawing/2014/main" id="{B8819C1C-AB8E-B99A-C1A5-37021A973E7A}"/>
              </a:ext>
            </a:extLst>
          </p:cNvPr>
          <p:cNvSpPr txBox="1">
            <a:spLocks noChangeArrowheads="1"/>
          </p:cNvSpPr>
          <p:nvPr/>
        </p:nvSpPr>
        <p:spPr bwMode="auto">
          <a:xfrm>
            <a:off x="6447337" y="5602289"/>
            <a:ext cx="1505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Supervising</a:t>
            </a:r>
          </a:p>
          <a:p>
            <a:pPr algn="ctr"/>
            <a:r>
              <a:rPr lang="en-US" altLang="en-US" b="1"/>
              <a:t>Leader</a:t>
            </a:r>
          </a:p>
        </p:txBody>
      </p:sp>
      <p:sp>
        <p:nvSpPr>
          <p:cNvPr id="172043" name="TextBox 11">
            <a:extLst>
              <a:ext uri="{FF2B5EF4-FFF2-40B4-BE49-F238E27FC236}">
                <a16:creationId xmlns:a16="http://schemas.microsoft.com/office/drawing/2014/main" id="{B67F7222-7F68-CB4C-0074-BF113870647D}"/>
              </a:ext>
            </a:extLst>
          </p:cNvPr>
          <p:cNvSpPr txBox="1">
            <a:spLocks noChangeArrowheads="1"/>
          </p:cNvSpPr>
          <p:nvPr/>
        </p:nvSpPr>
        <p:spPr bwMode="auto">
          <a:xfrm>
            <a:off x="8716259" y="5602289"/>
            <a:ext cx="1261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Managing</a:t>
            </a:r>
          </a:p>
          <a:p>
            <a:pPr algn="ctr"/>
            <a:r>
              <a:rPr lang="en-US" altLang="en-US" b="1"/>
              <a:t>Leader</a:t>
            </a:r>
          </a:p>
        </p:txBody>
      </p:sp>
      <p:sp>
        <p:nvSpPr>
          <p:cNvPr id="172044" name="TextBox 2">
            <a:extLst>
              <a:ext uri="{FF2B5EF4-FFF2-40B4-BE49-F238E27FC236}">
                <a16:creationId xmlns:a16="http://schemas.microsoft.com/office/drawing/2014/main" id="{1F20B613-F2E3-1CC4-057D-2EEF2A8F5E5E}"/>
              </a:ext>
            </a:extLst>
          </p:cNvPr>
          <p:cNvSpPr txBox="1">
            <a:spLocks noChangeArrowheads="1"/>
          </p:cNvSpPr>
          <p:nvPr/>
        </p:nvSpPr>
        <p:spPr bwMode="auto">
          <a:xfrm>
            <a:off x="1706564" y="6488113"/>
            <a:ext cx="4389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*Leadership Education Training (LET)</a:t>
            </a:r>
          </a:p>
        </p:txBody>
      </p:sp>
    </p:spTree>
    <p:extLst>
      <p:ext uri="{BB962C8B-B14F-4D97-AF65-F5344CB8AC3E}">
        <p14:creationId xmlns:p14="http://schemas.microsoft.com/office/powerpoint/2010/main" val="14655851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3006C0D2-E45E-09B1-3DD9-9EE0DE1F92E4}"/>
              </a:ext>
            </a:extLst>
          </p:cNvPr>
          <p:cNvSpPr>
            <a:spLocks noChangeArrowheads="1"/>
          </p:cNvSpPr>
          <p:nvPr/>
        </p:nvSpPr>
        <p:spPr bwMode="auto">
          <a:xfrm>
            <a:off x="1524000" y="152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rgbClr val="000000"/>
                </a:solidFill>
              </a:rPr>
              <a:t>Curriculum Framework</a:t>
            </a:r>
          </a:p>
        </p:txBody>
      </p:sp>
      <p:pic>
        <p:nvPicPr>
          <p:cNvPr id="174083" name="Picture 4">
            <a:extLst>
              <a:ext uri="{FF2B5EF4-FFF2-40B4-BE49-F238E27FC236}">
                <a16:creationId xmlns:a16="http://schemas.microsoft.com/office/drawing/2014/main" id="{6FCA51FF-9B26-11C6-419D-F2A12C2903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28866"/>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5496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1482-B78F-9EC6-12D5-F78E36BFC409}"/>
              </a:ext>
            </a:extLst>
          </p:cNvPr>
          <p:cNvSpPr>
            <a:spLocks noGrp="1"/>
          </p:cNvSpPr>
          <p:nvPr>
            <p:ph type="title"/>
          </p:nvPr>
        </p:nvSpPr>
        <p:spPr>
          <a:xfrm>
            <a:off x="2286004" y="215710"/>
            <a:ext cx="7619999" cy="867930"/>
          </a:xfrm>
        </p:spPr>
        <p:txBody>
          <a:bodyPr/>
          <a:lstStyle/>
          <a:p>
            <a:r>
              <a:rPr lang="en-US" altLang="en-US" sz="2800" b="1">
                <a:solidFill>
                  <a:srgbClr val="000000"/>
                </a:solidFill>
                <a:latin typeface=" Arial"/>
              </a:rPr>
              <a:t>JROTC Program for Accreditation (JPA)</a:t>
            </a:r>
            <a:br>
              <a:rPr lang="en-US" altLang="en-US" sz="2800" b="1">
                <a:solidFill>
                  <a:srgbClr val="000000"/>
                </a:solidFill>
                <a:latin typeface=" Arial"/>
              </a:rPr>
            </a:br>
            <a:endParaRPr lang="en-US" sz="2800"/>
          </a:p>
        </p:txBody>
      </p:sp>
      <p:sp>
        <p:nvSpPr>
          <p:cNvPr id="3" name="Text Placeholder 2">
            <a:extLst>
              <a:ext uri="{FF2B5EF4-FFF2-40B4-BE49-F238E27FC236}">
                <a16:creationId xmlns:a16="http://schemas.microsoft.com/office/drawing/2014/main" id="{5937FFDF-9FD9-0184-07CA-52705BC631BC}"/>
              </a:ext>
            </a:extLst>
          </p:cNvPr>
          <p:cNvSpPr>
            <a:spLocks noGrp="1"/>
          </p:cNvSpPr>
          <p:nvPr>
            <p:ph type="body" sz="quarter" idx="10"/>
          </p:nvPr>
        </p:nvSpPr>
        <p:spPr/>
        <p:txBody>
          <a:bodyPr/>
          <a:lstStyle/>
          <a:p>
            <a:pPr marL="171450" indent="-285750">
              <a:spcBef>
                <a:spcPts val="600"/>
              </a:spcBef>
              <a:buSzPct val="85000"/>
              <a:buFont typeface="Wingdings" panose="05000000000000000000" pitchFamily="2" charset="2"/>
              <a:buChar char="Ø"/>
            </a:pPr>
            <a:r>
              <a:rPr lang="en-US" sz="1600" b="1"/>
              <a:t>JROTC Program Assessment: </a:t>
            </a:r>
          </a:p>
          <a:p>
            <a:pPr marL="628650" lvl="1" indent="-285750">
              <a:spcBef>
                <a:spcPts val="600"/>
              </a:spcBef>
              <a:buSzPct val="85000"/>
            </a:pPr>
            <a:r>
              <a:rPr lang="en-US" sz="1600" b="1"/>
              <a:t>Each program assessed once every three years to maintain National Accreditation</a:t>
            </a:r>
          </a:p>
          <a:p>
            <a:pPr marL="628650" lvl="1" indent="-285750">
              <a:spcBef>
                <a:spcPts val="600"/>
              </a:spcBef>
              <a:buSzPct val="85000"/>
            </a:pPr>
            <a:r>
              <a:rPr lang="en-US" sz="1600" b="1"/>
              <a:t>Assessment includes Academics, Instructor Assessments and Cadet Performance</a:t>
            </a:r>
          </a:p>
          <a:p>
            <a:pPr>
              <a:spcBef>
                <a:spcPts val="600"/>
              </a:spcBef>
              <a:buSzPct val="85000"/>
            </a:pPr>
            <a:r>
              <a:rPr lang="en-US" sz="1600" b="1"/>
              <a:t>Recently completed JPA with a score of 368/400!!</a:t>
            </a:r>
            <a:endParaRPr lang="en-US" sz="1932" b="1"/>
          </a:p>
          <a:p>
            <a:endParaRPr lang="en-US"/>
          </a:p>
        </p:txBody>
      </p:sp>
      <p:pic>
        <p:nvPicPr>
          <p:cNvPr id="7" name="Picture 6" descr="A group of people standing around a table&#10;&#10;Description automatically generated">
            <a:extLst>
              <a:ext uri="{FF2B5EF4-FFF2-40B4-BE49-F238E27FC236}">
                <a16:creationId xmlns:a16="http://schemas.microsoft.com/office/drawing/2014/main" id="{D809FF4B-AB5F-BEF6-B9D2-B76658AAD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41" y="3635862"/>
            <a:ext cx="4012474" cy="2670015"/>
          </a:xfrm>
          <a:prstGeom prst="rect">
            <a:avLst/>
          </a:prstGeom>
          <a:ln w="19050">
            <a:solidFill>
              <a:schemeClr val="tx1"/>
            </a:solidFill>
          </a:ln>
        </p:spPr>
      </p:pic>
      <p:sp>
        <p:nvSpPr>
          <p:cNvPr id="8" name="TextBox 7">
            <a:extLst>
              <a:ext uri="{FF2B5EF4-FFF2-40B4-BE49-F238E27FC236}">
                <a16:creationId xmlns:a16="http://schemas.microsoft.com/office/drawing/2014/main" id="{D8AE534E-9CCC-9272-B4F3-14700C997D75}"/>
              </a:ext>
            </a:extLst>
          </p:cNvPr>
          <p:cNvSpPr txBox="1"/>
          <p:nvPr/>
        </p:nvSpPr>
        <p:spPr>
          <a:xfrm>
            <a:off x="1839686" y="3635861"/>
            <a:ext cx="3831771" cy="2523768"/>
          </a:xfrm>
          <a:prstGeom prst="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b="1" u="sng" err="1">
                <a:solidFill>
                  <a:schemeClr val="bg1"/>
                </a:solidFill>
              </a:rPr>
              <a:t>Cognia</a:t>
            </a:r>
            <a:r>
              <a:rPr lang="en-US" b="1" u="sng">
                <a:solidFill>
                  <a:schemeClr val="bg1"/>
                </a:solidFill>
              </a:rPr>
              <a:t> Areas of Key Findings </a:t>
            </a:r>
            <a:r>
              <a:rPr lang="en-US" sz="3200" b="1" u="sng">
                <a:solidFill>
                  <a:schemeClr val="bg1"/>
                </a:solidFill>
              </a:rPr>
              <a:t>                                               </a:t>
            </a:r>
            <a:r>
              <a:rPr lang="en-US" b="1">
                <a:solidFill>
                  <a:schemeClr val="bg1"/>
                </a:solidFill>
              </a:rPr>
              <a:t>“The foundation of this unique educational program and its instructional design embeds the mission of the Army JROTC.”</a:t>
            </a:r>
          </a:p>
          <a:p>
            <a:endParaRPr lang="en-US" b="1">
              <a:solidFill>
                <a:schemeClr val="bg1"/>
              </a:solidFill>
            </a:endParaRPr>
          </a:p>
          <a:p>
            <a:r>
              <a:rPr lang="en-US" b="1">
                <a:solidFill>
                  <a:schemeClr val="bg1"/>
                </a:solidFill>
              </a:rPr>
              <a:t>JROTC Accreditation Review, May 2022</a:t>
            </a:r>
            <a:endParaRPr lang="en-US">
              <a:solidFill>
                <a:schemeClr val="bg1"/>
              </a:solidFill>
            </a:endParaRPr>
          </a:p>
        </p:txBody>
      </p:sp>
    </p:spTree>
    <p:extLst>
      <p:ext uri="{BB962C8B-B14F-4D97-AF65-F5344CB8AC3E}">
        <p14:creationId xmlns:p14="http://schemas.microsoft.com/office/powerpoint/2010/main" val="326163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F034-F600-C0F5-2F16-B40F621799FF}"/>
              </a:ext>
            </a:extLst>
          </p:cNvPr>
          <p:cNvSpPr>
            <a:spLocks noGrp="1"/>
          </p:cNvSpPr>
          <p:nvPr>
            <p:ph type="title"/>
          </p:nvPr>
        </p:nvSpPr>
        <p:spPr/>
        <p:txBody>
          <a:bodyPr/>
          <a:lstStyle/>
          <a:p>
            <a:pPr algn="r"/>
            <a:r>
              <a:rPr lang="en-US"/>
              <a:t>JROTC KY DAI Overview</a:t>
            </a:r>
          </a:p>
        </p:txBody>
      </p:sp>
      <p:sp>
        <p:nvSpPr>
          <p:cNvPr id="4" name="TextBox 3">
            <a:extLst>
              <a:ext uri="{FF2B5EF4-FFF2-40B4-BE49-F238E27FC236}">
                <a16:creationId xmlns:a16="http://schemas.microsoft.com/office/drawing/2014/main" id="{9F6C70DD-CAEA-44E9-C1AB-99BE1B8F8299}"/>
              </a:ext>
            </a:extLst>
          </p:cNvPr>
          <p:cNvSpPr txBox="1"/>
          <p:nvPr/>
        </p:nvSpPr>
        <p:spPr>
          <a:xfrm>
            <a:off x="1524001" y="5001491"/>
            <a:ext cx="9257211" cy="1778372"/>
          </a:xfrm>
          <a:prstGeom prst="rect">
            <a:avLst/>
          </a:prstGeom>
          <a:noFill/>
        </p:spPr>
        <p:txBody>
          <a:bodyPr wrap="square" lIns="91440" tIns="45720" rIns="91440" bIns="45720" rtlCol="0" anchor="t">
            <a:spAutoFit/>
          </a:bodyPr>
          <a:lstStyle/>
          <a:p>
            <a:r>
              <a:rPr lang="en-US" sz="1400" b="1">
                <a:cs typeface="Arial"/>
              </a:rPr>
              <a:t>Concept:</a:t>
            </a:r>
            <a:r>
              <a:rPr lang="en-US" sz="1400">
                <a:cs typeface="Arial"/>
              </a:rPr>
              <a:t>  </a:t>
            </a:r>
          </a:p>
          <a:p>
            <a:pPr marL="342900" indent="-342900">
              <a:lnSpc>
                <a:spcPct val="107000"/>
              </a:lnSpc>
              <a:buFont typeface="Wingdings" panose="05000000000000000000" pitchFamily="2" charset="2"/>
              <a:buChar char="Ø"/>
            </a:pPr>
            <a:r>
              <a:rPr lang="en-US" sz="1400">
                <a:ea typeface="Calibri" panose="020F0502020204030204" pitchFamily="34" charset="0"/>
                <a:cs typeface="Times New Roman" panose="02020603050405020304" pitchFamily="18" charset="0"/>
              </a:rPr>
              <a:t>Provide oversight and command &amp; Control for Kentucky’s 62 stand-alone JROTC programs.</a:t>
            </a:r>
          </a:p>
          <a:p>
            <a:pPr marL="342900" indent="-342900">
              <a:lnSpc>
                <a:spcPct val="107000"/>
              </a:lnSpc>
              <a:buFont typeface="Wingdings" panose="05000000000000000000" pitchFamily="2" charset="2"/>
              <a:buChar char="Ø"/>
            </a:pPr>
            <a:r>
              <a:rPr lang="en-US" sz="1400">
                <a:ea typeface="Calibri" panose="020F0502020204030204" pitchFamily="34" charset="0"/>
                <a:cs typeface="Times New Roman" panose="02020603050405020304" pitchFamily="18" charset="0"/>
              </a:rPr>
              <a:t>Provide standardization and continuity of curriculum instruction and co-curricular events through coordinated engagements with JROTC programs.</a:t>
            </a:r>
          </a:p>
          <a:p>
            <a:pPr marL="342900" indent="-342900">
              <a:lnSpc>
                <a:spcPct val="107000"/>
              </a:lnSpc>
              <a:spcAft>
                <a:spcPts val="800"/>
              </a:spcAft>
              <a:buFont typeface="Wingdings" panose="05000000000000000000" pitchFamily="2" charset="2"/>
              <a:buChar char="Ø"/>
            </a:pPr>
            <a:r>
              <a:rPr lang="en-US" sz="1400">
                <a:ea typeface="Calibri" panose="020F0502020204030204" pitchFamily="34" charset="0"/>
                <a:cs typeface="Times New Roman" panose="02020603050405020304" pitchFamily="18" charset="0"/>
              </a:rPr>
              <a:t>Enhance improved property accountability, cadre management, and Cadet retention &amp; progression for Kentucky JROTC programs.</a:t>
            </a:r>
          </a:p>
          <a:p>
            <a:endParaRPr lang="en-US" sz="1400">
              <a:cs typeface="Arial"/>
            </a:endParaRPr>
          </a:p>
        </p:txBody>
      </p:sp>
      <p:sp>
        <p:nvSpPr>
          <p:cNvPr id="6" name="TextBox 5">
            <a:extLst>
              <a:ext uri="{FF2B5EF4-FFF2-40B4-BE49-F238E27FC236}">
                <a16:creationId xmlns:a16="http://schemas.microsoft.com/office/drawing/2014/main" id="{448C5614-E7E8-2E7F-F3A0-136C117608E4}"/>
              </a:ext>
            </a:extLst>
          </p:cNvPr>
          <p:cNvSpPr txBox="1"/>
          <p:nvPr/>
        </p:nvSpPr>
        <p:spPr>
          <a:xfrm>
            <a:off x="1593669" y="1210494"/>
            <a:ext cx="8847908" cy="954107"/>
          </a:xfrm>
          <a:prstGeom prst="rect">
            <a:avLst/>
          </a:prstGeom>
          <a:noFill/>
        </p:spPr>
        <p:txBody>
          <a:bodyPr wrap="square" rtlCol="0">
            <a:spAutoFit/>
          </a:bodyPr>
          <a:lstStyle/>
          <a:p>
            <a:pPr fontAlgn="base">
              <a:spcBef>
                <a:spcPct val="0"/>
              </a:spcBef>
              <a:spcAft>
                <a:spcPct val="0"/>
              </a:spcAft>
              <a:defRPr/>
            </a:pPr>
            <a:r>
              <a:rPr lang="en-US" sz="1400" b="1">
                <a:solidFill>
                  <a:srgbClr val="000000"/>
                </a:solidFill>
                <a:latin typeface="Arial"/>
                <a:cs typeface="Arial"/>
              </a:rPr>
              <a:t>State DAI Mission Statement: </a:t>
            </a:r>
            <a:r>
              <a:rPr lang="en-US" sz="1400">
                <a:latin typeface="Arial" panose="020B0604020202020204" pitchFamily="34" charset="0"/>
                <a:ea typeface="Calibri" panose="020F0502020204030204" pitchFamily="34" charset="0"/>
              </a:rPr>
              <a:t>In conjunction with the KY Department of Education and the US Army, provide administrative, logistical and management oversight to Army JROTC programs in KY through organized supervision, approved educational instruction, and integrated systemic processes.  Serve as the primary representative and advocate in JROTC matters pertaining to USACC, the state of KY, and the US Army. </a:t>
            </a:r>
            <a:endParaRPr lang="en-US" sz="1400">
              <a:solidFill>
                <a:srgbClr val="000000"/>
              </a:solidFill>
              <a:latin typeface="Arial"/>
              <a:cs typeface="Arial"/>
            </a:endParaRPr>
          </a:p>
        </p:txBody>
      </p:sp>
      <p:pic>
        <p:nvPicPr>
          <p:cNvPr id="9" name="Picture 6">
            <a:extLst>
              <a:ext uri="{FF2B5EF4-FFF2-40B4-BE49-F238E27FC236}">
                <a16:creationId xmlns:a16="http://schemas.microsoft.com/office/drawing/2014/main" id="{292D9334-40EF-C56A-36AD-8C5E40FA6F78}"/>
              </a:ext>
            </a:extLst>
          </p:cNvPr>
          <p:cNvPicPr>
            <a:picLocks noChangeAspect="1"/>
          </p:cNvPicPr>
          <p:nvPr/>
        </p:nvPicPr>
        <p:blipFill>
          <a:blip r:embed="rId4"/>
          <a:stretch>
            <a:fillRect/>
          </a:stretch>
        </p:blipFill>
        <p:spPr>
          <a:xfrm>
            <a:off x="3304568" y="2586485"/>
            <a:ext cx="5173314" cy="2528829"/>
          </a:xfrm>
          <a:prstGeom prst="rect">
            <a:avLst/>
          </a:prstGeom>
        </p:spPr>
      </p:pic>
      <p:sp>
        <p:nvSpPr>
          <p:cNvPr id="11" name="TextBox 10">
            <a:extLst>
              <a:ext uri="{FF2B5EF4-FFF2-40B4-BE49-F238E27FC236}">
                <a16:creationId xmlns:a16="http://schemas.microsoft.com/office/drawing/2014/main" id="{21EAE803-552F-DDE6-C72F-E35A01E5393A}"/>
              </a:ext>
            </a:extLst>
          </p:cNvPr>
          <p:cNvSpPr txBox="1"/>
          <p:nvPr/>
        </p:nvSpPr>
        <p:spPr>
          <a:xfrm>
            <a:off x="1593669" y="4164456"/>
            <a:ext cx="2107474" cy="615553"/>
          </a:xfrm>
          <a:prstGeom prst="rect">
            <a:avLst/>
          </a:prstGeom>
          <a:noFill/>
        </p:spPr>
        <p:txBody>
          <a:bodyPr wrap="square">
            <a:spAutoFit/>
          </a:bodyPr>
          <a:lstStyle/>
          <a:p>
            <a:pPr fontAlgn="base">
              <a:spcBef>
                <a:spcPct val="0"/>
              </a:spcBef>
              <a:spcAft>
                <a:spcPct val="0"/>
              </a:spcAft>
              <a:defRPr/>
            </a:pPr>
            <a:r>
              <a:rPr lang="en-US" sz="1200" b="1">
                <a:solidFill>
                  <a:srgbClr val="000000"/>
                </a:solidFill>
                <a:latin typeface="Arial"/>
                <a:cs typeface="Arial"/>
              </a:rPr>
              <a:t>Western Kentucky </a:t>
            </a:r>
          </a:p>
          <a:p>
            <a:pPr fontAlgn="base">
              <a:spcBef>
                <a:spcPct val="0"/>
              </a:spcBef>
              <a:spcAft>
                <a:spcPct val="0"/>
              </a:spcAft>
              <a:defRPr/>
            </a:pPr>
            <a:r>
              <a:rPr lang="en-US" sz="1200" b="1">
                <a:solidFill>
                  <a:srgbClr val="000000"/>
                </a:solidFill>
                <a:latin typeface="Arial"/>
                <a:cs typeface="Arial"/>
              </a:rPr>
              <a:t>(32 JROTC programs)</a:t>
            </a:r>
          </a:p>
          <a:p>
            <a:pPr fontAlgn="base">
              <a:spcBef>
                <a:spcPct val="0"/>
              </a:spcBef>
              <a:spcAft>
                <a:spcPct val="0"/>
              </a:spcAft>
              <a:defRPr/>
            </a:pPr>
            <a:endParaRPr lang="en-US" sz="1000">
              <a:solidFill>
                <a:srgbClr val="000000"/>
              </a:solidFill>
              <a:latin typeface="Arial"/>
              <a:cs typeface="Arial"/>
            </a:endParaRPr>
          </a:p>
        </p:txBody>
      </p:sp>
      <p:sp>
        <p:nvSpPr>
          <p:cNvPr id="13" name="TextBox 12">
            <a:extLst>
              <a:ext uri="{FF2B5EF4-FFF2-40B4-BE49-F238E27FC236}">
                <a16:creationId xmlns:a16="http://schemas.microsoft.com/office/drawing/2014/main" id="{631EA8B5-B4EA-D990-6286-16A9774D32E4}"/>
              </a:ext>
            </a:extLst>
          </p:cNvPr>
          <p:cNvSpPr txBox="1"/>
          <p:nvPr/>
        </p:nvSpPr>
        <p:spPr>
          <a:xfrm>
            <a:off x="8477882" y="2650947"/>
            <a:ext cx="2423432" cy="615553"/>
          </a:xfrm>
          <a:prstGeom prst="rect">
            <a:avLst/>
          </a:prstGeom>
          <a:noFill/>
        </p:spPr>
        <p:txBody>
          <a:bodyPr wrap="square">
            <a:spAutoFit/>
          </a:bodyPr>
          <a:lstStyle/>
          <a:p>
            <a:pPr fontAlgn="base">
              <a:spcBef>
                <a:spcPct val="0"/>
              </a:spcBef>
              <a:spcAft>
                <a:spcPct val="0"/>
              </a:spcAft>
              <a:defRPr/>
            </a:pPr>
            <a:r>
              <a:rPr lang="en-US" sz="1200" b="1">
                <a:solidFill>
                  <a:srgbClr val="000000"/>
                </a:solidFill>
                <a:latin typeface="Arial"/>
                <a:cs typeface="Arial"/>
              </a:rPr>
              <a:t>Eastern Kentucky  </a:t>
            </a:r>
          </a:p>
          <a:p>
            <a:pPr fontAlgn="base">
              <a:spcBef>
                <a:spcPct val="0"/>
              </a:spcBef>
              <a:spcAft>
                <a:spcPct val="0"/>
              </a:spcAft>
              <a:defRPr/>
            </a:pPr>
            <a:r>
              <a:rPr lang="en-US" sz="1200" b="1">
                <a:solidFill>
                  <a:srgbClr val="000000"/>
                </a:solidFill>
                <a:latin typeface="Arial"/>
                <a:cs typeface="Arial"/>
              </a:rPr>
              <a:t>(30 JROTC programs)</a:t>
            </a:r>
          </a:p>
          <a:p>
            <a:pPr fontAlgn="base">
              <a:spcBef>
                <a:spcPct val="0"/>
              </a:spcBef>
              <a:spcAft>
                <a:spcPct val="0"/>
              </a:spcAft>
              <a:defRPr/>
            </a:pPr>
            <a:endParaRPr lang="en-US" sz="1000">
              <a:solidFill>
                <a:srgbClr val="000000"/>
              </a:solidFill>
              <a:latin typeface="Arial"/>
              <a:cs typeface="Arial"/>
            </a:endParaRPr>
          </a:p>
        </p:txBody>
      </p:sp>
      <p:sp>
        <p:nvSpPr>
          <p:cNvPr id="15" name="TextBox 14">
            <a:extLst>
              <a:ext uri="{FF2B5EF4-FFF2-40B4-BE49-F238E27FC236}">
                <a16:creationId xmlns:a16="http://schemas.microsoft.com/office/drawing/2014/main" id="{864A1890-E689-0E6B-E049-F8A1C5D7825C}"/>
              </a:ext>
            </a:extLst>
          </p:cNvPr>
          <p:cNvSpPr txBox="1"/>
          <p:nvPr/>
        </p:nvSpPr>
        <p:spPr>
          <a:xfrm>
            <a:off x="5111937" y="2112210"/>
            <a:ext cx="1288869" cy="461665"/>
          </a:xfrm>
          <a:prstGeom prst="rect">
            <a:avLst/>
          </a:prstGeom>
          <a:noFill/>
        </p:spPr>
        <p:txBody>
          <a:bodyPr wrap="square">
            <a:spAutoFit/>
          </a:bodyPr>
          <a:lstStyle/>
          <a:p>
            <a:r>
              <a:rPr lang="en-US" sz="1200" b="1" kern="0">
                <a:solidFill>
                  <a:srgbClr val="000000"/>
                </a:solidFill>
                <a:latin typeface="Arial"/>
                <a:cs typeface="Arial"/>
              </a:rPr>
              <a:t>State DAI HQs  Frankfort, KY</a:t>
            </a:r>
            <a:endParaRPr lang="en-US" sz="1200"/>
          </a:p>
        </p:txBody>
      </p:sp>
      <p:cxnSp>
        <p:nvCxnSpPr>
          <p:cNvPr id="17" name="Straight Arrow Connector 16">
            <a:extLst>
              <a:ext uri="{FF2B5EF4-FFF2-40B4-BE49-F238E27FC236}">
                <a16:creationId xmlns:a16="http://schemas.microsoft.com/office/drawing/2014/main" id="{8B0FBA1A-7B68-3DC6-FC18-EF4CB0325E4B}"/>
              </a:ext>
            </a:extLst>
          </p:cNvPr>
          <p:cNvCxnSpPr>
            <a:cxnSpLocks/>
          </p:cNvCxnSpPr>
          <p:nvPr/>
        </p:nvCxnSpPr>
        <p:spPr>
          <a:xfrm>
            <a:off x="6139538" y="2510692"/>
            <a:ext cx="200302" cy="9540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AF75A10-2B15-0884-C8D9-0E54FC8D08B2}"/>
              </a:ext>
            </a:extLst>
          </p:cNvPr>
          <p:cNvSpPr txBox="1"/>
          <p:nvPr/>
        </p:nvSpPr>
        <p:spPr>
          <a:xfrm>
            <a:off x="8830889" y="3791875"/>
            <a:ext cx="1541417" cy="1323439"/>
          </a:xfrm>
          <a:prstGeom prst="rect">
            <a:avLst/>
          </a:prstGeom>
          <a:noFill/>
          <a:ln w="19050">
            <a:solidFill>
              <a:schemeClr val="tx1"/>
            </a:solidFill>
          </a:ln>
        </p:spPr>
        <p:txBody>
          <a:bodyPr wrap="square" rtlCol="0">
            <a:spAutoFit/>
          </a:bodyPr>
          <a:lstStyle/>
          <a:p>
            <a:pPr algn="ctr"/>
            <a:r>
              <a:rPr lang="en-US" sz="800" b="1" u="sng"/>
              <a:t>KEY</a:t>
            </a:r>
          </a:p>
          <a:p>
            <a:pPr algn="ctr"/>
            <a:endParaRPr lang="en-US" sz="800" b="1" u="sng"/>
          </a:p>
          <a:p>
            <a:r>
              <a:rPr lang="en-US" sz="800"/>
              <a:t>       - State DAI HQs  </a:t>
            </a:r>
          </a:p>
          <a:p>
            <a:endParaRPr lang="en-US" sz="800"/>
          </a:p>
          <a:p>
            <a:endParaRPr lang="en-US" sz="800"/>
          </a:p>
          <a:p>
            <a:r>
              <a:rPr lang="en-US" sz="800"/>
              <a:t>       - Western KY programs</a:t>
            </a:r>
          </a:p>
          <a:p>
            <a:endParaRPr lang="en-US" sz="800"/>
          </a:p>
          <a:p>
            <a:endParaRPr lang="en-US" sz="800"/>
          </a:p>
          <a:p>
            <a:r>
              <a:rPr lang="en-US" sz="800"/>
              <a:t>       - Eastern KY programs </a:t>
            </a:r>
          </a:p>
          <a:p>
            <a:endParaRPr lang="en-US" sz="800" b="1" u="sng"/>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5412" y="4346919"/>
            <a:ext cx="236009" cy="29719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9048" y="4732485"/>
            <a:ext cx="228735" cy="28803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7779" y="3984659"/>
            <a:ext cx="372221" cy="340543"/>
          </a:xfrm>
          <a:prstGeom prst="rect">
            <a:avLst/>
          </a:prstGeom>
        </p:spPr>
      </p:pic>
    </p:spTree>
    <p:extLst>
      <p:ext uri="{BB962C8B-B14F-4D97-AF65-F5344CB8AC3E}">
        <p14:creationId xmlns:p14="http://schemas.microsoft.com/office/powerpoint/2010/main" val="13385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883C-4C8A-C4BF-C1E8-9FB623E99179}"/>
              </a:ext>
            </a:extLst>
          </p:cNvPr>
          <p:cNvSpPr>
            <a:spLocks noGrp="1"/>
          </p:cNvSpPr>
          <p:nvPr>
            <p:ph type="title"/>
          </p:nvPr>
        </p:nvSpPr>
        <p:spPr/>
        <p:txBody>
          <a:bodyPr/>
          <a:lstStyle/>
          <a:p>
            <a:pPr algn="r"/>
            <a:r>
              <a:rPr lang="en-US"/>
              <a:t>KY JROTC DAI Pilot CONOP</a:t>
            </a:r>
          </a:p>
        </p:txBody>
      </p:sp>
      <p:sp>
        <p:nvSpPr>
          <p:cNvPr id="3" name="Content Placeholder 2">
            <a:extLst>
              <a:ext uri="{FF2B5EF4-FFF2-40B4-BE49-F238E27FC236}">
                <a16:creationId xmlns:a16="http://schemas.microsoft.com/office/drawing/2014/main" id="{79E22BDC-EC02-1A50-9BB6-0ED2AB25232E}"/>
              </a:ext>
            </a:extLst>
          </p:cNvPr>
          <p:cNvSpPr>
            <a:spLocks noGrp="1"/>
          </p:cNvSpPr>
          <p:nvPr>
            <p:ph sz="half" idx="1"/>
          </p:nvPr>
        </p:nvSpPr>
        <p:spPr>
          <a:xfrm>
            <a:off x="1582745" y="1084221"/>
            <a:ext cx="5120050" cy="5220789"/>
          </a:xfrm>
        </p:spPr>
        <p:txBody>
          <a:bodyPr>
            <a:normAutofit lnSpcReduction="10000"/>
          </a:bodyPr>
          <a:lstStyle/>
          <a:p>
            <a:pPr marL="0" indent="0">
              <a:lnSpc>
                <a:spcPct val="107000"/>
              </a:lnSpc>
              <a:spcBef>
                <a:spcPts val="0"/>
              </a:spcBef>
              <a:spcAft>
                <a:spcPts val="800"/>
              </a:spcAft>
              <a:buNone/>
            </a:pPr>
            <a:r>
              <a:rPr lang="en-US" sz="1400" b="1">
                <a:ea typeface="Calibri" panose="020F0502020204030204" pitchFamily="34" charset="0"/>
                <a:cs typeface="Times New Roman" panose="02020603050405020304" pitchFamily="18" charset="0"/>
              </a:rPr>
              <a:t>Roles &amp; Responsibilities</a:t>
            </a:r>
            <a:endParaRPr lang="en-US" sz="1400">
              <a:ea typeface="Calibri" panose="020F0502020204030204" pitchFamily="34" charset="0"/>
              <a:cs typeface="Times New Roman" panose="02020603050405020304" pitchFamily="18" charset="0"/>
            </a:endParaRPr>
          </a:p>
          <a:p>
            <a:pPr>
              <a:lnSpc>
                <a:spcPct val="107000"/>
              </a:lnSpc>
              <a:spcBef>
                <a:spcPts val="0"/>
              </a:spcBef>
              <a:spcAft>
                <a:spcPts val="600"/>
              </a:spcAft>
            </a:pPr>
            <a:r>
              <a:rPr lang="en-US" sz="1400">
                <a:ea typeface="Calibri" panose="020F0502020204030204" pitchFamily="34" charset="0"/>
                <a:cs typeface="Times New Roman" panose="02020603050405020304" pitchFamily="18" charset="0"/>
              </a:rPr>
              <a:t>Improve oversight, property accountability, logistics, and acquisition processes for KY JROTC programs</a:t>
            </a:r>
          </a:p>
          <a:p>
            <a:pPr>
              <a:lnSpc>
                <a:spcPct val="107000"/>
              </a:lnSpc>
              <a:spcBef>
                <a:spcPts val="0"/>
              </a:spcBef>
              <a:spcAft>
                <a:spcPts val="600"/>
              </a:spcAft>
            </a:pPr>
            <a:r>
              <a:rPr lang="en-US" sz="1400">
                <a:ea typeface="Calibri" panose="020F0502020204030204" pitchFamily="34" charset="0"/>
                <a:cs typeface="Times New Roman" panose="02020603050405020304" pitchFamily="18" charset="0"/>
              </a:rPr>
              <a:t>Assist schools with recruiting, selecting and retaining the most qualified JROTC Instructor candidates</a:t>
            </a:r>
          </a:p>
          <a:p>
            <a:pPr>
              <a:lnSpc>
                <a:spcPct val="107000"/>
              </a:lnSpc>
              <a:spcBef>
                <a:spcPts val="0"/>
              </a:spcBef>
              <a:spcAft>
                <a:spcPts val="600"/>
              </a:spcAft>
            </a:pPr>
            <a:r>
              <a:rPr lang="en-US" sz="1400">
                <a:ea typeface="Calibri" panose="020F0502020204030204" pitchFamily="34" charset="0"/>
                <a:cs typeface="Times New Roman" panose="02020603050405020304" pitchFamily="18" charset="0"/>
              </a:rPr>
              <a:t>Serve as the Brigade’s primary POC for JROTC planning and operations, classroom instruction quality and co-curricular event coordination in KY</a:t>
            </a:r>
          </a:p>
          <a:p>
            <a:pPr marL="0" indent="0">
              <a:lnSpc>
                <a:spcPct val="107000"/>
              </a:lnSpc>
              <a:spcBef>
                <a:spcPts val="0"/>
              </a:spcBef>
              <a:spcAft>
                <a:spcPts val="800"/>
              </a:spcAft>
              <a:buNone/>
            </a:pPr>
            <a:r>
              <a:rPr lang="en-US" sz="1400" b="1">
                <a:ea typeface="Calibri" panose="020F0502020204030204" pitchFamily="34" charset="0"/>
                <a:cs typeface="Times New Roman" panose="02020603050405020304" pitchFamily="18" charset="0"/>
              </a:rPr>
              <a:t>Assessment</a:t>
            </a:r>
          </a:p>
          <a:p>
            <a:pPr>
              <a:lnSpc>
                <a:spcPct val="107000"/>
              </a:lnSpc>
              <a:spcBef>
                <a:spcPts val="0"/>
              </a:spcBef>
              <a:spcAft>
                <a:spcPts val="600"/>
              </a:spcAft>
            </a:pPr>
            <a:r>
              <a:rPr lang="en-US" sz="1400">
                <a:cs typeface="Times New Roman" panose="02020603050405020304" pitchFamily="18" charset="0"/>
              </a:rPr>
              <a:t>Pre-Pilot: Benchmark Key Performance Indicators (KPIs)</a:t>
            </a:r>
          </a:p>
          <a:p>
            <a:pPr marL="471488" lvl="1" indent="-301625">
              <a:lnSpc>
                <a:spcPct val="107000"/>
              </a:lnSpc>
              <a:spcBef>
                <a:spcPts val="0"/>
              </a:spcBef>
              <a:spcAft>
                <a:spcPts val="600"/>
              </a:spcAft>
            </a:pPr>
            <a:r>
              <a:rPr lang="en-US" sz="1400">
                <a:cs typeface="Times New Roman" panose="02020603050405020304" pitchFamily="18" charset="0"/>
              </a:rPr>
              <a:t>JROTC program accreditation assessment performance </a:t>
            </a:r>
          </a:p>
          <a:p>
            <a:pPr marL="471488" lvl="1" indent="-301625">
              <a:lnSpc>
                <a:spcPct val="107000"/>
              </a:lnSpc>
              <a:spcBef>
                <a:spcPts val="0"/>
              </a:spcBef>
              <a:spcAft>
                <a:spcPts val="600"/>
              </a:spcAft>
            </a:pPr>
            <a:r>
              <a:rPr lang="en-US" sz="1400">
                <a:cs typeface="Times New Roman" panose="02020603050405020304" pitchFamily="18" charset="0"/>
              </a:rPr>
              <a:t>Student enrollment </a:t>
            </a:r>
          </a:p>
          <a:p>
            <a:pPr marL="471488" lvl="1" indent="-301625">
              <a:lnSpc>
                <a:spcPct val="107000"/>
              </a:lnSpc>
              <a:spcBef>
                <a:spcPts val="0"/>
              </a:spcBef>
              <a:spcAft>
                <a:spcPts val="600"/>
              </a:spcAft>
            </a:pPr>
            <a:r>
              <a:rPr lang="en-US" sz="1400">
                <a:cs typeface="Times New Roman" panose="02020603050405020304" pitchFamily="18" charset="0"/>
              </a:rPr>
              <a:t>Co-curricular participation</a:t>
            </a:r>
          </a:p>
          <a:p>
            <a:pPr marL="471488" lvl="1" indent="-301625">
              <a:lnSpc>
                <a:spcPct val="107000"/>
              </a:lnSpc>
              <a:spcBef>
                <a:spcPts val="0"/>
              </a:spcBef>
              <a:spcAft>
                <a:spcPts val="600"/>
              </a:spcAft>
            </a:pPr>
            <a:r>
              <a:rPr lang="en-US" sz="1400">
                <a:cs typeface="Times New Roman" panose="02020603050405020304" pitchFamily="18" charset="0"/>
              </a:rPr>
              <a:t>Instructor vacancies</a:t>
            </a:r>
          </a:p>
          <a:p>
            <a:pPr marL="471488" lvl="1" indent="-301625">
              <a:lnSpc>
                <a:spcPct val="107000"/>
              </a:lnSpc>
              <a:spcBef>
                <a:spcPts val="0"/>
              </a:spcBef>
              <a:spcAft>
                <a:spcPts val="600"/>
              </a:spcAft>
            </a:pPr>
            <a:r>
              <a:rPr lang="en-US" sz="1400">
                <a:cs typeface="Times New Roman" panose="02020603050405020304" pitchFamily="18" charset="0"/>
              </a:rPr>
              <a:t>Misconduct allegations</a:t>
            </a:r>
          </a:p>
          <a:p>
            <a:pPr marL="471488" lvl="1" indent="-301625">
              <a:lnSpc>
                <a:spcPct val="107000"/>
              </a:lnSpc>
              <a:spcBef>
                <a:spcPts val="0"/>
              </a:spcBef>
              <a:spcAft>
                <a:spcPts val="600"/>
              </a:spcAft>
            </a:pPr>
            <a:r>
              <a:rPr lang="en-US" sz="1400">
                <a:cs typeface="Times New Roman" panose="02020603050405020304" pitchFamily="18" charset="0"/>
              </a:rPr>
              <a:t>FLIPLs </a:t>
            </a:r>
          </a:p>
          <a:p>
            <a:pPr>
              <a:lnSpc>
                <a:spcPct val="107000"/>
              </a:lnSpc>
              <a:spcBef>
                <a:spcPts val="0"/>
              </a:spcBef>
              <a:spcAft>
                <a:spcPts val="600"/>
              </a:spcAft>
            </a:pPr>
            <a:r>
              <a:rPr lang="en-US" sz="1400">
                <a:cs typeface="Times New Roman" panose="02020603050405020304" pitchFamily="18" charset="0"/>
              </a:rPr>
              <a:t>3 Year Pilot: Assess KPIs </a:t>
            </a:r>
          </a:p>
          <a:p>
            <a:pPr>
              <a:lnSpc>
                <a:spcPct val="107000"/>
              </a:lnSpc>
              <a:spcBef>
                <a:spcPts val="0"/>
              </a:spcBef>
              <a:spcAft>
                <a:spcPts val="600"/>
              </a:spcAft>
            </a:pPr>
            <a:r>
              <a:rPr lang="en-US" sz="1400">
                <a:cs typeface="Times New Roman" panose="02020603050405020304" pitchFamily="18" charset="0"/>
              </a:rPr>
              <a:t>Decision Point: 3Q, FY27 – Expand, Modify, Terminate  </a:t>
            </a:r>
          </a:p>
          <a:p>
            <a:pPr marL="0" indent="0">
              <a:buNone/>
            </a:pPr>
            <a:endParaRPr lang="en-US"/>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1C5950AE-AA5E-7138-72EE-BF14EBA553FD}"/>
              </a:ext>
            </a:extLst>
          </p:cNvPr>
          <p:cNvSpPr/>
          <p:nvPr/>
        </p:nvSpPr>
        <p:spPr>
          <a:xfrm>
            <a:off x="6586182" y="1371601"/>
            <a:ext cx="3958046" cy="18222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66478F-0881-0F1B-E54C-3F73BCA76DAF}"/>
              </a:ext>
            </a:extLst>
          </p:cNvPr>
          <p:cNvSpPr txBox="1"/>
          <p:nvPr/>
        </p:nvSpPr>
        <p:spPr>
          <a:xfrm>
            <a:off x="6690360" y="1815261"/>
            <a:ext cx="4442067" cy="1600438"/>
          </a:xfrm>
          <a:prstGeom prst="rect">
            <a:avLst/>
          </a:prstGeom>
          <a:noFill/>
        </p:spPr>
        <p:txBody>
          <a:bodyPr wrap="square" rtlCol="0">
            <a:spAutoFit/>
          </a:bodyPr>
          <a:lstStyle/>
          <a:p>
            <a:pPr>
              <a:buSzPct val="80000"/>
              <a:buFont typeface="Arial" panose="020B0604020202020204" pitchFamily="34" charset="0"/>
              <a:buChar char="•"/>
            </a:pPr>
            <a:r>
              <a:rPr lang="en-US" sz="1400" b="1"/>
              <a:t> 1 x DAI (O5-O6)</a:t>
            </a:r>
          </a:p>
          <a:p>
            <a:pPr>
              <a:buSzPct val="80000"/>
              <a:buFont typeface="Arial" panose="020B0604020202020204" pitchFamily="34" charset="0"/>
              <a:buChar char="•"/>
            </a:pPr>
            <a:r>
              <a:rPr lang="en-US" sz="1400" b="1"/>
              <a:t> 1 x SGM (Operations)</a:t>
            </a:r>
          </a:p>
          <a:p>
            <a:pPr>
              <a:buSzPct val="80000"/>
              <a:buFont typeface="Arial" panose="020B0604020202020204" pitchFamily="34" charset="0"/>
              <a:buChar char="•"/>
            </a:pPr>
            <a:r>
              <a:rPr lang="en-US" sz="1400" b="1"/>
              <a:t> 1 x ADAI (O4/O5/E8) – Western Region</a:t>
            </a:r>
          </a:p>
          <a:p>
            <a:pPr>
              <a:buSzPct val="80000"/>
              <a:buFont typeface="Arial" panose="020B0604020202020204" pitchFamily="34" charset="0"/>
              <a:buChar char="•"/>
            </a:pPr>
            <a:r>
              <a:rPr lang="pt-BR" sz="1400" b="1"/>
              <a:t> 1 x ADAI (O4/O5/E8) – Eastern Region</a:t>
            </a:r>
          </a:p>
          <a:p>
            <a:pPr>
              <a:buSzPct val="80000"/>
              <a:buFont typeface="Arial" panose="020B0604020202020204" pitchFamily="34" charset="0"/>
              <a:buChar char="•"/>
            </a:pPr>
            <a:r>
              <a:rPr lang="en-US" sz="1400" b="1"/>
              <a:t> 1 x Military Property Specialist (MPS)</a:t>
            </a:r>
          </a:p>
          <a:p>
            <a:pPr>
              <a:buSzPct val="80000"/>
              <a:buFont typeface="Arial" panose="020B0604020202020204" pitchFamily="34" charset="0"/>
              <a:buChar char="•"/>
            </a:pPr>
            <a:r>
              <a:rPr lang="en-US" sz="1400" b="1"/>
              <a:t> 1 x Military Property Specialist (MPS)</a:t>
            </a:r>
          </a:p>
          <a:p>
            <a:endParaRPr lang="en-US" sz="1400"/>
          </a:p>
        </p:txBody>
      </p:sp>
      <p:sp>
        <p:nvSpPr>
          <p:cNvPr id="6" name="TextBox 5">
            <a:extLst>
              <a:ext uri="{FF2B5EF4-FFF2-40B4-BE49-F238E27FC236}">
                <a16:creationId xmlns:a16="http://schemas.microsoft.com/office/drawing/2014/main" id="{3118298A-CD59-1D5D-8E23-34EC438A9394}"/>
              </a:ext>
            </a:extLst>
          </p:cNvPr>
          <p:cNvSpPr txBox="1"/>
          <p:nvPr/>
        </p:nvSpPr>
        <p:spPr>
          <a:xfrm>
            <a:off x="6944942" y="1439543"/>
            <a:ext cx="2864823" cy="307777"/>
          </a:xfrm>
          <a:prstGeom prst="rect">
            <a:avLst/>
          </a:prstGeom>
          <a:noFill/>
        </p:spPr>
        <p:txBody>
          <a:bodyPr wrap="none" rtlCol="0">
            <a:spAutoFit/>
          </a:bodyPr>
          <a:lstStyle/>
          <a:p>
            <a:r>
              <a:rPr lang="en-US" sz="1400" b="1"/>
              <a:t>Proposed Cost-Shared Organization</a:t>
            </a:r>
          </a:p>
        </p:txBody>
      </p:sp>
      <p:pic>
        <p:nvPicPr>
          <p:cNvPr id="9" name="Picture 8" descr="Diagram&#10;&#10;Description automatically generated">
            <a:extLst>
              <a:ext uri="{FF2B5EF4-FFF2-40B4-BE49-F238E27FC236}">
                <a16:creationId xmlns:a16="http://schemas.microsoft.com/office/drawing/2014/main" id="{79E94372-5A7B-D368-94B3-2042C3909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796" y="4211972"/>
            <a:ext cx="3965205" cy="1772738"/>
          </a:xfrm>
          <a:prstGeom prst="rect">
            <a:avLst/>
          </a:prstGeom>
        </p:spPr>
      </p:pic>
      <p:sp>
        <p:nvSpPr>
          <p:cNvPr id="7" name="TextBox 6">
            <a:extLst>
              <a:ext uri="{FF2B5EF4-FFF2-40B4-BE49-F238E27FC236}">
                <a16:creationId xmlns:a16="http://schemas.microsoft.com/office/drawing/2014/main" id="{3B320220-BD4A-5E69-3E28-879185B59C4F}"/>
              </a:ext>
            </a:extLst>
          </p:cNvPr>
          <p:cNvSpPr txBox="1"/>
          <p:nvPr/>
        </p:nvSpPr>
        <p:spPr>
          <a:xfrm>
            <a:off x="8222421" y="4034820"/>
            <a:ext cx="825867" cy="307777"/>
          </a:xfrm>
          <a:prstGeom prst="rect">
            <a:avLst/>
          </a:prstGeom>
          <a:noFill/>
        </p:spPr>
        <p:txBody>
          <a:bodyPr wrap="none" rtlCol="0">
            <a:spAutoFit/>
          </a:bodyPr>
          <a:lstStyle/>
          <a:p>
            <a:r>
              <a:rPr lang="en-US" sz="1400" b="1"/>
              <a:t>Timeline</a:t>
            </a:r>
          </a:p>
        </p:txBody>
      </p:sp>
      <p:sp>
        <p:nvSpPr>
          <p:cNvPr id="10" name="TextBox 9">
            <a:extLst>
              <a:ext uri="{FF2B5EF4-FFF2-40B4-BE49-F238E27FC236}">
                <a16:creationId xmlns:a16="http://schemas.microsoft.com/office/drawing/2014/main" id="{1377A518-264A-E344-4CCE-A6EFA387480C}"/>
              </a:ext>
            </a:extLst>
          </p:cNvPr>
          <p:cNvSpPr txBox="1"/>
          <p:nvPr/>
        </p:nvSpPr>
        <p:spPr>
          <a:xfrm>
            <a:off x="3287486" y="6318604"/>
            <a:ext cx="4984826" cy="338554"/>
          </a:xfrm>
          <a:prstGeom prst="rect">
            <a:avLst/>
          </a:prstGeom>
          <a:solidFill>
            <a:srgbClr val="FFC000"/>
          </a:solidFill>
        </p:spPr>
        <p:txBody>
          <a:bodyPr wrap="none" rtlCol="0">
            <a:spAutoFit/>
          </a:bodyPr>
          <a:lstStyle/>
          <a:p>
            <a:r>
              <a:rPr lang="en-US" sz="1600" b="1" i="1"/>
              <a:t>Potential Model to Improve JROTC Oversight Nationwide</a:t>
            </a:r>
          </a:p>
        </p:txBody>
      </p:sp>
    </p:spTree>
    <p:extLst>
      <p:ext uri="{BB962C8B-B14F-4D97-AF65-F5344CB8AC3E}">
        <p14:creationId xmlns:p14="http://schemas.microsoft.com/office/powerpoint/2010/main" val="2103643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5_USACC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SACC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USACC Defe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3F130F64C2F44AB9F7AF6D31E0B555" ma:contentTypeVersion="2" ma:contentTypeDescription="Create a new document." ma:contentTypeScope="" ma:versionID="708b55d7c960aedfe0de7700a0728cd2">
  <xsd:schema xmlns:xsd="http://www.w3.org/2001/XMLSchema" xmlns:xs="http://www.w3.org/2001/XMLSchema" xmlns:p="http://schemas.microsoft.com/office/2006/metadata/properties" xmlns:ns2="d8935d0e-72a8-423f-9187-cfcdacbb53c8" targetNamespace="http://schemas.microsoft.com/office/2006/metadata/properties" ma:root="true" ma:fieldsID="697975bbede6de5ed5e13bb09b0d90e2" ns2:_="">
    <xsd:import namespace="d8935d0e-72a8-423f-9187-cfcdacbb53c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35d0e-72a8-423f-9187-cfcdacbb53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8CBE78-789C-4AA0-8E14-325DE511A23E}">
  <ds:schemaRefs>
    <ds:schemaRef ds:uri="http://schemas.microsoft.com/sharepoint/v3/contenttype/forms"/>
  </ds:schemaRefs>
</ds:datastoreItem>
</file>

<file path=customXml/itemProps2.xml><?xml version="1.0" encoding="utf-8"?>
<ds:datastoreItem xmlns:ds="http://schemas.openxmlformats.org/officeDocument/2006/customXml" ds:itemID="{6420BBE0-C4D7-4806-B223-4873B70523E3}">
  <ds:schemaRefs>
    <ds:schemaRef ds:uri="d8935d0e-72a8-423f-9187-cfcdacbb53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6B8CEDB-840F-476E-8A0E-28DEC34BCF7A}">
  <ds:schemaRefs>
    <ds:schemaRef ds:uri="d8935d0e-72a8-423f-9187-cfcdacbb53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JROTC Overview Brief for VIP's</Template>
  <TotalTime>22</TotalTime>
  <Words>718</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 Arial</vt:lpstr>
      <vt:lpstr>Arial</vt:lpstr>
      <vt:lpstr>Arial Black</vt:lpstr>
      <vt:lpstr>Calibri</vt:lpstr>
      <vt:lpstr>Franklin Gothic Book</vt:lpstr>
      <vt:lpstr>Franklin Gothic Medium</vt:lpstr>
      <vt:lpstr>G.I. 400</vt:lpstr>
      <vt:lpstr>Wingdings</vt:lpstr>
      <vt:lpstr>Office Theme</vt:lpstr>
      <vt:lpstr>5_USACC Defend</vt:lpstr>
      <vt:lpstr>1_USACC Defend</vt:lpstr>
      <vt:lpstr>6_USACC Defend</vt:lpstr>
      <vt:lpstr>   Kentucky Career and Technical Education Junior Reserve Officers’ Training Corps (JROTC)  Dr. Beth Hargis Associate Commissioner  Tom Thompson Division Director  Kentucky Department of Education Office of Career &amp; Technical Education  Edwin L. Chilton COL, AG  Deputy Commandant, CST ‘23 Commander, 7th Brigade United States Army Cadet Command </vt:lpstr>
      <vt:lpstr>JROTC 2022-2023 Enrollment</vt:lpstr>
      <vt:lpstr>Kentucky JROTC Director of Army Instruction (DAI)  Pilot Program </vt:lpstr>
      <vt:lpstr>Education and Curriculum Division</vt:lpstr>
      <vt:lpstr>PowerPoint Presentation</vt:lpstr>
      <vt:lpstr>PowerPoint Presentation</vt:lpstr>
      <vt:lpstr>JROTC Program for Accreditation (JPA) </vt:lpstr>
      <vt:lpstr>JROTC KY DAI Overview</vt:lpstr>
      <vt:lpstr>KY JROTC DAI Pilot CONOP</vt:lpstr>
      <vt:lpstr>Benefits</vt:lpstr>
      <vt:lpstr>Funding Need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CTE State Advisory Committee</dc:title>
  <dc:creator>Harris, Danielle - Division of Communications</dc:creator>
  <cp:lastModifiedBy>Schaaf, Logan (LRC)</cp:lastModifiedBy>
  <cp:revision>2</cp:revision>
  <dcterms:created xsi:type="dcterms:W3CDTF">2021-11-08T14:53:11Z</dcterms:created>
  <dcterms:modified xsi:type="dcterms:W3CDTF">2023-07-20T15:32:56Z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0x010100663F130F64C2F44AB9F7AF6D31E0B555</vt:lpwstr>
  </property>
</Properties>
</file>