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"/>
  </p:notesMasterIdLst>
  <p:sldIdLst>
    <p:sldId id="256" r:id="rId6"/>
    <p:sldId id="1271" r:id="rId7"/>
    <p:sldId id="325" r:id="rId8"/>
    <p:sldId id="1269" r:id="rId9"/>
    <p:sldId id="1272" r:id="rId10"/>
    <p:sldId id="1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939609-3B7F-7B31-B131-32E9167FF840}" name="Sawyer Coffey (KCC)" initials="SC(" userId="S::scoffey@kychamber.com::e5489a94-c624-4a3b-a8bf-1a348ab37ac4" providerId="AD"/>
  <p188:author id="{29FBF429-5F3C-7B86-FDC8-C14F1FCA8675}" name="Charles Aull" initials="CA" userId="S::caull@kychamber.com::5c53665a-ee8f-4526-99b7-d0a1ae5312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1"/>
    <a:srgbClr val="004A80"/>
    <a:srgbClr val="B2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F4F3B-1E30-4CC6-B448-AD934499D859}" v="14" dt="2023-08-16T20:50:3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018" autoAdjust="0"/>
  </p:normalViewPr>
  <p:slideViewPr>
    <p:cSldViewPr snapToGrid="0">
      <p:cViewPr varScale="1">
        <p:scale>
          <a:sx n="79" d="100"/>
          <a:sy n="79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D0AB-9912-43D5-9E76-C0FC4FF527D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F68C-1617-42FA-9449-D7B1D70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1F68C-1617-42FA-9449-D7B1D7053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3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1F68C-1617-42FA-9449-D7B1D7053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3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D12E-ADC2-1528-E6C2-BCED0BCC5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E80FA-7BB8-D8DD-61D1-55E8483D1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A6A6-526E-95DB-7F20-A7BD541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43EEE-E754-F7B2-4A6B-C2FDEB75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4953-5172-D37B-E47B-17D3EFB2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E2BB-9258-6988-B0BD-A2CA763E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7666-798C-C11F-6113-B4E85D41E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0CAF-5D77-5076-F824-DD09A052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FD49-EFD9-C7F6-B410-E9C0EC64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42F5-902C-FFB3-7CE7-885076E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0B6FB-3011-8E01-04B2-0D0150C79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2CB7B-F805-2942-B0B9-C9E8B892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F346-B52D-1609-DC9B-33E25E2A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44C7-9935-557B-0F4D-DC5A5476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94B8-6B1C-9EB6-3B02-FAD612B7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2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C8A-60D9-D07D-8B68-E8C41F33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5D55-06B6-A402-561F-999635B3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270D-D631-00B6-FD6D-785F1B24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EA93-AA96-BD90-305C-B8FE448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1DE1-F675-16E6-8BBA-64266DA8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7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4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8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6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D484-2279-4331-E31A-7A86B222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39204-B26E-9753-F516-A5FC5926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A4D3-4C7A-6D4E-AB49-9A7E9324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9A64-D2F7-02B3-B588-483B7D64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15C2-F0AD-7D27-FF79-622CED2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9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5753-3A79-AA72-4E98-3D4DCD87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B8FD4-73E9-BE04-10D3-17548B570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E5C12-A23B-D4C2-1485-26CBA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82D7-18F7-CFBE-CCF6-DC1A7F64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57A8-1567-C760-1B56-5D3E2D31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65EA-D3E1-126C-C579-F3326D1D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E5F4-59F6-1979-3088-DD4246B7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C97D-DB16-246F-CBD0-74315BB4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67C49-6534-B303-72FB-A4BF11A8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4DC9-E2AF-2D2E-3587-AA2CC1E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0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6D89-6173-83A2-B840-326C601C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C8EE9-32C5-127D-AF56-74A69979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75CB-8A99-3671-A16A-F834C80B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70DD5-2194-861D-07CE-9AAC8B97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4AD34-AFB1-7B75-F4CC-41D35CE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A02F-B6D1-04AF-F299-23466A96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247E-8F05-19B8-BEE5-8F21CD3E7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9F2A3-D8DE-25BC-AE51-B979662F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92E2-7F68-E46A-0C87-F93FFCAE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0DA8-F413-2409-6CD8-AC20909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CB150-1EE0-2049-5E25-CD8B1AA3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9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5AA-CCE5-AA34-2721-1C9CDF3C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30D2-3443-4C78-F1F6-039DD523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D8AF-4FCC-1F98-5CA5-72F11419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5EC0-F299-9F0C-11F7-B2A4F71CC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E8230-5504-5889-B126-4A091B0E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586D2-847D-6613-CAEC-F3878FA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49E3F-4268-7596-3120-B6AD3132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BC7E0-2911-463B-6C21-089628D2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9412-5C55-7755-B029-963C7D6D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7C3B7-389F-6E7E-A823-EC65EAED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9A48-239E-B3C4-64BC-7AB0C55D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E1B2B-8387-00AD-01C2-16B90BCA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4786-8A49-91F7-1897-A3DDA76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5D91-7E80-DE01-E0F1-317930B9F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0A338-9057-8071-E211-AA69B5A6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3C742-EFF1-221F-CFE4-CBDD88C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A249-A77E-6FBF-7200-985056E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351B6-AE02-5DAE-870C-0C15CD3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042C5-A9E8-9BC3-0918-21F34D70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A1800-1E48-2DB4-0FD5-6B50FAB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79BE-63CA-68C7-4140-35A16E2B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6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68A-8E90-65EC-694B-2AF1978F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D725-FDED-8E77-F655-D4EAB884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6CFCC-1F9D-DA63-85EA-B0E6B37C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233-A001-4242-8480-078D6E33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C048-7563-149C-FD2F-50690B3B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7E1E9-5600-143E-507A-39F26A17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9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DDA7-2214-5583-7657-0ADA62E5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0C57C-2F30-5204-ED18-A37946D24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643-F991-9B10-E92B-6767B9E80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3974E-60C2-9CB6-4102-7ECFB391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13318-F602-D043-0779-6AFA5C36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40256-FD17-954D-BA19-C2161A38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3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7BB0-A9CF-696D-FCED-162B5B3E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5421-7635-4810-0231-0ABEE6CF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D8E1-834E-C06D-F395-79131482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B336-7BC1-A3A7-7DE1-E2C2936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1C33-6C72-3B6C-E905-D8264DC5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1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C5DB-D33A-DE54-3579-E4651035C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35C1-EA5C-0B19-3840-7DE2012A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35B4-07C4-0CB8-2F85-C2A2ACCF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D302-2A71-F92B-7E7B-CD26648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2748-085A-E0C6-A4E9-179EE57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50B9-ACCD-6963-755B-650271A2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AC1BA-AC56-7DF1-8B61-A0B81B6F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C356-2C21-5E96-CA81-10D474D2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5B98-2969-23AA-90ED-75A5A299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5C97-07E7-16B4-E12C-95FC487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7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F0F4-CF48-F288-445E-B4D2E1DB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466E-3F68-0283-D619-F6ACBFB2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3850-E52B-4C25-5E61-E00A6E02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67C66-2733-FDD4-13B4-AB1114F6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5BE6-CAD0-D6A0-5C67-414C4026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2B1C-B04A-06CE-EF73-5CE14D37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888E-B825-2871-23C7-F7FDC6BE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60B0-18A1-FB14-F46C-DA88A6F5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F91A-FC4E-F9ED-2801-B61D5510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FD677-0856-7783-8C78-602DDC4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BDDC-FF3A-B260-8E22-5D5788E1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33E3-9283-E862-D8F7-FD311C2B3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EF31-7781-035E-B159-3FA09342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07906-1D89-32DD-EB72-E8F50377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3F32-413B-E2F9-5BB8-81644C28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E8AE1-58F8-AAA9-B94C-06714272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A569-99E8-F216-9196-12CAB15B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8625-8687-F101-5A4F-B6549926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393D-AE3D-40CC-0946-2AAB8BF0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96249-7DE3-DCDC-9790-8403ABAC5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B05E9-04DC-F70D-8E10-45491295E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D7343-5088-DC1E-92F8-2D27DA6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44F7-2F44-F78C-41B0-878B97A3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438FC-E292-4CE3-F920-FCA0386F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3E37-440B-9B50-12F6-7C578E5C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AA9-4907-F596-A4C4-E447530C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484F-30F6-86F5-60D0-6701B90E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16052-4306-8B28-42B9-F45D93B31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DC771-2733-DDF8-94CC-CC14C45F4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F133C-CDB5-1F57-4A50-0FF66D77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51054-EC6C-5F64-CD56-A2A41CED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66313-CD8B-9BBE-E824-1446BE8D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0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6D29-8344-EC91-9A5B-14203F4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2767-327F-F979-D435-BFCDCBCC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5847-A064-C829-BAAE-FB887796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7CEEB-DE8D-4BC6-DB90-DD2FC56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C0F89-1EE5-300D-958A-60238D6F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2863A-92EA-3A60-1B58-8901942B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DAE0-960B-B9EB-0A0E-9AD1ED90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5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3171-F7FC-C92C-E1BB-2590FCBD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EF51-4F08-BE83-2221-48987B18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E1CF6-5FA0-CCB2-A3D5-9BAAA5B2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2E36-8247-0148-6E10-0D4F71EE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4255-DE2F-1406-F471-94858C7D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811F-4B01-BFB3-A94B-FF4D3E43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FCC1-B832-E71B-E1AF-1473DA4A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5BF0-C5B1-D517-312D-AE37E6FE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84CF-18AB-A3A3-33AD-4488E1B3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C0C80-407B-28A7-9EC2-7E792E0E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E42A1-A9D1-96AE-42AC-9B1AE421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E761F-2E3F-F3D7-57CC-9199225F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6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F1BA-9C20-EDAD-3A88-1DE1C312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43412-434E-0C2B-5E02-28A8802A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F049-C2C7-8530-8EF1-E6B4A002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546B-9663-41FD-1F6C-CD478DA7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42-4EDD-B6C4-6B9A-D87C0CB2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5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8EB1C-8196-9A94-5748-3BC7C7D7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6A8F-8AD6-5982-2893-DBBAE1C2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C5DA-C9A6-6D64-2A67-4611A312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F364-C5F8-10AF-6633-BE31B8C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7835-7450-4FE7-7476-DD0DAE75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/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/>
        <p:txBody>
          <a:bodyPr anchor="b"/>
          <a:lstStyle/>
          <a:p>
            <a:fld id="{A6E6EAC6-FBF2-4F9A-AF58-7BD1E9A2D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0CDD-948E-889B-40D5-349874CF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5369E-A952-3D24-849B-1108C2CB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3744D-EAF7-312B-6E0A-C6DB2211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5B81E-3A82-8351-3DD2-E005346D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5E7DC-D787-E44D-B1DE-CF6F91D8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ADAE6-323F-3D25-34A3-8675EA0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CB83D-A26B-DD38-6417-9B522375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BD1A-7EC4-952F-E0A5-99496DC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4297-69DC-01A1-0611-096AF609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17150-322D-5CCC-42A3-729907851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D2438-3E19-3AEC-0773-DFE0421A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D1825-DA62-5D12-6E74-BA2481F1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F14D-144F-395F-9F04-CBAB41E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273-5458-F5F4-F0E8-14212898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C6D8-8708-CC71-BA6A-0CFF9DCEF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F2C9B-A655-56DC-0E6D-92935C31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D8C6E-9E28-9A4A-C8E5-D4A6D1E7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392A0-4905-5BE4-CC73-6EF44DB1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AEC1D-0883-8202-90A7-3B5DE1A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06ACD-0506-FB0D-6FE1-98BB7C24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B8D4-E1AA-970D-7ECA-F6C94DBD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1BF1-53C8-CECD-8F9D-74895105F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8656-0B00-4C77-B124-402D5BD5832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806-2F59-B577-5C79-C3F4A5FE5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AABCE-9ACF-C80A-B39E-FFA7D74B8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99570-4BFF-9633-8A61-BF443E5321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951"/>
            <a:ext cx="12192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3BA0C-F00F-075D-B58C-12B1FD884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D0BB0F-6BB4-AB71-F753-E1F8D072BB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54675-32BA-8B46-3C4F-DCE1183015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C5425-840F-E628-774D-AD67CBD6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9394-4C91-D9E1-3D8E-F00E929A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6CB0-ED09-DE39-D43A-5AD94FA39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4397-E423-4147-B37F-826DDE66B02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1A3E-C1C2-E7E8-622C-6AA34292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BA61-48F6-81B6-8CEE-1EF59311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381EB6-F382-B48E-0660-7AC3ED0016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43DD8-0500-180F-6357-F89B8A8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594CB-4B0C-CBA4-1942-63607E79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5F6E-34CE-736F-BEFE-F4F7E6A2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56C5-7062-4FCB-A4E7-70B79C5974FA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3C9A-07EC-6642-AAC6-D418AC70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6097-1BA2-E68C-C52F-C4B3A034B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2D8FC4-97A9-9AA1-EF4E-65579369BABF}"/>
              </a:ext>
            </a:extLst>
          </p:cNvPr>
          <p:cNvSpPr/>
          <p:nvPr/>
        </p:nvSpPr>
        <p:spPr>
          <a:xfrm>
            <a:off x="7226423" y="0"/>
            <a:ext cx="4965576" cy="5970524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4626-76B7-BF62-CE9F-C3762361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0150"/>
            <a:ext cx="7226422" cy="3069488"/>
          </a:xfrm>
        </p:spPr>
        <p:txBody>
          <a:bodyPr>
            <a:normAutofit/>
          </a:bodyPr>
          <a:lstStyle/>
          <a:p>
            <a:br>
              <a:rPr lang="en-US" sz="5400" b="1" dirty="0">
                <a:solidFill>
                  <a:srgbClr val="004A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004A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Military Hiring Academy</a:t>
            </a:r>
            <a:endParaRPr lang="en-US" sz="5400" b="1" dirty="0">
              <a:solidFill>
                <a:srgbClr val="004A8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9F2D7-57DC-6801-EDEC-C14F28B8E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421" y="701046"/>
            <a:ext cx="4965578" cy="18960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Ashli Watts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&amp; CEO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Chamber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Commerce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9B045-C76F-F811-AC48-FC6FE0390172}"/>
              </a:ext>
            </a:extLst>
          </p:cNvPr>
          <p:cNvSpPr txBox="1"/>
          <p:nvPr/>
        </p:nvSpPr>
        <p:spPr>
          <a:xfrm>
            <a:off x="7226422" y="3224814"/>
            <a:ext cx="4965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 Morgan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Chamber Foundation’s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Center</a:t>
            </a:r>
          </a:p>
          <a:p>
            <a:pPr algn="ctr"/>
            <a:endParaRPr lang="en-US" dirty="0"/>
          </a:p>
        </p:txBody>
      </p:sp>
      <p:pic>
        <p:nvPicPr>
          <p:cNvPr id="7" name="Picture 6" descr="A logo with text and blue text&#10;&#10;Description automatically generated with medium confidence">
            <a:extLst>
              <a:ext uri="{FF2B5EF4-FFF2-40B4-BE49-F238E27FC236}">
                <a16:creationId xmlns:a16="http://schemas.microsoft.com/office/drawing/2014/main" id="{5C2DE208-E914-4300-7076-DB1D7A15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7" y="3133818"/>
            <a:ext cx="6263685" cy="22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466223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Initiatives of the Kentucky Chamber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Foundation’s Workforce Center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9B42-24D8-FFC1-8AD3-70BAB3A5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Purpose: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address Kentucky’s workforce crisis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Foundation’s Workforce Center programs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Talent Pipeline Management®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Workforce Recovery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 to Business®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2023: Meeting with Fort Campbell and Christian County stakeholders</a:t>
            </a:r>
          </a:p>
        </p:txBody>
      </p:sp>
    </p:spTree>
    <p:extLst>
      <p:ext uri="{BB962C8B-B14F-4D97-AF65-F5344CB8AC3E}">
        <p14:creationId xmlns:p14="http://schemas.microsoft.com/office/powerpoint/2010/main" val="169053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D05F-73A9-0E36-D4D2-E3DF25C7C4C3}"/>
              </a:ext>
            </a:extLst>
          </p:cNvPr>
          <p:cNvSpPr txBox="1">
            <a:spLocks/>
          </p:cNvSpPr>
          <p:nvPr/>
        </p:nvSpPr>
        <p:spPr>
          <a:xfrm>
            <a:off x="0" y="487817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Model: Fair Chance Academy</a:t>
            </a:r>
          </a:p>
          <a:p>
            <a:pPr algn="ctr">
              <a:lnSpc>
                <a:spcPct val="1000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Provided by the Foundation’s Workforce Center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534D9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ED334-B7A9-0411-3E8C-3B7E68AC9D7A}"/>
              </a:ext>
            </a:extLst>
          </p:cNvPr>
          <p:cNvSpPr txBox="1"/>
          <p:nvPr/>
        </p:nvSpPr>
        <p:spPr>
          <a:xfrm>
            <a:off x="656950" y="1669002"/>
            <a:ext cx="10280341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1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A7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</a:t>
            </a: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complete three days of training, gaining knowledge and resources to hire, train, and retain talent from fair chance populations, or individuals in recovery or reentering society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processes are in place to ensure businesses </a:t>
            </a:r>
            <a:b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supported and successful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1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A7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53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4D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Kentucky businesses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fair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chance business practices, impacting over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4D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50,000 employees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the state.</a:t>
            </a:r>
            <a:endParaRPr lang="en-US" sz="24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F9B94-33D6-760F-D7A5-0717B0A773AF}"/>
              </a:ext>
            </a:extLst>
          </p:cNvPr>
          <p:cNvGrpSpPr/>
          <p:nvPr/>
        </p:nvGrpSpPr>
        <p:grpSpPr>
          <a:xfrm>
            <a:off x="6942338" y="3926365"/>
            <a:ext cx="4867922" cy="1926136"/>
            <a:chOff x="347767" y="2067975"/>
            <a:chExt cx="7066951" cy="27962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52D16F-FFD3-6F26-AB0F-A9E5C822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767" y="2067975"/>
              <a:ext cx="3479776" cy="27962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2953BE-0E6C-B2FA-578A-C4CCCE8BD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9"/>
            <a:stretch/>
          </p:blipFill>
          <p:spPr>
            <a:xfrm>
              <a:off x="3919877" y="2093696"/>
              <a:ext cx="3494841" cy="2670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AA7F0-3B15-1F1C-D3D0-864FADF36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7304" r="3495" b="3192"/>
          <a:stretch/>
        </p:blipFill>
        <p:spPr>
          <a:xfrm>
            <a:off x="6199573" y="326378"/>
            <a:ext cx="5992427" cy="3409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A1CFB-3F14-A665-F942-6CFE6F0A976B}"/>
              </a:ext>
            </a:extLst>
          </p:cNvPr>
          <p:cNvSpPr txBox="1"/>
          <p:nvPr/>
        </p:nvSpPr>
        <p:spPr>
          <a:xfrm>
            <a:off x="586686" y="370768"/>
            <a:ext cx="550931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Graduate Testimony: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 feel so fortunate to have attended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Academy. Prior to this, I felt like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was alone, and this task ahead of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 was all on me to do by myself. Now, I feel like I have tremendous resources that I have never had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before. It gives me even more confidence that we’re going to be successful in doing something that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one else has ever done. In my industry, no one has ever tried to do this, and now I have a path forward.”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 The Jordan Center CEO David McKenzie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C32DE-EA08-3216-ECB3-B9F6105DA58E}"/>
              </a:ext>
            </a:extLst>
          </p:cNvPr>
          <p:cNvGrpSpPr/>
          <p:nvPr/>
        </p:nvGrpSpPr>
        <p:grpSpPr>
          <a:xfrm>
            <a:off x="6942338" y="3918025"/>
            <a:ext cx="4867922" cy="1934475"/>
            <a:chOff x="347767" y="2055868"/>
            <a:chExt cx="7066950" cy="2808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BA0EE1-3EFD-CF4A-7EF1-302457FE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767" y="2055868"/>
              <a:ext cx="3494840" cy="28083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616C8B-E8A9-6126-EADF-14E003E90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9"/>
            <a:stretch/>
          </p:blipFill>
          <p:spPr>
            <a:xfrm>
              <a:off x="3919877" y="2093696"/>
              <a:ext cx="3494840" cy="2670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03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text and blue text&#10;&#10;Description automatically generated with medium confidence">
            <a:extLst>
              <a:ext uri="{FF2B5EF4-FFF2-40B4-BE49-F238E27FC236}">
                <a16:creationId xmlns:a16="http://schemas.microsoft.com/office/drawing/2014/main" id="{B01CD3AC-95D0-4D7B-6F54-16B68843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3" y="3950563"/>
            <a:ext cx="5016977" cy="1806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7D05F-73A9-0E36-D4D2-E3DF25C7C4C3}"/>
              </a:ext>
            </a:extLst>
          </p:cNvPr>
          <p:cNvSpPr txBox="1">
            <a:spLocks/>
          </p:cNvSpPr>
          <p:nvPr/>
        </p:nvSpPr>
        <p:spPr>
          <a:xfrm>
            <a:off x="0" y="507199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Introducing: Military Hiring Academy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Provided by the Foundation’s Workforce Center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6CEC8-1FAC-8A68-600F-3D72EB6EBE84}"/>
              </a:ext>
            </a:extLst>
          </p:cNvPr>
          <p:cNvSpPr txBox="1">
            <a:spLocks/>
          </p:cNvSpPr>
          <p:nvPr/>
        </p:nvSpPr>
        <p:spPr>
          <a:xfrm>
            <a:off x="809003" y="1690688"/>
            <a:ext cx="10598803" cy="44488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1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Leaders Will: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A7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Attend one day of training to learn about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members returning to civilian life, veterans, and military spouses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for finding, hiring, and retaining this talent pool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 with support resources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Federal, state, and non-profit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Society for Human Resource </a:t>
            </a:r>
            <a:b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“Veterans at Work” certificate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 military installation job fair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Campbell, Fort Knox, Boone Center	</a:t>
            </a:r>
          </a:p>
        </p:txBody>
      </p:sp>
    </p:spTree>
    <p:extLst>
      <p:ext uri="{BB962C8B-B14F-4D97-AF65-F5344CB8AC3E}">
        <p14:creationId xmlns:p14="http://schemas.microsoft.com/office/powerpoint/2010/main" val="408028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2D8FC4-97A9-9AA1-EF4E-65579369BABF}"/>
              </a:ext>
            </a:extLst>
          </p:cNvPr>
          <p:cNvSpPr/>
          <p:nvPr/>
        </p:nvSpPr>
        <p:spPr>
          <a:xfrm>
            <a:off x="0" y="0"/>
            <a:ext cx="4965576" cy="5970524"/>
          </a:xfrm>
          <a:prstGeom prst="rect">
            <a:avLst/>
          </a:prstGeom>
          <a:solidFill>
            <a:srgbClr val="00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4626-76B7-BF62-CE9F-C3762361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576" y="-1249264"/>
            <a:ext cx="7226422" cy="3069488"/>
          </a:xfrm>
        </p:spPr>
        <p:txBody>
          <a:bodyPr>
            <a:norm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A8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Tuned for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A8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A8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</a:t>
            </a:r>
            <a:r>
              <a:rPr lang="en-US" sz="48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4A8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nformation</a:t>
            </a:r>
            <a:endParaRPr lang="en-US" sz="4800" b="1" dirty="0">
              <a:solidFill>
                <a:srgbClr val="004A80"/>
              </a:solidFill>
            </a:endParaRPr>
          </a:p>
        </p:txBody>
      </p:sp>
      <p:pic>
        <p:nvPicPr>
          <p:cNvPr id="7" name="Picture 6" descr="A logo with text and blue text&#10;&#10;Description automatically generated with medium confidence">
            <a:extLst>
              <a:ext uri="{FF2B5EF4-FFF2-40B4-BE49-F238E27FC236}">
                <a16:creationId xmlns:a16="http://schemas.microsoft.com/office/drawing/2014/main" id="{5C2DE208-E914-4300-7076-DB1D7A15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3" y="2010613"/>
            <a:ext cx="6263685" cy="22549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B8561C-2E2B-DDE5-9C46-A431F869DE78}"/>
              </a:ext>
            </a:extLst>
          </p:cNvPr>
          <p:cNvSpPr txBox="1">
            <a:spLocks/>
          </p:cNvSpPr>
          <p:nvPr/>
        </p:nvSpPr>
        <p:spPr>
          <a:xfrm>
            <a:off x="478754" y="452193"/>
            <a:ext cx="4395917" cy="522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DISCOVER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populations: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members returning to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civilian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Veterans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spouses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how to: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Find, hire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retain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talent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with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 supports: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Federal, state, and non-profit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FD52D-AAA5-C678-B886-0803467591E1}"/>
              </a:ext>
            </a:extLst>
          </p:cNvPr>
          <p:cNvSpPr/>
          <p:nvPr/>
        </p:nvSpPr>
        <p:spPr>
          <a:xfrm>
            <a:off x="4965576" y="4571120"/>
            <a:ext cx="7226424" cy="1399404"/>
          </a:xfrm>
          <a:prstGeom prst="rect">
            <a:avLst/>
          </a:prstGeom>
          <a:solidFill>
            <a:srgbClr val="00A7E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7E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3C6C3-417B-26A4-E73A-95F025EC48D5}"/>
              </a:ext>
            </a:extLst>
          </p:cNvPr>
          <p:cNvSpPr txBox="1"/>
          <p:nvPr/>
        </p:nvSpPr>
        <p:spPr>
          <a:xfrm>
            <a:off x="4971493" y="4876819"/>
            <a:ext cx="722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 Contact Zach Morgan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zmorgan@kychamber.com</a:t>
            </a:r>
          </a:p>
        </p:txBody>
      </p:sp>
    </p:spTree>
    <p:extLst>
      <p:ext uri="{BB962C8B-B14F-4D97-AF65-F5344CB8AC3E}">
        <p14:creationId xmlns:p14="http://schemas.microsoft.com/office/powerpoint/2010/main" val="124114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12957</TotalTime>
  <Words>408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5_Office Theme</vt:lpstr>
      <vt:lpstr>6_Office Theme</vt:lpstr>
      <vt:lpstr>Custom Design</vt:lpstr>
      <vt:lpstr>1_Office Theme</vt:lpstr>
      <vt:lpstr> Military Hiring Academy</vt:lpstr>
      <vt:lpstr>PowerPoint Presentation</vt:lpstr>
      <vt:lpstr>PowerPoint Presentation</vt:lpstr>
      <vt:lpstr>PowerPoint Presentation</vt:lpstr>
      <vt:lpstr>PowerPoint Presentation</vt:lpstr>
      <vt:lpstr>Stay Tuned for 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Kentucky’s Progress &amp; Potential:  Five Years of Pro-Growth Policy Wins</dc:title>
  <dc:creator>Sawyer Coffey</dc:creator>
  <cp:lastModifiedBy>Schaaf, Logan (LRC)</cp:lastModifiedBy>
  <cp:revision>75</cp:revision>
  <dcterms:created xsi:type="dcterms:W3CDTF">2022-08-01T13:26:10Z</dcterms:created>
  <dcterms:modified xsi:type="dcterms:W3CDTF">2023-08-21T16:18:45Z</dcterms:modified>
</cp:coreProperties>
</file>