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257" r:id="rId6"/>
    <p:sldId id="258" r:id="rId7"/>
    <p:sldId id="260" r:id="rId8"/>
    <p:sldId id="261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4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7" d="100"/>
          <a:sy n="97" d="100"/>
        </p:scale>
        <p:origin x="5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D33EB-98B6-4BBE-8477-22B9AC52E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571D6C-11A5-4016-A61D-A0DEFB9113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D6E0B-5C24-4119-A9DC-22A8CB955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EE1D-64E6-4680-85A0-A14D773E658B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B7C5F-C53E-4C1A-A98A-E51AD1911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CA274-2A7E-4804-8F44-8BB540388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2A78-4848-463A-8BAC-047ED478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05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F301D-1B5A-4CB3-AF4C-F0CEEBA27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6BB708-5D42-496D-B616-31B94BFC0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BE2DA-5ADC-444F-8F95-343E8A624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EE1D-64E6-4680-85A0-A14D773E658B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0905E-F2C5-4742-9830-7EC9D0667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20E3A-4168-46D4-92F1-1AEDE2E2A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2A78-4848-463A-8BAC-047ED478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73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BA8658-6526-4505-87E6-4756F66057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2FF211-6C16-4716-9CA9-2B4127F63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107EF-A7DF-4AA3-A6F5-D073BCFA7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EE1D-64E6-4680-85A0-A14D773E658B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0A5D4-4CEB-4A93-8FD0-4805B4B90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8ED8B-95D9-4157-94D4-0E8A04148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2A78-4848-463A-8BAC-047ED478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13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CB03-F6D7-4A7B-8E96-08BE6015D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FDCB9-E975-4B6A-9A45-20F48FB2F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27F2C-80BD-4128-A9F0-AB352C244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EE1D-64E6-4680-85A0-A14D773E658B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1B4BB-3620-42FA-913A-499431EA5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F9FD8-E6E2-4720-B2B0-C05C21AAE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2A78-4848-463A-8BAC-047ED478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44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1A100-32DF-4D26-B2B8-B30954351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8979A-0DCF-453C-8933-68F482E8C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B6549-A36A-4B99-9F9C-D00AC11B4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EE1D-64E6-4680-85A0-A14D773E658B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95B24-E409-4CA2-A971-8D8A92281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8B246-B339-46CB-889B-3D98448A4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2A78-4848-463A-8BAC-047ED478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46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C8286-8BE7-4DF9-ACA5-07C8DDC4A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83BD3-24FB-4F28-9765-707BF3E3C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A8CB6C-F51B-4555-905D-D822EEC06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C30075-7DC6-409E-ABD1-4B68918CB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EE1D-64E6-4680-85A0-A14D773E658B}" type="datetimeFigureOut">
              <a:rPr lang="en-US" smtClean="0"/>
              <a:t>2/22/22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A9185-DDB4-4568-A329-2D57E6A53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5B6D8-B2BE-4396-B16A-1BFAA47FF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2A78-4848-463A-8BAC-047ED478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71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9A27C-30E2-4083-B2FF-BC946F27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78956-88B8-4CF6-8768-259EE564A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EFF880-49AD-47AB-A9D3-5ACDE82C3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39C0DD-72A0-44E7-BBCE-C897A275D0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17ADCB-F14A-47BF-9473-2091582B5D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EF4F42-D5B1-459A-BC7F-C25189E67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EE1D-64E6-4680-85A0-A14D773E658B}" type="datetimeFigureOut">
              <a:rPr lang="en-US" smtClean="0"/>
              <a:t>2/22/22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B60F01-8323-4B42-8699-E7108DC99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000442-613F-42E3-8C7B-CD529BDBE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2A78-4848-463A-8BAC-047ED478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8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75E6D-FEB6-4479-B051-B79C65777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8C7175-F03A-4056-A1E9-16850D454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EE1D-64E6-4680-85A0-A14D773E658B}" type="datetimeFigureOut">
              <a:rPr lang="en-US" smtClean="0"/>
              <a:t>2/22/22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7D3E69-B970-4F9D-9F61-51D9DFD63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C202A-270E-44B4-AFFB-8F203DB5B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2A78-4848-463A-8BAC-047ED478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61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F31750-72F8-4667-AEA7-AD9E723CD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EE1D-64E6-4680-85A0-A14D773E658B}" type="datetimeFigureOut">
              <a:rPr lang="en-US" smtClean="0"/>
              <a:t>2/22/22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57E215-A948-439C-A680-671B5A514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97CFF-A36B-49B9-8D7A-D244A7D44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2A78-4848-463A-8BAC-047ED478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7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D9E85-EAED-47D1-B1ED-CF6FEEA2D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0CA97-C4AD-4DAC-982C-4B704C573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3385AC-B041-45FB-93D6-E3D1A9A4F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E6A815-6881-4BC7-8A71-D6091BB5C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EE1D-64E6-4680-85A0-A14D773E658B}" type="datetimeFigureOut">
              <a:rPr lang="en-US" smtClean="0"/>
              <a:t>2/22/22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501B0-D187-4ADC-95DB-B2A599268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CF0B5-DC9C-4229-8A9F-58F753407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2A78-4848-463A-8BAC-047ED478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2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B01AA-09E7-4348-8EA3-736FDEA8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112F1F-0040-4662-A05C-59A0C620FF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029529-D4FD-46ED-95C4-7EA950732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9E35DC-01F8-4C9E-BC64-3411D684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EE1D-64E6-4680-85A0-A14D773E658B}" type="datetimeFigureOut">
              <a:rPr lang="en-US" smtClean="0"/>
              <a:t>2/22/22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8FBBE-16BE-4F2C-B98B-E7816C1C5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A4117-8DA9-4BA0-AF50-EEE9C3412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2A78-4848-463A-8BAC-047ED478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2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489350-381C-4B7C-A78E-2DC6475DB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158CC-C089-44A4-959F-2EDFF369A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2EEFB-CE9B-4952-8346-0C8AA50265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AEE1D-64E6-4680-85A0-A14D773E658B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26F95-CD67-4E59-A351-AAB6407305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F457B-280D-4D87-B5A7-451AB8D26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C2A78-4848-463A-8BAC-047ED478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1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26620E-90E9-214C-BDB0-6E767F49E44D}"/>
              </a:ext>
            </a:extLst>
          </p:cNvPr>
          <p:cNvSpPr txBox="1"/>
          <p:nvPr/>
        </p:nvSpPr>
        <p:spPr>
          <a:xfrm>
            <a:off x="1292087" y="2167116"/>
            <a:ext cx="96078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2F4B95"/>
                </a:solidFill>
                <a:latin typeface="Palatino" pitchFamily="2" charset="77"/>
                <a:ea typeface="Palatino" pitchFamily="2" charset="77"/>
              </a:rPr>
              <a:t>House Bill 195: </a:t>
            </a:r>
          </a:p>
          <a:p>
            <a:pPr algn="ctr"/>
            <a:r>
              <a:rPr lang="en-US" sz="4400" b="1" dirty="0">
                <a:solidFill>
                  <a:srgbClr val="2F4B95"/>
                </a:solidFill>
                <a:latin typeface="Palatino" pitchFamily="2" charset="77"/>
                <a:ea typeface="Palatino" pitchFamily="2" charset="77"/>
              </a:rPr>
              <a:t>Advanced Notification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E822CF-6D3B-674E-A8CB-ED9810794D37}"/>
              </a:ext>
            </a:extLst>
          </p:cNvPr>
          <p:cNvSpPr txBox="1"/>
          <p:nvPr/>
        </p:nvSpPr>
        <p:spPr>
          <a:xfrm>
            <a:off x="1908313" y="4736071"/>
            <a:ext cx="83753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F4B95"/>
                </a:solidFill>
                <a:latin typeface="Palatino" pitchFamily="2" charset="77"/>
                <a:ea typeface="Palatino" pitchFamily="2" charset="77"/>
              </a:rPr>
              <a:t>Senate Committee on Natural Resources &amp; Energy </a:t>
            </a:r>
          </a:p>
          <a:p>
            <a:pPr algn="ctr"/>
            <a:br>
              <a:rPr lang="en-US" sz="2800" dirty="0">
                <a:solidFill>
                  <a:srgbClr val="2F4B95"/>
                </a:solidFill>
                <a:latin typeface="Palatino" pitchFamily="2" charset="77"/>
                <a:ea typeface="Palatino" pitchFamily="2" charset="77"/>
              </a:rPr>
            </a:br>
            <a:r>
              <a:rPr lang="en-US" sz="2800">
                <a:solidFill>
                  <a:srgbClr val="2F4B95"/>
                </a:solidFill>
                <a:latin typeface="Palatino" pitchFamily="2" charset="77"/>
                <a:ea typeface="Palatino" pitchFamily="2" charset="77"/>
              </a:rPr>
              <a:t>February 23, </a:t>
            </a:r>
            <a:r>
              <a:rPr lang="en-US" sz="2800" dirty="0">
                <a:solidFill>
                  <a:srgbClr val="2F4B95"/>
                </a:solidFill>
                <a:latin typeface="Palatino" pitchFamily="2" charset="77"/>
                <a:ea typeface="Palatino" pitchFamily="2" charset="77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223622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13B17E-A1FE-4FCD-95FF-AECC336DD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510" y="1212946"/>
            <a:ext cx="9810979" cy="44321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0248FC-EA68-A64A-BB74-3FEC0E798196}"/>
              </a:ext>
            </a:extLst>
          </p:cNvPr>
          <p:cNvSpPr txBox="1"/>
          <p:nvPr/>
        </p:nvSpPr>
        <p:spPr>
          <a:xfrm>
            <a:off x="-39756" y="74428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2F4B95"/>
                </a:solidFill>
                <a:latin typeface="Palatino" pitchFamily="2" charset="77"/>
                <a:ea typeface="Palatino" pitchFamily="2" charset="77"/>
              </a:rPr>
              <a:t>Liquid Pipelines Across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3296944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350B6E-FC69-425F-BE1A-432A3141F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7" y="1200150"/>
            <a:ext cx="8924925" cy="4457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4E30F0-51F9-0C4A-BD3C-6EE46CDDEEF3}"/>
              </a:ext>
            </a:extLst>
          </p:cNvPr>
          <p:cNvSpPr txBox="1"/>
          <p:nvPr/>
        </p:nvSpPr>
        <p:spPr>
          <a:xfrm>
            <a:off x="-39756" y="74428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2F4B95"/>
                </a:solidFill>
                <a:latin typeface="Palatino" pitchFamily="2" charset="77"/>
                <a:ea typeface="Palatino" pitchFamily="2" charset="77"/>
              </a:rPr>
              <a:t>Liquid Pipelines Across Kentucky</a:t>
            </a:r>
          </a:p>
        </p:txBody>
      </p:sp>
    </p:spTree>
    <p:extLst>
      <p:ext uri="{BB962C8B-B14F-4D97-AF65-F5344CB8AC3E}">
        <p14:creationId xmlns:p14="http://schemas.microsoft.com/office/powerpoint/2010/main" val="1282095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CA9A7E-8180-474B-9535-DC26BEDD4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5" y="1190625"/>
            <a:ext cx="8858250" cy="44767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2CAF73-3EA2-9C4E-9438-89B508ABA592}"/>
              </a:ext>
            </a:extLst>
          </p:cNvPr>
          <p:cNvSpPr txBox="1"/>
          <p:nvPr/>
        </p:nvSpPr>
        <p:spPr>
          <a:xfrm>
            <a:off x="-39756" y="74428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2F4B95"/>
                </a:solidFill>
                <a:latin typeface="Palatino" pitchFamily="2" charset="77"/>
                <a:ea typeface="Palatino" pitchFamily="2" charset="77"/>
              </a:rPr>
              <a:t>Liquid Pipelines Near Central Kentucky </a:t>
            </a:r>
          </a:p>
        </p:txBody>
      </p:sp>
    </p:spTree>
    <p:extLst>
      <p:ext uri="{BB962C8B-B14F-4D97-AF65-F5344CB8AC3E}">
        <p14:creationId xmlns:p14="http://schemas.microsoft.com/office/powerpoint/2010/main" val="1073197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A52860-5062-4B2C-9E7F-E6C7FD20C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800" y="604837"/>
            <a:ext cx="7524750" cy="56483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EB8DD1-3012-714B-A44D-5AA8B33662C7}"/>
              </a:ext>
            </a:extLst>
          </p:cNvPr>
          <p:cNvSpPr txBox="1"/>
          <p:nvPr/>
        </p:nvSpPr>
        <p:spPr>
          <a:xfrm>
            <a:off x="-901148" y="62371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2F4B95"/>
                </a:solidFill>
                <a:latin typeface="Palatino" pitchFamily="2" charset="77"/>
                <a:ea typeface="Palatino" pitchFamily="2" charset="77"/>
              </a:rPr>
              <a:t>Liquid Pipelines </a:t>
            </a:r>
            <a:r>
              <a:rPr lang="en-US" b="1" dirty="0">
                <a:solidFill>
                  <a:srgbClr val="2F4B95"/>
                </a:solidFill>
                <a:latin typeface="Palatino" pitchFamily="2" charset="77"/>
                <a:ea typeface="Palatino" pitchFamily="2" charset="77"/>
              </a:rPr>
              <a:t>In</a:t>
            </a:r>
            <a:r>
              <a:rPr lang="en-US" sz="1800" b="1" dirty="0">
                <a:solidFill>
                  <a:srgbClr val="2F4B95"/>
                </a:solidFill>
                <a:latin typeface="Palatino" pitchFamily="2" charset="77"/>
                <a:ea typeface="Palatino" pitchFamily="2" charset="77"/>
              </a:rPr>
              <a:t> </a:t>
            </a:r>
          </a:p>
          <a:p>
            <a:pPr algn="ctr"/>
            <a:r>
              <a:rPr lang="en-US" sz="1800" b="1" dirty="0">
                <a:solidFill>
                  <a:srgbClr val="2F4B95"/>
                </a:solidFill>
                <a:latin typeface="Palatino" pitchFamily="2" charset="77"/>
                <a:ea typeface="Palatino" pitchFamily="2" charset="77"/>
              </a:rPr>
              <a:t>Eastern Kentucky </a:t>
            </a:r>
          </a:p>
        </p:txBody>
      </p:sp>
    </p:spTree>
    <p:extLst>
      <p:ext uri="{BB962C8B-B14F-4D97-AF65-F5344CB8AC3E}">
        <p14:creationId xmlns:p14="http://schemas.microsoft.com/office/powerpoint/2010/main" val="2786788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18017C-25E8-410A-8749-912461DE4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87" y="1285875"/>
            <a:ext cx="8810625" cy="4286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3F85E8-324F-694A-8290-042F40DAA999}"/>
              </a:ext>
            </a:extLst>
          </p:cNvPr>
          <p:cNvSpPr txBox="1"/>
          <p:nvPr/>
        </p:nvSpPr>
        <p:spPr>
          <a:xfrm>
            <a:off x="-39756" y="74428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2F4B95"/>
                </a:solidFill>
                <a:latin typeface="Palatino" pitchFamily="2" charset="77"/>
                <a:ea typeface="Palatino" pitchFamily="2" charset="77"/>
              </a:rPr>
              <a:t>Liquid Pipelines Near Owensboro </a:t>
            </a:r>
          </a:p>
        </p:txBody>
      </p:sp>
    </p:spTree>
    <p:extLst>
      <p:ext uri="{BB962C8B-B14F-4D97-AF65-F5344CB8AC3E}">
        <p14:creationId xmlns:p14="http://schemas.microsoft.com/office/powerpoint/2010/main" val="1124565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030F6738DADC48A3460C6102F08B54" ma:contentTypeVersion="13" ma:contentTypeDescription="Create a new document." ma:contentTypeScope="" ma:versionID="2fea20596cceb26935f60f7f5aeaf7f8">
  <xsd:schema xmlns:xsd="http://www.w3.org/2001/XMLSchema" xmlns:xs="http://www.w3.org/2001/XMLSchema" xmlns:p="http://schemas.microsoft.com/office/2006/metadata/properties" xmlns:ns3="73a5b11e-feef-448e-9a7b-3952f119da46" xmlns:ns4="44b2a46c-996e-4b2f-9fea-6f3f41b335e3" targetNamespace="http://schemas.microsoft.com/office/2006/metadata/properties" ma:root="true" ma:fieldsID="622b311c68e180dea590e429a9f701a6" ns3:_="" ns4:_="">
    <xsd:import namespace="73a5b11e-feef-448e-9a7b-3952f119da46"/>
    <xsd:import namespace="44b2a46c-996e-4b2f-9fea-6f3f41b335e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a5b11e-feef-448e-9a7b-3952f119da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b2a46c-996e-4b2f-9fea-6f3f41b335e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B3B1BD-08BE-44A8-8048-27620B03D3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a5b11e-feef-448e-9a7b-3952f119da46"/>
    <ds:schemaRef ds:uri="44b2a46c-996e-4b2f-9fea-6f3f41b335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0AD6E4-9697-4ECE-96E9-7649F46027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36C5C0-3033-445F-9394-CF35D9F95C4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42</Words>
  <Application>Microsoft Macintosh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Palatino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Thompson</dc:creator>
  <cp:lastModifiedBy>Rebecca Hartsough</cp:lastModifiedBy>
  <cp:revision>5</cp:revision>
  <dcterms:created xsi:type="dcterms:W3CDTF">2022-02-07T18:35:49Z</dcterms:created>
  <dcterms:modified xsi:type="dcterms:W3CDTF">2022-02-23T00:18:30Z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0x0101007D030F6738DADC48A3460C6102F08B54</vt:lpwstr>
  </property>
</Properties>
</file>