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7" r:id="rId6"/>
    <p:sldId id="1474" r:id="rId7"/>
    <p:sldId id="267" r:id="rId8"/>
    <p:sldId id="260" r:id="rId9"/>
    <p:sldId id="268" r:id="rId10"/>
    <p:sldId id="1475" r:id="rId11"/>
    <p:sldId id="262" r:id="rId12"/>
    <p:sldId id="263" r:id="rId13"/>
  </p:sldIdLst>
  <p:sldSz cx="12192000" cy="6858000"/>
  <p:notesSz cx="7010400" cy="92360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466893-FB87-319B-3690-E68CE6A5011C}" name="Backstrom, Charles Buzz" initials="BCB" userId="S::Buzz.Backstrom@bwpipelines.com::aa925dd3-5ee3-4f56-a99a-e3a83083f4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6D420-F8F9-4EDC-9672-51D9F4BB9031}" v="1" dt="2023-01-27T18:14:40.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1" autoAdjust="0"/>
    <p:restoredTop sz="94660"/>
  </p:normalViewPr>
  <p:slideViewPr>
    <p:cSldViewPr snapToGrid="0">
      <p:cViewPr varScale="1">
        <p:scale>
          <a:sx n="77" d="100"/>
          <a:sy n="77" d="100"/>
        </p:scale>
        <p:origin x="88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s, Kyle" userId="92b5641a-7c56-4af6-9ffc-a9fafe5f1ac1" providerId="ADAL" clId="{09A6D420-F8F9-4EDC-9672-51D9F4BB9031}"/>
    <pc:docChg chg="custSel delSld modSld">
      <pc:chgData name="Stephens, Kyle" userId="92b5641a-7c56-4af6-9ffc-a9fafe5f1ac1" providerId="ADAL" clId="{09A6D420-F8F9-4EDC-9672-51D9F4BB9031}" dt="2023-01-27T18:17:49.013" v="132" actId="20577"/>
      <pc:docMkLst>
        <pc:docMk/>
      </pc:docMkLst>
      <pc:sldChg chg="modSp mod">
        <pc:chgData name="Stephens, Kyle" userId="92b5641a-7c56-4af6-9ffc-a9fafe5f1ac1" providerId="ADAL" clId="{09A6D420-F8F9-4EDC-9672-51D9F4BB9031}" dt="2023-01-27T18:16:46.905" v="76" actId="20577"/>
        <pc:sldMkLst>
          <pc:docMk/>
          <pc:sldMk cId="2248437193" sldId="260"/>
        </pc:sldMkLst>
        <pc:spChg chg="mod">
          <ac:chgData name="Stephens, Kyle" userId="92b5641a-7c56-4af6-9ffc-a9fafe5f1ac1" providerId="ADAL" clId="{09A6D420-F8F9-4EDC-9672-51D9F4BB9031}" dt="2023-01-27T18:16:46.905" v="76" actId="20577"/>
          <ac:spMkLst>
            <pc:docMk/>
            <pc:sldMk cId="2248437193" sldId="260"/>
            <ac:spMk id="2" creationId="{7074A88F-20E2-02F2-B312-2DEE476CB112}"/>
          </ac:spMkLst>
        </pc:spChg>
      </pc:sldChg>
      <pc:sldChg chg="modSp mod">
        <pc:chgData name="Stephens, Kyle" userId="92b5641a-7c56-4af6-9ffc-a9fafe5f1ac1" providerId="ADAL" clId="{09A6D420-F8F9-4EDC-9672-51D9F4BB9031}" dt="2023-01-27T18:16:14.417" v="51" actId="27636"/>
        <pc:sldMkLst>
          <pc:docMk/>
          <pc:sldMk cId="1030167992" sldId="262"/>
        </pc:sldMkLst>
        <pc:spChg chg="mod">
          <ac:chgData name="Stephens, Kyle" userId="92b5641a-7c56-4af6-9ffc-a9fafe5f1ac1" providerId="ADAL" clId="{09A6D420-F8F9-4EDC-9672-51D9F4BB9031}" dt="2023-01-27T18:16:14.417" v="51" actId="27636"/>
          <ac:spMkLst>
            <pc:docMk/>
            <pc:sldMk cId="1030167992" sldId="262"/>
            <ac:spMk id="2" creationId="{819F3379-0133-DD35-285D-E9C4A2F8A8F9}"/>
          </ac:spMkLst>
        </pc:spChg>
      </pc:sldChg>
      <pc:sldChg chg="del">
        <pc:chgData name="Stephens, Kyle" userId="92b5641a-7c56-4af6-9ffc-a9fafe5f1ac1" providerId="ADAL" clId="{09A6D420-F8F9-4EDC-9672-51D9F4BB9031}" dt="2023-01-27T18:14:44.136" v="37" actId="2696"/>
        <pc:sldMkLst>
          <pc:docMk/>
          <pc:sldMk cId="791661616" sldId="1473"/>
        </pc:sldMkLst>
      </pc:sldChg>
      <pc:sldChg chg="modSp mod">
        <pc:chgData name="Stephens, Kyle" userId="92b5641a-7c56-4af6-9ffc-a9fafe5f1ac1" providerId="ADAL" clId="{09A6D420-F8F9-4EDC-9672-51D9F4BB9031}" dt="2023-01-27T18:17:49.013" v="132" actId="20577"/>
        <pc:sldMkLst>
          <pc:docMk/>
          <pc:sldMk cId="2731112186" sldId="1474"/>
        </pc:sldMkLst>
        <pc:spChg chg="mod">
          <ac:chgData name="Stephens, Kyle" userId="92b5641a-7c56-4af6-9ffc-a9fafe5f1ac1" providerId="ADAL" clId="{09A6D420-F8F9-4EDC-9672-51D9F4BB9031}" dt="2023-01-27T18:13:54.074" v="36" actId="20577"/>
          <ac:spMkLst>
            <pc:docMk/>
            <pc:sldMk cId="2731112186" sldId="1474"/>
            <ac:spMk id="2" creationId="{53F91DC9-E9F4-C24B-116D-2A7D8AC018D3}"/>
          </ac:spMkLst>
        </pc:spChg>
        <pc:spChg chg="mod">
          <ac:chgData name="Stephens, Kyle" userId="92b5641a-7c56-4af6-9ffc-a9fafe5f1ac1" providerId="ADAL" clId="{09A6D420-F8F9-4EDC-9672-51D9F4BB9031}" dt="2023-01-27T18:17:49.013" v="132" actId="20577"/>
          <ac:spMkLst>
            <pc:docMk/>
            <pc:sldMk cId="2731112186" sldId="1474"/>
            <ac:spMk id="3" creationId="{F8C7687E-7884-A532-B1D1-DCCAAE5AC44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568CD0-7C97-008F-8103-E5A2AFDEDAB2}"/>
              </a:ext>
            </a:extLst>
          </p:cNvPr>
          <p:cNvSpPr/>
          <p:nvPr userDrawn="1"/>
        </p:nvSpPr>
        <p:spPr>
          <a:xfrm>
            <a:off x="0" y="0"/>
            <a:ext cx="12192000" cy="157163"/>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1524000" y="1122363"/>
            <a:ext cx="9144000" cy="2387600"/>
          </a:xfrm>
        </p:spPr>
        <p:txBody>
          <a:bodyPr anchor="b">
            <a:normAutofit/>
          </a:bodyPr>
          <a:lstStyle>
            <a:lvl1pPr algn="ctr">
              <a:defRPr sz="40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C26E69FC-0BC9-C1DF-8A1F-7450D34612FA}"/>
              </a:ext>
            </a:extLst>
          </p:cNvPr>
          <p:cNvSpPr>
            <a:spLocks noGrp="1"/>
          </p:cNvSpPr>
          <p:nvPr>
            <p:ph type="dt" sz="half" idx="10"/>
          </p:nvPr>
        </p:nvSpPr>
        <p:spPr/>
        <p:txBody>
          <a:bodyPr/>
          <a:lstStyle>
            <a:lvl1pPr>
              <a:defRPr/>
            </a:lvl1pPr>
          </a:lstStyle>
          <a:p>
            <a:pPr>
              <a:defRPr/>
            </a:pPr>
            <a:fld id="{63A504EB-5ED3-4CED-BCC2-E9FD4C2081DC}" type="datetimeFigureOut">
              <a:rPr lang="en-US"/>
              <a:pPr>
                <a:defRPr/>
              </a:pPr>
              <a:t>1/27/2023</a:t>
            </a:fld>
            <a:endParaRPr lang="en-US"/>
          </a:p>
        </p:txBody>
      </p:sp>
      <p:sp>
        <p:nvSpPr>
          <p:cNvPr id="6" name="Footer Placeholder 4">
            <a:extLst>
              <a:ext uri="{FF2B5EF4-FFF2-40B4-BE49-F238E27FC236}">
                <a16:creationId xmlns:a16="http://schemas.microsoft.com/office/drawing/2014/main" id="{94B1C949-3C35-8C48-2858-E0E5B0E420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7BA3AD8-B651-60E2-FC93-65F67F4F0159}"/>
              </a:ext>
            </a:extLst>
          </p:cNvPr>
          <p:cNvSpPr>
            <a:spLocks noGrp="1"/>
          </p:cNvSpPr>
          <p:nvPr>
            <p:ph type="sldNum" sz="quarter" idx="12"/>
          </p:nvPr>
        </p:nvSpPr>
        <p:spPr/>
        <p:txBody>
          <a:bodyPr/>
          <a:lstStyle>
            <a:lvl1pPr>
              <a:defRPr smtClean="0"/>
            </a:lvl1pPr>
          </a:lstStyle>
          <a:p>
            <a:pPr>
              <a:defRPr/>
            </a:pPr>
            <a:fld id="{9B25D6A9-DD8C-460C-9E52-4F19F77AFEA7}" type="slidenum">
              <a:rPr lang="en-US" altLang="en-US"/>
              <a:pPr>
                <a:defRPr/>
              </a:pPr>
              <a:t>‹#›</a:t>
            </a:fld>
            <a:endParaRPr lang="en-US" altLang="en-US"/>
          </a:p>
        </p:txBody>
      </p:sp>
    </p:spTree>
    <p:extLst>
      <p:ext uri="{BB962C8B-B14F-4D97-AF65-F5344CB8AC3E}">
        <p14:creationId xmlns:p14="http://schemas.microsoft.com/office/powerpoint/2010/main" val="349434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642745"/>
            <a:ext cx="10515600" cy="43513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77D072-6466-D421-710F-DA859C84356B}"/>
              </a:ext>
            </a:extLst>
          </p:cNvPr>
          <p:cNvSpPr>
            <a:spLocks noGrp="1"/>
          </p:cNvSpPr>
          <p:nvPr>
            <p:ph type="dt" sz="half" idx="10"/>
          </p:nvPr>
        </p:nvSpPr>
        <p:spPr/>
        <p:txBody>
          <a:bodyPr/>
          <a:lstStyle>
            <a:lvl1pPr>
              <a:defRPr/>
            </a:lvl1pPr>
          </a:lstStyle>
          <a:p>
            <a:pPr>
              <a:defRPr/>
            </a:pPr>
            <a:fld id="{B0B90AF0-454C-4325-813D-5D12E5B7EC6F}" type="datetimeFigureOut">
              <a:rPr lang="en-US"/>
              <a:pPr>
                <a:defRPr/>
              </a:pPr>
              <a:t>1/27/2023</a:t>
            </a:fld>
            <a:endParaRPr lang="en-US"/>
          </a:p>
        </p:txBody>
      </p:sp>
      <p:sp>
        <p:nvSpPr>
          <p:cNvPr id="5" name="Footer Placeholder 4">
            <a:extLst>
              <a:ext uri="{FF2B5EF4-FFF2-40B4-BE49-F238E27FC236}">
                <a16:creationId xmlns:a16="http://schemas.microsoft.com/office/drawing/2014/main" id="{20B9E943-A7E8-C915-F7F7-91B7DE3A61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CE84FF-3964-1E84-3F32-FE5C83D9ECAE}"/>
              </a:ext>
            </a:extLst>
          </p:cNvPr>
          <p:cNvSpPr>
            <a:spLocks noGrp="1"/>
          </p:cNvSpPr>
          <p:nvPr>
            <p:ph type="sldNum" sz="quarter" idx="12"/>
          </p:nvPr>
        </p:nvSpPr>
        <p:spPr/>
        <p:txBody>
          <a:bodyPr/>
          <a:lstStyle>
            <a:lvl1pPr>
              <a:defRPr/>
            </a:lvl1pPr>
          </a:lstStyle>
          <a:p>
            <a:pPr>
              <a:defRPr/>
            </a:pPr>
            <a:fld id="{0099310E-7F98-4C05-83D2-FB5F880D3660}" type="slidenum">
              <a:rPr lang="en-US" altLang="en-US"/>
              <a:pPr>
                <a:defRPr/>
              </a:pPr>
              <a:t>‹#›</a:t>
            </a:fld>
            <a:endParaRPr lang="en-US" altLang="en-US"/>
          </a:p>
        </p:txBody>
      </p:sp>
    </p:spTree>
    <p:extLst>
      <p:ext uri="{BB962C8B-B14F-4D97-AF65-F5344CB8AC3E}">
        <p14:creationId xmlns:p14="http://schemas.microsoft.com/office/powerpoint/2010/main" val="1903587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132470-5CC8-3189-A3FF-3127743D13AE}"/>
              </a:ext>
            </a:extLst>
          </p:cNvPr>
          <p:cNvSpPr/>
          <p:nvPr userDrawn="1"/>
        </p:nvSpPr>
        <p:spPr>
          <a:xfrm rot="5400000">
            <a:off x="8165307" y="2831306"/>
            <a:ext cx="6858000" cy="1195387"/>
          </a:xfrm>
          <a:prstGeom prst="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72E810FB-79BD-346A-EAD2-835EC0ABE62E}"/>
              </a:ext>
            </a:extLst>
          </p:cNvPr>
          <p:cNvSpPr/>
          <p:nvPr userDrawn="1"/>
        </p:nvSpPr>
        <p:spPr>
          <a:xfrm rot="5400000">
            <a:off x="-3332162" y="3332162"/>
            <a:ext cx="6858000" cy="193675"/>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8B9B643-E20A-B18E-16A0-93495209F00D}"/>
              </a:ext>
            </a:extLst>
          </p:cNvPr>
          <p:cNvSpPr/>
          <p:nvPr userDrawn="1"/>
        </p:nvSpPr>
        <p:spPr>
          <a:xfrm rot="5400000" flipV="1">
            <a:off x="-2425699" y="3406775"/>
            <a:ext cx="5287962" cy="460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F04B715-498C-3BB3-6CDD-C102572A9F3E}"/>
              </a:ext>
            </a:extLst>
          </p:cNvPr>
          <p:cNvSpPr/>
          <p:nvPr userDrawn="1"/>
        </p:nvSpPr>
        <p:spPr>
          <a:xfrm rot="5400000">
            <a:off x="8674101" y="3341687"/>
            <a:ext cx="6858000" cy="174625"/>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Graphic 16">
            <a:extLst>
              <a:ext uri="{FF2B5EF4-FFF2-40B4-BE49-F238E27FC236}">
                <a16:creationId xmlns:a16="http://schemas.microsoft.com/office/drawing/2014/main" id="{7E681D17-15C2-7E32-B6A1-520BBDB4F5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150" y="319088"/>
            <a:ext cx="7794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365125"/>
            <a:ext cx="2628900" cy="5811838"/>
          </a:xfrm>
        </p:spPr>
        <p:txBody>
          <a:bodyPr vert="eaVert"/>
          <a:lstStyle>
            <a:lvl1pPr>
              <a:defRPr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681043B8-0A08-2AFA-E6FA-2D752FAC4DBB}"/>
              </a:ext>
            </a:extLst>
          </p:cNvPr>
          <p:cNvSpPr>
            <a:spLocks noGrp="1"/>
          </p:cNvSpPr>
          <p:nvPr>
            <p:ph type="dt" sz="half" idx="10"/>
          </p:nvPr>
        </p:nvSpPr>
        <p:spPr/>
        <p:txBody>
          <a:bodyPr/>
          <a:lstStyle>
            <a:lvl1pPr>
              <a:defRPr/>
            </a:lvl1pPr>
          </a:lstStyle>
          <a:p>
            <a:pPr>
              <a:defRPr/>
            </a:pPr>
            <a:fld id="{909D0CF2-9FA2-45C4-9C53-00EA8CC2BBB9}" type="datetimeFigureOut">
              <a:rPr lang="en-US"/>
              <a:pPr>
                <a:defRPr/>
              </a:pPr>
              <a:t>1/27/2023</a:t>
            </a:fld>
            <a:endParaRPr lang="en-US"/>
          </a:p>
        </p:txBody>
      </p:sp>
      <p:sp>
        <p:nvSpPr>
          <p:cNvPr id="10" name="Footer Placeholder 4">
            <a:extLst>
              <a:ext uri="{FF2B5EF4-FFF2-40B4-BE49-F238E27FC236}">
                <a16:creationId xmlns:a16="http://schemas.microsoft.com/office/drawing/2014/main" id="{DA2D6658-CE48-FE09-4E2A-5F267E39A2C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BB48C3CA-801F-0B7B-7860-8DD4E945A9DA}"/>
              </a:ext>
            </a:extLst>
          </p:cNvPr>
          <p:cNvSpPr>
            <a:spLocks noGrp="1"/>
          </p:cNvSpPr>
          <p:nvPr>
            <p:ph type="sldNum" sz="quarter" idx="12"/>
          </p:nvPr>
        </p:nvSpPr>
        <p:spPr/>
        <p:txBody>
          <a:bodyPr/>
          <a:lstStyle>
            <a:lvl1pPr>
              <a:defRPr smtClean="0"/>
            </a:lvl1pPr>
          </a:lstStyle>
          <a:p>
            <a:pPr>
              <a:defRPr/>
            </a:pPr>
            <a:fld id="{28C2BB7A-64A7-422F-A190-00529C808F2D}" type="slidenum">
              <a:rPr lang="en-US" altLang="en-US"/>
              <a:pPr>
                <a:defRPr/>
              </a:pPr>
              <a:t>‹#›</a:t>
            </a:fld>
            <a:endParaRPr lang="en-US" altLang="en-US"/>
          </a:p>
        </p:txBody>
      </p:sp>
    </p:spTree>
    <p:extLst>
      <p:ext uri="{BB962C8B-B14F-4D97-AF65-F5344CB8AC3E}">
        <p14:creationId xmlns:p14="http://schemas.microsoft.com/office/powerpoint/2010/main" val="168357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BD845C-8350-EA24-02B0-CE66CDA52540}"/>
              </a:ext>
            </a:extLst>
          </p:cNvPr>
          <p:cNvSpPr/>
          <p:nvPr userDrawn="1"/>
        </p:nvSpPr>
        <p:spPr>
          <a:xfrm>
            <a:off x="0" y="0"/>
            <a:ext cx="12192000" cy="157163"/>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508667BC-36FF-73B7-150D-F912D66A6715}"/>
              </a:ext>
            </a:extLst>
          </p:cNvPr>
          <p:cNvSpPr>
            <a:spLocks noGrp="1"/>
          </p:cNvSpPr>
          <p:nvPr>
            <p:ph type="dt" sz="half" idx="10"/>
          </p:nvPr>
        </p:nvSpPr>
        <p:spPr/>
        <p:txBody>
          <a:bodyPr/>
          <a:lstStyle>
            <a:lvl1pPr>
              <a:defRPr/>
            </a:lvl1pPr>
          </a:lstStyle>
          <a:p>
            <a:pPr>
              <a:defRPr/>
            </a:pPr>
            <a:fld id="{40526716-1692-4B52-9F1E-4604D03C0F26}" type="datetimeFigureOut">
              <a:rPr lang="en-US"/>
              <a:pPr>
                <a:defRPr/>
              </a:pPr>
              <a:t>1/27/2023</a:t>
            </a:fld>
            <a:endParaRPr lang="en-US"/>
          </a:p>
        </p:txBody>
      </p:sp>
      <p:sp>
        <p:nvSpPr>
          <p:cNvPr id="6" name="Footer Placeholder 4">
            <a:extLst>
              <a:ext uri="{FF2B5EF4-FFF2-40B4-BE49-F238E27FC236}">
                <a16:creationId xmlns:a16="http://schemas.microsoft.com/office/drawing/2014/main" id="{728C7F54-A177-57C1-901F-2192D2A0169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C0FC8D-4E08-86CE-7EC6-1E6103066716}"/>
              </a:ext>
            </a:extLst>
          </p:cNvPr>
          <p:cNvSpPr>
            <a:spLocks noGrp="1"/>
          </p:cNvSpPr>
          <p:nvPr>
            <p:ph type="sldNum" sz="quarter" idx="12"/>
          </p:nvPr>
        </p:nvSpPr>
        <p:spPr/>
        <p:txBody>
          <a:bodyPr/>
          <a:lstStyle>
            <a:lvl1pPr>
              <a:defRPr smtClean="0"/>
            </a:lvl1pPr>
          </a:lstStyle>
          <a:p>
            <a:pPr>
              <a:defRPr/>
            </a:pPr>
            <a:fld id="{7ACBAC69-ED29-4B18-BEE2-40687FA1EEC3}" type="slidenum">
              <a:rPr lang="en-US" altLang="en-US"/>
              <a:pPr>
                <a:defRPr/>
              </a:pPr>
              <a:t>‹#›</a:t>
            </a:fld>
            <a:endParaRPr lang="en-US" altLang="en-US"/>
          </a:p>
        </p:txBody>
      </p:sp>
    </p:spTree>
    <p:extLst>
      <p:ext uri="{BB962C8B-B14F-4D97-AF65-F5344CB8AC3E}">
        <p14:creationId xmlns:p14="http://schemas.microsoft.com/office/powerpoint/2010/main" val="55899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79F968-22A8-0BE7-4253-D17BF1BD568C}"/>
              </a:ext>
            </a:extLst>
          </p:cNvPr>
          <p:cNvSpPr>
            <a:spLocks noGrp="1"/>
          </p:cNvSpPr>
          <p:nvPr>
            <p:ph type="dt" sz="half" idx="10"/>
          </p:nvPr>
        </p:nvSpPr>
        <p:spPr/>
        <p:txBody>
          <a:bodyPr/>
          <a:lstStyle>
            <a:lvl1pPr>
              <a:defRPr/>
            </a:lvl1pPr>
          </a:lstStyle>
          <a:p>
            <a:pPr>
              <a:defRPr/>
            </a:pPr>
            <a:fld id="{DCA518F7-F25C-4E81-B00B-F836463814E4}" type="datetimeFigureOut">
              <a:rPr lang="en-US"/>
              <a:pPr>
                <a:defRPr/>
              </a:pPr>
              <a:t>1/27/2023</a:t>
            </a:fld>
            <a:endParaRPr lang="en-US"/>
          </a:p>
        </p:txBody>
      </p:sp>
      <p:sp>
        <p:nvSpPr>
          <p:cNvPr id="5" name="Footer Placeholder 4">
            <a:extLst>
              <a:ext uri="{FF2B5EF4-FFF2-40B4-BE49-F238E27FC236}">
                <a16:creationId xmlns:a16="http://schemas.microsoft.com/office/drawing/2014/main" id="{807ACAC6-C4E3-BBAA-A5B2-6C4010BD82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5A1216-2B25-03A4-DECB-E74E57B032B4}"/>
              </a:ext>
            </a:extLst>
          </p:cNvPr>
          <p:cNvSpPr>
            <a:spLocks noGrp="1"/>
          </p:cNvSpPr>
          <p:nvPr>
            <p:ph type="sldNum" sz="quarter" idx="12"/>
          </p:nvPr>
        </p:nvSpPr>
        <p:spPr/>
        <p:txBody>
          <a:bodyPr/>
          <a:lstStyle>
            <a:lvl1pPr>
              <a:defRPr/>
            </a:lvl1pPr>
          </a:lstStyle>
          <a:p>
            <a:pPr>
              <a:defRPr/>
            </a:pPr>
            <a:fld id="{65C90226-7AA8-4B16-A2BD-E66D9F02790F}" type="slidenum">
              <a:rPr lang="en-US" altLang="en-US"/>
              <a:pPr>
                <a:defRPr/>
              </a:pPr>
              <a:t>‹#›</a:t>
            </a:fld>
            <a:endParaRPr lang="en-US" altLang="en-US"/>
          </a:p>
        </p:txBody>
      </p:sp>
    </p:spTree>
    <p:extLst>
      <p:ext uri="{BB962C8B-B14F-4D97-AF65-F5344CB8AC3E}">
        <p14:creationId xmlns:p14="http://schemas.microsoft.com/office/powerpoint/2010/main" val="91799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E3BF304-4449-7706-C52F-96338C39A052}"/>
              </a:ext>
            </a:extLst>
          </p:cNvPr>
          <p:cNvSpPr>
            <a:spLocks noGrp="1"/>
          </p:cNvSpPr>
          <p:nvPr>
            <p:ph type="dt" sz="half" idx="10"/>
          </p:nvPr>
        </p:nvSpPr>
        <p:spPr/>
        <p:txBody>
          <a:bodyPr/>
          <a:lstStyle>
            <a:lvl1pPr>
              <a:defRPr/>
            </a:lvl1pPr>
          </a:lstStyle>
          <a:p>
            <a:pPr>
              <a:defRPr/>
            </a:pPr>
            <a:fld id="{5A238DE1-82BC-4C0E-B40A-145912584F82}" type="datetimeFigureOut">
              <a:rPr lang="en-US"/>
              <a:pPr>
                <a:defRPr/>
              </a:pPr>
              <a:t>1/27/2023</a:t>
            </a:fld>
            <a:endParaRPr lang="en-US"/>
          </a:p>
        </p:txBody>
      </p:sp>
      <p:sp>
        <p:nvSpPr>
          <p:cNvPr id="6" name="Footer Placeholder 4">
            <a:extLst>
              <a:ext uri="{FF2B5EF4-FFF2-40B4-BE49-F238E27FC236}">
                <a16:creationId xmlns:a16="http://schemas.microsoft.com/office/drawing/2014/main" id="{7D6DB731-C6D4-6DB9-8335-EAE0218B663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3BB0A1F-ADA9-C420-860B-DDF8B3F062C4}"/>
              </a:ext>
            </a:extLst>
          </p:cNvPr>
          <p:cNvSpPr>
            <a:spLocks noGrp="1"/>
          </p:cNvSpPr>
          <p:nvPr>
            <p:ph type="sldNum" sz="quarter" idx="12"/>
          </p:nvPr>
        </p:nvSpPr>
        <p:spPr/>
        <p:txBody>
          <a:bodyPr/>
          <a:lstStyle>
            <a:lvl1pPr>
              <a:defRPr/>
            </a:lvl1pPr>
          </a:lstStyle>
          <a:p>
            <a:pPr>
              <a:defRPr/>
            </a:pPr>
            <a:fld id="{15FD534D-0C7A-4A29-B463-8869A87C99C1}" type="slidenum">
              <a:rPr lang="en-US" altLang="en-US"/>
              <a:pPr>
                <a:defRPr/>
              </a:pPr>
              <a:t>‹#›</a:t>
            </a:fld>
            <a:endParaRPr lang="en-US" altLang="en-US"/>
          </a:p>
        </p:txBody>
      </p:sp>
    </p:spTree>
    <p:extLst>
      <p:ext uri="{BB962C8B-B14F-4D97-AF65-F5344CB8AC3E}">
        <p14:creationId xmlns:p14="http://schemas.microsoft.com/office/powerpoint/2010/main" val="114867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9302" y="104775"/>
            <a:ext cx="9556085"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669A92-3F53-403C-0357-2FCCFF4C0F03}"/>
              </a:ext>
            </a:extLst>
          </p:cNvPr>
          <p:cNvSpPr>
            <a:spLocks noGrp="1"/>
          </p:cNvSpPr>
          <p:nvPr>
            <p:ph type="dt" sz="half" idx="10"/>
          </p:nvPr>
        </p:nvSpPr>
        <p:spPr/>
        <p:txBody>
          <a:bodyPr/>
          <a:lstStyle>
            <a:lvl1pPr>
              <a:defRPr/>
            </a:lvl1pPr>
          </a:lstStyle>
          <a:p>
            <a:pPr>
              <a:defRPr/>
            </a:pPr>
            <a:fld id="{160A25A8-98CF-4F9F-B835-F46D96B5B164}" type="datetimeFigureOut">
              <a:rPr lang="en-US"/>
              <a:pPr>
                <a:defRPr/>
              </a:pPr>
              <a:t>1/27/2023</a:t>
            </a:fld>
            <a:endParaRPr lang="en-US"/>
          </a:p>
        </p:txBody>
      </p:sp>
      <p:sp>
        <p:nvSpPr>
          <p:cNvPr id="8" name="Footer Placeholder 4">
            <a:extLst>
              <a:ext uri="{FF2B5EF4-FFF2-40B4-BE49-F238E27FC236}">
                <a16:creationId xmlns:a16="http://schemas.microsoft.com/office/drawing/2014/main" id="{D0EC4A56-C0D1-2E10-8978-410B48A35E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D7F4C2A-020D-1B73-7DD8-BCDCBA529D29}"/>
              </a:ext>
            </a:extLst>
          </p:cNvPr>
          <p:cNvSpPr>
            <a:spLocks noGrp="1"/>
          </p:cNvSpPr>
          <p:nvPr>
            <p:ph type="sldNum" sz="quarter" idx="12"/>
          </p:nvPr>
        </p:nvSpPr>
        <p:spPr/>
        <p:txBody>
          <a:bodyPr/>
          <a:lstStyle>
            <a:lvl1pPr>
              <a:defRPr/>
            </a:lvl1pPr>
          </a:lstStyle>
          <a:p>
            <a:pPr>
              <a:defRPr/>
            </a:pPr>
            <a:fld id="{D1FC11C2-F4D5-416B-8EDE-CBB4181513F6}" type="slidenum">
              <a:rPr lang="en-US" altLang="en-US"/>
              <a:pPr>
                <a:defRPr/>
              </a:pPr>
              <a:t>‹#›</a:t>
            </a:fld>
            <a:endParaRPr lang="en-US" altLang="en-US"/>
          </a:p>
        </p:txBody>
      </p:sp>
    </p:spTree>
    <p:extLst>
      <p:ext uri="{BB962C8B-B14F-4D97-AF65-F5344CB8AC3E}">
        <p14:creationId xmlns:p14="http://schemas.microsoft.com/office/powerpoint/2010/main" val="84792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06043" y="96575"/>
            <a:ext cx="9495502"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3BF52B9-FEF7-8C70-F4C9-FE37DB50597A}"/>
              </a:ext>
            </a:extLst>
          </p:cNvPr>
          <p:cNvSpPr>
            <a:spLocks noGrp="1"/>
          </p:cNvSpPr>
          <p:nvPr>
            <p:ph type="dt" sz="half" idx="10"/>
          </p:nvPr>
        </p:nvSpPr>
        <p:spPr/>
        <p:txBody>
          <a:bodyPr/>
          <a:lstStyle>
            <a:lvl1pPr>
              <a:defRPr/>
            </a:lvl1pPr>
          </a:lstStyle>
          <a:p>
            <a:pPr>
              <a:defRPr/>
            </a:pPr>
            <a:fld id="{A10150EB-BBC7-46F4-89E2-88265EE796B8}" type="datetimeFigureOut">
              <a:rPr lang="en-US"/>
              <a:pPr>
                <a:defRPr/>
              </a:pPr>
              <a:t>1/27/2023</a:t>
            </a:fld>
            <a:endParaRPr lang="en-US"/>
          </a:p>
        </p:txBody>
      </p:sp>
      <p:sp>
        <p:nvSpPr>
          <p:cNvPr id="4" name="Footer Placeholder 4">
            <a:extLst>
              <a:ext uri="{FF2B5EF4-FFF2-40B4-BE49-F238E27FC236}">
                <a16:creationId xmlns:a16="http://schemas.microsoft.com/office/drawing/2014/main" id="{03B6C002-8678-857A-D903-F8CE36304AE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FC15A24-AD5F-FBA3-6E36-D93F29BF80D4}"/>
              </a:ext>
            </a:extLst>
          </p:cNvPr>
          <p:cNvSpPr>
            <a:spLocks noGrp="1"/>
          </p:cNvSpPr>
          <p:nvPr>
            <p:ph type="sldNum" sz="quarter" idx="12"/>
          </p:nvPr>
        </p:nvSpPr>
        <p:spPr/>
        <p:txBody>
          <a:bodyPr/>
          <a:lstStyle>
            <a:lvl1pPr>
              <a:defRPr/>
            </a:lvl1pPr>
          </a:lstStyle>
          <a:p>
            <a:pPr>
              <a:defRPr/>
            </a:pPr>
            <a:fld id="{67274C4F-270A-44D4-845F-1031C42ABEA0}" type="slidenum">
              <a:rPr lang="en-US" altLang="en-US"/>
              <a:pPr>
                <a:defRPr/>
              </a:pPr>
              <a:t>‹#›</a:t>
            </a:fld>
            <a:endParaRPr lang="en-US" altLang="en-US"/>
          </a:p>
        </p:txBody>
      </p:sp>
    </p:spTree>
    <p:extLst>
      <p:ext uri="{BB962C8B-B14F-4D97-AF65-F5344CB8AC3E}">
        <p14:creationId xmlns:p14="http://schemas.microsoft.com/office/powerpoint/2010/main" val="270936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BB8ABB2-FD6B-A948-9A3D-A34260DD37E2}"/>
              </a:ext>
            </a:extLst>
          </p:cNvPr>
          <p:cNvSpPr>
            <a:spLocks noGrp="1"/>
          </p:cNvSpPr>
          <p:nvPr>
            <p:ph type="dt" sz="half" idx="10"/>
          </p:nvPr>
        </p:nvSpPr>
        <p:spPr/>
        <p:txBody>
          <a:bodyPr/>
          <a:lstStyle>
            <a:lvl1pPr>
              <a:defRPr/>
            </a:lvl1pPr>
          </a:lstStyle>
          <a:p>
            <a:pPr>
              <a:defRPr/>
            </a:pPr>
            <a:fld id="{FB20B93A-160F-4B79-8B1B-E033AB9880BD}" type="datetimeFigureOut">
              <a:rPr lang="en-US"/>
              <a:pPr>
                <a:defRPr/>
              </a:pPr>
              <a:t>1/27/2023</a:t>
            </a:fld>
            <a:endParaRPr lang="en-US"/>
          </a:p>
        </p:txBody>
      </p:sp>
      <p:sp>
        <p:nvSpPr>
          <p:cNvPr id="3" name="Footer Placeholder 4">
            <a:extLst>
              <a:ext uri="{FF2B5EF4-FFF2-40B4-BE49-F238E27FC236}">
                <a16:creationId xmlns:a16="http://schemas.microsoft.com/office/drawing/2014/main" id="{A731925A-4E86-F5E1-96C3-6E5C8C18F1D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687BF3-1BA1-9D85-3826-C8671F85FE56}"/>
              </a:ext>
            </a:extLst>
          </p:cNvPr>
          <p:cNvSpPr>
            <a:spLocks noGrp="1"/>
          </p:cNvSpPr>
          <p:nvPr>
            <p:ph type="sldNum" sz="quarter" idx="12"/>
          </p:nvPr>
        </p:nvSpPr>
        <p:spPr/>
        <p:txBody>
          <a:bodyPr/>
          <a:lstStyle>
            <a:lvl1pPr>
              <a:defRPr/>
            </a:lvl1pPr>
          </a:lstStyle>
          <a:p>
            <a:pPr>
              <a:defRPr/>
            </a:pPr>
            <a:fld id="{2A2AB40B-D11E-4A44-9DB9-02EC08201B29}" type="slidenum">
              <a:rPr lang="en-US" altLang="en-US"/>
              <a:pPr>
                <a:defRPr/>
              </a:pPr>
              <a:t>‹#›</a:t>
            </a:fld>
            <a:endParaRPr lang="en-US" altLang="en-US"/>
          </a:p>
        </p:txBody>
      </p:sp>
    </p:spTree>
    <p:extLst>
      <p:ext uri="{BB962C8B-B14F-4D97-AF65-F5344CB8AC3E}">
        <p14:creationId xmlns:p14="http://schemas.microsoft.com/office/powerpoint/2010/main" val="329489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08831"/>
            <a:ext cx="3932237" cy="1600200"/>
          </a:xfrm>
        </p:spPr>
        <p:txBody>
          <a:bodyPr anchor="b"/>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609031"/>
            <a:ext cx="3932237" cy="3252019"/>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E42A880-379D-E96A-A130-7E69D61B3FDF}"/>
              </a:ext>
            </a:extLst>
          </p:cNvPr>
          <p:cNvSpPr>
            <a:spLocks noGrp="1"/>
          </p:cNvSpPr>
          <p:nvPr>
            <p:ph type="dt" sz="half" idx="10"/>
          </p:nvPr>
        </p:nvSpPr>
        <p:spPr/>
        <p:txBody>
          <a:bodyPr/>
          <a:lstStyle>
            <a:lvl1pPr>
              <a:defRPr/>
            </a:lvl1pPr>
          </a:lstStyle>
          <a:p>
            <a:pPr>
              <a:defRPr/>
            </a:pPr>
            <a:fld id="{04484B88-62BA-448D-82FD-191DD6B458F8}" type="datetimeFigureOut">
              <a:rPr lang="en-US"/>
              <a:pPr>
                <a:defRPr/>
              </a:pPr>
              <a:t>1/27/2023</a:t>
            </a:fld>
            <a:endParaRPr lang="en-US"/>
          </a:p>
        </p:txBody>
      </p:sp>
      <p:sp>
        <p:nvSpPr>
          <p:cNvPr id="6" name="Footer Placeholder 4">
            <a:extLst>
              <a:ext uri="{FF2B5EF4-FFF2-40B4-BE49-F238E27FC236}">
                <a16:creationId xmlns:a16="http://schemas.microsoft.com/office/drawing/2014/main" id="{23A076D7-25C6-C876-29D6-98251C21CCF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4A43E9-2D58-4D61-8684-060410053972}"/>
              </a:ext>
            </a:extLst>
          </p:cNvPr>
          <p:cNvSpPr>
            <a:spLocks noGrp="1"/>
          </p:cNvSpPr>
          <p:nvPr>
            <p:ph type="sldNum" sz="quarter" idx="12"/>
          </p:nvPr>
        </p:nvSpPr>
        <p:spPr/>
        <p:txBody>
          <a:bodyPr/>
          <a:lstStyle>
            <a:lvl1pPr>
              <a:defRPr/>
            </a:lvl1pPr>
          </a:lstStyle>
          <a:p>
            <a:pPr>
              <a:defRPr/>
            </a:pPr>
            <a:fld id="{AB5DFE41-F7B6-4006-B775-82DC656B98D0}" type="slidenum">
              <a:rPr lang="en-US" altLang="en-US"/>
              <a:pPr>
                <a:defRPr/>
              </a:pPr>
              <a:t>‹#›</a:t>
            </a:fld>
            <a:endParaRPr lang="en-US" altLang="en-US"/>
          </a:p>
        </p:txBody>
      </p:sp>
    </p:spTree>
    <p:extLst>
      <p:ext uri="{BB962C8B-B14F-4D97-AF65-F5344CB8AC3E}">
        <p14:creationId xmlns:p14="http://schemas.microsoft.com/office/powerpoint/2010/main" val="51195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676632"/>
          </a:xfrm>
        </p:spPr>
        <p:txBody>
          <a:bodyPr anchor="b"/>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587624"/>
            <a:ext cx="3932237" cy="3273425"/>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9361B2F-CA23-3F65-9E92-A157A6760E3A}"/>
              </a:ext>
            </a:extLst>
          </p:cNvPr>
          <p:cNvSpPr>
            <a:spLocks noGrp="1"/>
          </p:cNvSpPr>
          <p:nvPr>
            <p:ph type="dt" sz="half" idx="10"/>
          </p:nvPr>
        </p:nvSpPr>
        <p:spPr/>
        <p:txBody>
          <a:bodyPr/>
          <a:lstStyle>
            <a:lvl1pPr>
              <a:defRPr/>
            </a:lvl1pPr>
          </a:lstStyle>
          <a:p>
            <a:pPr>
              <a:defRPr/>
            </a:pPr>
            <a:fld id="{48336C31-BA7F-4AFE-A90C-7265EC1EC1B1}" type="datetimeFigureOut">
              <a:rPr lang="en-US"/>
              <a:pPr>
                <a:defRPr/>
              </a:pPr>
              <a:t>1/27/2023</a:t>
            </a:fld>
            <a:endParaRPr lang="en-US"/>
          </a:p>
        </p:txBody>
      </p:sp>
      <p:sp>
        <p:nvSpPr>
          <p:cNvPr id="6" name="Footer Placeholder 4">
            <a:extLst>
              <a:ext uri="{FF2B5EF4-FFF2-40B4-BE49-F238E27FC236}">
                <a16:creationId xmlns:a16="http://schemas.microsoft.com/office/drawing/2014/main" id="{3FDDA3B8-1048-0DED-F0EB-30E328E8CE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AEB30C-F8DA-BD1E-563B-583386434761}"/>
              </a:ext>
            </a:extLst>
          </p:cNvPr>
          <p:cNvSpPr>
            <a:spLocks noGrp="1"/>
          </p:cNvSpPr>
          <p:nvPr>
            <p:ph type="sldNum" sz="quarter" idx="12"/>
          </p:nvPr>
        </p:nvSpPr>
        <p:spPr/>
        <p:txBody>
          <a:bodyPr/>
          <a:lstStyle>
            <a:lvl1pPr>
              <a:defRPr/>
            </a:lvl1pPr>
          </a:lstStyle>
          <a:p>
            <a:pPr>
              <a:defRPr/>
            </a:pPr>
            <a:fld id="{52A43D3D-BC46-4105-AE3E-E98DCC7E91BB}" type="slidenum">
              <a:rPr lang="en-US" altLang="en-US"/>
              <a:pPr>
                <a:defRPr/>
              </a:pPr>
              <a:t>‹#›</a:t>
            </a:fld>
            <a:endParaRPr lang="en-US" altLang="en-US"/>
          </a:p>
        </p:txBody>
      </p:sp>
    </p:spTree>
    <p:extLst>
      <p:ext uri="{BB962C8B-B14F-4D97-AF65-F5344CB8AC3E}">
        <p14:creationId xmlns:p14="http://schemas.microsoft.com/office/powerpoint/2010/main" val="70585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6E18BA-9935-F23A-CA03-FA545F211A9F}"/>
              </a:ext>
            </a:extLst>
          </p:cNvPr>
          <p:cNvSpPr/>
          <p:nvPr userDrawn="1"/>
        </p:nvSpPr>
        <p:spPr>
          <a:xfrm>
            <a:off x="0" y="0"/>
            <a:ext cx="12192000" cy="1195388"/>
          </a:xfrm>
          <a:prstGeom prst="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1">
            <a:extLst>
              <a:ext uri="{FF2B5EF4-FFF2-40B4-BE49-F238E27FC236}">
                <a16:creationId xmlns:a16="http://schemas.microsoft.com/office/drawing/2014/main" id="{5BD2F66F-4A79-B4E1-6196-E55BE8C45B3F}"/>
              </a:ext>
            </a:extLst>
          </p:cNvPr>
          <p:cNvSpPr>
            <a:spLocks noGrp="1"/>
          </p:cNvSpPr>
          <p:nvPr>
            <p:ph type="title"/>
          </p:nvPr>
        </p:nvSpPr>
        <p:spPr bwMode="auto">
          <a:xfrm>
            <a:off x="1858963" y="114300"/>
            <a:ext cx="94948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C52F8382-B802-C668-46CC-883708A1A4CA}"/>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8A94560-7563-527A-AA64-E622F047AFF6}"/>
              </a:ext>
            </a:extLst>
          </p:cNvPr>
          <p:cNvSpPr>
            <a:spLocks noGrp="1"/>
          </p:cNvSpPr>
          <p:nvPr>
            <p:ph type="dt" sz="half" idx="2"/>
          </p:nvPr>
        </p:nvSpPr>
        <p:spPr>
          <a:xfrm>
            <a:off x="838200" y="628808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1DB397D-3626-4C78-8240-8CE4EE7B0648}" type="datetimeFigureOut">
              <a:rPr lang="en-US"/>
              <a:pPr>
                <a:defRPr/>
              </a:pPr>
              <a:t>1/27/2023</a:t>
            </a:fld>
            <a:endParaRPr lang="en-US"/>
          </a:p>
        </p:txBody>
      </p:sp>
      <p:sp>
        <p:nvSpPr>
          <p:cNvPr id="5" name="Footer Placeholder 4">
            <a:extLst>
              <a:ext uri="{FF2B5EF4-FFF2-40B4-BE49-F238E27FC236}">
                <a16:creationId xmlns:a16="http://schemas.microsoft.com/office/drawing/2014/main" id="{B99DB4D2-6C3B-EDD1-81F6-BA582B1F0A22}"/>
              </a:ext>
            </a:extLst>
          </p:cNvPr>
          <p:cNvSpPr>
            <a:spLocks noGrp="1"/>
          </p:cNvSpPr>
          <p:nvPr>
            <p:ph type="ftr" sz="quarter" idx="3"/>
          </p:nvPr>
        </p:nvSpPr>
        <p:spPr>
          <a:xfrm>
            <a:off x="4038600" y="628808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EC8D9D5-E501-CE7A-E1C1-808C7E4168FE}"/>
              </a:ext>
            </a:extLst>
          </p:cNvPr>
          <p:cNvSpPr>
            <a:spLocks noGrp="1"/>
          </p:cNvSpPr>
          <p:nvPr>
            <p:ph type="sldNum" sz="quarter" idx="4"/>
          </p:nvPr>
        </p:nvSpPr>
        <p:spPr>
          <a:xfrm>
            <a:off x="8610600" y="6288088"/>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6642CD81-E212-4FD0-BCCF-F498E48F552C}" type="slidenum">
              <a:rPr lang="en-US" altLang="en-US"/>
              <a:pPr>
                <a:defRPr/>
              </a:pPr>
              <a:t>‹#›</a:t>
            </a:fld>
            <a:endParaRPr lang="en-US" altLang="en-US"/>
          </a:p>
        </p:txBody>
      </p:sp>
      <p:sp>
        <p:nvSpPr>
          <p:cNvPr id="9" name="Rectangle 8">
            <a:extLst>
              <a:ext uri="{FF2B5EF4-FFF2-40B4-BE49-F238E27FC236}">
                <a16:creationId xmlns:a16="http://schemas.microsoft.com/office/drawing/2014/main" id="{7F087FB5-6B2C-F1CB-AC33-5636A88B2BCB}"/>
              </a:ext>
            </a:extLst>
          </p:cNvPr>
          <p:cNvSpPr/>
          <p:nvPr userDrawn="1"/>
        </p:nvSpPr>
        <p:spPr>
          <a:xfrm>
            <a:off x="0" y="6664325"/>
            <a:ext cx="12192000" cy="193675"/>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29FD8B99-4F30-BC98-A3AF-29C028CBE0C9}"/>
              </a:ext>
            </a:extLst>
          </p:cNvPr>
          <p:cNvSpPr/>
          <p:nvPr userDrawn="1"/>
        </p:nvSpPr>
        <p:spPr>
          <a:xfrm>
            <a:off x="2825750" y="6664325"/>
            <a:ext cx="6096000" cy="460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A0B3D8DC-2111-E0A9-0C42-6A946E786233}"/>
              </a:ext>
            </a:extLst>
          </p:cNvPr>
          <p:cNvSpPr/>
          <p:nvPr userDrawn="1"/>
        </p:nvSpPr>
        <p:spPr>
          <a:xfrm>
            <a:off x="0" y="0"/>
            <a:ext cx="12192000" cy="157163"/>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Graphic 10">
            <a:extLst>
              <a:ext uri="{FF2B5EF4-FFF2-40B4-BE49-F238E27FC236}">
                <a16:creationId xmlns:a16="http://schemas.microsoft.com/office/drawing/2014/main" id="{5AFDA38B-A028-CD8C-293B-A1402DE16BA9}"/>
              </a:ext>
            </a:extLst>
          </p:cNvPr>
          <p:cNvPicPr>
            <a:picLocks noChangeAspect="1"/>
          </p:cNvPicPr>
          <p:nvPr userDrawn="1"/>
        </p:nvPicPr>
        <p:blipFill>
          <a:blip r:embed="rId13"/>
          <a:stretch>
            <a:fillRect/>
          </a:stretch>
        </p:blipFill>
        <p:spPr>
          <a:xfrm>
            <a:off x="284163" y="387350"/>
            <a:ext cx="1290637" cy="7794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5" r:id="rId11"/>
  </p:sldLayoutIdLst>
  <p:txStyles>
    <p:titleStyle>
      <a:lvl1pPr algn="l" rtl="0" eaLnBrk="1" fontAlgn="base" hangingPunct="1">
        <a:lnSpc>
          <a:spcPct val="90000"/>
        </a:lnSpc>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b="1">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a:extLst>
              <a:ext uri="{FF2B5EF4-FFF2-40B4-BE49-F238E27FC236}">
                <a16:creationId xmlns:a16="http://schemas.microsoft.com/office/drawing/2014/main" id="{364714A5-B6DE-552D-F445-4947B99774AD}"/>
              </a:ext>
            </a:extLst>
          </p:cNvPr>
          <p:cNvSpPr>
            <a:spLocks noGrp="1"/>
          </p:cNvSpPr>
          <p:nvPr>
            <p:ph type="subTitle" idx="1"/>
          </p:nvPr>
        </p:nvSpPr>
        <p:spPr>
          <a:xfrm>
            <a:off x="1524000" y="3564460"/>
            <a:ext cx="9144000" cy="1655762"/>
          </a:xfrm>
        </p:spPr>
        <p:txBody>
          <a:bodyPr/>
          <a:lstStyle/>
          <a:p>
            <a:pPr eaLnBrk="1" hangingPunct="1"/>
            <a:endParaRPr lang="en-US" altLang="en-US" dirty="0"/>
          </a:p>
          <a:p>
            <a:pPr eaLnBrk="1" hangingPunct="1"/>
            <a:r>
              <a:rPr lang="en-US" altLang="en-US" dirty="0"/>
              <a:t>February 2, 2023</a:t>
            </a:r>
          </a:p>
        </p:txBody>
      </p:sp>
      <p:sp>
        <p:nvSpPr>
          <p:cNvPr id="5123" name="Title 2">
            <a:extLst>
              <a:ext uri="{FF2B5EF4-FFF2-40B4-BE49-F238E27FC236}">
                <a16:creationId xmlns:a16="http://schemas.microsoft.com/office/drawing/2014/main" id="{A0102AA3-A9B9-3FF2-9206-C3208265D0BB}"/>
              </a:ext>
            </a:extLst>
          </p:cNvPr>
          <p:cNvSpPr>
            <a:spLocks noGrp="1"/>
          </p:cNvSpPr>
          <p:nvPr>
            <p:ph type="ctrTitle"/>
          </p:nvPr>
        </p:nvSpPr>
        <p:spPr>
          <a:xfrm>
            <a:off x="1524000" y="338203"/>
            <a:ext cx="9144000" cy="3090797"/>
          </a:xfrm>
        </p:spPr>
        <p:txBody>
          <a:bodyPr>
            <a:normAutofit/>
          </a:bodyPr>
          <a:lstStyle/>
          <a:p>
            <a:pPr eaLnBrk="1" hangingPunct="1"/>
            <a:r>
              <a:rPr lang="en-US" altLang="en-US" i="1" dirty="0">
                <a:solidFill>
                  <a:srgbClr val="FF0000"/>
                </a:solidFill>
              </a:rPr>
              <a:t>Texas Gas Transmission, LLC</a:t>
            </a:r>
            <a:br>
              <a:rPr lang="en-US" altLang="en-US" i="1" dirty="0">
                <a:solidFill>
                  <a:srgbClr val="FF0000"/>
                </a:solidFill>
              </a:rPr>
            </a:br>
            <a:br>
              <a:rPr lang="en-US" altLang="en-US" i="1" dirty="0">
                <a:solidFill>
                  <a:srgbClr val="FF0000"/>
                </a:solidFill>
              </a:rPr>
            </a:br>
            <a:r>
              <a:rPr lang="en-US" altLang="en-US" i="1" dirty="0">
                <a:solidFill>
                  <a:srgbClr val="FF0000"/>
                </a:solidFill>
              </a:rPr>
              <a:t>Presentation for the </a:t>
            </a:r>
            <a:br>
              <a:rPr lang="en-US" altLang="en-US" i="1" dirty="0">
                <a:solidFill>
                  <a:srgbClr val="FF0000"/>
                </a:solidFill>
              </a:rPr>
            </a:br>
            <a:r>
              <a:rPr lang="en-US" altLang="en-US" i="1" dirty="0">
                <a:solidFill>
                  <a:srgbClr val="FF0000"/>
                </a:solidFill>
              </a:rPr>
              <a:t>Commonwealth of Kentucky</a:t>
            </a:r>
            <a:br>
              <a:rPr lang="en-US" altLang="en-US" i="1" dirty="0">
                <a:solidFill>
                  <a:srgbClr val="FF0000"/>
                </a:solidFill>
              </a:rPr>
            </a:br>
            <a:r>
              <a:rPr lang="en-US" altLang="en-US" i="1" dirty="0">
                <a:solidFill>
                  <a:srgbClr val="FF0000"/>
                </a:solidFill>
              </a:rPr>
              <a:t> Legislature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F91DC9-E9F4-C24B-116D-2A7D8AC018D3}"/>
              </a:ext>
            </a:extLst>
          </p:cNvPr>
          <p:cNvSpPr>
            <a:spLocks noGrp="1"/>
          </p:cNvSpPr>
          <p:nvPr>
            <p:ph idx="1"/>
          </p:nvPr>
        </p:nvSpPr>
        <p:spPr/>
        <p:txBody>
          <a:bodyPr/>
          <a:lstStyle/>
          <a:p>
            <a:r>
              <a:rPr lang="en-US" dirty="0"/>
              <a:t>Major offices in Owensboro, KY and Houston, TX</a:t>
            </a:r>
          </a:p>
          <a:p>
            <a:r>
              <a:rPr lang="en-US" dirty="0"/>
              <a:t>303 employees in Kentucky</a:t>
            </a:r>
          </a:p>
          <a:p>
            <a:r>
              <a:rPr lang="en-US" dirty="0"/>
              <a:t>Approximately 1200 employees system-wide and 200 employees in Owensboro</a:t>
            </a:r>
          </a:p>
          <a:p>
            <a:r>
              <a:rPr lang="en-US" dirty="0"/>
              <a:t>Almost 1500 miles of pipelines in Kentucky</a:t>
            </a:r>
          </a:p>
          <a:p>
            <a:r>
              <a:rPr lang="en-US" dirty="0"/>
              <a:t>Approximately 78 Billion cubic feet of natural gas storage capacity in Kentucky</a:t>
            </a:r>
          </a:p>
          <a:p>
            <a:r>
              <a:rPr lang="en-US" dirty="0"/>
              <a:t>Texas Gas contributed over $7.8 Million in ad valorem taxes to Kentucky in 2022</a:t>
            </a:r>
          </a:p>
          <a:p>
            <a:endParaRPr lang="en-US" dirty="0"/>
          </a:p>
        </p:txBody>
      </p:sp>
      <p:sp>
        <p:nvSpPr>
          <p:cNvPr id="3" name="Title 2">
            <a:extLst>
              <a:ext uri="{FF2B5EF4-FFF2-40B4-BE49-F238E27FC236}">
                <a16:creationId xmlns:a16="http://schemas.microsoft.com/office/drawing/2014/main" id="{F8C7687E-7884-A532-B1D1-DCCAAE5AC449}"/>
              </a:ext>
            </a:extLst>
          </p:cNvPr>
          <p:cNvSpPr>
            <a:spLocks noGrp="1"/>
          </p:cNvSpPr>
          <p:nvPr>
            <p:ph type="title"/>
          </p:nvPr>
        </p:nvSpPr>
        <p:spPr/>
        <p:txBody>
          <a:bodyPr/>
          <a:lstStyle/>
          <a:p>
            <a:r>
              <a:rPr lang="en-US" dirty="0"/>
              <a:t>Texas Gas Overview</a:t>
            </a:r>
          </a:p>
        </p:txBody>
      </p:sp>
    </p:spTree>
    <p:extLst>
      <p:ext uri="{BB962C8B-B14F-4D97-AF65-F5344CB8AC3E}">
        <p14:creationId xmlns:p14="http://schemas.microsoft.com/office/powerpoint/2010/main" val="273111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516C17-EE34-95DC-BCC0-C76A09A9F55B}"/>
              </a:ext>
            </a:extLst>
          </p:cNvPr>
          <p:cNvSpPr>
            <a:spLocks noGrp="1"/>
          </p:cNvSpPr>
          <p:nvPr>
            <p:ph type="title"/>
          </p:nvPr>
        </p:nvSpPr>
        <p:spPr/>
        <p:txBody>
          <a:bodyPr/>
          <a:lstStyle/>
          <a:p>
            <a:r>
              <a:rPr lang="en-US" dirty="0"/>
              <a:t>System Map</a:t>
            </a:r>
          </a:p>
        </p:txBody>
      </p:sp>
      <p:pic>
        <p:nvPicPr>
          <p:cNvPr id="5" name="Picture 4" descr="Map&#10;&#10;Description automatically generated">
            <a:extLst>
              <a:ext uri="{FF2B5EF4-FFF2-40B4-BE49-F238E27FC236}">
                <a16:creationId xmlns:a16="http://schemas.microsoft.com/office/drawing/2014/main" id="{55D6B11A-DED7-468C-82FA-5A260DEA5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386"/>
            <a:ext cx="12192000" cy="5404448"/>
          </a:xfrm>
          <a:prstGeom prst="rect">
            <a:avLst/>
          </a:prstGeom>
        </p:spPr>
      </p:pic>
    </p:spTree>
    <p:extLst>
      <p:ext uri="{BB962C8B-B14F-4D97-AF65-F5344CB8AC3E}">
        <p14:creationId xmlns:p14="http://schemas.microsoft.com/office/powerpoint/2010/main" val="1376302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74A88F-20E2-02F2-B312-2DEE476CB112}"/>
              </a:ext>
            </a:extLst>
          </p:cNvPr>
          <p:cNvSpPr>
            <a:spLocks noGrp="1"/>
          </p:cNvSpPr>
          <p:nvPr>
            <p:ph idx="1"/>
          </p:nvPr>
        </p:nvSpPr>
        <p:spPr/>
        <p:txBody>
          <a:bodyPr/>
          <a:lstStyle/>
          <a:p>
            <a:r>
              <a:rPr lang="en-US" dirty="0"/>
              <a:t>Texas Gas performs its transportation services in accordance with customer’s requests, on a daily basis, and is regulated by the Federal Energy Regulatory Commission</a:t>
            </a:r>
          </a:p>
          <a:p>
            <a:r>
              <a:rPr lang="en-US" dirty="0"/>
              <a:t>Texas Gas Transmission is an open-access, interstate pipeline providing transportation and storage services for customers.</a:t>
            </a:r>
          </a:p>
          <a:p>
            <a:pPr lvl="1"/>
            <a:r>
              <a:rPr lang="en-US" dirty="0"/>
              <a:t>Services for customers</a:t>
            </a:r>
          </a:p>
          <a:p>
            <a:pPr lvl="2"/>
            <a:r>
              <a:rPr lang="en-US" dirty="0"/>
              <a:t>Transporting and storing customer gas</a:t>
            </a:r>
          </a:p>
          <a:p>
            <a:pPr lvl="2"/>
            <a:r>
              <a:rPr lang="en-US" dirty="0"/>
              <a:t>Customers choose type of service</a:t>
            </a:r>
          </a:p>
          <a:p>
            <a:pPr lvl="3"/>
            <a:r>
              <a:rPr lang="en-US" dirty="0"/>
              <a:t>Firm or Interruptible Transportation</a:t>
            </a:r>
          </a:p>
          <a:p>
            <a:pPr lvl="3"/>
            <a:r>
              <a:rPr lang="en-US" dirty="0"/>
              <a:t>Firm or Interruptible Storage</a:t>
            </a:r>
          </a:p>
          <a:p>
            <a:pPr lvl="3"/>
            <a:r>
              <a:rPr lang="en-US" dirty="0"/>
              <a:t>No Notice Service</a:t>
            </a:r>
          </a:p>
          <a:p>
            <a:pPr marL="914400" lvl="2" indent="0">
              <a:buNone/>
            </a:pPr>
            <a:endParaRPr lang="en-US" dirty="0"/>
          </a:p>
        </p:txBody>
      </p:sp>
      <p:sp>
        <p:nvSpPr>
          <p:cNvPr id="3" name="Title 2">
            <a:extLst>
              <a:ext uri="{FF2B5EF4-FFF2-40B4-BE49-F238E27FC236}">
                <a16:creationId xmlns:a16="http://schemas.microsoft.com/office/drawing/2014/main" id="{1C0E8543-61F0-9C2A-43F4-0E2EC75E2497}"/>
              </a:ext>
            </a:extLst>
          </p:cNvPr>
          <p:cNvSpPr>
            <a:spLocks noGrp="1"/>
          </p:cNvSpPr>
          <p:nvPr>
            <p:ph type="title"/>
          </p:nvPr>
        </p:nvSpPr>
        <p:spPr/>
        <p:txBody>
          <a:bodyPr/>
          <a:lstStyle/>
          <a:p>
            <a:r>
              <a:rPr lang="en-US" dirty="0"/>
              <a:t>Services Provided by Texas Gas</a:t>
            </a:r>
          </a:p>
        </p:txBody>
      </p:sp>
    </p:spTree>
    <p:extLst>
      <p:ext uri="{BB962C8B-B14F-4D97-AF65-F5344CB8AC3E}">
        <p14:creationId xmlns:p14="http://schemas.microsoft.com/office/powerpoint/2010/main" val="224843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3E844-A24C-1CD5-6EBC-1C9894B23C2D}"/>
              </a:ext>
            </a:extLst>
          </p:cNvPr>
          <p:cNvSpPr>
            <a:spLocks noGrp="1"/>
          </p:cNvSpPr>
          <p:nvPr>
            <p:ph type="title"/>
          </p:nvPr>
        </p:nvSpPr>
        <p:spPr>
          <a:xfrm>
            <a:off x="1858963" y="114300"/>
            <a:ext cx="9494837" cy="1325563"/>
          </a:xfrm>
        </p:spPr>
        <p:txBody>
          <a:bodyPr wrap="square" anchor="ctr">
            <a:normAutofit/>
          </a:bodyPr>
          <a:lstStyle/>
          <a:p>
            <a:r>
              <a:rPr lang="en-US" dirty="0"/>
              <a:t>Kentucky and Indiana</a:t>
            </a:r>
          </a:p>
        </p:txBody>
      </p:sp>
      <p:pic>
        <p:nvPicPr>
          <p:cNvPr id="7" name="Picture 6" descr="Chart, map&#10;&#10;Description automatically generated">
            <a:extLst>
              <a:ext uri="{FF2B5EF4-FFF2-40B4-BE49-F238E27FC236}">
                <a16:creationId xmlns:a16="http://schemas.microsoft.com/office/drawing/2014/main" id="{50FA5718-51EC-9FE7-A2E7-E6CECEF84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7698"/>
            <a:ext cx="12192000" cy="5400136"/>
          </a:xfrm>
          <a:prstGeom prst="rect">
            <a:avLst/>
          </a:prstGeom>
        </p:spPr>
      </p:pic>
    </p:spTree>
    <p:extLst>
      <p:ext uri="{BB962C8B-B14F-4D97-AF65-F5344CB8AC3E}">
        <p14:creationId xmlns:p14="http://schemas.microsoft.com/office/powerpoint/2010/main" val="201956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7920A-3796-D07D-D90F-19173B63B07E}"/>
              </a:ext>
            </a:extLst>
          </p:cNvPr>
          <p:cNvSpPr>
            <a:spLocks noGrp="1"/>
          </p:cNvSpPr>
          <p:nvPr>
            <p:ph type="title"/>
          </p:nvPr>
        </p:nvSpPr>
        <p:spPr/>
        <p:txBody>
          <a:bodyPr/>
          <a:lstStyle/>
          <a:p>
            <a:r>
              <a:rPr lang="en-US" dirty="0"/>
              <a:t>System Performance</a:t>
            </a:r>
          </a:p>
        </p:txBody>
      </p:sp>
      <p:pic>
        <p:nvPicPr>
          <p:cNvPr id="7" name="Picture 6">
            <a:extLst>
              <a:ext uri="{FF2B5EF4-FFF2-40B4-BE49-F238E27FC236}">
                <a16:creationId xmlns:a16="http://schemas.microsoft.com/office/drawing/2014/main" id="{C07ADDBE-3EBD-7322-B887-3279E3C4F77F}"/>
              </a:ext>
            </a:extLst>
          </p:cNvPr>
          <p:cNvPicPr>
            <a:picLocks noChangeAspect="1"/>
          </p:cNvPicPr>
          <p:nvPr/>
        </p:nvPicPr>
        <p:blipFill>
          <a:blip r:embed="rId2"/>
          <a:stretch>
            <a:fillRect/>
          </a:stretch>
        </p:blipFill>
        <p:spPr>
          <a:xfrm>
            <a:off x="0" y="1439863"/>
            <a:ext cx="12192000" cy="4855693"/>
          </a:xfrm>
          <a:prstGeom prst="rect">
            <a:avLst/>
          </a:prstGeom>
        </p:spPr>
      </p:pic>
      <p:sp>
        <p:nvSpPr>
          <p:cNvPr id="8" name="TextBox 7">
            <a:extLst>
              <a:ext uri="{FF2B5EF4-FFF2-40B4-BE49-F238E27FC236}">
                <a16:creationId xmlns:a16="http://schemas.microsoft.com/office/drawing/2014/main" id="{9F6030BD-83D5-C856-2990-2E92C6D55344}"/>
              </a:ext>
            </a:extLst>
          </p:cNvPr>
          <p:cNvSpPr txBox="1"/>
          <p:nvPr/>
        </p:nvSpPr>
        <p:spPr>
          <a:xfrm>
            <a:off x="3302907" y="6321357"/>
            <a:ext cx="5573486" cy="307777"/>
          </a:xfrm>
          <a:prstGeom prst="rect">
            <a:avLst/>
          </a:prstGeom>
          <a:solidFill>
            <a:schemeClr val="bg1"/>
          </a:solidFill>
          <a:ln w="28575">
            <a:solidFill>
              <a:schemeClr val="bg2">
                <a:lumMod val="50000"/>
              </a:schemeClr>
            </a:solidFill>
          </a:ln>
        </p:spPr>
        <p:txBody>
          <a:bodyPr wrap="square" rtlCol="0">
            <a:spAutoFit/>
          </a:bodyPr>
          <a:lstStyle/>
          <a:p>
            <a:r>
              <a:rPr lang="en-US" sz="1400" dirty="0">
                <a:solidFill>
                  <a:schemeClr val="bg2">
                    <a:lumMod val="25000"/>
                  </a:schemeClr>
                </a:solidFill>
              </a:rPr>
              <a:t>Day 1 – Day 5 of each storm - normalized to Dec 2022 Winter Storm Elliot</a:t>
            </a:r>
          </a:p>
        </p:txBody>
      </p:sp>
    </p:spTree>
    <p:extLst>
      <p:ext uri="{BB962C8B-B14F-4D97-AF65-F5344CB8AC3E}">
        <p14:creationId xmlns:p14="http://schemas.microsoft.com/office/powerpoint/2010/main" val="129225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9F3379-0133-DD35-285D-E9C4A2F8A8F9}"/>
              </a:ext>
            </a:extLst>
          </p:cNvPr>
          <p:cNvSpPr>
            <a:spLocks noGrp="1"/>
          </p:cNvSpPr>
          <p:nvPr>
            <p:ph idx="1"/>
          </p:nvPr>
        </p:nvSpPr>
        <p:spPr>
          <a:xfrm>
            <a:off x="838199" y="1653436"/>
            <a:ext cx="10648167" cy="4822520"/>
          </a:xfrm>
        </p:spPr>
        <p:txBody>
          <a:bodyPr>
            <a:normAutofit/>
          </a:bodyPr>
          <a:lstStyle/>
          <a:p>
            <a:r>
              <a:rPr lang="en-US" b="1" dirty="0"/>
              <a:t>Steps taken in advance of the storm</a:t>
            </a:r>
          </a:p>
          <a:p>
            <a:pPr lvl="1"/>
            <a:r>
              <a:rPr lang="en-US" dirty="0"/>
              <a:t>Winterized critical equipment</a:t>
            </a:r>
            <a:endParaRPr lang="en-US" dirty="0">
              <a:highlight>
                <a:srgbClr val="FFFF00"/>
              </a:highlight>
            </a:endParaRPr>
          </a:p>
          <a:p>
            <a:pPr lvl="1"/>
            <a:r>
              <a:rPr lang="en-US" dirty="0"/>
              <a:t>Added natural gas and pressure to the north end of the system</a:t>
            </a:r>
            <a:endParaRPr lang="en-US" i="1" dirty="0">
              <a:solidFill>
                <a:srgbClr val="FF0000"/>
              </a:solidFill>
            </a:endParaRPr>
          </a:p>
          <a:p>
            <a:pPr lvl="1"/>
            <a:r>
              <a:rPr lang="en-US" dirty="0"/>
              <a:t>Manned key compression stations/locations</a:t>
            </a:r>
          </a:p>
          <a:p>
            <a:r>
              <a:rPr lang="en-US" b="1" dirty="0"/>
              <a:t>What happened during the storm</a:t>
            </a:r>
          </a:p>
          <a:p>
            <a:pPr lvl="1"/>
            <a:r>
              <a:rPr lang="en-US" dirty="0"/>
              <a:t>On the morning of December 23, 2022, TXG Gas Control Center requested to start horsepower at Slaughters Station </a:t>
            </a:r>
          </a:p>
          <a:p>
            <a:pPr lvl="1"/>
            <a:r>
              <a:rPr lang="en-US" dirty="0"/>
              <a:t>Control unit on a valve failed due to icing </a:t>
            </a:r>
          </a:p>
          <a:p>
            <a:pPr lvl="2"/>
            <a:r>
              <a:rPr lang="en-US" dirty="0"/>
              <a:t>This affected our ability to deliver gas to KU’s electric generation plants at contractual pressures, which limited their ability to bring on all of their generation. </a:t>
            </a:r>
          </a:p>
          <a:p>
            <a:pPr lvl="2"/>
            <a:r>
              <a:rPr lang="en-US" dirty="0"/>
              <a:t>This component failure did not prevent Texas Gas’ ability to source 1.62 Billion cubic feet per day of storage capacity from storage fields in KY and IN to replace lost supply.</a:t>
            </a:r>
          </a:p>
        </p:txBody>
      </p:sp>
      <p:sp>
        <p:nvSpPr>
          <p:cNvPr id="3" name="Title 2">
            <a:extLst>
              <a:ext uri="{FF2B5EF4-FFF2-40B4-BE49-F238E27FC236}">
                <a16:creationId xmlns:a16="http://schemas.microsoft.com/office/drawing/2014/main" id="{38596D34-7677-5CF5-952C-5D082F4E6267}"/>
              </a:ext>
            </a:extLst>
          </p:cNvPr>
          <p:cNvSpPr>
            <a:spLocks noGrp="1"/>
          </p:cNvSpPr>
          <p:nvPr>
            <p:ph type="title"/>
          </p:nvPr>
        </p:nvSpPr>
        <p:spPr/>
        <p:txBody>
          <a:bodyPr/>
          <a:lstStyle/>
          <a:p>
            <a:r>
              <a:rPr lang="en-US" dirty="0"/>
              <a:t>Preparation and What Happened</a:t>
            </a:r>
          </a:p>
        </p:txBody>
      </p:sp>
    </p:spTree>
    <p:extLst>
      <p:ext uri="{BB962C8B-B14F-4D97-AF65-F5344CB8AC3E}">
        <p14:creationId xmlns:p14="http://schemas.microsoft.com/office/powerpoint/2010/main" val="103016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4FE9F0-7C75-2235-6E55-CD82B1D368E7}"/>
              </a:ext>
            </a:extLst>
          </p:cNvPr>
          <p:cNvSpPr>
            <a:spLocks noGrp="1"/>
          </p:cNvSpPr>
          <p:nvPr>
            <p:ph idx="1"/>
          </p:nvPr>
        </p:nvSpPr>
        <p:spPr>
          <a:xfrm>
            <a:off x="838200" y="1553226"/>
            <a:ext cx="10515600" cy="4847573"/>
          </a:xfrm>
        </p:spPr>
        <p:txBody>
          <a:bodyPr>
            <a:normAutofit/>
          </a:bodyPr>
          <a:lstStyle/>
          <a:p>
            <a:r>
              <a:rPr lang="en-US" b="1" dirty="0"/>
              <a:t>Immediate near-term action steps across the system</a:t>
            </a:r>
          </a:p>
          <a:p>
            <a:pPr lvl="1"/>
            <a:r>
              <a:rPr lang="en-US" dirty="0"/>
              <a:t>Additional maintenance checks on control and other critical equipment prior to severe winter weather events</a:t>
            </a:r>
          </a:p>
          <a:p>
            <a:pPr lvl="1"/>
            <a:r>
              <a:rPr lang="en-US" dirty="0"/>
              <a:t>Additional temporary covers and heating equipment on critical equipment that is exposed to the elements</a:t>
            </a:r>
          </a:p>
          <a:p>
            <a:pPr lvl="1"/>
            <a:r>
              <a:rPr lang="en-US" dirty="0"/>
              <a:t>Work with our control center to turn on compression and run it in a bypass or unloaded condition so it will be ready for full load when needed</a:t>
            </a:r>
          </a:p>
          <a:p>
            <a:r>
              <a:rPr lang="en-US" b="1" dirty="0"/>
              <a:t>Additional action steps</a:t>
            </a:r>
          </a:p>
          <a:p>
            <a:pPr lvl="1"/>
            <a:r>
              <a:rPr lang="en-US" dirty="0"/>
              <a:t>Fabricate and install permanent structures over certain critical control equipment and include appropriate heat equipment</a:t>
            </a:r>
          </a:p>
        </p:txBody>
      </p:sp>
      <p:sp>
        <p:nvSpPr>
          <p:cNvPr id="3" name="Title 2">
            <a:extLst>
              <a:ext uri="{FF2B5EF4-FFF2-40B4-BE49-F238E27FC236}">
                <a16:creationId xmlns:a16="http://schemas.microsoft.com/office/drawing/2014/main" id="{B53CB873-E66F-729A-7CAB-13E6E553BEFF}"/>
              </a:ext>
            </a:extLst>
          </p:cNvPr>
          <p:cNvSpPr>
            <a:spLocks noGrp="1"/>
          </p:cNvSpPr>
          <p:nvPr>
            <p:ph type="title"/>
          </p:nvPr>
        </p:nvSpPr>
        <p:spPr/>
        <p:txBody>
          <a:bodyPr/>
          <a:lstStyle/>
          <a:p>
            <a:r>
              <a:rPr lang="en-US" dirty="0"/>
              <a:t>Steps We Have Taken</a:t>
            </a:r>
          </a:p>
        </p:txBody>
      </p:sp>
    </p:spTree>
    <p:extLst>
      <p:ext uri="{BB962C8B-B14F-4D97-AF65-F5344CB8AC3E}">
        <p14:creationId xmlns:p14="http://schemas.microsoft.com/office/powerpoint/2010/main" val="3055324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WP Blue Line" id="{559E9F7E-46EF-430C-B5F7-09F9638657AD}" vid="{0771013F-92A0-44E3-B508-D6606FDDEAF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41a4ef860704d4e9cfe364d64430016 xmlns="3d82b00f-c080-4262-8bd6-55145f1f6582">
      <Terms xmlns="http://schemas.microsoft.com/office/infopath/2007/PartnerControls">
        <TermInfo xmlns="http://schemas.microsoft.com/office/infopath/2007/PartnerControls">
          <TermName xmlns="http://schemas.microsoft.com/office/infopath/2007/PartnerControls">8140 - Administration</TermName>
          <TermId xmlns="http://schemas.microsoft.com/office/infopath/2007/PartnerControls">dcb1a205-7123-4959-864f-4060bc74a79c</TermId>
        </TermInfo>
      </Terms>
    </p41a4ef860704d4e9cfe364d64430016>
    <TaxCatchAll xmlns="3d82b00f-c080-4262-8bd6-55145f1f6582">
      <Value>5</Value>
      <Value>3</Value>
      <Value>1</Value>
    </TaxCatchAll>
    <DocumentSource xmlns="3d82b00f-c080-4262-8bd6-55145f1f6582" xsi:nil="true"/>
    <d0fa1fcc0b7541689fa70379b04d504d xmlns="3d82b00f-c080-4262-8bd6-55145f1f6582">
      <Terms xmlns="http://schemas.microsoft.com/office/infopath/2007/PartnerControls"/>
    </d0fa1fcc0b7541689fa70379b04d504d>
    <i21ebc5a5a064ab9935cd6fce2318e0f xmlns="3d82b00f-c080-4262-8bd6-55145f1f6582">
      <Terms xmlns="http://schemas.microsoft.com/office/infopath/2007/PartnerControls">
        <TermInfo xmlns="http://schemas.microsoft.com/office/infopath/2007/PartnerControls">
          <TermName xmlns="http://schemas.microsoft.com/office/infopath/2007/PartnerControls">Human Resources ＆ Administration</TermName>
          <TermId xmlns="http://schemas.microsoft.com/office/infopath/2007/PartnerControls">662ec222-ee6d-4d6d-880a-fe024e3161e2</TermId>
        </TermInfo>
      </Terms>
    </i21ebc5a5a064ab9935cd6fce2318e0f>
    <ld4697d744544577a4d9bdf0f29e3853 xmlns="3d82b00f-c080-4262-8bd6-55145f1f6582">
      <Terms xmlns="http://schemas.microsoft.com/office/infopath/2007/PartnerControls">
        <TermInfo xmlns="http://schemas.microsoft.com/office/infopath/2007/PartnerControls">
          <TermName xmlns="http://schemas.microsoft.com/office/infopath/2007/PartnerControls">Boardwalk Pipelines, LP</TermName>
          <TermId xmlns="http://schemas.microsoft.com/office/infopath/2007/PartnerControls">016d5439-fe7e-489a-83c1-5783e15efa0c</TermId>
        </TermInfo>
      </Terms>
    </ld4697d744544577a4d9bdf0f29e3853>
  </documentManagement>
</p:properties>
</file>

<file path=customXml/item2.xml><?xml version="1.0" encoding="utf-8"?>
<ct:contentTypeSchema xmlns:ct="http://schemas.microsoft.com/office/2006/metadata/contentType" xmlns:ma="http://schemas.microsoft.com/office/2006/metadata/properties/metaAttributes" ct:_="" ma:_="" ma:contentTypeName="Boardwalk Document" ma:contentTypeID="0x0101001611568CC163BF408A2B9341656A0229005E8A2D95CE4B104ABD415704F18026FE" ma:contentTypeVersion="5" ma:contentTypeDescription="" ma:contentTypeScope="" ma:versionID="90f29fec9152da4a9c508bf3a315f9a6">
  <xsd:schema xmlns:xsd="http://www.w3.org/2001/XMLSchema" xmlns:xs="http://www.w3.org/2001/XMLSchema" xmlns:p="http://schemas.microsoft.com/office/2006/metadata/properties" xmlns:ns2="3d82b00f-c080-4262-8bd6-55145f1f6582" xmlns:ns3="df744de3-77fe-4e4a-8537-39b8385cf889" targetNamespace="http://schemas.microsoft.com/office/2006/metadata/properties" ma:root="true" ma:fieldsID="8a0860fc03b672b5de69abde06b59fa7" ns2:_="" ns3:_="">
    <xsd:import namespace="3d82b00f-c080-4262-8bd6-55145f1f6582"/>
    <xsd:import namespace="df744de3-77fe-4e4a-8537-39b8385cf889"/>
    <xsd:element name="properties">
      <xsd:complexType>
        <xsd:sequence>
          <xsd:element name="documentManagement">
            <xsd:complexType>
              <xsd:all>
                <xsd:element ref="ns2:TaxCatchAll" minOccurs="0"/>
                <xsd:element ref="ns2:TaxCatchAllLabel" minOccurs="0"/>
                <xsd:element ref="ns2:DocumentSource" minOccurs="0"/>
                <xsd:element ref="ns2:ld4697d744544577a4d9bdf0f29e3853" minOccurs="0"/>
                <xsd:element ref="ns2:i21ebc5a5a064ab9935cd6fce2318e0f" minOccurs="0"/>
                <xsd:element ref="ns2:p41a4ef860704d4e9cfe364d64430016" minOccurs="0"/>
                <xsd:element ref="ns2:d0fa1fcc0b7541689fa70379b04d504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2b00f-c080-4262-8bd6-55145f1f6582"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f09c12e9-862d-49ea-b7c3-8fe33d4066a0}" ma:internalName="TaxCatchAll" ma:showField="CatchAllData" ma:web="c77c71c3-b0da-43c3-af38-f69edc72da4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f09c12e9-862d-49ea-b7c3-8fe33d4066a0}" ma:internalName="TaxCatchAllLabel" ma:readOnly="true" ma:showField="CatchAllDataLabel" ma:web="c77c71c3-b0da-43c3-af38-f69edc72da40">
      <xsd:complexType>
        <xsd:complexContent>
          <xsd:extension base="dms:MultiChoiceLookup">
            <xsd:sequence>
              <xsd:element name="Value" type="dms:Lookup" maxOccurs="unbounded" minOccurs="0" nillable="true"/>
            </xsd:sequence>
          </xsd:extension>
        </xsd:complexContent>
      </xsd:complexType>
    </xsd:element>
    <xsd:element name="DocumentSource" ma:index="10" nillable="true" ma:displayName="Document Source" ma:hidden="true" ma:internalName="DocumentSource" ma:readOnly="false">
      <xsd:simpleType>
        <xsd:restriction base="dms:Text">
          <xsd:maxLength value="255"/>
        </xsd:restriction>
      </xsd:simpleType>
    </xsd:element>
    <xsd:element name="ld4697d744544577a4d9bdf0f29e3853" ma:index="11" nillable="true" ma:taxonomy="true" ma:internalName="ld4697d744544577a4d9bdf0f29e3853" ma:taxonomyFieldName="BWPEntity" ma:displayName="Boardwalk Entity" ma:readOnly="false" ma:default="1;#Boardwalk Pipelines, LP|016d5439-fe7e-489a-83c1-5783e15efa0c" ma:fieldId="{5d4697d7-4454-4577-a4d9-bdf0f29e3853}" ma:taxonomyMulti="true" ma:sspId="d9ff53fe-efce-41c5-b67a-788167921c37" ma:termSetId="6fcd78e9-c87c-4c0f-980c-f3efd15e83ca" ma:anchorId="00000000-0000-0000-0000-000000000000" ma:open="false" ma:isKeyword="false">
      <xsd:complexType>
        <xsd:sequence>
          <xsd:element ref="pc:Terms" minOccurs="0" maxOccurs="1"/>
        </xsd:sequence>
      </xsd:complexType>
    </xsd:element>
    <xsd:element name="i21ebc5a5a064ab9935cd6fce2318e0f" ma:index="13" nillable="true" ma:taxonomy="true" ma:internalName="i21ebc5a5a064ab9935cd6fce2318e0f" ma:taxonomyFieldName="FunctionalArea" ma:displayName="Owning Organization" ma:readOnly="false" ma:default="" ma:fieldId="{221ebc5a-5a06-4ab9-935c-d6fce2318e0f}" ma:sspId="d9ff53fe-efce-41c5-b67a-788167921c37" ma:termSetId="e10d4abb-ec92-4a62-b2d7-9077f3214934" ma:anchorId="00000000-0000-0000-0000-000000000000" ma:open="false" ma:isKeyword="false">
      <xsd:complexType>
        <xsd:sequence>
          <xsd:element ref="pc:Terms" minOccurs="0" maxOccurs="1"/>
        </xsd:sequence>
      </xsd:complexType>
    </xsd:element>
    <xsd:element name="p41a4ef860704d4e9cfe364d64430016" ma:index="15" nillable="true" ma:taxonomy="true" ma:internalName="p41a4ef860704d4e9cfe364d64430016" ma:taxonomyFieldName="DepartmentalGroup" ma:displayName="Departmental Group" ma:readOnly="false" ma:default="" ma:fieldId="{941a4ef8-6070-4d4e-9cfe-364d64430016}" ma:sspId="d9ff53fe-efce-41c5-b67a-788167921c37" ma:termSetId="09b095a5-bbfc-4c9a-bf1e-fcdd1807ead4" ma:anchorId="00000000-0000-0000-0000-000000000000" ma:open="false" ma:isKeyword="false">
      <xsd:complexType>
        <xsd:sequence>
          <xsd:element ref="pc:Terms" minOccurs="0" maxOccurs="1"/>
        </xsd:sequence>
      </xsd:complexType>
    </xsd:element>
    <xsd:element name="d0fa1fcc0b7541689fa70379b04d504d" ma:index="17" nillable="true" ma:taxonomy="true" ma:internalName="d0fa1fcc0b7541689fa70379b04d504d" ma:taxonomyFieldName="LifecycleStatus" ma:displayName="Lifecycle Status" ma:readOnly="false" ma:default="" ma:fieldId="{d0fa1fcc-0b75-4168-9fa7-0379b04d504d}" ma:sspId="d9ff53fe-efce-41c5-b67a-788167921c37" ma:termSetId="a5e4f23e-4cc0-4266-b447-d058503817c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744de3-77fe-4e4a-8537-39b8385cf889"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BD3B1B-8356-4282-87C6-D2450BDB2C30}">
  <ds:schemaRefs>
    <ds:schemaRef ds:uri="http://purl.org/dc/elements/1.1/"/>
    <ds:schemaRef ds:uri="http://schemas.microsoft.com/office/2006/metadata/properties"/>
    <ds:schemaRef ds:uri="http://schemas.microsoft.com/office/2006/documentManagement/types"/>
    <ds:schemaRef ds:uri="http://purl.org/dc/dcmitype/"/>
    <ds:schemaRef ds:uri="3ce7f3db-bbdb-4779-b8b8-51efb1391a33"/>
    <ds:schemaRef ds:uri="http://purl.org/dc/terms/"/>
    <ds:schemaRef ds:uri="http://schemas.microsoft.com/office/infopath/2007/PartnerControls"/>
    <ds:schemaRef ds:uri="http://schemas.openxmlformats.org/package/2006/metadata/core-properties"/>
    <ds:schemaRef ds:uri="http://www.w3.org/XML/1998/namespace"/>
    <ds:schemaRef ds:uri="3d82b00f-c080-4262-8bd6-55145f1f6582"/>
  </ds:schemaRefs>
</ds:datastoreItem>
</file>

<file path=customXml/itemProps2.xml><?xml version="1.0" encoding="utf-8"?>
<ds:datastoreItem xmlns:ds="http://schemas.openxmlformats.org/officeDocument/2006/customXml" ds:itemID="{02768F1D-396C-4B14-AE6D-FD95337970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82b00f-c080-4262-8bd6-55145f1f6582"/>
    <ds:schemaRef ds:uri="df744de3-77fe-4e4a-8537-39b8385cf8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DE6CA2-5799-49BE-BFC9-D1F8DDE03476}">
  <ds:schemaRefs>
    <ds:schemaRef ds:uri="http://schemas.microsoft.com/office/2006/metadata/longProperties"/>
  </ds:schemaRefs>
</ds:datastoreItem>
</file>

<file path=customXml/itemProps4.xml><?xml version="1.0" encoding="utf-8"?>
<ds:datastoreItem xmlns:ds="http://schemas.openxmlformats.org/officeDocument/2006/customXml" ds:itemID="{523FA9F1-3EFB-4B05-91F0-5B930A7B9D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BWP Blue Line</Template>
  <TotalTime>499</TotalTime>
  <Words>390</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Texas Gas Transmission, LLC  Presentation for the  Commonwealth of Kentucky  Legislature</vt:lpstr>
      <vt:lpstr>Texas Gas Overview</vt:lpstr>
      <vt:lpstr>System Map</vt:lpstr>
      <vt:lpstr>Services Provided by Texas Gas</vt:lpstr>
      <vt:lpstr>Kentucky and Indiana</vt:lpstr>
      <vt:lpstr>System Performance</vt:lpstr>
      <vt:lpstr>Preparation and What Happened</vt:lpstr>
      <vt:lpstr>Steps We Have Taken</vt:lpstr>
    </vt:vector>
  </TitlesOfParts>
  <Company>Boardwalk Pipeline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Text Here</dc:title>
  <dc:creator>Outlaw, Wynne</dc:creator>
  <cp:lastModifiedBy>Stephens, Kyle</cp:lastModifiedBy>
  <cp:revision>13</cp:revision>
  <cp:lastPrinted>2019-02-14T21:11:31Z</cp:lastPrinted>
  <dcterms:created xsi:type="dcterms:W3CDTF">2023-01-18T20:07:02Z</dcterms:created>
  <dcterms:modified xsi:type="dcterms:W3CDTF">2023-01-27T18:17:54Z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0x0101001611568CC163BF408A2B9341656A0229005E8A2D95CE4B104ABD415704F18026FE</vt:lpwstr>
  </property>
  <property fmtid="{D5CDD505-2E9C-101B-9397-08002B2CF9AE}" pid="3" name="Valid">
    <vt:lpwstr>Yes</vt:lpwstr>
  </property>
  <property fmtid="{D5CDD505-2E9C-101B-9397-08002B2CF9AE}" pid="4" name="DepartmentalGroup">
    <vt:lpwstr>5;#8140 - Administration|dcb1a205-7123-4959-864f-4060bc74a79c</vt:lpwstr>
  </property>
  <property fmtid="{D5CDD505-2E9C-101B-9397-08002B2CF9AE}" pid="5" name="FunctionalArea">
    <vt:lpwstr>3;#Human Resources ＆ Administration|662ec222-ee6d-4d6d-880a-fe024e3161e2</vt:lpwstr>
  </property>
  <property fmtid="{D5CDD505-2E9C-101B-9397-08002B2CF9AE}" pid="6" name="BWPEntity">
    <vt:lpwstr>1;#Boardwalk Pipelines, LP|016d5439-fe7e-489a-83c1-5783e15efa0c</vt:lpwstr>
  </property>
  <property fmtid="{D5CDD505-2E9C-101B-9397-08002B2CF9AE}" pid="7" name="LifecycleStatus">
    <vt:lpwstr/>
  </property>
</Properties>
</file>