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9" r:id="rId5"/>
    <p:sldMasterId id="2147483692" r:id="rId6"/>
  </p:sldMasterIdLst>
  <p:notesMasterIdLst>
    <p:notesMasterId r:id="rId13"/>
  </p:notesMasterIdLst>
  <p:sldIdLst>
    <p:sldId id="560" r:id="rId7"/>
    <p:sldId id="260" r:id="rId8"/>
    <p:sldId id="256" r:id="rId9"/>
    <p:sldId id="2147471489" r:id="rId10"/>
    <p:sldId id="564" r:id="rId11"/>
    <p:sldId id="2147471491" r:id="rId1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3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56" autoAdjust="0"/>
    <p:restoredTop sz="94323" autoAdjust="0"/>
  </p:normalViewPr>
  <p:slideViewPr>
    <p:cSldViewPr snapToGrid="0" snapToObjects="1">
      <p:cViewPr varScale="1">
        <p:scale>
          <a:sx n="119" d="100"/>
          <a:sy n="119" d="100"/>
        </p:scale>
        <p:origin x="787"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6734F-F235-FA4D-8D86-C6CC1F52DC75}"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85BCE-8A1D-4942-ABE5-C5326066AE97}" type="slidenum">
              <a:rPr lang="en-US" smtClean="0"/>
              <a:t>‹#›</a:t>
            </a:fld>
            <a:endParaRPr lang="en-US"/>
          </a:p>
        </p:txBody>
      </p:sp>
    </p:spTree>
    <p:extLst>
      <p:ext uri="{BB962C8B-B14F-4D97-AF65-F5344CB8AC3E}">
        <p14:creationId xmlns:p14="http://schemas.microsoft.com/office/powerpoint/2010/main" val="40612022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1</a:t>
            </a:fld>
            <a:endParaRPr lang="en-US"/>
          </a:p>
        </p:txBody>
      </p:sp>
    </p:spTree>
    <p:extLst>
      <p:ext uri="{BB962C8B-B14F-4D97-AF65-F5344CB8AC3E}">
        <p14:creationId xmlns:p14="http://schemas.microsoft.com/office/powerpoint/2010/main" val="335445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2</a:t>
            </a:fld>
            <a:endParaRPr lang="en-US"/>
          </a:p>
        </p:txBody>
      </p:sp>
    </p:spTree>
    <p:extLst>
      <p:ext uri="{BB962C8B-B14F-4D97-AF65-F5344CB8AC3E}">
        <p14:creationId xmlns:p14="http://schemas.microsoft.com/office/powerpoint/2010/main" val="193105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3</a:t>
            </a:fld>
            <a:endParaRPr lang="en-US"/>
          </a:p>
        </p:txBody>
      </p:sp>
    </p:spTree>
    <p:extLst>
      <p:ext uri="{BB962C8B-B14F-4D97-AF65-F5344CB8AC3E}">
        <p14:creationId xmlns:p14="http://schemas.microsoft.com/office/powerpoint/2010/main" val="265553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4</a:t>
            </a:fld>
            <a:endParaRPr lang="en-US"/>
          </a:p>
        </p:txBody>
      </p:sp>
    </p:spTree>
    <p:extLst>
      <p:ext uri="{BB962C8B-B14F-4D97-AF65-F5344CB8AC3E}">
        <p14:creationId xmlns:p14="http://schemas.microsoft.com/office/powerpoint/2010/main" val="204246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5</a:t>
            </a:fld>
            <a:endParaRPr lang="en-US"/>
          </a:p>
        </p:txBody>
      </p:sp>
    </p:spTree>
    <p:extLst>
      <p:ext uri="{BB962C8B-B14F-4D97-AF65-F5344CB8AC3E}">
        <p14:creationId xmlns:p14="http://schemas.microsoft.com/office/powerpoint/2010/main" val="248100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85BCE-8A1D-4942-ABE5-C5326066AE97}" type="slidenum">
              <a:rPr lang="en-US" smtClean="0"/>
              <a:t>6</a:t>
            </a:fld>
            <a:endParaRPr lang="en-US"/>
          </a:p>
        </p:txBody>
      </p:sp>
    </p:spTree>
    <p:extLst>
      <p:ext uri="{BB962C8B-B14F-4D97-AF65-F5344CB8AC3E}">
        <p14:creationId xmlns:p14="http://schemas.microsoft.com/office/powerpoint/2010/main" val="3049348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bwMode="black">
          <a:xfrm>
            <a:off x="419101" y="998761"/>
            <a:ext cx="8167461" cy="1382489"/>
          </a:xfrm>
          <a:prstGeom prst="rect">
            <a:avLst/>
          </a:prstGeom>
        </p:spPr>
        <p:txBody>
          <a:bodyPr wrap="square" anchor="t" anchorCtr="0">
            <a:noAutofit/>
          </a:bodyPr>
          <a:lstStyle>
            <a:lvl1pPr algn="l">
              <a:defRPr sz="5400">
                <a:solidFill>
                  <a:schemeClr val="bg1"/>
                </a:solidFill>
                <a:latin typeface="Arial" panose="020B0604020202020204" pitchFamily="34" charset="0"/>
              </a:defRPr>
            </a:lvl1pPr>
          </a:lstStyle>
          <a:p>
            <a:r>
              <a:rPr lang="en-US" dirty="0"/>
              <a:t>Always In Title Case; </a:t>
            </a:r>
            <a:br>
              <a:rPr lang="en-US" dirty="0"/>
            </a:br>
            <a:r>
              <a:rPr lang="en-US" dirty="0"/>
              <a:t>2 Lines Preferred</a:t>
            </a:r>
          </a:p>
        </p:txBody>
      </p:sp>
      <p:sp>
        <p:nvSpPr>
          <p:cNvPr id="9" name="Text Placeholder 12"/>
          <p:cNvSpPr>
            <a:spLocks noGrp="1"/>
          </p:cNvSpPr>
          <p:nvPr>
            <p:ph type="body" sz="quarter" idx="11" hasCustomPrompt="1"/>
          </p:nvPr>
        </p:nvSpPr>
        <p:spPr bwMode="black">
          <a:xfrm>
            <a:off x="419101" y="2898019"/>
            <a:ext cx="645611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0" name="Text Placeholder 2"/>
          <p:cNvSpPr>
            <a:spLocks noGrp="1"/>
          </p:cNvSpPr>
          <p:nvPr>
            <p:ph type="body" idx="12" hasCustomPrompt="1"/>
          </p:nvPr>
        </p:nvSpPr>
        <p:spPr>
          <a:xfrm>
            <a:off x="419100" y="2385050"/>
            <a:ext cx="6455338"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A41411D5-F492-4B53-B3FB-726D5650ECE4}"/>
              </a:ext>
            </a:extLst>
          </p:cNvPr>
          <p:cNvCxnSpPr>
            <a:cxnSpLocks/>
          </p:cNvCxnSpPr>
          <p:nvPr userDrawn="1"/>
        </p:nvCxnSpPr>
        <p:spPr>
          <a:xfrm>
            <a:off x="419100" y="869517"/>
            <a:ext cx="4194175"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2" name="Picture 1" descr="A picture containing drawing&#10;&#10;Description automatically generated">
            <a:extLst>
              <a:ext uri="{FF2B5EF4-FFF2-40B4-BE49-F238E27FC236}">
                <a16:creationId xmlns:a16="http://schemas.microsoft.com/office/drawing/2014/main" id="{0C8BF4AA-BDEE-438F-A9B0-0744EB663EF3}"/>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162326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15"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3200" dirty="0"/>
            </a:lvl1pPr>
          </a:lstStyle>
          <a:p>
            <a:pPr lvl="0"/>
            <a:r>
              <a:rPr lang="en-US" dirty="0"/>
              <a:t>Arial 32 pt.</a:t>
            </a:r>
            <a:br>
              <a:rPr lang="en-US" dirty="0"/>
            </a:br>
            <a:r>
              <a:rPr lang="en-US" dirty="0"/>
              <a:t>Line 2</a:t>
            </a:r>
            <a:br>
              <a:rPr lang="en-US" dirty="0"/>
            </a:br>
            <a:r>
              <a:rPr lang="en-US" dirty="0"/>
              <a:t>Line3</a:t>
            </a:r>
            <a:br>
              <a:rPr lang="en-US" dirty="0"/>
            </a:br>
            <a:r>
              <a:rPr lang="en-US" dirty="0"/>
              <a:t>Line4</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2577886" y="2433234"/>
            <a:ext cx="6169239" cy="1600338"/>
          </a:xfrm>
        </p:spPr>
        <p:txBody>
          <a:bodyPr anchor="t" anchorCtr="0"/>
          <a:lstStyle>
            <a:lvl1pPr marL="0" indent="0" algn="l" defTabSz="457189" rtl="0" eaLnBrk="1" latinLnBrk="0" hangingPunct="1">
              <a:lnSpc>
                <a:spcPts val="2500"/>
              </a:lnSpc>
              <a:spcBef>
                <a:spcPts val="0"/>
              </a:spcBef>
              <a:spcAft>
                <a:spcPts val="1200"/>
              </a:spcAft>
              <a:buClr>
                <a:schemeClr val="tx1"/>
              </a:buClr>
              <a:buSzPct val="110000"/>
              <a:buFont typeface="Wingdings" panose="05000000000000000000" pitchFamily="2" charset="2"/>
              <a:buNone/>
              <a:defRPr lang="en-US" sz="2000" b="0" kern="1200" spc="2" noProof="0" dirty="0">
                <a:solidFill>
                  <a:schemeClr val="tx1"/>
                </a:solidFill>
                <a:latin typeface="Arial" panose="020B0604020202020204" pitchFamily="34" charset="0"/>
                <a:ea typeface="+mn-ea"/>
                <a:cs typeface="+mn-cs"/>
              </a:defRPr>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dirty="0"/>
              <a:t>Arial 20 </a:t>
            </a:r>
            <a:r>
              <a:rPr lang="en-US" dirty="0" err="1"/>
              <a:t>pt</a:t>
            </a:r>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31474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dirty="0"/>
              <a:t>Arial 28 pt.</a:t>
            </a:r>
            <a:br>
              <a:rPr lang="en-US" dirty="0"/>
            </a:br>
            <a:r>
              <a:rPr lang="en-US" dirty="0"/>
              <a:t>Line 2</a:t>
            </a:r>
            <a:br>
              <a:rPr lang="en-US" dirty="0"/>
            </a:br>
            <a:r>
              <a:rPr lang="en-US" dirty="0"/>
              <a:t>Line3</a:t>
            </a:r>
            <a:br>
              <a:rPr lang="en-US" dirty="0"/>
            </a:br>
            <a:r>
              <a:rPr lang="en-US" dirty="0"/>
              <a:t>Line4</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2208818"/>
            <a:ext cx="3535597" cy="1722634"/>
          </a:xfrm>
          <a:prstGeom prst="rect">
            <a:avLst/>
          </a:prstGeom>
        </p:spPr>
        <p:txBody>
          <a:bodyPr lIns="0"/>
          <a:lstStyle>
            <a:lvl1pPr marL="0" indent="0">
              <a:lnSpc>
                <a:spcPts val="144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p:nvPr>
        </p:nvSpPr>
        <p:spPr>
          <a:xfrm>
            <a:off x="4881263" y="997810"/>
            <a:ext cx="3865863" cy="3035763"/>
          </a:xfrm>
        </p:spPr>
        <p:txBody>
          <a:bodyPr anchor="b" anchorCtr="0"/>
          <a:lstStyle>
            <a:lvl1pPr marL="0" indent="0">
              <a:spcAft>
                <a:spcPts val="1200"/>
              </a:spcAft>
              <a:buNone/>
              <a:defRPr sz="1200"/>
            </a:lvl1pPr>
            <a:lvl2pPr marL="565136" indent="-171446">
              <a:defRPr lang="en-US" sz="1200" b="0" kern="1200" baseline="0" dirty="0" smtClean="0">
                <a:solidFill>
                  <a:schemeClr val="tx1"/>
                </a:solidFill>
                <a:latin typeface="+mn-lt"/>
                <a:ea typeface="+mn-ea"/>
                <a:cs typeface="+mn-cs"/>
              </a:defRPr>
            </a:lvl2pPr>
            <a:lvl3pPr marL="341305" indent="0">
              <a:buNone/>
              <a:defRPr sz="1200"/>
            </a:lvl3pPr>
            <a:lvl4pPr>
              <a:defRPr sz="1200"/>
            </a:lvl4pPr>
            <a:lvl5pPr marL="1312830" indent="-165096">
              <a:defRPr sz="1200"/>
            </a:lvl5pPr>
          </a:lstStyle>
          <a:p>
            <a:pPr lvl="0"/>
            <a:r>
              <a:rPr lang="en-US"/>
              <a:t>Click to edit Master text styles</a:t>
            </a:r>
          </a:p>
        </p:txBody>
      </p:sp>
      <p:cxnSp>
        <p:nvCxnSpPr>
          <p:cNvPr id="10" name="Straight Connector 9">
            <a:extLst>
              <a:ext uri="{FF2B5EF4-FFF2-40B4-BE49-F238E27FC236}">
                <a16:creationId xmlns:a16="http://schemas.microsoft.com/office/drawing/2014/main" id="{52130626-CD50-4DFC-A0B5-444D1F82375F}"/>
              </a:ext>
            </a:extLst>
          </p:cNvPr>
          <p:cNvCxnSpPr>
            <a:cxnSpLocks/>
          </p:cNvCxnSpPr>
          <p:nvPr userDrawn="1"/>
        </p:nvCxnSpPr>
        <p:spPr>
          <a:xfrm>
            <a:off x="4572000" y="540424"/>
            <a:ext cx="0" cy="3493149"/>
          </a:xfrm>
          <a:prstGeom prst="line">
            <a:avLst/>
          </a:prstGeom>
          <a:ln w="1270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84288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3734861" cy="342900"/>
          </a:xfrm>
        </p:spPr>
        <p:txBody>
          <a:bodyPr vert="horz" lIns="0" tIns="0" rIns="91440" bIns="45720" rtlCol="0" anchor="t">
            <a:noAutofit/>
          </a:bodyPr>
          <a:lstStyle>
            <a:lvl1pPr>
              <a:defRPr lang="en-US" sz="2800" dirty="0"/>
            </a:lvl1pPr>
          </a:lstStyle>
          <a:p>
            <a:pPr lvl="0"/>
            <a:r>
              <a:rPr lang="en-US" dirty="0"/>
              <a:t>Arial 28 pt.</a:t>
            </a:r>
            <a:br>
              <a:rPr lang="en-US" dirty="0"/>
            </a:br>
            <a:r>
              <a:rPr lang="en-US" dirty="0"/>
              <a:t>Line 2</a:t>
            </a:r>
            <a:br>
              <a:rPr lang="en-US" dirty="0"/>
            </a:br>
            <a:r>
              <a:rPr lang="en-US" dirty="0"/>
              <a:t>Line3</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74825"/>
            <a:ext cx="3535597" cy="2673607"/>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613275" y="552451"/>
            <a:ext cx="4133851" cy="3883025"/>
          </a:xfrm>
        </p:spPr>
        <p:txBody>
          <a:bodyPr/>
          <a:lstStyle>
            <a:lvl1pPr>
              <a:defRPr/>
            </a:lvl1pPr>
          </a:lstStyle>
          <a:p>
            <a:r>
              <a:rPr lang="en-US" dirty="0"/>
              <a:t>Place Image here</a:t>
            </a:r>
          </a:p>
        </p:txBody>
      </p:sp>
    </p:spTree>
    <p:extLst>
      <p:ext uri="{BB962C8B-B14F-4D97-AF65-F5344CB8AC3E}">
        <p14:creationId xmlns:p14="http://schemas.microsoft.com/office/powerpoint/2010/main" val="7583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8318456" cy="342900"/>
          </a:xfrm>
        </p:spPr>
        <p:txBody>
          <a:bodyPr vert="horz" lIns="0" tIns="0" rIns="91440" bIns="45720" rtlCol="0" anchor="t">
            <a:noAutofit/>
          </a:bodyPr>
          <a:lstStyle>
            <a:lvl1pPr>
              <a:defRPr lang="en-US" sz="2800" dirty="0"/>
            </a:lvl1pPr>
          </a:lstStyle>
          <a:p>
            <a:pPr lvl="0"/>
            <a:r>
              <a:rPr lang="en-US" dirty="0"/>
              <a:t>Arial 28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945461"/>
            <a:ext cx="8328063" cy="611491"/>
          </a:xfrm>
          <a:prstGeom prst="rect">
            <a:avLst/>
          </a:prstGeom>
        </p:spPr>
        <p:txBody>
          <a:bodyPr lIns="0"/>
          <a:lstStyle>
            <a:lvl1pPr marL="0" indent="0">
              <a:lnSpc>
                <a:spcPts val="1600"/>
              </a:lnSpc>
              <a:buNone/>
              <a:defRPr lang="en-US" sz="14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
        <p:nvSpPr>
          <p:cNvPr id="13" name="Slide Number Placeholder 5">
            <a:extLst>
              <a:ext uri="{FF2B5EF4-FFF2-40B4-BE49-F238E27FC236}">
                <a16:creationId xmlns:a16="http://schemas.microsoft.com/office/drawing/2014/main" id="{ED85D3E1-C38A-4D1E-8E7B-300E09ABDB95}"/>
              </a:ext>
            </a:extLst>
          </p:cNvPr>
          <p:cNvSpPr txBox="1">
            <a:spLocks/>
          </p:cNvSpPr>
          <p:nvPr userDrawn="1"/>
        </p:nvSpPr>
        <p:spPr>
          <a:xfrm>
            <a:off x="428671" y="4766298"/>
            <a:ext cx="369539" cy="224347"/>
          </a:xfrm>
          <a:prstGeom prst="rect">
            <a:avLst/>
          </a:prstGeom>
        </p:spPr>
        <p:txBody>
          <a:bodyPr vert="horz" lIns="0" tIns="45720" rIns="0" bIns="45720" rtlCol="0" anchor="ctr"/>
          <a:lstStyle>
            <a:defPPr>
              <a:defRPr lang="en-US"/>
            </a:defPPr>
            <a:lvl1pPr marL="0" algn="l" defTabSz="457200" rtl="0" eaLnBrk="1" latinLnBrk="0" hangingPunct="1">
              <a:defRPr sz="800" kern="1200">
                <a:solidFill>
                  <a:schemeClr val="tx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CF5B18-1935-AB44-AE6E-C993FDFDD711}" type="slidenum">
              <a:rPr lang="en-US" sz="800" smtClean="0">
                <a:latin typeface="Arial" panose="020B0604020202020204" pitchFamily="34" charset="0"/>
              </a:rPr>
              <a:pPr/>
              <a:t>‹#›</a:t>
            </a:fld>
            <a:endParaRPr lang="en-US" sz="800" dirty="0">
              <a:latin typeface="Arial" panose="020B0604020202020204" pitchFamily="34" charset="0"/>
            </a:endParaRPr>
          </a:p>
        </p:txBody>
      </p:sp>
      <p:pic>
        <p:nvPicPr>
          <p:cNvPr id="14" name="Picture 13" descr="A picture containing drawing&#10;&#10;Description automatically generated">
            <a:extLst>
              <a:ext uri="{FF2B5EF4-FFF2-40B4-BE49-F238E27FC236}">
                <a16:creationId xmlns:a16="http://schemas.microsoft.com/office/drawing/2014/main" id="{7F1ED64E-3FED-4998-B555-F197BB23EF0A}"/>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
        <p:nvSpPr>
          <p:cNvPr id="7" name="Picture Placeholder 6">
            <a:extLst>
              <a:ext uri="{FF2B5EF4-FFF2-40B4-BE49-F238E27FC236}">
                <a16:creationId xmlns:a16="http://schemas.microsoft.com/office/drawing/2014/main" id="{AF4ADB2A-7C41-4967-8DE7-E1C264BA5973}"/>
              </a:ext>
            </a:extLst>
          </p:cNvPr>
          <p:cNvSpPr>
            <a:spLocks noGrp="1"/>
          </p:cNvSpPr>
          <p:nvPr>
            <p:ph type="pic" sz="quarter" idx="12" hasCustomPrompt="1"/>
          </p:nvPr>
        </p:nvSpPr>
        <p:spPr>
          <a:xfrm>
            <a:off x="419101" y="2113006"/>
            <a:ext cx="4028303" cy="2347784"/>
          </a:xfrm>
        </p:spPr>
        <p:txBody>
          <a:bodyPr/>
          <a:lstStyle>
            <a:lvl1pPr>
              <a:defRPr/>
            </a:lvl1pPr>
          </a:lstStyle>
          <a:p>
            <a:r>
              <a:rPr lang="en-US" dirty="0"/>
              <a:t>Place Image here</a:t>
            </a:r>
          </a:p>
        </p:txBody>
      </p:sp>
      <p:sp>
        <p:nvSpPr>
          <p:cNvPr id="8" name="Picture Placeholder 6">
            <a:extLst>
              <a:ext uri="{FF2B5EF4-FFF2-40B4-BE49-F238E27FC236}">
                <a16:creationId xmlns:a16="http://schemas.microsoft.com/office/drawing/2014/main" id="{BB2F037D-F7DC-4969-8BE1-4D51AE3B5484}"/>
              </a:ext>
            </a:extLst>
          </p:cNvPr>
          <p:cNvSpPr>
            <a:spLocks noGrp="1"/>
          </p:cNvSpPr>
          <p:nvPr>
            <p:ph type="pic" sz="quarter" idx="13" hasCustomPrompt="1"/>
          </p:nvPr>
        </p:nvSpPr>
        <p:spPr>
          <a:xfrm>
            <a:off x="4620397" y="2113006"/>
            <a:ext cx="4028303" cy="2347784"/>
          </a:xfrm>
        </p:spPr>
        <p:txBody>
          <a:bodyPr/>
          <a:lstStyle>
            <a:lvl1pPr>
              <a:defRPr/>
            </a:lvl1pPr>
          </a:lstStyle>
          <a:p>
            <a:r>
              <a:rPr lang="en-US" dirty="0"/>
              <a:t>Place Image here</a:t>
            </a:r>
          </a:p>
        </p:txBody>
      </p:sp>
      <p:sp>
        <p:nvSpPr>
          <p:cNvPr id="6" name="Table Placeholder 5">
            <a:extLst>
              <a:ext uri="{FF2B5EF4-FFF2-40B4-BE49-F238E27FC236}">
                <a16:creationId xmlns:a16="http://schemas.microsoft.com/office/drawing/2014/main" id="{F03ACF95-19AA-4642-A427-828D17C3A524}"/>
              </a:ext>
            </a:extLst>
          </p:cNvPr>
          <p:cNvSpPr>
            <a:spLocks noGrp="1"/>
          </p:cNvSpPr>
          <p:nvPr>
            <p:ph type="tbl" sz="quarter" idx="14"/>
          </p:nvPr>
        </p:nvSpPr>
        <p:spPr>
          <a:xfrm>
            <a:off x="419101" y="1705534"/>
            <a:ext cx="4005263" cy="258762"/>
          </a:xfrm>
        </p:spPr>
        <p:txBody>
          <a:bodyPr/>
          <a:lstStyle>
            <a:lvl1pPr>
              <a:defRPr sz="1000" b="1">
                <a:solidFill>
                  <a:schemeClr val="tx1"/>
                </a:solidFill>
              </a:defRPr>
            </a:lvl1pPr>
          </a:lstStyle>
          <a:p>
            <a:r>
              <a:rPr lang="en-US"/>
              <a:t>Click icon to add table</a:t>
            </a:r>
            <a:endParaRPr lang="en-US" dirty="0"/>
          </a:p>
        </p:txBody>
      </p:sp>
      <p:sp>
        <p:nvSpPr>
          <p:cNvPr id="11" name="Table Placeholder 5">
            <a:extLst>
              <a:ext uri="{FF2B5EF4-FFF2-40B4-BE49-F238E27FC236}">
                <a16:creationId xmlns:a16="http://schemas.microsoft.com/office/drawing/2014/main" id="{7CA18CE0-B33A-4A8D-86C1-4B496BD0C1E0}"/>
              </a:ext>
            </a:extLst>
          </p:cNvPr>
          <p:cNvSpPr>
            <a:spLocks noGrp="1"/>
          </p:cNvSpPr>
          <p:nvPr>
            <p:ph type="tbl" sz="quarter" idx="15"/>
          </p:nvPr>
        </p:nvSpPr>
        <p:spPr>
          <a:xfrm>
            <a:off x="4618723" y="1705534"/>
            <a:ext cx="4005263" cy="258762"/>
          </a:xfrm>
        </p:spPr>
        <p:txBody>
          <a:bodyPr/>
          <a:lstStyle>
            <a:lvl1pPr>
              <a:defRPr sz="1000" b="1">
                <a:solidFill>
                  <a:schemeClr val="tx1"/>
                </a:solidFill>
              </a:defRPr>
            </a:lvl1pPr>
          </a:lstStyle>
          <a:p>
            <a:r>
              <a:rPr lang="en-US" dirty="0"/>
              <a:t>Click icon to add table</a:t>
            </a:r>
          </a:p>
        </p:txBody>
      </p:sp>
    </p:spTree>
    <p:extLst>
      <p:ext uri="{BB962C8B-B14F-4D97-AF65-F5344CB8AC3E}">
        <p14:creationId xmlns:p14="http://schemas.microsoft.com/office/powerpoint/2010/main" val="371347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Title, copy styliz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8670" y="552451"/>
            <a:ext cx="6127114" cy="342900"/>
          </a:xfrm>
        </p:spPr>
        <p:txBody>
          <a:bodyPr vert="horz" lIns="0" tIns="0" rIns="91440" bIns="45720" rtlCol="0" anchor="t">
            <a:noAutofit/>
          </a:bodyPr>
          <a:lstStyle>
            <a:lvl1pPr>
              <a:defRPr lang="en-US" sz="1800" b="1" kern="1200" dirty="0">
                <a:solidFill>
                  <a:schemeClr val="tx1"/>
                </a:solidFill>
                <a:latin typeface="Arial" panose="020B0604020202020204" pitchFamily="34" charset="0"/>
                <a:ea typeface="+mj-ea"/>
                <a:cs typeface="Arial" charset="0"/>
              </a:defRPr>
            </a:lvl1pPr>
          </a:lstStyle>
          <a:p>
            <a:pPr lvl="0" algn="l" defTabSz="457189" rtl="0" eaLnBrk="1" latinLnBrk="0" hangingPunct="1">
              <a:lnSpc>
                <a:spcPct val="90000"/>
              </a:lnSpc>
              <a:spcBef>
                <a:spcPct val="0"/>
              </a:spcBef>
              <a:buNone/>
            </a:pPr>
            <a:r>
              <a:rPr lang="en-US" dirty="0"/>
              <a:t>Title Case, Arial 18 Pt</a:t>
            </a:r>
          </a:p>
        </p:txBody>
      </p:sp>
      <p:sp>
        <p:nvSpPr>
          <p:cNvPr id="6" name="Text Placeholder 6">
            <a:extLst>
              <a:ext uri="{FF2B5EF4-FFF2-40B4-BE49-F238E27FC236}">
                <a16:creationId xmlns:a16="http://schemas.microsoft.com/office/drawing/2014/main" id="{7A8FCE54-ABB3-4AAD-8E82-24D7D4078287}"/>
              </a:ext>
            </a:extLst>
          </p:cNvPr>
          <p:cNvSpPr>
            <a:spLocks noGrp="1"/>
          </p:cNvSpPr>
          <p:nvPr>
            <p:ph type="body" sz="quarter" idx="14" hasCustomPrompt="1"/>
          </p:nvPr>
        </p:nvSpPr>
        <p:spPr>
          <a:xfrm>
            <a:off x="419101" y="2956139"/>
            <a:ext cx="6136682" cy="1311041"/>
          </a:xfrm>
        </p:spPr>
        <p:txBody>
          <a:bodyPr vert="horz" lIns="0" tIns="45720" rIns="91440" bIns="45720" rtlCol="0" anchor="t" anchorCtr="0">
            <a:noAutofit/>
          </a:bodyPr>
          <a:lstStyle>
            <a:lvl1pPr marL="0" indent="0">
              <a:lnSpc>
                <a:spcPts val="1600"/>
              </a:lnSpc>
              <a:buNone/>
              <a:defRPr lang="en-US" sz="1200" dirty="0"/>
            </a:lvl1pPr>
          </a:lstStyle>
          <a:p>
            <a:pPr marL="171446" lvl="0" indent="-171446">
              <a:lnSpc>
                <a:spcPts val="1800"/>
              </a:lnSpc>
              <a:spcAft>
                <a:spcPts val="1200"/>
              </a:spcAft>
            </a:pPr>
            <a:r>
              <a:rPr lang="en-US" dirty="0"/>
              <a:t>Arial 12 </a:t>
            </a:r>
            <a:r>
              <a:rPr lang="en-US" dirty="0" err="1"/>
              <a:t>pt</a:t>
            </a:r>
            <a:endParaRPr lang="en-US" dirty="0"/>
          </a:p>
        </p:txBody>
      </p:sp>
      <p:sp>
        <p:nvSpPr>
          <p:cNvPr id="5" name="Text Placeholder 4">
            <a:extLst>
              <a:ext uri="{FF2B5EF4-FFF2-40B4-BE49-F238E27FC236}">
                <a16:creationId xmlns:a16="http://schemas.microsoft.com/office/drawing/2014/main" id="{33400CBF-4912-4B40-B482-D799240A1F6D}"/>
              </a:ext>
            </a:extLst>
          </p:cNvPr>
          <p:cNvSpPr>
            <a:spLocks noGrp="1"/>
          </p:cNvSpPr>
          <p:nvPr>
            <p:ph type="body" sz="quarter" idx="15" hasCustomPrompt="1"/>
          </p:nvPr>
        </p:nvSpPr>
        <p:spPr>
          <a:xfrm>
            <a:off x="399486" y="1082676"/>
            <a:ext cx="6156298" cy="234950"/>
          </a:xfrm>
        </p:spPr>
        <p:txBody>
          <a:bodyPr/>
          <a:lstStyle>
            <a:lvl1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1pPr>
            <a:lvl2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2pPr>
            <a:lvl3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3pPr>
            <a:lvl4pPr marL="0" indent="0" algn="l" defTabSz="457189" rtl="0" eaLnBrk="1" latinLnBrk="0" hangingPunct="1">
              <a:lnSpc>
                <a:spcPts val="3200"/>
              </a:lnSpc>
              <a:spcBef>
                <a:spcPct val="0"/>
              </a:spcBef>
              <a:buNone/>
              <a:defRPr lang="en-US" sz="3200" b="1" kern="1200" dirty="0" smtClean="0">
                <a:solidFill>
                  <a:schemeClr val="tx1"/>
                </a:solidFill>
                <a:latin typeface="Arial" panose="020B0604020202020204" pitchFamily="34" charset="0"/>
                <a:ea typeface="+mj-ea"/>
                <a:cs typeface="Arial" charset="0"/>
              </a:defRPr>
            </a:lvl4pPr>
            <a:lvl5pPr marL="0" indent="0" algn="l" defTabSz="457189" rtl="0" eaLnBrk="1" latinLnBrk="0" hangingPunct="1">
              <a:lnSpc>
                <a:spcPct val="90000"/>
              </a:lnSpc>
              <a:spcBef>
                <a:spcPct val="0"/>
              </a:spcBef>
              <a:buNone/>
              <a:defRPr lang="en-US" sz="2800" b="1" kern="1200" dirty="0">
                <a:solidFill>
                  <a:schemeClr val="tx1"/>
                </a:solidFill>
                <a:latin typeface="Arial" charset="0"/>
                <a:ea typeface="+mj-ea"/>
                <a:cs typeface="Arial" charset="0"/>
              </a:defRPr>
            </a:lvl5pPr>
          </a:lstStyle>
          <a:p>
            <a:pPr lvl="0"/>
            <a:r>
              <a:rPr lang="en-US" dirty="0"/>
              <a:t>Arial 32 </a:t>
            </a:r>
            <a:r>
              <a:rPr lang="en-US" dirty="0" err="1"/>
              <a:t>pt</a:t>
            </a:r>
            <a:r>
              <a:rPr lang="en-US" dirty="0"/>
              <a: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2036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342900"/>
          </a:xfrm>
        </p:spPr>
        <p:txBody>
          <a:bodyPr vert="horz" lIns="0" tIns="0" rIns="91440" bIns="45720" rtlCol="0" anchor="t">
            <a:noAutofit/>
          </a:bodyPr>
          <a:lstStyle>
            <a:lvl1pPr>
              <a:defRPr lang="en-US" sz="2400" dirty="0"/>
            </a:lvl1pPr>
          </a:lstStyle>
          <a:p>
            <a:pPr lvl="0"/>
            <a:r>
              <a:rPr lang="en-US" dirty="0"/>
              <a:t>Title Case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092425"/>
            <a:ext cx="2478139" cy="309544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83375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dirty="0"/>
              <a:t>Title Case, </a:t>
            </a:r>
            <a:br>
              <a:rPr lang="en-US" dirty="0"/>
            </a:br>
            <a:r>
              <a:rPr lang="en-US" dirty="0"/>
              <a:t>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428751"/>
            <a:ext cx="2478139" cy="2741195"/>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60137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copy, Image/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2274" y="552451"/>
            <a:ext cx="2471716" cy="519595"/>
          </a:xfrm>
        </p:spPr>
        <p:txBody>
          <a:bodyPr vert="horz" lIns="0" tIns="0" rIns="91440" bIns="45720" rtlCol="0" anchor="t">
            <a:noAutofit/>
          </a:bodyPr>
          <a:lstStyle>
            <a:lvl1pPr>
              <a:defRPr lang="en-US" sz="2400" dirty="0"/>
            </a:lvl1pPr>
          </a:lstStyle>
          <a:p>
            <a:pPr lvl="0"/>
            <a:r>
              <a:rPr lang="en-US" dirty="0"/>
              <a:t>Title Case, </a:t>
            </a:r>
            <a:br>
              <a:rPr lang="en-US" dirty="0"/>
            </a:br>
            <a:r>
              <a:rPr lang="en-US" dirty="0"/>
              <a:t>Arial 24 Pt</a:t>
            </a:r>
            <a:br>
              <a:rPr lang="en-US" dirty="0"/>
            </a:br>
            <a:r>
              <a:rPr lang="en-US" dirty="0"/>
              <a:t>Third Line</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063" y="1707167"/>
            <a:ext cx="2478139" cy="2318238"/>
          </a:xfrm>
          <a:prstGeom prst="rect">
            <a:avLst/>
          </a:prstGeom>
        </p:spPr>
        <p:txBody>
          <a:bodyPr lIns="0"/>
          <a:lstStyle>
            <a:lvl1pPr marL="0" indent="0">
              <a:lnSpc>
                <a:spcPts val="1440"/>
              </a:lnSpc>
              <a:buNone/>
              <a:defRPr lang="en-US" sz="1200" kern="1200" spc="2" dirty="0" smtClean="0">
                <a:solidFill>
                  <a:schemeClr val="tx1"/>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AD59A952-0224-47E6-B86C-40A4CA616E1F}"/>
              </a:ext>
            </a:extLst>
          </p:cNvPr>
          <p:cNvSpPr>
            <a:spLocks noGrp="1"/>
          </p:cNvSpPr>
          <p:nvPr>
            <p:ph type="pic" sz="quarter" idx="12"/>
          </p:nvPr>
        </p:nvSpPr>
        <p:spPr>
          <a:xfrm>
            <a:off x="3256671" y="552451"/>
            <a:ext cx="5490454" cy="3522414"/>
          </a:xfrm>
        </p:spPr>
        <p:txBody>
          <a:bodyPr/>
          <a:lstStyle>
            <a:lvl1pPr marL="0" indent="0">
              <a:buNone/>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solidFill>
                  <a:schemeClr val="tx1"/>
                </a:solidFill>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40863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 column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C14B917D-FE7D-46FB-9C5C-2813E30020E9}"/>
              </a:ext>
            </a:extLst>
          </p:cNvPr>
          <p:cNvSpPr>
            <a:spLocks noGrp="1"/>
          </p:cNvSpPr>
          <p:nvPr>
            <p:ph type="body" sz="quarter" idx="13"/>
          </p:nvPr>
        </p:nvSpPr>
        <p:spPr>
          <a:xfrm>
            <a:off x="428669" y="1201073"/>
            <a:ext cx="3865863" cy="3307839"/>
          </a:xfrm>
        </p:spPr>
        <p:txBody>
          <a:bodyPr/>
          <a:lstStyle>
            <a:lvl1pPr marL="233357" indent="-233357">
              <a:spcAft>
                <a:spcPts val="1200"/>
              </a:spcAft>
              <a:tabLs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197AFDA8-8A83-44A0-962D-A4260FF64960}"/>
              </a:ext>
            </a:extLst>
          </p:cNvPr>
          <p:cNvSpPr>
            <a:spLocks noGrp="1"/>
          </p:cNvSpPr>
          <p:nvPr>
            <p:ph type="body" sz="quarter" idx="14"/>
          </p:nvPr>
        </p:nvSpPr>
        <p:spPr>
          <a:xfrm>
            <a:off x="4613275" y="1201073"/>
            <a:ext cx="4039249" cy="3307839"/>
          </a:xfrm>
        </p:spPr>
        <p:txBody>
          <a:bodyPr/>
          <a:lstStyle>
            <a:lvl1pPr marL="233357" indent="-233357">
              <a:spcAft>
                <a:spcPts val="1200"/>
              </a:spcAft>
              <a:defRPr sz="1400"/>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0606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2 Conten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11480" y="552451"/>
            <a:ext cx="8229600" cy="323165"/>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12" name="Content Placeholder 5"/>
          <p:cNvSpPr>
            <a:spLocks noGrp="1"/>
          </p:cNvSpPr>
          <p:nvPr>
            <p:ph sz="quarter" idx="11" hasCustomPrompt="1"/>
          </p:nvPr>
        </p:nvSpPr>
        <p:spPr>
          <a:xfrm>
            <a:off x="415127" y="897361"/>
            <a:ext cx="8224521" cy="193899"/>
          </a:xfrm>
        </p:spPr>
        <p:txBody>
          <a:bodyPr vert="horz" lIns="0" tIns="0" rIns="91440" bIns="0" rtlCol="0" anchor="t">
            <a:spAutoFit/>
          </a:bodyPr>
          <a:lstStyle>
            <a:lvl1pPr>
              <a:defRPr lang="en-US" sz="1400" dirty="0">
                <a:ea typeface="+mj-ea"/>
                <a:cs typeface="+mj-cs"/>
              </a:defRPr>
            </a:lvl1pPr>
          </a:lstStyle>
          <a:p>
            <a:pPr marL="0" lvl="0" indent="0">
              <a:lnSpc>
                <a:spcPct val="90000"/>
              </a:lnSpc>
              <a:spcBef>
                <a:spcPct val="0"/>
              </a:spcBef>
              <a:buNone/>
            </a:pPr>
            <a:r>
              <a:rPr lang="en-US" dirty="0"/>
              <a:t>Subtitle | 14 Pt | Max 2 Lines | Max Character: 100 </a:t>
            </a:r>
          </a:p>
        </p:txBody>
      </p:sp>
      <p:sp>
        <p:nvSpPr>
          <p:cNvPr id="10"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4925BEE2-7C6A-40F8-885C-C0697B259EFB}"/>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
        <p:nvSpPr>
          <p:cNvPr id="8" name="Text Placeholder 6">
            <a:extLst>
              <a:ext uri="{FF2B5EF4-FFF2-40B4-BE49-F238E27FC236}">
                <a16:creationId xmlns:a16="http://schemas.microsoft.com/office/drawing/2014/main" id="{1FB0B885-C263-4DCC-8091-4828272191FD}"/>
              </a:ext>
            </a:extLst>
          </p:cNvPr>
          <p:cNvSpPr>
            <a:spLocks noGrp="1"/>
          </p:cNvSpPr>
          <p:nvPr>
            <p:ph type="body" sz="quarter" idx="13"/>
          </p:nvPr>
        </p:nvSpPr>
        <p:spPr>
          <a:xfrm>
            <a:off x="428669" y="1428751"/>
            <a:ext cx="3865863" cy="2695779"/>
          </a:xfrm>
        </p:spPr>
        <p:txBody>
          <a:bodyPr/>
          <a:lstStyle>
            <a:lvl1pPr marL="233357" indent="-233357">
              <a:tabLst/>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20D15C7D-7913-4B38-99C3-C5E31DE4E1AD}"/>
              </a:ext>
            </a:extLst>
          </p:cNvPr>
          <p:cNvSpPr>
            <a:spLocks noGrp="1"/>
          </p:cNvSpPr>
          <p:nvPr>
            <p:ph type="body" sz="quarter" idx="14"/>
          </p:nvPr>
        </p:nvSpPr>
        <p:spPr>
          <a:xfrm>
            <a:off x="4613275" y="1458459"/>
            <a:ext cx="4039249" cy="2666070"/>
          </a:xfrm>
        </p:spPr>
        <p:txBody>
          <a:bodyPr/>
          <a:lstStyle>
            <a:lvl1pPr marL="233357" indent="-233357">
              <a:defRPr/>
            </a:lvl1pPr>
            <a:lvl2pPr marL="565136" indent="-171446">
              <a:defRPr lang="en-US" sz="1200" b="0" kern="1200" baseline="0" dirty="0" smtClean="0">
                <a:solidFill>
                  <a:schemeClr val="tx1"/>
                </a:solidFill>
                <a:latin typeface="+mn-lt"/>
                <a:ea typeface="+mn-ea"/>
                <a:cs typeface="+mn-cs"/>
              </a:defRPr>
            </a:lvl2pPr>
            <a:lvl3pPr marL="512750" indent="-171446">
              <a:defRPr sz="1200"/>
            </a:lvl3pPr>
            <a:lvl4pPr>
              <a:defRPr sz="1200"/>
            </a:lvl4pPr>
            <a:lvl5pPr marL="1312830" indent="-165096">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3602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Full Page Photo_2">
    <p:bg>
      <p:bgPr>
        <a:solidFill>
          <a:schemeClr val="accent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159C3DA1-DEB1-4B21-9A23-9B1542197EB5}"/>
              </a:ext>
            </a:extLst>
          </p:cNvPr>
          <p:cNvSpPr/>
          <p:nvPr userDrawn="1"/>
        </p:nvSpPr>
        <p:spPr>
          <a:xfrm>
            <a:off x="0" y="1"/>
            <a:ext cx="9143358"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19" dirty="0">
              <a:latin typeface="Arial" panose="020B0604020202020204" pitchFamily="34" charset="0"/>
            </a:endParaRPr>
          </a:p>
        </p:txBody>
      </p:sp>
      <p:sp>
        <p:nvSpPr>
          <p:cNvPr id="4" name="object 4">
            <a:extLst>
              <a:ext uri="{FF2B5EF4-FFF2-40B4-BE49-F238E27FC236}">
                <a16:creationId xmlns:a16="http://schemas.microsoft.com/office/drawing/2014/main" id="{7DB0D50D-0260-4CD8-B23B-73CC332F40ED}"/>
              </a:ext>
            </a:extLst>
          </p:cNvPr>
          <p:cNvSpPr/>
          <p:nvPr userDrawn="1"/>
        </p:nvSpPr>
        <p:spPr>
          <a:xfrm>
            <a:off x="0" y="29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dirty="0">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169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7" name="Text Placeholder 6">
            <a:extLst>
              <a:ext uri="{FF2B5EF4-FFF2-40B4-BE49-F238E27FC236}">
                <a16:creationId xmlns:a16="http://schemas.microsoft.com/office/drawing/2014/main" id="{95215B55-CB2B-4E5B-9E8A-5936BF85FBD9}"/>
              </a:ext>
            </a:extLst>
          </p:cNvPr>
          <p:cNvSpPr>
            <a:spLocks noGrp="1"/>
          </p:cNvSpPr>
          <p:nvPr>
            <p:ph type="body" sz="quarter" idx="13"/>
          </p:nvPr>
        </p:nvSpPr>
        <p:spPr>
          <a:xfrm>
            <a:off x="3257255" y="1201073"/>
            <a:ext cx="2564425"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396865" indent="-163509">
              <a:defRPr sz="1000"/>
            </a:lvl3pPr>
            <a:lvl4pPr>
              <a:defRPr sz="1000"/>
            </a:lvl4pPr>
            <a:lvl5pPr marL="1312830" indent="-165096">
              <a:defRPr sz="1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6">
            <a:extLst>
              <a:ext uri="{FF2B5EF4-FFF2-40B4-BE49-F238E27FC236}">
                <a16:creationId xmlns:a16="http://schemas.microsoft.com/office/drawing/2014/main" id="{8E50CAE9-EFBE-4DEF-A9F8-7D4BA6D6F2F9}"/>
              </a:ext>
            </a:extLst>
          </p:cNvPr>
          <p:cNvSpPr>
            <a:spLocks noGrp="1"/>
          </p:cNvSpPr>
          <p:nvPr>
            <p:ph type="body" sz="quarter" idx="16"/>
          </p:nvPr>
        </p:nvSpPr>
        <p:spPr>
          <a:xfrm>
            <a:off x="5983289" y="1201073"/>
            <a:ext cx="2748258" cy="3307839"/>
          </a:xfrm>
        </p:spPr>
        <p:txBody>
          <a:bodyPr/>
          <a:lstStyle>
            <a:lvl1pPr marL="0" indent="0">
              <a:buNone/>
              <a:tabLst/>
              <a:defRPr sz="1200"/>
            </a:lvl1pPr>
            <a:lvl2pPr marL="565136" indent="-171446">
              <a:defRPr lang="en-US" sz="1200" b="0" kern="1200" baseline="0" dirty="0" smtClean="0">
                <a:solidFill>
                  <a:schemeClr val="tx1"/>
                </a:solidFill>
                <a:latin typeface="+mn-lt"/>
                <a:ea typeface="+mn-ea"/>
                <a:cs typeface="+mn-cs"/>
              </a:defRPr>
            </a:lvl2pPr>
            <a:lvl3pPr marL="404802" indent="-171446">
              <a:defRPr lang="en-US" sz="1000" b="0" kern="1200" baseline="0" dirty="0" smtClean="0">
                <a:solidFill>
                  <a:schemeClr val="tx1"/>
                </a:solidFill>
                <a:latin typeface="Arial" panose="020B0604020202020204" pitchFamily="34" charset="0"/>
                <a:ea typeface="+mn-ea"/>
                <a:cs typeface="+mn-cs"/>
              </a:defRPr>
            </a:lvl3pPr>
            <a:lvl4pPr>
              <a:defRPr sz="1000"/>
            </a:lvl4pPr>
            <a:lvl5pPr marL="1312830" indent="-165096">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174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6580" y="1196288"/>
            <a:ext cx="8330546" cy="2925475"/>
          </a:xfrm>
        </p:spPr>
        <p:txBody>
          <a:bodyPr/>
          <a:lstStyle/>
          <a:p>
            <a:r>
              <a:rPr lang="en-US"/>
              <a:t>Click icon to add table</a:t>
            </a:r>
            <a:endParaRPr lang="en-US" dirty="0"/>
          </a:p>
        </p:txBody>
      </p:sp>
    </p:spTree>
    <p:extLst>
      <p:ext uri="{BB962C8B-B14F-4D97-AF65-F5344CB8AC3E}">
        <p14:creationId xmlns:p14="http://schemas.microsoft.com/office/powerpoint/2010/main" val="125145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copy - no bul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4982"/>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6" name="Text Placeholder 5">
            <a:extLst>
              <a:ext uri="{FF2B5EF4-FFF2-40B4-BE49-F238E27FC236}">
                <a16:creationId xmlns:a16="http://schemas.microsoft.com/office/drawing/2014/main" id="{773134C1-21C4-4114-A820-5E4D46CAD630}"/>
              </a:ext>
            </a:extLst>
          </p:cNvPr>
          <p:cNvSpPr>
            <a:spLocks noGrp="1"/>
          </p:cNvSpPr>
          <p:nvPr>
            <p:ph type="body" sz="quarter" idx="12"/>
          </p:nvPr>
        </p:nvSpPr>
        <p:spPr>
          <a:xfrm>
            <a:off x="419101" y="1158582"/>
            <a:ext cx="8328025" cy="3387725"/>
          </a:xfrm>
        </p:spPr>
        <p:txBody>
          <a:bodyPr/>
          <a:lstStyle>
            <a:lvl1pPr marL="0" indent="0" algn="l" defTabSz="457189" rtl="0" eaLnBrk="1" latinLnBrk="0" hangingPunct="1">
              <a:lnSpc>
                <a:spcPts val="1800"/>
              </a:lnSpc>
              <a:spcBef>
                <a:spcPts val="0"/>
              </a:spcBef>
              <a:spcAft>
                <a:spcPts val="1200"/>
              </a:spcAft>
              <a:buClr>
                <a:schemeClr val="tx1"/>
              </a:buClr>
              <a:buSzPct val="110000"/>
              <a:buFont typeface="Wingdings" panose="05000000000000000000" pitchFamily="2" charset="2"/>
              <a:buNone/>
              <a:defRPr lang="en-US" sz="1400" b="0" kern="1200" spc="2" noProof="0" dirty="0" smtClean="0">
                <a:solidFill>
                  <a:schemeClr val="tx1"/>
                </a:solidFill>
                <a:latin typeface="Arial" panose="020B0604020202020204" pitchFamily="34" charset="0"/>
                <a:ea typeface="+mn-ea"/>
                <a:cs typeface="+mn-cs"/>
              </a:defRPr>
            </a:lvl1pPr>
            <a:lvl2pPr>
              <a:defRPr>
                <a:latin typeface="Arial" panose="020B0604020202020204" pitchFamily="34" charset="0"/>
              </a:defRPr>
            </a:lvl2pPr>
            <a:lvl5pPr marL="1260443" indent="-173034">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9007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copy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25028"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19100" y="1201074"/>
            <a:ext cx="8343822" cy="3368590"/>
          </a:xfrm>
          <a:prstGeom prst="rect">
            <a:avLst/>
          </a:prstGeom>
        </p:spPr>
        <p:txBody>
          <a:bodyPr lIns="0"/>
          <a:lstStyle>
            <a:lvl1pPr marL="171446" indent="-171446">
              <a:lnSpc>
                <a:spcPts val="1600"/>
              </a:lnSpc>
              <a:spcAft>
                <a:spcPts val="1200"/>
              </a:spcAft>
              <a:buFont typeface="Arial" panose="020B0604020202020204" pitchFamily="34" charset="0"/>
              <a:buChar char="•"/>
              <a:defRPr lang="en-US" sz="1400" b="0" kern="1200" spc="2" noProof="0" dirty="0">
                <a:solidFill>
                  <a:schemeClr val="tx1"/>
                </a:solidFill>
                <a:latin typeface="Arial" panose="020B0604020202020204" pitchFamily="34" charset="0"/>
                <a:ea typeface="+mn-ea"/>
                <a:cs typeface="+mn-cs"/>
              </a:defRPr>
            </a:lvl1pPr>
            <a:lvl2pPr marL="569899" indent="-176209">
              <a:lnSpc>
                <a:spcPts val="1440"/>
              </a:lnSpc>
              <a:buNone/>
              <a:defRPr lang="en-US" sz="1200" b="0" kern="1200" baseline="0" dirty="0" smtClean="0">
                <a:solidFill>
                  <a:schemeClr val="tx1"/>
                </a:solidFill>
                <a:latin typeface="Arial" panose="020B0604020202020204" pitchFamily="34" charset="0"/>
                <a:ea typeface="+mn-ea"/>
                <a:cs typeface="+mn-cs"/>
              </a:defRPr>
            </a:lvl2pPr>
            <a:lvl3pPr marL="0" indent="0">
              <a:lnSpc>
                <a:spcPts val="1440"/>
              </a:lnSpc>
              <a:buNone/>
              <a:defRPr lang="en-US" sz="1200" b="0" kern="1200" baseline="0" dirty="0" smtClean="0">
                <a:solidFill>
                  <a:schemeClr val="tx1"/>
                </a:solidFill>
                <a:latin typeface="Arial" panose="020B0604020202020204" pitchFamily="34" charset="0"/>
                <a:ea typeface="+mn-ea"/>
                <a:cs typeface="+mn-cs"/>
              </a:defRPr>
            </a:lvl3pPr>
            <a:lvl4pPr marL="0" indent="0">
              <a:lnSpc>
                <a:spcPts val="1440"/>
              </a:lnSpc>
              <a:buNone/>
              <a:defRPr lang="en-US" sz="1200" b="0" kern="1200" dirty="0" smtClean="0">
                <a:solidFill>
                  <a:schemeClr val="tx1"/>
                </a:solidFill>
                <a:latin typeface="Arial" panose="020B0604020202020204" pitchFamily="34" charset="0"/>
                <a:ea typeface="+mn-ea"/>
                <a:cs typeface="+mn-cs"/>
              </a:defRPr>
            </a:lvl4pPr>
            <a:lvl5pPr marL="0" indent="0">
              <a:lnSpc>
                <a:spcPts val="1440"/>
              </a:lnSpc>
              <a:buNone/>
              <a:defRPr lang="en-US" sz="1200" b="0" kern="1200" baseline="0" dirty="0">
                <a:solidFill>
                  <a:schemeClr val="tx1"/>
                </a:solidFill>
                <a:latin typeface="Arial" panose="020B0604020202020204" pitchFamily="34" charset="0"/>
                <a:ea typeface="+mn-ea"/>
                <a:cs typeface="+mn-cs"/>
              </a:defRPr>
            </a:lvl5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a:p>
            <a:pPr marL="233357" lvl="4"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Fifth level</a:t>
            </a:r>
            <a:endParaRPr lang="en-US" dirty="0"/>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292777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2 lines, 1 column copy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52451"/>
            <a:ext cx="8229600" cy="497912"/>
          </a:xfrm>
        </p:spPr>
        <p:txBody>
          <a:bodyPr vert="horz" lIns="0" tIns="0" rIns="91440" bIns="45720" rtlCol="0" anchor="t">
            <a:noAutofit/>
          </a:bodyPr>
          <a:lstStyle>
            <a:lvl1pPr>
              <a:defRPr lang="en-US" sz="2400" dirty="0"/>
            </a:lvl1pPr>
          </a:lstStyle>
          <a:p>
            <a:pPr lvl="0"/>
            <a:r>
              <a:rPr lang="en-US" dirty="0"/>
              <a:t>Title - Title Case, Arial 24 Pt</a:t>
            </a:r>
            <a:br>
              <a:rPr lang="en-US" dirty="0"/>
            </a:br>
            <a:r>
              <a:rPr lang="en-US" dirty="0"/>
              <a:t>2 Line Max</a:t>
            </a:r>
          </a:p>
        </p:txBody>
      </p:sp>
      <p:sp>
        <p:nvSpPr>
          <p:cNvPr id="7" name="Content Placeholder 2"/>
          <p:cNvSpPr>
            <a:spLocks noGrp="1"/>
          </p:cNvSpPr>
          <p:nvPr>
            <p:ph sz="half" idx="1" hasCustomPrompt="1"/>
          </p:nvPr>
        </p:nvSpPr>
        <p:spPr>
          <a:xfrm>
            <a:off x="423718" y="1428751"/>
            <a:ext cx="8224982" cy="3226531"/>
          </a:xfrm>
          <a:prstGeom prst="rect">
            <a:avLst/>
          </a:prstGeom>
        </p:spPr>
        <p:txBody>
          <a:bodyPr lIns="0"/>
          <a:lstStyle>
            <a:lvl1pPr marL="342892" indent="-342892">
              <a:lnSpc>
                <a:spcPts val="2880"/>
              </a:lnSpc>
              <a:spcBef>
                <a:spcPts val="600"/>
              </a:spcBef>
              <a:spcAft>
                <a:spcPts val="600"/>
              </a:spcAft>
              <a:defRPr lang="en-US" sz="1400" b="0" kern="1200" spc="2" noProof="0" dirty="0">
                <a:solidFill>
                  <a:schemeClr val="tx1"/>
                </a:solidFill>
                <a:latin typeface="Arial" panose="020B0604020202020204" pitchFamily="34" charset="0"/>
                <a:ea typeface="+mn-ea"/>
                <a:cs typeface="+mn-cs"/>
              </a:defRPr>
            </a:lvl1pPr>
            <a:lvl2pPr>
              <a:defRPr sz="1200" b="0">
                <a:solidFill>
                  <a:schemeClr val="tx1"/>
                </a:solidFill>
                <a:latin typeface="Arial" panose="020B0604020202020204" pitchFamily="34" charset="0"/>
              </a:defRPr>
            </a:lvl2pPr>
            <a:lvl3pPr>
              <a:defRPr sz="1200" b="0">
                <a:solidFill>
                  <a:schemeClr val="tx1"/>
                </a:solidFill>
              </a:defRPr>
            </a:lvl3pPr>
            <a:lvl4pPr>
              <a:defRPr sz="1200" b="0">
                <a:solidFill>
                  <a:schemeClr val="tx1"/>
                </a:solidFill>
              </a:defRPr>
            </a:lvl4pPr>
            <a:lvl5pPr>
              <a:defRPr sz="12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6D2A43D5-046C-497F-9471-58F9E9F29733}"/>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62072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116" y="552451"/>
            <a:ext cx="8267700" cy="323165"/>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7" name="Content Placeholder 2"/>
          <p:cNvSpPr>
            <a:spLocks noGrp="1"/>
          </p:cNvSpPr>
          <p:nvPr>
            <p:ph sz="half" idx="1"/>
          </p:nvPr>
        </p:nvSpPr>
        <p:spPr>
          <a:xfrm>
            <a:off x="424573" y="1201904"/>
            <a:ext cx="8224982" cy="3385337"/>
          </a:xfrm>
          <a:prstGeom prst="rect">
            <a:avLst/>
          </a:prstGeom>
        </p:spPr>
        <p:txBody>
          <a:bodyPr lIns="0"/>
          <a:lstStyle>
            <a:lvl1pPr marL="342892" indent="-342892">
              <a:lnSpc>
                <a:spcPts val="2880"/>
              </a:lnSpc>
              <a:defRPr lang="en-US" sz="1400" b="0" kern="1200" spc="2" noProof="0" dirty="0">
                <a:solidFill>
                  <a:schemeClr val="tx1"/>
                </a:solidFill>
                <a:latin typeface="Arial" panose="020B0604020202020204" pitchFamily="34" charset="0"/>
                <a:ea typeface="+mn-ea"/>
                <a:cs typeface="+mn-cs"/>
              </a:defRPr>
            </a:lvl1pPr>
            <a:lvl2pPr marL="512750" indent="-171446">
              <a:defRPr sz="1200" b="0">
                <a:solidFill>
                  <a:schemeClr val="tx1"/>
                </a:solidFill>
              </a:defRPr>
            </a:lvl2pPr>
            <a:lvl3pPr>
              <a:defRPr lang="en-US" sz="1000" b="0" kern="1200" baseline="0" dirty="0">
                <a:solidFill>
                  <a:schemeClr val="tx1"/>
                </a:solidFill>
                <a:latin typeface="Arial" panose="020B0604020202020204" pitchFamily="34" charset="0"/>
                <a:ea typeface="+mn-ea"/>
                <a:cs typeface="+mn-cs"/>
              </a:defRPr>
            </a:lvl3pPr>
            <a:lvl4pPr>
              <a:defRPr sz="1000" b="0">
                <a:solidFill>
                  <a:schemeClr val="tx1"/>
                </a:solidFill>
              </a:defRPr>
            </a:lvl4pPr>
            <a:lvl5pPr>
              <a:defRPr sz="1000" b="0">
                <a:solidFill>
                  <a:schemeClr val="tx1"/>
                </a:solidFill>
              </a:defRPr>
            </a:lvl5pPr>
            <a:lvl6pPr>
              <a:defRPr sz="1800"/>
            </a:lvl6pPr>
            <a:lvl7pPr>
              <a:defRPr sz="1800"/>
            </a:lvl7pPr>
            <a:lvl8pPr>
              <a:defRPr sz="1800"/>
            </a:lvl8pPr>
            <a:lvl9pPr>
              <a:defRPr sz="1800"/>
            </a:lvl9pPr>
          </a:lstStyle>
          <a:p>
            <a:pPr marL="233357" lvl="0"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Click to edit Master text styles</a:t>
            </a:r>
          </a:p>
          <a:p>
            <a:pPr marL="233357" lvl="1"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Second level</a:t>
            </a:r>
          </a:p>
          <a:p>
            <a:pPr marL="233357" lvl="2"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Third level</a:t>
            </a:r>
          </a:p>
          <a:p>
            <a:pPr marL="233357" lvl="3" indent="-233357"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tabLst/>
            </a:pPr>
            <a:r>
              <a:rPr lang="en-US"/>
              <a:t>Fourth level</a:t>
            </a:r>
          </a:p>
        </p:txBody>
      </p:sp>
      <p:sp>
        <p:nvSpPr>
          <p:cNvPr id="4" name="Content Placeholder 5"/>
          <p:cNvSpPr>
            <a:spLocks noGrp="1"/>
          </p:cNvSpPr>
          <p:nvPr>
            <p:ph sz="quarter" idx="11" hasCustomPrompt="1"/>
          </p:nvPr>
        </p:nvSpPr>
        <p:spPr>
          <a:xfrm>
            <a:off x="424574" y="89535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mtClean="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9"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BBF7996-58DD-427A-A257-9EDFC1ECAB05}"/>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6897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547014"/>
            <a:ext cx="8229600" cy="875111"/>
          </a:xfrm>
        </p:spPr>
        <p:txBody>
          <a:bodyPr vert="horz" lIns="0" tIns="0" rIns="91440" bIns="45720" rtlCol="0" anchor="t">
            <a:noAutofit/>
          </a:bodyPr>
          <a:lstStyle>
            <a:lvl1pPr>
              <a:defRPr lang="en-US" sz="2400" dirty="0"/>
            </a:lvl1pPr>
          </a:lstStyle>
          <a:p>
            <a:pPr lvl="0"/>
            <a:r>
              <a:rPr lang="en-US" dirty="0"/>
              <a:t>Title - Title Case, Arial 24 Pt</a:t>
            </a:r>
            <a:br>
              <a:rPr lang="en-US" dirty="0"/>
            </a:br>
            <a:r>
              <a:rPr lang="en-US" dirty="0"/>
              <a:t>2 Line Max</a:t>
            </a:r>
          </a:p>
        </p:txBody>
      </p:sp>
      <p:sp>
        <p:nvSpPr>
          <p:cNvPr id="5"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
        <p:nvSpPr>
          <p:cNvPr id="4" name="Slide Number Placeholder 5">
            <a:extLst>
              <a:ext uri="{FF2B5EF4-FFF2-40B4-BE49-F238E27FC236}">
                <a16:creationId xmlns:a16="http://schemas.microsoft.com/office/drawing/2014/main" id="{399D1090-145C-4A8B-821A-A2056D9D34C9}"/>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spTree>
    <p:extLst>
      <p:ext uri="{BB962C8B-B14F-4D97-AF65-F5344CB8AC3E}">
        <p14:creationId xmlns:p14="http://schemas.microsoft.com/office/powerpoint/2010/main" val="96560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ubtitle,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19100" y="552451"/>
            <a:ext cx="8229600" cy="378565"/>
          </a:xfrm>
        </p:spPr>
        <p:txBody>
          <a:bodyPr>
            <a:spAutoFit/>
          </a:bodyPr>
          <a:lstStyle>
            <a:lvl1pPr>
              <a:defRPr sz="2400"/>
            </a:lvl1pPr>
          </a:lstStyle>
          <a:p>
            <a:r>
              <a:rPr lang="en-US" dirty="0"/>
              <a:t>Title - Title Case, Arial 24 Pt</a:t>
            </a:r>
          </a:p>
        </p:txBody>
      </p:sp>
      <p:sp>
        <p:nvSpPr>
          <p:cNvPr id="5" name="Content Placeholder 5"/>
          <p:cNvSpPr>
            <a:spLocks noGrp="1"/>
          </p:cNvSpPr>
          <p:nvPr>
            <p:ph sz="quarter" idx="11" hasCustomPrompt="1"/>
          </p:nvPr>
        </p:nvSpPr>
        <p:spPr>
          <a:xfrm>
            <a:off x="419101" y="896591"/>
            <a:ext cx="8224521" cy="193899"/>
          </a:xfrm>
        </p:spPr>
        <p:txBody>
          <a:bodyPr vert="horz" lIns="0" tIns="0" rIns="91440" bIns="0" rtlCol="0" anchor="t">
            <a:spAutoFit/>
          </a:bodyPr>
          <a:lstStyle>
            <a:lvl1pPr marL="0" indent="0" algn="l" defTabSz="457189" rtl="0" eaLnBrk="1" latinLnBrk="0" hangingPunct="1">
              <a:lnSpc>
                <a:spcPct val="90000"/>
              </a:lnSpc>
              <a:spcBef>
                <a:spcPct val="0"/>
              </a:spcBef>
              <a:buNone/>
              <a:defRPr lang="en-US" sz="1400" b="0" kern="1200" spc="2" dirty="0">
                <a:solidFill>
                  <a:schemeClr val="tx1"/>
                </a:solidFill>
                <a:latin typeface="Arial" panose="020B0604020202020204" pitchFamily="34" charset="0"/>
                <a:ea typeface="+mj-ea"/>
                <a:cs typeface="+mj-cs"/>
              </a:defRPr>
            </a:lvl1pPr>
            <a:lvl2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2pPr>
            <a:lvl3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3pPr>
            <a:lvl4pPr algn="l" defTabSz="457189" rtl="0" eaLnBrk="1" latinLnBrk="0" hangingPunct="1">
              <a:lnSpc>
                <a:spcPct val="90000"/>
              </a:lnSpc>
              <a:spcBef>
                <a:spcPct val="0"/>
              </a:spcBef>
              <a:buNone/>
              <a:defRPr lang="en-US" sz="2800" b="0" kern="1200" smtClean="0">
                <a:solidFill>
                  <a:schemeClr val="tx1"/>
                </a:solidFill>
                <a:latin typeface="+mj-lt"/>
                <a:ea typeface="+mj-ea"/>
                <a:cs typeface="+mj-cs"/>
              </a:defRPr>
            </a:lvl4pPr>
            <a:lvl5pPr algn="l" defTabSz="457189" rtl="0" eaLnBrk="1" latinLnBrk="0" hangingPunct="1">
              <a:lnSpc>
                <a:spcPct val="90000"/>
              </a:lnSpc>
              <a:spcBef>
                <a:spcPct val="0"/>
              </a:spcBef>
              <a:buNone/>
              <a:defRPr lang="en-US" sz="2800" b="0" kern="1200" dirty="0" smtClean="0">
                <a:solidFill>
                  <a:schemeClr val="tx1"/>
                </a:solidFill>
                <a:latin typeface="+mj-lt"/>
                <a:ea typeface="+mj-ea"/>
                <a:cs typeface="+mj-cs"/>
              </a:defRPr>
            </a:lvl5pPr>
          </a:lstStyle>
          <a:p>
            <a:pPr lvl="0"/>
            <a:r>
              <a:rPr lang="en-US" dirty="0"/>
              <a:t>Subtitle | 14 Pt | Max 2 Lines | Max Character: 100 </a:t>
            </a:r>
          </a:p>
        </p:txBody>
      </p:sp>
      <p:sp>
        <p:nvSpPr>
          <p:cNvPr id="8" name="Text Placeholder 8"/>
          <p:cNvSpPr>
            <a:spLocks noGrp="1"/>
          </p:cNvSpPr>
          <p:nvPr>
            <p:ph type="body" sz="quarter" idx="12"/>
          </p:nvPr>
        </p:nvSpPr>
        <p:spPr>
          <a:xfrm>
            <a:off x="460186" y="4448176"/>
            <a:ext cx="8223631" cy="204788"/>
          </a:xfrm>
        </p:spPr>
        <p:txBody>
          <a:bodyPr/>
          <a:lstStyle>
            <a:lvl1pPr marL="0" indent="0">
              <a:lnSpc>
                <a:spcPct val="100000"/>
              </a:lnSpc>
              <a:spcBef>
                <a:spcPts val="0"/>
              </a:spcBef>
              <a:spcAft>
                <a:spcPts val="0"/>
              </a:spcAft>
              <a:buNone/>
              <a:defRPr sz="1000">
                <a:solidFill>
                  <a:srgbClr val="58676D"/>
                </a:solidFill>
              </a:defRPr>
            </a:lvl1pPr>
            <a:lvl2pPr marL="393690" indent="0">
              <a:lnSpc>
                <a:spcPct val="100000"/>
              </a:lnSpc>
              <a:spcBef>
                <a:spcPts val="0"/>
              </a:spcBef>
              <a:spcAft>
                <a:spcPts val="0"/>
              </a:spcAft>
              <a:buNone/>
              <a:defRPr/>
            </a:lvl2pPr>
            <a:lvl3pPr marL="749282" indent="0">
              <a:lnSpc>
                <a:spcPct val="100000"/>
              </a:lnSpc>
              <a:spcBef>
                <a:spcPts val="0"/>
              </a:spcBef>
              <a:spcAft>
                <a:spcPts val="0"/>
              </a:spcAft>
              <a:buNone/>
              <a:defRPr/>
            </a:lvl3pPr>
            <a:lvl4pPr marL="1092173" indent="0">
              <a:lnSpc>
                <a:spcPct val="100000"/>
              </a:lnSpc>
              <a:spcBef>
                <a:spcPts val="0"/>
              </a:spcBef>
              <a:spcAft>
                <a:spcPts val="0"/>
              </a:spcAft>
              <a:buNone/>
              <a:defRPr/>
            </a:lvl4pPr>
            <a:lvl5pPr marL="1371566" indent="0">
              <a:lnSpc>
                <a:spcPct val="100000"/>
              </a:lnSpc>
              <a:spcBef>
                <a:spcPts val="0"/>
              </a:spcBef>
              <a:spcAft>
                <a:spcPts val="0"/>
              </a:spcAft>
              <a:buNone/>
              <a:defRPr/>
            </a:lvl5pPr>
          </a:lstStyle>
          <a:p>
            <a:pPr lvl="0"/>
            <a:r>
              <a:rPr lang="en-US"/>
              <a:t>Click to edit Master text styles</a:t>
            </a:r>
          </a:p>
        </p:txBody>
      </p:sp>
    </p:spTree>
    <p:extLst>
      <p:ext uri="{BB962C8B-B14F-4D97-AF65-F5344CB8AC3E}">
        <p14:creationId xmlns:p14="http://schemas.microsoft.com/office/powerpoint/2010/main" val="31160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2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Clea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2132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Full Page Photo_2">
    <p:bg>
      <p:bgPr>
        <a:solidFill>
          <a:schemeClr val="accent1"/>
        </a:solidFill>
        <a:effectLst/>
      </p:bgPr>
    </p:bg>
    <p:spTree>
      <p:nvGrpSpPr>
        <p:cNvPr id="1" name=""/>
        <p:cNvGrpSpPr/>
        <p:nvPr/>
      </p:nvGrpSpPr>
      <p:grpSpPr>
        <a:xfrm>
          <a:off x="0" y="0"/>
          <a:ext cx="0" cy="0"/>
          <a:chOff x="0" y="0"/>
          <a:chExt cx="0" cy="0"/>
        </a:xfrm>
      </p:grpSpPr>
      <p:pic>
        <p:nvPicPr>
          <p:cNvPr id="7" name="Picture 6" descr="A white car parked on a road&#10;&#10;Description automatically generated with medium confidence">
            <a:extLst>
              <a:ext uri="{FF2B5EF4-FFF2-40B4-BE49-F238E27FC236}">
                <a16:creationId xmlns:a16="http://schemas.microsoft.com/office/drawing/2014/main" id="{651D3F14-7499-9747-827D-DE652C6694E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object 4">
            <a:extLst>
              <a:ext uri="{FF2B5EF4-FFF2-40B4-BE49-F238E27FC236}">
                <a16:creationId xmlns:a16="http://schemas.microsoft.com/office/drawing/2014/main" id="{7DB0D50D-0260-4CD8-B23B-73CC332F40ED}"/>
              </a:ext>
            </a:extLst>
          </p:cNvPr>
          <p:cNvSpPr/>
          <p:nvPr userDrawn="1"/>
        </p:nvSpPr>
        <p:spPr>
          <a:xfrm>
            <a:off x="-805398" y="14900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dirty="0">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80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lean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E4EE73-BB88-4E2F-AD48-D1F258FE950C}"/>
              </a:ext>
            </a:extLst>
          </p:cNvPr>
          <p:cNvSpPr>
            <a:spLocks noGrp="1"/>
          </p:cNvSpPr>
          <p:nvPr>
            <p:ph type="body" sz="quarter" idx="10"/>
          </p:nvPr>
        </p:nvSpPr>
        <p:spPr>
          <a:xfrm>
            <a:off x="419101" y="511277"/>
            <a:ext cx="8342313" cy="220662"/>
          </a:xfrm>
        </p:spPr>
        <p:txBody>
          <a:bodyPr tIns="0"/>
          <a:lstStyle>
            <a:lvl1pPr>
              <a:buNone/>
              <a:defRPr sz="1100" b="1"/>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426195925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19100" y="994783"/>
            <a:ext cx="4214493" cy="1588127"/>
          </a:xfrm>
        </p:spPr>
        <p:txBody>
          <a:bodyPr anchor="t" anchorCtr="0">
            <a:noAutofit/>
          </a:bodyPr>
          <a:lstStyle>
            <a:lvl1pPr marL="0" marR="0" indent="0" algn="l" defTabSz="457189" rtl="0" eaLnBrk="1" fontAlgn="auto" latinLnBrk="0" hangingPunct="1">
              <a:lnSpc>
                <a:spcPct val="90000"/>
              </a:lnSpc>
              <a:spcBef>
                <a:spcPct val="0"/>
              </a:spcBef>
              <a:spcAft>
                <a:spcPts val="0"/>
              </a:spcAft>
              <a:buClrTx/>
              <a:buSzTx/>
              <a:buFontTx/>
              <a:buNone/>
              <a:tabLst/>
              <a:defRPr sz="4800"/>
            </a:lvl1pPr>
          </a:lstStyle>
          <a:p>
            <a:r>
              <a:rPr lang="en-US" dirty="0"/>
              <a:t>Click to edit Master title style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19100"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a:t>Click to edit Master text styles</a:t>
            </a:r>
          </a:p>
        </p:txBody>
      </p:sp>
      <p:cxnSp>
        <p:nvCxnSpPr>
          <p:cNvPr id="6" name="Straight Connector 5">
            <a:extLst>
              <a:ext uri="{FF2B5EF4-FFF2-40B4-BE49-F238E27FC236}">
                <a16:creationId xmlns:a16="http://schemas.microsoft.com/office/drawing/2014/main" id="{A78B7A9B-D894-DE4A-97F4-B7E3B8E6D045}"/>
              </a:ext>
            </a:extLst>
          </p:cNvPr>
          <p:cNvCxnSpPr/>
          <p:nvPr userDrawn="1"/>
        </p:nvCxnSpPr>
        <p:spPr>
          <a:xfrm>
            <a:off x="419100" y="423236"/>
            <a:ext cx="8337550" cy="0"/>
          </a:xfrm>
          <a:prstGeom prst="line">
            <a:avLst/>
          </a:prstGeom>
          <a:ln w="793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40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EDBB-FC0C-8E98-D7EB-868D5A8D79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68051-58A6-91B0-37EA-9D1C3BBAB5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5CE27-993F-6DB6-4366-5BD3A1C017F7}"/>
              </a:ext>
            </a:extLst>
          </p:cNvPr>
          <p:cNvSpPr>
            <a:spLocks noGrp="1"/>
          </p:cNvSpPr>
          <p:nvPr>
            <p:ph type="dt" sz="half" idx="10"/>
          </p:nvPr>
        </p:nvSpPr>
        <p:spPr/>
        <p:txBody>
          <a:bodyPr/>
          <a:lstStyle/>
          <a:p>
            <a:fld id="{57EB6D5F-5F64-42B6-BA03-479A11EB365F}" type="datetimeFigureOut">
              <a:rPr lang="en-US" smtClean="0"/>
              <a:t>1/31/2023</a:t>
            </a:fld>
            <a:endParaRPr lang="en-US"/>
          </a:p>
        </p:txBody>
      </p:sp>
      <p:sp>
        <p:nvSpPr>
          <p:cNvPr id="5" name="Footer Placeholder 4">
            <a:extLst>
              <a:ext uri="{FF2B5EF4-FFF2-40B4-BE49-F238E27FC236}">
                <a16:creationId xmlns:a16="http://schemas.microsoft.com/office/drawing/2014/main" id="{1BDCA6D4-1763-4410-99E3-B59951C44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B9B7A-DF27-9D4F-5863-67FAFD55E512}"/>
              </a:ext>
            </a:extLst>
          </p:cNvPr>
          <p:cNvSpPr>
            <a:spLocks noGrp="1"/>
          </p:cNvSpPr>
          <p:nvPr>
            <p:ph type="sldNum" sz="quarter" idx="12"/>
          </p:nvPr>
        </p:nvSpPr>
        <p:spPr/>
        <p:txBody>
          <a:bodyPr/>
          <a:lstStyle/>
          <a:p>
            <a:fld id="{FE657B1F-9D41-4C83-937F-B020879E4A45}" type="slidenum">
              <a:rPr lang="en-US" smtClean="0"/>
              <a:t>‹#›</a:t>
            </a:fld>
            <a:endParaRPr lang="en-US"/>
          </a:p>
        </p:txBody>
      </p:sp>
    </p:spTree>
    <p:extLst>
      <p:ext uri="{BB962C8B-B14F-4D97-AF65-F5344CB8AC3E}">
        <p14:creationId xmlns:p14="http://schemas.microsoft.com/office/powerpoint/2010/main" val="2948040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and Full Page Photo_1">
    <p:bg>
      <p:bgPr>
        <a:solidFill>
          <a:schemeClr val="accent1"/>
        </a:solidFill>
        <a:effectLst/>
      </p:bgPr>
    </p:bg>
    <p:spTree>
      <p:nvGrpSpPr>
        <p:cNvPr id="1" name=""/>
        <p:cNvGrpSpPr/>
        <p:nvPr/>
      </p:nvGrpSpPr>
      <p:grpSpPr>
        <a:xfrm>
          <a:off x="0" y="0"/>
          <a:ext cx="0" cy="0"/>
          <a:chOff x="0" y="0"/>
          <a:chExt cx="0" cy="0"/>
        </a:xfrm>
      </p:grpSpPr>
      <p:sp>
        <p:nvSpPr>
          <p:cNvPr id="5" name="Picture Placeholder 28">
            <a:extLst>
              <a:ext uri="{FF2B5EF4-FFF2-40B4-BE49-F238E27FC236}">
                <a16:creationId xmlns:a16="http://schemas.microsoft.com/office/drawing/2014/main" id="{188883A7-74C3-4C4E-B63F-85CD2F6F6FDB}"/>
              </a:ext>
            </a:extLst>
          </p:cNvPr>
          <p:cNvSpPr>
            <a:spLocks noGrp="1"/>
          </p:cNvSpPr>
          <p:nvPr>
            <p:ph type="pic" sz="quarter" idx="10"/>
          </p:nvPr>
        </p:nvSpPr>
        <p:spPr>
          <a:xfrm>
            <a:off x="0" y="0"/>
            <a:ext cx="9144000" cy="5143500"/>
          </a:xfrm>
        </p:spPr>
      </p:sp>
      <p:sp>
        <p:nvSpPr>
          <p:cNvPr id="7" name="bg object 16">
            <a:extLst>
              <a:ext uri="{FF2B5EF4-FFF2-40B4-BE49-F238E27FC236}">
                <a16:creationId xmlns:a16="http://schemas.microsoft.com/office/drawing/2014/main" id="{C4B4CEDB-E1B8-4C93-96E6-897568945D2B}"/>
              </a:ext>
            </a:extLst>
          </p:cNvPr>
          <p:cNvSpPr/>
          <p:nvPr userDrawn="1"/>
        </p:nvSpPr>
        <p:spPr>
          <a:xfrm>
            <a:off x="1" y="1"/>
            <a:ext cx="9143999" cy="5143139"/>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819" dirty="0">
              <a:latin typeface="Arial" panose="020B0604020202020204" pitchFamily="34" charset="0"/>
            </a:endParaRPr>
          </a:p>
        </p:txBody>
      </p:sp>
      <p:sp>
        <p:nvSpPr>
          <p:cNvPr id="8" name="bg object 17">
            <a:extLst>
              <a:ext uri="{FF2B5EF4-FFF2-40B4-BE49-F238E27FC236}">
                <a16:creationId xmlns:a16="http://schemas.microsoft.com/office/drawing/2014/main" id="{30EA0B48-4EFE-4C59-97F8-8B8411C7FF52}"/>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14999"/>
            </a:srgbClr>
          </a:solidFill>
        </p:spPr>
        <p:txBody>
          <a:bodyPr wrap="square" lIns="0" tIns="0" rIns="0" bIns="0" rtlCol="0"/>
          <a:lstStyle/>
          <a:p>
            <a:endParaRPr sz="819" dirty="0">
              <a:latin typeface="Arial" panose="020B0604020202020204" pitchFamily="34" charset="0"/>
            </a:endParaRPr>
          </a:p>
        </p:txBody>
      </p:sp>
      <p:sp>
        <p:nvSpPr>
          <p:cNvPr id="9" name="Flowchart: Manual Input 2">
            <a:extLst>
              <a:ext uri="{FF2B5EF4-FFF2-40B4-BE49-F238E27FC236}">
                <a16:creationId xmlns:a16="http://schemas.microsoft.com/office/drawing/2014/main" id="{1F0E9E4C-4AFE-7C4F-A3B1-57BD9AF61BB9}"/>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Tree>
    <p:extLst>
      <p:ext uri="{BB962C8B-B14F-4D97-AF65-F5344CB8AC3E}">
        <p14:creationId xmlns:p14="http://schemas.microsoft.com/office/powerpoint/2010/main" val="283621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rp and Event Divider light Blu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9DAC-BD2D-4506-B206-43DD4651159C}"/>
              </a:ext>
            </a:extLst>
          </p:cNvPr>
          <p:cNvSpPr>
            <a:spLocks noGrp="1"/>
          </p:cNvSpPr>
          <p:nvPr>
            <p:ph type="title"/>
          </p:nvPr>
        </p:nvSpPr>
        <p:spPr>
          <a:xfrm>
            <a:off x="474737" y="994783"/>
            <a:ext cx="4214493" cy="1588127"/>
          </a:xfrm>
        </p:spPr>
        <p:txBody>
          <a:bodyPr anchor="t" anchorCtr="0">
            <a:noAutofit/>
          </a:bodyPr>
          <a:lstStyle>
            <a:lvl1pPr>
              <a:defRPr sz="4800"/>
            </a:lvl1pPr>
          </a:lstStyle>
          <a:p>
            <a:r>
              <a:rPr lang="en-US" dirty="0"/>
              <a:t>Click to edit Master title</a:t>
            </a:r>
          </a:p>
        </p:txBody>
      </p:sp>
      <p:cxnSp>
        <p:nvCxnSpPr>
          <p:cNvPr id="5" name="Straight Connector 4">
            <a:extLst>
              <a:ext uri="{FF2B5EF4-FFF2-40B4-BE49-F238E27FC236}">
                <a16:creationId xmlns:a16="http://schemas.microsoft.com/office/drawing/2014/main" id="{13780D55-AE83-4E47-A739-EE4F32957C2E}"/>
              </a:ext>
            </a:extLst>
          </p:cNvPr>
          <p:cNvCxnSpPr>
            <a:cxnSpLocks/>
          </p:cNvCxnSpPr>
          <p:nvPr userDrawn="1"/>
        </p:nvCxnSpPr>
        <p:spPr>
          <a:xfrm>
            <a:off x="457201" y="869517"/>
            <a:ext cx="4126523"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38F2D69E-A75B-4899-9782-700060C094BA}"/>
              </a:ext>
            </a:extLst>
          </p:cNvPr>
          <p:cNvSpPr>
            <a:spLocks noGrp="1"/>
          </p:cNvSpPr>
          <p:nvPr>
            <p:ph sz="quarter" idx="10"/>
          </p:nvPr>
        </p:nvSpPr>
        <p:spPr>
          <a:xfrm>
            <a:off x="468313" y="2906714"/>
            <a:ext cx="4221162" cy="1735137"/>
          </a:xfrm>
          <a:prstGeom prst="rect">
            <a:avLst/>
          </a:prstGeom>
        </p:spPr>
        <p:txBody>
          <a:bodyPr lIns="0">
            <a:noAutofit/>
          </a:bodyPr>
          <a:lstStyle>
            <a:lvl1pPr marL="0" indent="0">
              <a:lnSpc>
                <a:spcPts val="1440"/>
              </a:lnSpc>
              <a:buNone/>
              <a:defRPr lang="en-US" sz="1200" kern="1200" spc="2" dirty="0" smtClean="0">
                <a:solidFill>
                  <a:srgbClr val="FFFFFF"/>
                </a:solidFill>
                <a:latin typeface="Arial" panose="020B0604020202020204" pitchFamily="34" charset="0"/>
                <a:ea typeface="+mn-ea"/>
                <a:cs typeface="HelveticaNeue-Light"/>
              </a:defRPr>
            </a:lvl1pPr>
            <a:lvl2pPr marL="0" indent="0">
              <a:lnSpc>
                <a:spcPts val="1440"/>
              </a:lnSpc>
              <a:buNone/>
              <a:defRPr lang="en-US" sz="1200" kern="1200" spc="2" dirty="0" smtClean="0">
                <a:solidFill>
                  <a:srgbClr val="FFFFFF"/>
                </a:solidFill>
                <a:latin typeface="+mj-lt"/>
                <a:ea typeface="+mn-ea"/>
                <a:cs typeface="HelveticaNeue-Light"/>
              </a:defRPr>
            </a:lvl2pPr>
            <a:lvl3pPr marL="0" indent="0">
              <a:lnSpc>
                <a:spcPts val="1440"/>
              </a:lnSpc>
              <a:buNone/>
              <a:defRPr lang="en-US" sz="1200" kern="1200" spc="2" dirty="0" smtClean="0">
                <a:solidFill>
                  <a:srgbClr val="FFFFFF"/>
                </a:solidFill>
                <a:latin typeface="+mj-lt"/>
                <a:ea typeface="+mn-ea"/>
                <a:cs typeface="HelveticaNeue-Light"/>
              </a:defRPr>
            </a:lvl3pPr>
            <a:lvl4pPr marL="0" indent="0">
              <a:lnSpc>
                <a:spcPts val="1440"/>
              </a:lnSpc>
              <a:buNone/>
              <a:defRPr lang="en-US" sz="1200" kern="1200" spc="2" dirty="0" smtClean="0">
                <a:solidFill>
                  <a:srgbClr val="FFFFFF"/>
                </a:solidFill>
                <a:latin typeface="+mj-lt"/>
                <a:ea typeface="+mn-ea"/>
                <a:cs typeface="HelveticaNeue-Light"/>
              </a:defRPr>
            </a:lvl4pPr>
            <a:lvl5pPr marL="0" indent="0">
              <a:lnSpc>
                <a:spcPts val="1440"/>
              </a:lnSpc>
              <a:buNone/>
              <a:defRPr lang="en-US" sz="1200" kern="1200" spc="2" dirty="0">
                <a:solidFill>
                  <a:srgbClr val="FFFFFF"/>
                </a:solidFill>
                <a:latin typeface="+mj-lt"/>
                <a:ea typeface="+mn-ea"/>
                <a:cs typeface="HelveticaNeue-Light"/>
              </a:defRPr>
            </a:lvl5pPr>
          </a:lstStyle>
          <a:p>
            <a:pPr lvl="0"/>
            <a:r>
              <a:rPr lang="en-US" dirty="0"/>
              <a:t>Click to edit Master text styles</a:t>
            </a:r>
          </a:p>
        </p:txBody>
      </p:sp>
    </p:spTree>
    <p:extLst>
      <p:ext uri="{BB962C8B-B14F-4D97-AF65-F5344CB8AC3E}">
        <p14:creationId xmlns:p14="http://schemas.microsoft.com/office/powerpoint/2010/main" val="279040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201FDA-E2B7-AB41-88EF-B5912FDFE6C1}"/>
              </a:ext>
            </a:extLst>
          </p:cNvPr>
          <p:cNvPicPr>
            <a:picLocks noChangeAspect="1"/>
          </p:cNvPicPr>
          <p:nvPr userDrawn="1"/>
        </p:nvPicPr>
        <p:blipFill>
          <a:blip r:embed="rId2"/>
          <a:stretch>
            <a:fillRect/>
          </a:stretch>
        </p:blipFill>
        <p:spPr>
          <a:xfrm>
            <a:off x="2733615" y="2065818"/>
            <a:ext cx="3676772" cy="1011864"/>
          </a:xfrm>
          <a:prstGeom prst="rect">
            <a:avLst/>
          </a:prstGeom>
        </p:spPr>
      </p:pic>
    </p:spTree>
    <p:extLst>
      <p:ext uri="{BB962C8B-B14F-4D97-AF65-F5344CB8AC3E}">
        <p14:creationId xmlns:p14="http://schemas.microsoft.com/office/powerpoint/2010/main" val="229417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and Full Page Photo_2">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8FEDB-C580-D948-9256-1B4B3AB228AD}"/>
              </a:ext>
            </a:extLst>
          </p:cNvPr>
          <p:cNvPicPr>
            <a:picLocks noChangeAspect="1"/>
          </p:cNvPicPr>
          <p:nvPr userDrawn="1"/>
        </p:nvPicPr>
        <p:blipFill>
          <a:blip r:embed="rId2"/>
          <a:srcRect/>
          <a:stretch/>
        </p:blipFill>
        <p:spPr>
          <a:xfrm>
            <a:off x="1354" y="0"/>
            <a:ext cx="9141291" cy="5143499"/>
          </a:xfrm>
          <a:prstGeom prst="rect">
            <a:avLst/>
          </a:prstGeom>
        </p:spPr>
      </p:pic>
      <p:sp>
        <p:nvSpPr>
          <p:cNvPr id="4" name="object 4">
            <a:extLst>
              <a:ext uri="{FF2B5EF4-FFF2-40B4-BE49-F238E27FC236}">
                <a16:creationId xmlns:a16="http://schemas.microsoft.com/office/drawing/2014/main" id="{7DB0D50D-0260-4CD8-B23B-73CC332F40ED}"/>
              </a:ext>
            </a:extLst>
          </p:cNvPr>
          <p:cNvSpPr/>
          <p:nvPr userDrawn="1"/>
        </p:nvSpPr>
        <p:spPr>
          <a:xfrm>
            <a:off x="-1355"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dirty="0">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399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and Full Page Photo_2">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7C99F4-CE58-4340-8429-E2E2222F6E16}"/>
              </a:ext>
            </a:extLst>
          </p:cNvPr>
          <p:cNvPicPr>
            <a:picLocks noChangeAspect="1"/>
          </p:cNvPicPr>
          <p:nvPr userDrawn="1"/>
        </p:nvPicPr>
        <p:blipFill>
          <a:blip r:embed="rId2"/>
          <a:srcRect/>
          <a:stretch/>
        </p:blipFill>
        <p:spPr>
          <a:xfrm>
            <a:off x="1356" y="0"/>
            <a:ext cx="9141287" cy="5143497"/>
          </a:xfrm>
          <a:prstGeom prst="rect">
            <a:avLst/>
          </a:prstGeom>
        </p:spPr>
      </p:pic>
      <p:sp>
        <p:nvSpPr>
          <p:cNvPr id="4" name="object 4">
            <a:extLst>
              <a:ext uri="{FF2B5EF4-FFF2-40B4-BE49-F238E27FC236}">
                <a16:creationId xmlns:a16="http://schemas.microsoft.com/office/drawing/2014/main" id="{7DB0D50D-0260-4CD8-B23B-73CC332F40ED}"/>
              </a:ext>
            </a:extLst>
          </p:cNvPr>
          <p:cNvSpPr/>
          <p:nvPr userDrawn="1"/>
        </p:nvSpPr>
        <p:spPr>
          <a:xfrm>
            <a:off x="-1357"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dirty="0">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6159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and Full Page Photo_2">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727172-07B7-1447-807F-751AFE5C28D2}"/>
              </a:ext>
            </a:extLst>
          </p:cNvPr>
          <p:cNvPicPr>
            <a:picLocks noChangeAspect="1"/>
          </p:cNvPicPr>
          <p:nvPr userDrawn="1"/>
        </p:nvPicPr>
        <p:blipFill>
          <a:blip r:embed="rId2"/>
          <a:srcRect/>
          <a:stretch/>
        </p:blipFill>
        <p:spPr>
          <a:xfrm>
            <a:off x="1355" y="0"/>
            <a:ext cx="9141289" cy="5143498"/>
          </a:xfrm>
          <a:prstGeom prst="rect">
            <a:avLst/>
          </a:prstGeom>
        </p:spPr>
      </p:pic>
      <p:sp>
        <p:nvSpPr>
          <p:cNvPr id="4" name="object 4">
            <a:extLst>
              <a:ext uri="{FF2B5EF4-FFF2-40B4-BE49-F238E27FC236}">
                <a16:creationId xmlns:a16="http://schemas.microsoft.com/office/drawing/2014/main" id="{7DB0D50D-0260-4CD8-B23B-73CC332F40ED}"/>
              </a:ext>
            </a:extLst>
          </p:cNvPr>
          <p:cNvSpPr/>
          <p:nvPr userDrawn="1"/>
        </p:nvSpPr>
        <p:spPr>
          <a:xfrm>
            <a:off x="-1356"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231F20">
              <a:alpha val="9999"/>
            </a:srgbClr>
          </a:solidFill>
        </p:spPr>
        <p:txBody>
          <a:bodyPr wrap="square" lIns="0" tIns="0" rIns="0" bIns="0" rtlCol="0"/>
          <a:lstStyle/>
          <a:p>
            <a:endParaRPr sz="819" dirty="0">
              <a:latin typeface="Arial" panose="020B0604020202020204" pitchFamily="34" charset="0"/>
            </a:endParaRPr>
          </a:p>
        </p:txBody>
      </p:sp>
      <p:sp>
        <p:nvSpPr>
          <p:cNvPr id="8" name="Flowchart: Manual Input 2">
            <a:extLst>
              <a:ext uri="{FF2B5EF4-FFF2-40B4-BE49-F238E27FC236}">
                <a16:creationId xmlns:a16="http://schemas.microsoft.com/office/drawing/2014/main" id="{ACD4E1FA-988E-FB44-82E9-6076CDE43293}"/>
              </a:ext>
            </a:extLst>
          </p:cNvPr>
          <p:cNvSpPr/>
          <p:nvPr userDrawn="1"/>
        </p:nvSpPr>
        <p:spPr>
          <a:xfrm rot="5400000" flipH="1">
            <a:off x="-2285485" y="-2235239"/>
            <a:ext cx="5143500" cy="9613995"/>
          </a:xfrm>
          <a:prstGeom prst="flowChartManualInput">
            <a:avLst/>
          </a:prstGeom>
          <a:gradFill flip="none" rotWithShape="1">
            <a:gsLst>
              <a:gs pos="0">
                <a:schemeClr val="tx2">
                  <a:alpha val="50000"/>
                </a:schemeClr>
              </a:gs>
              <a:gs pos="25000">
                <a:schemeClr val="accent1">
                  <a:alpha val="77000"/>
                </a:schemeClr>
              </a:gs>
              <a:gs pos="61000">
                <a:schemeClr val="accent1"/>
              </a:gs>
              <a:gs pos="100000">
                <a:schemeClr val="tx2"/>
              </a:gs>
            </a:gsLst>
            <a:lin ang="1200000" scaled="0"/>
            <a:tileRect/>
          </a:gradFill>
          <a:ln w="38100" cap="flat" cmpd="sng" algn="ctr">
            <a:noFill/>
            <a:prstDash val="solid"/>
          </a:ln>
          <a:effectLst/>
        </p:spPr>
        <p:txBody>
          <a:bodyPr vert="horz" lIns="91440" tIns="91440" rIns="91440" bIns="91440" rtlCol="0" anchor="ctr"/>
          <a:lstStyle/>
          <a:p>
            <a:pPr algn="ctr" defTabSz="914378">
              <a:lnSpc>
                <a:spcPts val="1720"/>
              </a:lnSpc>
              <a:buClr>
                <a:srgbClr val="FFFFFF"/>
              </a:buClr>
            </a:pPr>
            <a:endParaRPr lang="en-US" sz="1200" kern="0" dirty="0">
              <a:solidFill>
                <a:schemeClr val="accent3"/>
              </a:solidFill>
              <a:latin typeface="Arial" panose="020B0604020202020204" pitchFamily="34" charset="0"/>
              <a:cs typeface="Arial Unicode MS" pitchFamily="34" charset="-128"/>
            </a:endParaRPr>
          </a:p>
        </p:txBody>
      </p:sp>
      <p:sp>
        <p:nvSpPr>
          <p:cNvPr id="6" name="Title 1"/>
          <p:cNvSpPr>
            <a:spLocks noGrp="1"/>
          </p:cNvSpPr>
          <p:nvPr>
            <p:ph type="title" hasCustomPrompt="1"/>
          </p:nvPr>
        </p:nvSpPr>
        <p:spPr>
          <a:xfrm>
            <a:off x="424543" y="1191986"/>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pic>
        <p:nvPicPr>
          <p:cNvPr id="2" name="Picture 1" descr="A picture containing drawing&#10;&#10;Description automatically generated">
            <a:extLst>
              <a:ext uri="{FF2B5EF4-FFF2-40B4-BE49-F238E27FC236}">
                <a16:creationId xmlns:a16="http://schemas.microsoft.com/office/drawing/2014/main" id="{C93FA3F8-9165-4F48-B677-BDA465F26F71}"/>
              </a:ext>
            </a:extLst>
          </p:cNvPr>
          <p:cNvPicPr>
            <a:picLocks noChangeAspect="1"/>
          </p:cNvPicPr>
          <p:nvPr userDrawn="1"/>
        </p:nvPicPr>
        <p:blipFill>
          <a:blip r:embed="rId3"/>
          <a:stretch>
            <a:fillRect/>
          </a:stretch>
        </p:blipFill>
        <p:spPr>
          <a:xfrm>
            <a:off x="449247" y="374803"/>
            <a:ext cx="1275806" cy="311132"/>
          </a:xfrm>
          <a:prstGeom prst="rect">
            <a:avLst/>
          </a:prstGeom>
        </p:spPr>
      </p:pic>
      <p:sp>
        <p:nvSpPr>
          <p:cNvPr id="14" name="Text Placeholder 12">
            <a:extLst>
              <a:ext uri="{FF2B5EF4-FFF2-40B4-BE49-F238E27FC236}">
                <a16:creationId xmlns:a16="http://schemas.microsoft.com/office/drawing/2014/main" id="{FF8A25A3-8469-423B-A3CC-7A1A31CCB3F7}"/>
              </a:ext>
            </a:extLst>
          </p:cNvPr>
          <p:cNvSpPr>
            <a:spLocks noGrp="1"/>
          </p:cNvSpPr>
          <p:nvPr>
            <p:ph type="body" sz="quarter" idx="11" hasCustomPrompt="1"/>
          </p:nvPr>
        </p:nvSpPr>
        <p:spPr bwMode="black">
          <a:xfrm>
            <a:off x="419100" y="2998711"/>
            <a:ext cx="3728806" cy="360163"/>
          </a:xfrm>
          <a:prstGeom prst="rect">
            <a:avLst/>
          </a:prstGeom>
        </p:spPr>
        <p:txBody>
          <a:bodyPr tIns="0">
            <a:noAutofit/>
          </a:bodyPr>
          <a:lstStyle>
            <a:lvl1pPr marL="0" indent="0">
              <a:buNone/>
              <a:defRPr sz="1200" b="0">
                <a:solidFill>
                  <a:schemeClr val="bg1"/>
                </a:solidFill>
                <a:latin typeface="Arial" panose="020B0604020202020204" pitchFamily="34" charset="0"/>
              </a:defRPr>
            </a:lvl1pPr>
          </a:lstStyle>
          <a:p>
            <a:pPr lvl="0"/>
            <a:r>
              <a:rPr lang="en-US" dirty="0"/>
              <a:t>Insert Date Here</a:t>
            </a:r>
            <a:endParaRPr lang="lt-LT"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p:ph type="body" idx="12" hasCustomPrompt="1"/>
          </p:nvPr>
        </p:nvSpPr>
        <p:spPr>
          <a:xfrm>
            <a:off x="419101" y="2485742"/>
            <a:ext cx="3728357" cy="46972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2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5873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3_Title and Full Page Photo">
    <p:bg>
      <p:bgPr>
        <a:solidFill>
          <a:schemeClr val="tx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4F7833AE-A7A4-4F00-A3AB-51C763C575B4}"/>
              </a:ext>
            </a:extLst>
          </p:cNvPr>
          <p:cNvSpPr>
            <a:spLocks noGrp="1"/>
          </p:cNvSpPr>
          <p:nvPr>
            <p:ph type="pic" sz="quarter" idx="17"/>
          </p:nvPr>
        </p:nvSpPr>
        <p:spPr>
          <a:xfrm>
            <a:off x="0" y="0"/>
            <a:ext cx="9144000" cy="5143500"/>
          </a:xfrm>
          <a:solidFill>
            <a:schemeClr val="tx2"/>
          </a:solidFill>
        </p:spPr>
        <p:txBody>
          <a:bodyPr/>
          <a:lstStyle/>
          <a:p>
            <a:r>
              <a:rPr lang="en-US"/>
              <a:t>Click icon to add picture</a:t>
            </a:r>
          </a:p>
        </p:txBody>
      </p:sp>
      <p:sp>
        <p:nvSpPr>
          <p:cNvPr id="6" name="Title 1"/>
          <p:cNvSpPr>
            <a:spLocks noGrp="1"/>
          </p:cNvSpPr>
          <p:nvPr userDrawn="1">
            <p:ph type="title" hasCustomPrompt="1"/>
          </p:nvPr>
        </p:nvSpPr>
        <p:spPr>
          <a:xfrm>
            <a:off x="424543" y="895351"/>
            <a:ext cx="3731078" cy="1214349"/>
          </a:xfrm>
          <a:noFill/>
        </p:spPr>
        <p:txBody>
          <a:bodyPr vert="horz" lIns="0" tIns="0" rIns="91440" bIns="182880" rtlCol="0" anchor="t" anchorCtr="0">
            <a:noAutofit/>
          </a:bodyPr>
          <a:lstStyle>
            <a:lvl1pPr algn="l" defTabSz="457189" rtl="0" eaLnBrk="1" latinLnBrk="0" hangingPunct="1">
              <a:lnSpc>
                <a:spcPct val="90000"/>
              </a:lnSpc>
              <a:spcBef>
                <a:spcPct val="0"/>
              </a:spcBef>
              <a:buNone/>
              <a:defRPr lang="en-US" sz="4400" b="1" kern="1200" dirty="0">
                <a:solidFill>
                  <a:schemeClr val="bg1"/>
                </a:solidFill>
                <a:latin typeface="Arial" panose="020B0604020202020204" pitchFamily="34" charset="0"/>
                <a:ea typeface="+mj-ea"/>
                <a:cs typeface="Arial" panose="020B0604020202020204" pitchFamily="34" charset="0"/>
              </a:defRPr>
            </a:lvl1pPr>
          </a:lstStyle>
          <a:p>
            <a:r>
              <a:rPr lang="en-US" dirty="0"/>
              <a:t>Title Case, Arial 44 </a:t>
            </a:r>
            <a:r>
              <a:rPr lang="en-US" dirty="0" err="1"/>
              <a:t>pt</a:t>
            </a:r>
            <a:br>
              <a:rPr lang="en-US" dirty="0"/>
            </a:br>
            <a:endParaRPr lang="en-US" dirty="0"/>
          </a:p>
        </p:txBody>
      </p:sp>
      <p:sp>
        <p:nvSpPr>
          <p:cNvPr id="15" name="Text Placeholder 2">
            <a:extLst>
              <a:ext uri="{FF2B5EF4-FFF2-40B4-BE49-F238E27FC236}">
                <a16:creationId xmlns:a16="http://schemas.microsoft.com/office/drawing/2014/main" id="{D5C00A3D-BA0F-4D31-8CFB-A087CE3A7964}"/>
              </a:ext>
            </a:extLst>
          </p:cNvPr>
          <p:cNvSpPr>
            <a:spLocks noGrp="1"/>
          </p:cNvSpPr>
          <p:nvPr userDrawn="1">
            <p:ph type="body" idx="12" hasCustomPrompt="1"/>
          </p:nvPr>
        </p:nvSpPr>
        <p:spPr>
          <a:xfrm>
            <a:off x="419101" y="566177"/>
            <a:ext cx="5054943" cy="361779"/>
          </a:xfrm>
        </p:spPr>
        <p:txBody>
          <a:bodyPr>
            <a:noAutofit/>
          </a:bodyPr>
          <a:lstStyle>
            <a:lvl1pPr marL="0" indent="0" algn="l" defTabSz="457189" rtl="0" eaLnBrk="1" latinLnBrk="0" hangingPunct="1">
              <a:lnSpc>
                <a:spcPts val="1440"/>
              </a:lnSpc>
              <a:spcBef>
                <a:spcPts val="1200"/>
              </a:spcBef>
              <a:spcAft>
                <a:spcPts val="200"/>
              </a:spcAft>
              <a:buClr>
                <a:schemeClr val="bg1"/>
              </a:buClr>
              <a:buSzPct val="110000"/>
              <a:buFont typeface="Arial" panose="020B0604020202020204" pitchFamily="34" charset="0"/>
              <a:buNone/>
              <a:defRPr lang="en-US" sz="1800" b="0" kern="1200" spc="2" dirty="0">
                <a:solidFill>
                  <a:srgbClr val="FFFFFF"/>
                </a:solidFill>
                <a:latin typeface="Arial" panose="020B0604020202020204" pitchFamily="34" charset="0"/>
                <a:ea typeface="+mn-ea"/>
                <a:cs typeface="+mn-cs"/>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3" name="Text Placeholder 12">
            <a:extLst>
              <a:ext uri="{FF2B5EF4-FFF2-40B4-BE49-F238E27FC236}">
                <a16:creationId xmlns:a16="http://schemas.microsoft.com/office/drawing/2014/main" id="{FBA2AAD0-BBBE-4DB0-A076-6C2D8C286288}"/>
              </a:ext>
            </a:extLst>
          </p:cNvPr>
          <p:cNvSpPr>
            <a:spLocks noGrp="1"/>
          </p:cNvSpPr>
          <p:nvPr>
            <p:ph type="body" sz="quarter" idx="16"/>
          </p:nvPr>
        </p:nvSpPr>
        <p:spPr>
          <a:xfrm>
            <a:off x="4613275" y="1915513"/>
            <a:ext cx="4133850" cy="963612"/>
          </a:xfrm>
        </p:spPr>
        <p:txBody>
          <a:bodyPr/>
          <a:lstStyle>
            <a:lvl1pPr marL="0" indent="0">
              <a:lnSpc>
                <a:spcPts val="1800"/>
              </a:lnSpc>
              <a:spcAft>
                <a:spcPts val="1200"/>
              </a:spcAft>
              <a:buClr>
                <a:schemeClr val="bg1"/>
              </a:buClr>
              <a:buNone/>
              <a:defRPr>
                <a:solidFill>
                  <a:schemeClr val="bg1"/>
                </a:solidFill>
              </a:defRPr>
            </a:lvl1pPr>
            <a:lvl2pPr>
              <a:buClr>
                <a:schemeClr val="bg1"/>
              </a:buClr>
              <a:defRPr>
                <a:solidFill>
                  <a:schemeClr val="bg1"/>
                </a:solidFill>
              </a:defRPr>
            </a:lvl2pPr>
            <a:lvl3pPr>
              <a:buNone/>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pic>
        <p:nvPicPr>
          <p:cNvPr id="17" name="Picture 16" descr="A picture containing drawing&#10;&#10;Description automatically generated">
            <a:extLst>
              <a:ext uri="{FF2B5EF4-FFF2-40B4-BE49-F238E27FC236}">
                <a16:creationId xmlns:a16="http://schemas.microsoft.com/office/drawing/2014/main" id="{18B985CE-F24C-49CA-BD56-0F6712A146CB}"/>
              </a:ext>
            </a:extLst>
          </p:cNvPr>
          <p:cNvPicPr>
            <a:picLocks noChangeAspect="1"/>
          </p:cNvPicPr>
          <p:nvPr userDrawn="1"/>
        </p:nvPicPr>
        <p:blipFill>
          <a:blip r:embed="rId2"/>
          <a:stretch>
            <a:fillRect/>
          </a:stretch>
        </p:blipFill>
        <p:spPr>
          <a:xfrm>
            <a:off x="7471320" y="4554918"/>
            <a:ext cx="1275806" cy="311132"/>
          </a:xfrm>
          <a:prstGeom prst="rect">
            <a:avLst/>
          </a:prstGeom>
        </p:spPr>
      </p:pic>
    </p:spTree>
    <p:extLst>
      <p:ext uri="{BB962C8B-B14F-4D97-AF65-F5344CB8AC3E}">
        <p14:creationId xmlns:p14="http://schemas.microsoft.com/office/powerpoint/2010/main" val="14559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57C512B-A27B-4EF9-B502-718523910B00}"/>
              </a:ext>
            </a:extLst>
          </p:cNvPr>
          <p:cNvSpPr>
            <a:spLocks noGrp="1"/>
          </p:cNvSpPr>
          <p:nvPr>
            <p:ph type="pic" sz="quarter" idx="20"/>
          </p:nvPr>
        </p:nvSpPr>
        <p:spPr>
          <a:xfrm>
            <a:off x="419100" y="1200150"/>
            <a:ext cx="1855788" cy="800772"/>
          </a:xfrm>
        </p:spPr>
        <p:txBody>
          <a:bodyPr/>
          <a:lstStyle>
            <a:lvl1pPr>
              <a:buNone/>
              <a:defRPr/>
            </a:lvl1pPr>
          </a:lstStyle>
          <a:p>
            <a:r>
              <a:rPr lang="en-US"/>
              <a:t>Click icon to add picture</a:t>
            </a:r>
            <a:endParaRPr lang="en-US" dirty="0"/>
          </a:p>
        </p:txBody>
      </p:sp>
      <p:sp>
        <p:nvSpPr>
          <p:cNvPr id="15" name="Picture Placeholder 13">
            <a:extLst>
              <a:ext uri="{FF2B5EF4-FFF2-40B4-BE49-F238E27FC236}">
                <a16:creationId xmlns:a16="http://schemas.microsoft.com/office/drawing/2014/main" id="{A23ABEE9-0FEB-42CA-8C22-56E013C4491E}"/>
              </a:ext>
            </a:extLst>
          </p:cNvPr>
          <p:cNvSpPr>
            <a:spLocks noGrp="1"/>
          </p:cNvSpPr>
          <p:nvPr>
            <p:ph type="pic" sz="quarter" idx="21"/>
          </p:nvPr>
        </p:nvSpPr>
        <p:spPr>
          <a:xfrm>
            <a:off x="2590800" y="1200150"/>
            <a:ext cx="1855788" cy="800772"/>
          </a:xfrm>
        </p:spPr>
        <p:txBody>
          <a:bodyPr/>
          <a:lstStyle>
            <a:lvl1pPr>
              <a:buNone/>
              <a:defRPr/>
            </a:lvl1pPr>
          </a:lstStyle>
          <a:p>
            <a:r>
              <a:rPr lang="en-US"/>
              <a:t>Click icon to add picture</a:t>
            </a:r>
          </a:p>
        </p:txBody>
      </p:sp>
      <p:sp>
        <p:nvSpPr>
          <p:cNvPr id="16" name="Picture Placeholder 13">
            <a:extLst>
              <a:ext uri="{FF2B5EF4-FFF2-40B4-BE49-F238E27FC236}">
                <a16:creationId xmlns:a16="http://schemas.microsoft.com/office/drawing/2014/main" id="{ECA55838-9F7E-4E28-8EA9-EAFD579511BE}"/>
              </a:ext>
            </a:extLst>
          </p:cNvPr>
          <p:cNvSpPr>
            <a:spLocks noGrp="1"/>
          </p:cNvSpPr>
          <p:nvPr>
            <p:ph type="pic" sz="quarter" idx="22"/>
          </p:nvPr>
        </p:nvSpPr>
        <p:spPr>
          <a:xfrm>
            <a:off x="4745916" y="1200150"/>
            <a:ext cx="1855788" cy="800772"/>
          </a:xfrm>
        </p:spPr>
        <p:txBody>
          <a:bodyPr/>
          <a:lstStyle>
            <a:lvl1pPr>
              <a:buNone/>
              <a:defRPr/>
            </a:lvl1pPr>
          </a:lstStyle>
          <a:p>
            <a:r>
              <a:rPr lang="en-US"/>
              <a:t>Click icon to add picture</a:t>
            </a:r>
          </a:p>
        </p:txBody>
      </p:sp>
      <p:sp>
        <p:nvSpPr>
          <p:cNvPr id="17" name="Picture Placeholder 13">
            <a:extLst>
              <a:ext uri="{FF2B5EF4-FFF2-40B4-BE49-F238E27FC236}">
                <a16:creationId xmlns:a16="http://schemas.microsoft.com/office/drawing/2014/main" id="{F931BCB3-AFCC-4AB0-BCF5-636C0B53C4D3}"/>
              </a:ext>
            </a:extLst>
          </p:cNvPr>
          <p:cNvSpPr>
            <a:spLocks noGrp="1"/>
          </p:cNvSpPr>
          <p:nvPr>
            <p:ph type="pic" sz="quarter" idx="23"/>
          </p:nvPr>
        </p:nvSpPr>
        <p:spPr>
          <a:xfrm>
            <a:off x="6891337" y="1200150"/>
            <a:ext cx="1855788" cy="800772"/>
          </a:xfrm>
        </p:spPr>
        <p:txBody>
          <a:bodyPr/>
          <a:lstStyle>
            <a:lvl1pPr>
              <a:buNone/>
              <a:defRPr/>
            </a:lvl1pPr>
          </a:lstStyle>
          <a:p>
            <a:r>
              <a:rPr lang="en-US"/>
              <a:t>Click icon to add picture</a:t>
            </a:r>
          </a:p>
        </p:txBody>
      </p:sp>
      <p:sp>
        <p:nvSpPr>
          <p:cNvPr id="2" name="Title 1">
            <a:extLst>
              <a:ext uri="{FF2B5EF4-FFF2-40B4-BE49-F238E27FC236}">
                <a16:creationId xmlns:a16="http://schemas.microsoft.com/office/drawing/2014/main" id="{A6929DAC-BD2D-4506-B206-43DD4651159C}"/>
              </a:ext>
            </a:extLst>
          </p:cNvPr>
          <p:cNvSpPr>
            <a:spLocks noGrp="1"/>
          </p:cNvSpPr>
          <p:nvPr>
            <p:ph type="title" hasCustomPrompt="1"/>
          </p:nvPr>
        </p:nvSpPr>
        <p:spPr>
          <a:xfrm>
            <a:off x="419100" y="552451"/>
            <a:ext cx="8350234" cy="505529"/>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3" name="Slide Number Placeholder 2">
            <a:extLst>
              <a:ext uri="{FF2B5EF4-FFF2-40B4-BE49-F238E27FC236}">
                <a16:creationId xmlns:a16="http://schemas.microsoft.com/office/drawing/2014/main" id="{2FC98B13-45D0-449E-90F9-E4461388EFC6}"/>
              </a:ext>
            </a:extLst>
          </p:cNvPr>
          <p:cNvSpPr>
            <a:spLocks noGrp="1"/>
          </p:cNvSpPr>
          <p:nvPr>
            <p:ph type="sldNum" sz="quarter" idx="11"/>
          </p:nvPr>
        </p:nvSpPr>
        <p:spPr/>
        <p:txBody>
          <a:bodyPr/>
          <a:lstStyle>
            <a:lvl1pPr>
              <a:defRPr/>
            </a:lvl1pPr>
          </a:lstStyle>
          <a:p>
            <a:fld id="{5DCF5B18-1935-AB44-AE6E-C993FDFDD711}" type="slidenum">
              <a:rPr lang="en-US" smtClean="0"/>
              <a:pPr/>
              <a:t>‹#›</a:t>
            </a:fld>
            <a:endParaRPr lang="en-US" dirty="0"/>
          </a:p>
        </p:txBody>
      </p:sp>
      <p:sp>
        <p:nvSpPr>
          <p:cNvPr id="9" name="Table Placeholder 8">
            <a:extLst>
              <a:ext uri="{FF2B5EF4-FFF2-40B4-BE49-F238E27FC236}">
                <a16:creationId xmlns:a16="http://schemas.microsoft.com/office/drawing/2014/main" id="{E2511254-93D5-4E4D-B2A0-E7C93A4F505E}"/>
              </a:ext>
            </a:extLst>
          </p:cNvPr>
          <p:cNvSpPr>
            <a:spLocks noGrp="1"/>
          </p:cNvSpPr>
          <p:nvPr>
            <p:ph type="tbl" sz="quarter" idx="19"/>
          </p:nvPr>
        </p:nvSpPr>
        <p:spPr>
          <a:xfrm>
            <a:off x="419101" y="2100650"/>
            <a:ext cx="8328024" cy="2021113"/>
          </a:xfrm>
          <a:noFill/>
        </p:spPr>
        <p:txBody>
          <a:bodyPr/>
          <a:lstStyle/>
          <a:p>
            <a:r>
              <a:rPr lang="en-US"/>
              <a:t>Click icon to add table</a:t>
            </a:r>
            <a:endParaRPr lang="en-US" dirty="0"/>
          </a:p>
        </p:txBody>
      </p:sp>
    </p:spTree>
    <p:extLst>
      <p:ext uri="{BB962C8B-B14F-4D97-AF65-F5344CB8AC3E}">
        <p14:creationId xmlns:p14="http://schemas.microsoft.com/office/powerpoint/2010/main" val="220447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1" y="544551"/>
            <a:ext cx="1962720" cy="1468507"/>
          </a:xfrm>
        </p:spPr>
        <p:txBody>
          <a:bodyPr vert="horz" lIns="0" tIns="0" rIns="91440" bIns="45720" rtlCol="0" anchor="t">
            <a:noAutofit/>
          </a:bodyPr>
          <a:lstStyle>
            <a:lvl1pPr>
              <a:defRPr lang="en-US" sz="2400" dirty="0"/>
            </a:lvl1pPr>
          </a:lstStyle>
          <a:p>
            <a:pPr lvl="0"/>
            <a:r>
              <a:rPr lang="en-US" dirty="0"/>
              <a:t>Title - Title Case, Arial 24 Pt</a:t>
            </a:r>
          </a:p>
        </p:txBody>
      </p:sp>
      <p:sp>
        <p:nvSpPr>
          <p:cNvPr id="15" name="Content Placeholder 2"/>
          <p:cNvSpPr>
            <a:spLocks noGrp="1"/>
          </p:cNvSpPr>
          <p:nvPr>
            <p:ph sz="half" idx="10" hasCustomPrompt="1"/>
          </p:nvPr>
        </p:nvSpPr>
        <p:spPr>
          <a:xfrm>
            <a:off x="2847234" y="552451"/>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b="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6" name="Content Placeholder 2"/>
          <p:cNvSpPr>
            <a:spLocks noGrp="1"/>
          </p:cNvSpPr>
          <p:nvPr>
            <p:ph sz="half" idx="11" hasCustomPrompt="1"/>
          </p:nvPr>
        </p:nvSpPr>
        <p:spPr>
          <a:xfrm>
            <a:off x="2847234" y="1096214"/>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7" name="Content Placeholder 2"/>
          <p:cNvSpPr>
            <a:spLocks noGrp="1"/>
          </p:cNvSpPr>
          <p:nvPr>
            <p:ph sz="half" idx="12" hasCustomPrompt="1"/>
          </p:nvPr>
        </p:nvSpPr>
        <p:spPr>
          <a:xfrm>
            <a:off x="2847234" y="1639976"/>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8" name="Content Placeholder 2"/>
          <p:cNvSpPr>
            <a:spLocks noGrp="1"/>
          </p:cNvSpPr>
          <p:nvPr>
            <p:ph sz="half" idx="13" hasCustomPrompt="1"/>
          </p:nvPr>
        </p:nvSpPr>
        <p:spPr>
          <a:xfrm>
            <a:off x="2847234" y="218374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9" name="Content Placeholder 2"/>
          <p:cNvSpPr>
            <a:spLocks noGrp="1"/>
          </p:cNvSpPr>
          <p:nvPr>
            <p:ph sz="half" idx="14" hasCustomPrompt="1"/>
          </p:nvPr>
        </p:nvSpPr>
        <p:spPr>
          <a:xfrm>
            <a:off x="2847234" y="2727503"/>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20" name="Content Placeholder 2"/>
          <p:cNvSpPr>
            <a:spLocks noGrp="1"/>
          </p:cNvSpPr>
          <p:nvPr>
            <p:ph sz="half" idx="15" hasCustomPrompt="1"/>
          </p:nvPr>
        </p:nvSpPr>
        <p:spPr>
          <a:xfrm>
            <a:off x="2847234" y="3271265"/>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14" name="Content Placeholder 2">
            <a:extLst>
              <a:ext uri="{FF2B5EF4-FFF2-40B4-BE49-F238E27FC236}">
                <a16:creationId xmlns:a16="http://schemas.microsoft.com/office/drawing/2014/main" id="{0203CAE1-B80B-4259-B6AF-AF64F95FA45F}"/>
              </a:ext>
            </a:extLst>
          </p:cNvPr>
          <p:cNvSpPr>
            <a:spLocks noGrp="1"/>
          </p:cNvSpPr>
          <p:nvPr>
            <p:ph sz="half" idx="16" hasCustomPrompt="1"/>
          </p:nvPr>
        </p:nvSpPr>
        <p:spPr>
          <a:xfrm>
            <a:off x="2847234" y="3815030"/>
            <a:ext cx="5899890" cy="398025"/>
          </a:xfrm>
          <a:prstGeom prst="rect">
            <a:avLst/>
          </a:prstGeom>
        </p:spPr>
        <p:txBody>
          <a:bodyPr vert="horz" lIns="0" tIns="0" rIns="0" bIns="0" rtlCol="0" anchor="t" anchorCtr="0">
            <a:noAutofit/>
          </a:bodyPr>
          <a:lstStyle>
            <a:lvl1pPr marL="0" indent="0">
              <a:lnSpc>
                <a:spcPts val="1440"/>
              </a:lnSpc>
              <a:spcBef>
                <a:spcPts val="0"/>
              </a:spcBef>
              <a:spcAft>
                <a:spcPts val="0"/>
              </a:spcAft>
              <a:buNone/>
              <a:defRPr lang="en-US" sz="1200" dirty="0">
                <a:latin typeface="Arial" panose="020B0604020202020204" pitchFamily="34" charset="0"/>
                <a:ea typeface="+mj-ea"/>
                <a:cs typeface="Arial" charset="0"/>
              </a:defRPr>
            </a:lvl1pPr>
          </a:lstStyle>
          <a:p>
            <a:pPr marL="342892" lvl="0" indent="-342892">
              <a:lnSpc>
                <a:spcPct val="90000"/>
              </a:lnSpc>
              <a:spcBef>
                <a:spcPct val="0"/>
              </a:spcBef>
            </a:pPr>
            <a:r>
              <a:rPr lang="en-US" dirty="0"/>
              <a:t>Click to edit master text styles</a:t>
            </a:r>
          </a:p>
        </p:txBody>
      </p:sp>
      <p:sp>
        <p:nvSpPr>
          <p:cNvPr id="23" name="Slide Number Placeholder 5">
            <a:extLst>
              <a:ext uri="{FF2B5EF4-FFF2-40B4-BE49-F238E27FC236}">
                <a16:creationId xmlns:a16="http://schemas.microsoft.com/office/drawing/2014/main" id="{04587869-D0F9-43EB-9D45-CFC30FEA8BC2}"/>
              </a:ext>
            </a:extLst>
          </p:cNvPr>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62434408-CC2C-44BB-AE96-6E837A38CF56}"/>
              </a:ext>
            </a:extLst>
          </p:cNvPr>
          <p:cNvPicPr>
            <a:picLocks noChangeAspect="1"/>
          </p:cNvPicPr>
          <p:nvPr userDrawn="1"/>
        </p:nvPicPr>
        <p:blipFill>
          <a:blip r:embed="rId2">
            <a:biLevel thresh="75000"/>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00128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4.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A43D812-D8BC-4ED7-AB88-FB46D57FB400}"/>
              </a:ext>
            </a:extLst>
          </p:cNvPr>
          <p:cNvCxnSpPr>
            <a:cxnSpLocks/>
          </p:cNvCxnSpPr>
          <p:nvPr userDrawn="1"/>
        </p:nvCxnSpPr>
        <p:spPr>
          <a:xfrm>
            <a:off x="419100" y="422563"/>
            <a:ext cx="8340862" cy="0"/>
          </a:xfrm>
          <a:prstGeom prst="line">
            <a:avLst/>
          </a:prstGeom>
          <a:ln w="793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bwMode="gray">
          <a:xfrm>
            <a:off x="419100" y="552451"/>
            <a:ext cx="8224360" cy="665508"/>
          </a:xfrm>
          <a:prstGeom prst="rect">
            <a:avLst/>
          </a:prstGeom>
        </p:spPr>
        <p:txBody>
          <a:bodyPr vert="horz" lIns="0" tIns="0" rIns="91440" bIns="45720" rtlCol="0" anchor="t">
            <a:noAutofit/>
          </a:bodyPr>
          <a:lstStyle/>
          <a:p>
            <a:r>
              <a:rPr lang="en-US" dirty="0"/>
              <a:t>Title - Title Case, Arial 28 Pt</a:t>
            </a:r>
            <a:br>
              <a:rPr lang="en-US" dirty="0"/>
            </a:br>
            <a:r>
              <a:rPr lang="en-US" dirty="0"/>
              <a:t>2 Line Max</a:t>
            </a:r>
          </a:p>
        </p:txBody>
      </p:sp>
      <p:sp>
        <p:nvSpPr>
          <p:cNvPr id="8" name="Text Placeholder 7"/>
          <p:cNvSpPr>
            <a:spLocks noGrp="1"/>
          </p:cNvSpPr>
          <p:nvPr>
            <p:ph type="body" idx="1"/>
          </p:nvPr>
        </p:nvSpPr>
        <p:spPr>
          <a:xfrm>
            <a:off x="413860" y="1421908"/>
            <a:ext cx="8229600" cy="3394107"/>
          </a:xfrm>
          <a:prstGeom prst="rect">
            <a:avLst/>
          </a:prstGeom>
        </p:spPr>
        <p:txBody>
          <a:bodyPr vert="horz" lIns="0" tIns="45720" rIns="91440" bIns="45720" rtlCol="0">
            <a:noAutofit/>
          </a:bodyPr>
          <a:lstStyle/>
          <a:p>
            <a:pPr lvl="0"/>
            <a:r>
              <a:rPr lang="en-US" dirty="0"/>
              <a:t>Bullet, Arial regular 14 </a:t>
            </a:r>
            <a:r>
              <a:rPr lang="en-US" dirty="0" err="1"/>
              <a:t>pt</a:t>
            </a:r>
            <a:endParaRPr lang="en-US" dirty="0"/>
          </a:p>
          <a:p>
            <a:pPr lvl="2"/>
            <a:r>
              <a:rPr lang="en-US" dirty="0"/>
              <a:t>Sub-sub-bullet, Arial regular 10 </a:t>
            </a:r>
            <a:r>
              <a:rPr lang="en-US" dirty="0" err="1"/>
              <a:t>pt</a:t>
            </a:r>
            <a:endParaRPr lang="en-US" dirty="0"/>
          </a:p>
          <a:p>
            <a:pPr lvl="3"/>
            <a:r>
              <a:rPr lang="en-US" dirty="0"/>
              <a:t>Sub-sub-sub bullet, Arial regular 10 </a:t>
            </a:r>
            <a:r>
              <a:rPr lang="en-US" dirty="0" err="1"/>
              <a:t>pt</a:t>
            </a:r>
            <a:endParaRPr lang="en-US" dirty="0"/>
          </a:p>
          <a:p>
            <a:pPr lvl="4"/>
            <a:r>
              <a:rPr lang="en-US" dirty="0"/>
              <a:t>Sub-sub-sub-sub bullet, Arial regular 10 </a:t>
            </a:r>
            <a:r>
              <a:rPr lang="en-US" dirty="0" err="1"/>
              <a:t>pt</a:t>
            </a:r>
            <a:endParaRPr lang="en-US" dirty="0"/>
          </a:p>
        </p:txBody>
      </p:sp>
      <p:sp>
        <p:nvSpPr>
          <p:cNvPr id="7" name="Slide Number Placeholder 5"/>
          <p:cNvSpPr>
            <a:spLocks noGrp="1"/>
          </p:cNvSpPr>
          <p:nvPr>
            <p:ph type="sldNum" sz="quarter" idx="4"/>
          </p:nvPr>
        </p:nvSpPr>
        <p:spPr>
          <a:xfrm>
            <a:off x="428671" y="4766298"/>
            <a:ext cx="369539" cy="224347"/>
          </a:xfrm>
          <a:prstGeom prst="rect">
            <a:avLst/>
          </a:prstGeom>
        </p:spPr>
        <p:txBody>
          <a:bodyPr vert="horz" lIns="0" tIns="45720" rIns="0" bIns="45720" rtlCol="0" anchor="ctr"/>
          <a:lstStyle>
            <a:lvl1pPr algn="l">
              <a:defRPr sz="800">
                <a:solidFill>
                  <a:schemeClr val="tx1"/>
                </a:solidFill>
                <a:latin typeface="Arial" panose="020B0604020202020204" pitchFamily="34" charset="0"/>
                <a:ea typeface="Arial" panose="020B0604020202020204" pitchFamily="34" charset="0"/>
                <a:cs typeface="Arial" charset="0"/>
              </a:defRPr>
            </a:lvl1pPr>
          </a:lstStyle>
          <a:p>
            <a:fld id="{5DCF5B18-1935-AB44-AE6E-C993FDFDD711}" type="slidenum">
              <a:rPr lang="en-US" smtClean="0"/>
              <a:pPr/>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3E07817F-92B5-48EE-A664-E90F58485A88}"/>
              </a:ext>
            </a:extLst>
          </p:cNvPr>
          <p:cNvPicPr>
            <a:picLocks noChangeAspect="1"/>
          </p:cNvPicPr>
          <p:nvPr userDrawn="1"/>
        </p:nvPicPr>
        <p:blipFill>
          <a:blip r:embed="rId35">
            <a:biLevel thresh="75000"/>
            <a:extLst>
              <a:ext uri="{BEBA8EAE-BF5A-486C-A8C5-ECC9F3942E4B}">
                <a14:imgProps xmlns:a14="http://schemas.microsoft.com/office/drawing/2010/main">
                  <a14:imgLayer r:embed="rId36">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231775242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94" r:id="rId3"/>
    <p:sldLayoutId id="2147483696" r:id="rId4"/>
    <p:sldLayoutId id="2147483697" r:id="rId5"/>
    <p:sldLayoutId id="2147483695"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98" r:id="rId32"/>
    <p:sldLayoutId id="214748369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None/>
        <a:defRPr lang="en-US" sz="2000" b="1" kern="1200" dirty="0">
          <a:solidFill>
            <a:schemeClr val="tx1"/>
          </a:solidFill>
          <a:latin typeface="Arial" panose="020B0604020202020204" pitchFamily="34" charset="0"/>
          <a:ea typeface="+mj-ea"/>
          <a:cs typeface="Arial" charset="0"/>
        </a:defRPr>
      </a:lvl1pPr>
    </p:titleStyle>
    <p:bodyStyle>
      <a:lvl1pPr marL="171446" indent="-171446" algn="l" defTabSz="457189" rtl="0" eaLnBrk="1" latinLnBrk="0" hangingPunct="1">
        <a:lnSpc>
          <a:spcPts val="1440"/>
        </a:lnSpc>
        <a:spcBef>
          <a:spcPts val="0"/>
        </a:spcBef>
        <a:spcAft>
          <a:spcPts val="600"/>
        </a:spcAft>
        <a:buClr>
          <a:schemeClr val="tx1"/>
        </a:buClr>
        <a:buSzPct val="110000"/>
        <a:buFont typeface="Wingdings" panose="05000000000000000000" pitchFamily="2" charset="2"/>
        <a:buChar char="§"/>
        <a:defRPr lang="en-US" sz="1400" b="0" kern="1200" spc="2" noProof="0" dirty="0">
          <a:solidFill>
            <a:schemeClr val="tx1"/>
          </a:solidFill>
          <a:latin typeface="Arial" panose="020B0604020202020204" pitchFamily="34" charset="0"/>
          <a:ea typeface="+mn-ea"/>
          <a:cs typeface="+mn-cs"/>
        </a:defRPr>
      </a:lvl1pPr>
      <a:lvl2pPr marL="565136" indent="-171446" algn="l" defTabSz="457189" rtl="0" eaLnBrk="1" latinLnBrk="0" hangingPunct="1">
        <a:lnSpc>
          <a:spcPts val="1680"/>
        </a:lnSpc>
        <a:spcBef>
          <a:spcPts val="0"/>
        </a:spcBef>
        <a:spcAft>
          <a:spcPts val="600"/>
        </a:spcAft>
        <a:buClr>
          <a:schemeClr val="tx1"/>
        </a:buClr>
        <a:buFont typeface="Wingdings" panose="05000000000000000000" pitchFamily="2" charset="2"/>
        <a:buChar char="§"/>
        <a:defRPr sz="1200" b="0" kern="1200" baseline="0">
          <a:solidFill>
            <a:schemeClr val="tx1"/>
          </a:solidFill>
          <a:latin typeface="+mn-lt"/>
          <a:ea typeface="+mn-ea"/>
          <a:cs typeface="+mn-cs"/>
        </a:defRPr>
      </a:lvl2pPr>
      <a:lvl3pPr marL="512750"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defRPr sz="1000" b="0" kern="1200" baseline="0">
          <a:solidFill>
            <a:schemeClr val="tx1"/>
          </a:solidFill>
          <a:latin typeface="Arial" panose="020B0604020202020204" pitchFamily="34" charset="0"/>
          <a:ea typeface="+mn-ea"/>
          <a:cs typeface="+mn-cs"/>
        </a:defRPr>
      </a:lvl3pPr>
      <a:lvl4pPr marL="914378" marR="0" indent="-171446" algn="l" defTabSz="457189" rtl="0" eaLnBrk="1" fontAlgn="auto" latinLnBrk="0" hangingPunct="1">
        <a:lnSpc>
          <a:spcPts val="1680"/>
        </a:lnSpc>
        <a:spcBef>
          <a:spcPts val="0"/>
        </a:spcBef>
        <a:spcAft>
          <a:spcPts val="600"/>
        </a:spcAft>
        <a:buClr>
          <a:schemeClr val="tx1"/>
        </a:buClr>
        <a:buSzTx/>
        <a:buFont typeface="Arial" panose="020B0604020202020204" pitchFamily="34" charset="0"/>
        <a:buChar char="−"/>
        <a:tabLst/>
        <a:defRPr sz="1000" b="0" kern="1200">
          <a:solidFill>
            <a:schemeClr val="tx1"/>
          </a:solidFill>
          <a:latin typeface="Arial" panose="020B0604020202020204" pitchFamily="34" charset="0"/>
          <a:ea typeface="+mn-ea"/>
          <a:cs typeface="+mn-cs"/>
        </a:defRPr>
      </a:lvl4pPr>
      <a:lvl5pPr marL="1543012" indent="-171446" algn="l" defTabSz="457189" rtl="0" eaLnBrk="1" latinLnBrk="0" hangingPunct="1">
        <a:lnSpc>
          <a:spcPts val="1680"/>
        </a:lnSpc>
        <a:spcBef>
          <a:spcPts val="0"/>
        </a:spcBef>
        <a:spcAft>
          <a:spcPts val="600"/>
        </a:spcAft>
        <a:buClr>
          <a:schemeClr val="tx1"/>
        </a:buClr>
        <a:buFont typeface="Arial" panose="020B0604020202020204" pitchFamily="34" charset="0"/>
        <a:buChar char="−"/>
        <a:tabLst/>
        <a:defRPr sz="1000" b="0" kern="1200" baseline="0">
          <a:solidFill>
            <a:schemeClr val="tx1"/>
          </a:solidFill>
          <a:latin typeface="Arial" panose="020B060402020202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7" userDrawn="1">
          <p15:clr>
            <a:srgbClr val="F26B43"/>
          </p15:clr>
        </p15:guide>
        <p15:guide id="4" pos="264" userDrawn="1">
          <p15:clr>
            <a:srgbClr val="F26B43"/>
          </p15:clr>
        </p15:guide>
        <p15:guide id="5" pos="694" userDrawn="1">
          <p15:clr>
            <a:srgbClr val="F26B43"/>
          </p15:clr>
        </p15:guide>
        <p15:guide id="6" pos="1122" userDrawn="1">
          <p15:clr>
            <a:srgbClr val="F26B43"/>
          </p15:clr>
        </p15:guide>
        <p15:guide id="7" pos="1188" userDrawn="1">
          <p15:clr>
            <a:srgbClr val="F26B43"/>
          </p15:clr>
        </p15:guide>
        <p15:guide id="8" pos="1554" userDrawn="1">
          <p15:clr>
            <a:srgbClr val="F26B43"/>
          </p15:clr>
        </p15:guide>
        <p15:guide id="9" pos="1619" userDrawn="1">
          <p15:clr>
            <a:srgbClr val="F26B43"/>
          </p15:clr>
        </p15:guide>
        <p15:guide id="10" pos="1981" userDrawn="1">
          <p15:clr>
            <a:srgbClr val="F26B43"/>
          </p15:clr>
        </p15:guide>
        <p15:guide id="11" pos="2413" userDrawn="1">
          <p15:clr>
            <a:srgbClr val="F26B43"/>
          </p15:clr>
        </p15:guide>
        <p15:guide id="12" pos="2051" userDrawn="1">
          <p15:clr>
            <a:srgbClr val="F26B43"/>
          </p15:clr>
        </p15:guide>
        <p15:guide id="13" pos="2475" userDrawn="1">
          <p15:clr>
            <a:srgbClr val="F26B43"/>
          </p15:clr>
        </p15:guide>
        <p15:guide id="14" pos="2841" userDrawn="1">
          <p15:clr>
            <a:srgbClr val="F26B43"/>
          </p15:clr>
        </p15:guide>
        <p15:guide id="15" pos="2906" userDrawn="1">
          <p15:clr>
            <a:srgbClr val="F26B43"/>
          </p15:clr>
        </p15:guide>
        <p15:guide id="16" pos="3268" userDrawn="1">
          <p15:clr>
            <a:srgbClr val="F26B43"/>
          </p15:clr>
        </p15:guide>
        <p15:guide id="17" pos="3331" userDrawn="1">
          <p15:clr>
            <a:srgbClr val="F26B43"/>
          </p15:clr>
        </p15:guide>
        <p15:guide id="18" pos="3696" userDrawn="1">
          <p15:clr>
            <a:srgbClr val="F26B43"/>
          </p15:clr>
        </p15:guide>
        <p15:guide id="19" pos="3769" userDrawn="1">
          <p15:clr>
            <a:srgbClr val="F26B43"/>
          </p15:clr>
        </p15:guide>
        <p15:guide id="20" pos="4134" userDrawn="1">
          <p15:clr>
            <a:srgbClr val="F26B43"/>
          </p15:clr>
        </p15:guide>
        <p15:guide id="21" pos="4200" userDrawn="1">
          <p15:clr>
            <a:srgbClr val="F26B43"/>
          </p15:clr>
        </p15:guide>
        <p15:guide id="22" pos="4628" userDrawn="1">
          <p15:clr>
            <a:srgbClr val="F26B43"/>
          </p15:clr>
        </p15:guide>
        <p15:guide id="23" pos="4562" userDrawn="1">
          <p15:clr>
            <a:srgbClr val="F26B43"/>
          </p15:clr>
        </p15:guide>
        <p15:guide id="24" pos="4996" userDrawn="1">
          <p15:clr>
            <a:srgbClr val="F26B43"/>
          </p15:clr>
        </p15:guide>
        <p15:guide id="25" pos="5059" userDrawn="1">
          <p15:clr>
            <a:srgbClr val="F26B43"/>
          </p15:clr>
        </p15:guide>
        <p15:guide id="26" pos="5516" userDrawn="1">
          <p15:clr>
            <a:srgbClr val="F26B43"/>
          </p15:clr>
        </p15:guide>
        <p15:guide id="27" orient="horz" pos="724" userDrawn="1">
          <p15:clr>
            <a:srgbClr val="F26B43"/>
          </p15:clr>
        </p15:guide>
        <p15:guide id="28" orient="horz" pos="793" userDrawn="1">
          <p15:clr>
            <a:srgbClr val="F26B43"/>
          </p15:clr>
        </p15:guide>
        <p15:guide id="29" orient="horz" pos="1080" userDrawn="1">
          <p15:clr>
            <a:srgbClr val="F26B43"/>
          </p15:clr>
        </p15:guide>
        <p15:guide id="30" orient="horz" pos="1149" userDrawn="1">
          <p15:clr>
            <a:srgbClr val="F26B43"/>
          </p15:clr>
        </p15:guide>
        <p15:guide id="31" orient="horz" pos="1438" userDrawn="1">
          <p15:clr>
            <a:srgbClr val="F26B43"/>
          </p15:clr>
        </p15:guide>
        <p15:guide id="32" orient="horz" pos="1507" userDrawn="1">
          <p15:clr>
            <a:srgbClr val="F26B43"/>
          </p15:clr>
        </p15:guide>
        <p15:guide id="33" orient="horz" pos="1794" userDrawn="1">
          <p15:clr>
            <a:srgbClr val="F26B43"/>
          </p15:clr>
        </p15:guide>
        <p15:guide id="34" orient="horz" pos="1860" userDrawn="1">
          <p15:clr>
            <a:srgbClr val="F26B43"/>
          </p15:clr>
        </p15:guide>
        <p15:guide id="35" orient="horz" pos="2228" userDrawn="1">
          <p15:clr>
            <a:srgbClr val="F26B43"/>
          </p15:clr>
        </p15:guide>
        <p15:guide id="36" orient="horz" pos="2162" userDrawn="1">
          <p15:clr>
            <a:srgbClr val="F26B43"/>
          </p15:clr>
        </p15:guide>
        <p15:guide id="37" orient="horz" pos="2518" userDrawn="1">
          <p15:clr>
            <a:srgbClr val="F26B43"/>
          </p15:clr>
        </p15:guide>
        <p15:guide id="38" orient="horz" pos="2584" userDrawn="1">
          <p15:clr>
            <a:srgbClr val="F26B43"/>
          </p15:clr>
        </p15:guide>
        <p15:guide id="39" orient="horz" pos="2877" userDrawn="1">
          <p15:clr>
            <a:srgbClr val="F26B43"/>
          </p15:clr>
        </p15:guide>
        <p15:guide id="40" pos="329" userDrawn="1">
          <p15:clr>
            <a:srgbClr val="F26B43"/>
          </p15:clr>
        </p15:guide>
        <p15:guide id="41" pos="5448" userDrawn="1">
          <p15:clr>
            <a:srgbClr val="F26B43"/>
          </p15:clr>
        </p15:guide>
        <p15:guide id="42"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4737" y="924445"/>
            <a:ext cx="4214493" cy="1588127"/>
          </a:xfrm>
          <a:prstGeom prst="rect">
            <a:avLst/>
          </a:prstGeom>
        </p:spPr>
        <p:txBody>
          <a:bodyPr wrap="square" lIns="0" anchor="t" anchorCtr="0">
            <a:noAutofit/>
          </a:bodyPr>
          <a:lstStyle/>
          <a:p>
            <a:pPr marL="0" lvl="0"/>
            <a:r>
              <a:rPr lang="en-US" dirty="0"/>
              <a:t>Click to edit Master title</a:t>
            </a:r>
          </a:p>
        </p:txBody>
      </p:sp>
      <p:pic>
        <p:nvPicPr>
          <p:cNvPr id="3" name="Picture 2" descr="A picture containing drawing&#10;&#10;Description automatically generated">
            <a:extLst>
              <a:ext uri="{FF2B5EF4-FFF2-40B4-BE49-F238E27FC236}">
                <a16:creationId xmlns:a16="http://schemas.microsoft.com/office/drawing/2014/main" id="{5C1B05D4-BB7C-4444-A3ED-2EA936ACA303}"/>
              </a:ext>
            </a:extLst>
          </p:cNvPr>
          <p:cNvPicPr>
            <a:picLocks noChangeAspect="1"/>
          </p:cNvPicPr>
          <p:nvPr userDrawn="1"/>
        </p:nvPicPr>
        <p:blipFill>
          <a:blip r:embed="rId3">
            <a:biLevel thresh="50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817327" y="4688001"/>
            <a:ext cx="919941" cy="224347"/>
          </a:xfrm>
          <a:prstGeom prst="rect">
            <a:avLst/>
          </a:prstGeom>
        </p:spPr>
      </p:pic>
    </p:spTree>
    <p:extLst>
      <p:ext uri="{BB962C8B-B14F-4D97-AF65-F5344CB8AC3E}">
        <p14:creationId xmlns:p14="http://schemas.microsoft.com/office/powerpoint/2010/main" val="3772762296"/>
      </p:ext>
    </p:extLst>
  </p:cSld>
  <p:clrMap bg1="lt1" tx1="dk1" bg2="lt2" tx2="dk2" accent1="accent1" accent2="accent2" accent3="accent3" accent4="accent4" accent5="accent5" accent6="accent6" hlink="hlink" folHlink="folHlink"/>
  <p:sldLayoutIdLst>
    <p:sldLayoutId id="214748369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Font typeface="Arial" pitchFamily="34" charset="0"/>
        <a:buNone/>
        <a:defRPr kumimoji="0" lang="en-US" sz="5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defRPr>
      </a:lvl1pPr>
    </p:titleStyle>
    <p:bodyStyle>
      <a:lvl1pPr marL="342892" indent="-342892" algn="l" defTabSz="457189" rtl="0" eaLnBrk="1" latinLnBrk="0" hangingPunct="1">
        <a:lnSpc>
          <a:spcPts val="2880"/>
        </a:lnSpc>
        <a:spcBef>
          <a:spcPts val="1200"/>
        </a:spcBef>
        <a:spcAft>
          <a:spcPts val="200"/>
        </a:spcAft>
        <a:buClr>
          <a:schemeClr val="bg1"/>
        </a:buClr>
        <a:buFont typeface="Wingdings" charset="2"/>
        <a:buChar char="§"/>
        <a:defRPr lang="en-US" sz="1800" b="0" i="0" kern="1200" smtClean="0">
          <a:solidFill>
            <a:schemeClr val="bg1"/>
          </a:solidFill>
          <a:latin typeface="Arial" panose="020B0604020202020204" pitchFamily="34" charset="0"/>
          <a:ea typeface="+mj-ea"/>
          <a:cs typeface="Arial" panose="020B0604020202020204" pitchFamily="34" charset="0"/>
        </a:defRPr>
      </a:lvl1pPr>
      <a:lvl2pPr marL="679433" indent="-285743" algn="l" defTabSz="457189" rtl="0" eaLnBrk="1" latinLnBrk="0" hangingPunct="1">
        <a:lnSpc>
          <a:spcPts val="2200"/>
        </a:lnSpc>
        <a:spcBef>
          <a:spcPts val="0"/>
        </a:spcBef>
        <a:spcAft>
          <a:spcPts val="600"/>
        </a:spcAft>
        <a:buClr>
          <a:schemeClr val="bg1"/>
        </a:buClr>
        <a:buFont typeface="Arial"/>
        <a:buChar char="–"/>
        <a:defRPr lang="en-US" sz="2000" b="0" kern="1200" smtClean="0">
          <a:solidFill>
            <a:schemeClr val="bg1"/>
          </a:solidFill>
          <a:latin typeface="+mn-lt"/>
          <a:ea typeface="+mn-ea"/>
          <a:cs typeface="+mn-cs"/>
        </a:defRPr>
      </a:lvl2pPr>
      <a:lvl3pPr marL="977876" indent="-228594" algn="l" defTabSz="457189" rtl="0" eaLnBrk="1" latinLnBrk="0" hangingPunct="1">
        <a:lnSpc>
          <a:spcPts val="2200"/>
        </a:lnSpc>
        <a:spcBef>
          <a:spcPts val="0"/>
        </a:spcBef>
        <a:spcAft>
          <a:spcPts val="600"/>
        </a:spcAft>
        <a:buClr>
          <a:schemeClr val="bg1"/>
        </a:buClr>
        <a:buFont typeface="Wingdings" charset="2"/>
        <a:buChar char="§"/>
        <a:defRPr lang="en-US" sz="1800" b="0" kern="1200" smtClean="0">
          <a:solidFill>
            <a:schemeClr val="bg1"/>
          </a:solidFill>
          <a:latin typeface="+mn-lt"/>
          <a:ea typeface="+mn-ea"/>
          <a:cs typeface="+mn-cs"/>
        </a:defRPr>
      </a:lvl3pPr>
      <a:lvl4pPr marL="1320767" marR="0" indent="-228594" algn="l" defTabSz="457189" rtl="0" eaLnBrk="1" fontAlgn="auto" latinLnBrk="0" hangingPunct="1">
        <a:lnSpc>
          <a:spcPts val="2200"/>
        </a:lnSpc>
        <a:spcBef>
          <a:spcPts val="0"/>
        </a:spcBef>
        <a:spcAft>
          <a:spcPts val="600"/>
        </a:spcAft>
        <a:buClr>
          <a:schemeClr val="bg1"/>
        </a:buClr>
        <a:buSzTx/>
        <a:buFont typeface="Arial"/>
        <a:buChar char="–"/>
        <a:tabLst/>
        <a:defRPr lang="en-US" sz="1600" b="0" kern="1200" smtClean="0">
          <a:solidFill>
            <a:schemeClr val="bg1"/>
          </a:solidFill>
          <a:latin typeface="+mn-lt"/>
          <a:ea typeface="+mn-ea"/>
          <a:cs typeface="+mn-cs"/>
        </a:defRPr>
      </a:lvl4pPr>
      <a:lvl5pPr marL="1600160" indent="-228594" algn="l" defTabSz="457189" rtl="0" eaLnBrk="1" latinLnBrk="0" hangingPunct="1">
        <a:lnSpc>
          <a:spcPts val="2200"/>
        </a:lnSpc>
        <a:spcBef>
          <a:spcPts val="0"/>
        </a:spcBef>
        <a:spcAft>
          <a:spcPts val="600"/>
        </a:spcAft>
        <a:buClr>
          <a:schemeClr val="bg1"/>
        </a:buClr>
        <a:buFont typeface="Wingdings" charset="2"/>
        <a:buChar char="§"/>
        <a:tabLst/>
        <a:defRPr lang="en-US" sz="1600" b="0" kern="1200" baseline="0" smtClean="0">
          <a:solidFill>
            <a:schemeClr val="bg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911979"/>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189" rtl="0" eaLnBrk="1" latinLnBrk="0" hangingPunct="1">
        <a:lnSpc>
          <a:spcPct val="90000"/>
        </a:lnSpc>
        <a:spcBef>
          <a:spcPct val="0"/>
        </a:spcBef>
        <a:buFont typeface="Arial" pitchFamily="34" charset="0"/>
        <a:buNone/>
        <a:defRPr kumimoji="0" lang="en-US" sz="5200" b="1" i="0" u="none" strike="noStrike" kern="1200" cap="none" spc="0" normalizeH="0" baseline="0" noProof="0" dirty="0">
          <a:ln>
            <a:noFill/>
          </a:ln>
          <a:solidFill>
            <a:schemeClr val="bg1"/>
          </a:solidFill>
          <a:effectLst/>
          <a:uLnTx/>
          <a:uFillTx/>
          <a:latin typeface="Helvetica Neue" panose="02000503000000020004"/>
          <a:ea typeface="+mn-ea"/>
          <a:cs typeface="Arial" panose="020B0604020202020204" pitchFamily="34" charset="0"/>
        </a:defRPr>
      </a:lvl1pPr>
    </p:titleStyle>
    <p:bodyStyle>
      <a:lvl1pPr marL="342892" indent="-342892" algn="l" defTabSz="457189" rtl="0" eaLnBrk="1" latinLnBrk="0" hangingPunct="1">
        <a:lnSpc>
          <a:spcPts val="2880"/>
        </a:lnSpc>
        <a:spcBef>
          <a:spcPts val="1200"/>
        </a:spcBef>
        <a:spcAft>
          <a:spcPts val="200"/>
        </a:spcAft>
        <a:buClr>
          <a:schemeClr val="bg1"/>
        </a:buClr>
        <a:buFont typeface="Wingdings" charset="2"/>
        <a:buChar char="§"/>
        <a:defRPr lang="en-US" sz="1800" b="0" i="0" kern="1200" smtClean="0">
          <a:solidFill>
            <a:schemeClr val="bg1"/>
          </a:solidFill>
          <a:latin typeface="Arial" panose="020B0604020202020204" pitchFamily="34" charset="0"/>
          <a:ea typeface="+mj-ea"/>
          <a:cs typeface="Arial" panose="020B0604020202020204" pitchFamily="34" charset="0"/>
        </a:defRPr>
      </a:lvl1pPr>
      <a:lvl2pPr marL="679433" indent="-285743" algn="l" defTabSz="457189" rtl="0" eaLnBrk="1" latinLnBrk="0" hangingPunct="1">
        <a:lnSpc>
          <a:spcPts val="2200"/>
        </a:lnSpc>
        <a:spcBef>
          <a:spcPts val="0"/>
        </a:spcBef>
        <a:spcAft>
          <a:spcPts val="600"/>
        </a:spcAft>
        <a:buClr>
          <a:schemeClr val="bg1"/>
        </a:buClr>
        <a:buFont typeface="Arial"/>
        <a:buChar char="–"/>
        <a:defRPr lang="en-US" sz="2000" b="0" kern="1200" smtClean="0">
          <a:solidFill>
            <a:schemeClr val="bg1"/>
          </a:solidFill>
          <a:latin typeface="+mn-lt"/>
          <a:ea typeface="+mn-ea"/>
          <a:cs typeface="+mn-cs"/>
        </a:defRPr>
      </a:lvl2pPr>
      <a:lvl3pPr marL="977876" indent="-228594" algn="l" defTabSz="457189" rtl="0" eaLnBrk="1" latinLnBrk="0" hangingPunct="1">
        <a:lnSpc>
          <a:spcPts val="2200"/>
        </a:lnSpc>
        <a:spcBef>
          <a:spcPts val="0"/>
        </a:spcBef>
        <a:spcAft>
          <a:spcPts val="600"/>
        </a:spcAft>
        <a:buClr>
          <a:schemeClr val="bg1"/>
        </a:buClr>
        <a:buFont typeface="Wingdings" charset="2"/>
        <a:buChar char="§"/>
        <a:defRPr lang="en-US" sz="1800" b="0" kern="1200" smtClean="0">
          <a:solidFill>
            <a:schemeClr val="bg1"/>
          </a:solidFill>
          <a:latin typeface="+mn-lt"/>
          <a:ea typeface="+mn-ea"/>
          <a:cs typeface="+mn-cs"/>
        </a:defRPr>
      </a:lvl3pPr>
      <a:lvl4pPr marL="1320767" marR="0" indent="-228594" algn="l" defTabSz="457189" rtl="0" eaLnBrk="1" fontAlgn="auto" latinLnBrk="0" hangingPunct="1">
        <a:lnSpc>
          <a:spcPts val="2200"/>
        </a:lnSpc>
        <a:spcBef>
          <a:spcPts val="0"/>
        </a:spcBef>
        <a:spcAft>
          <a:spcPts val="600"/>
        </a:spcAft>
        <a:buClr>
          <a:schemeClr val="bg1"/>
        </a:buClr>
        <a:buSzTx/>
        <a:buFont typeface="Arial"/>
        <a:buChar char="–"/>
        <a:tabLst/>
        <a:defRPr lang="en-US" sz="1600" b="0" kern="1200" smtClean="0">
          <a:solidFill>
            <a:schemeClr val="bg1"/>
          </a:solidFill>
          <a:latin typeface="+mn-lt"/>
          <a:ea typeface="+mn-ea"/>
          <a:cs typeface="+mn-cs"/>
        </a:defRPr>
      </a:lvl4pPr>
      <a:lvl5pPr marL="1600160" indent="-228594" algn="l" defTabSz="457189" rtl="0" eaLnBrk="1" latinLnBrk="0" hangingPunct="1">
        <a:lnSpc>
          <a:spcPts val="2200"/>
        </a:lnSpc>
        <a:spcBef>
          <a:spcPts val="0"/>
        </a:spcBef>
        <a:spcAft>
          <a:spcPts val="600"/>
        </a:spcAft>
        <a:buClr>
          <a:schemeClr val="bg1"/>
        </a:buClr>
        <a:buFont typeface="Wingdings" charset="2"/>
        <a:buChar char="§"/>
        <a:tabLst/>
        <a:defRPr lang="en-US" sz="1600" b="0" kern="1200" baseline="0" smtClean="0">
          <a:solidFill>
            <a:schemeClr val="bg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hyperlink" Target="https://www.msn.com/en-us/weather/topstories/santee-cooper-implements-power-outages-every-half-hour-due-to-freezing-temps-in-georgetown/ar-AA15Do0X" TargetMode="External"/><Relationship Id="rId3" Type="http://schemas.openxmlformats.org/officeDocument/2006/relationships/image" Target="../media/image13.png"/><Relationship Id="rId7" Type="http://schemas.openxmlformats.org/officeDocument/2006/relationships/hyperlink" Target="https://www.msn.com/en-us/weather/topstories/dominion-energy-asks-customers-to-conserve-power-amid-high-demand/ar-AA15DeoU"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hyperlink" Target="https://www.msn.com/en-us/money/savingandinvesting/duke-energy-says-heavy-electricity-demand-led-to-rolling-christmas-blackouts/ar-AA15VOdY" TargetMode="External"/><Relationship Id="rId5" Type="http://schemas.openxmlformats.org/officeDocument/2006/relationships/hyperlink" Target="https://www.whas11.com/article/news/local/winter-weather-power-energy-grid-lge-ku-consumption-louisville-kentucky/417-50b9242c-5278-4b32-af51-fe6fbc85af3d" TargetMode="External"/><Relationship Id="rId4" Type="http://schemas.openxmlformats.org/officeDocument/2006/relationships/hyperlink" Target="https://www.powermag.com/arctic-blast-roiling-reliability-in-tva-miso-spp-pjm/" TargetMode="External"/><Relationship Id="rId9" Type="http://schemas.openxmlformats.org/officeDocument/2006/relationships/hyperlink" Target="https://www.msn.com/en-us/weather/topstories/ercot-expected-to-make-it-through-rest-of-christmas-freeze-without-issue-despite-emergency-request-friday/ar-AA15DM1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BA33009C-D53B-49C4-A6B6-FB626E0A50FD}"/>
              </a:ext>
            </a:extLst>
          </p:cNvPr>
          <p:cNvSpPr>
            <a:spLocks noGrp="1"/>
          </p:cNvSpPr>
          <p:nvPr>
            <p:ph type="title"/>
          </p:nvPr>
        </p:nvSpPr>
        <p:spPr/>
        <p:txBody>
          <a:bodyPr/>
          <a:lstStyle/>
          <a:p>
            <a:r>
              <a:rPr lang="en-US" dirty="0"/>
              <a:t>Winter Storm Elliott Update</a:t>
            </a:r>
            <a:br>
              <a:rPr lang="en-US" dirty="0"/>
            </a:br>
            <a:endParaRPr lang="en-US" b="0" dirty="0"/>
          </a:p>
        </p:txBody>
      </p:sp>
      <p:sp>
        <p:nvSpPr>
          <p:cNvPr id="36" name="Text Placeholder 35">
            <a:extLst>
              <a:ext uri="{FF2B5EF4-FFF2-40B4-BE49-F238E27FC236}">
                <a16:creationId xmlns:a16="http://schemas.microsoft.com/office/drawing/2014/main" id="{BD88F2EF-7601-4AC4-8AA9-6056FD8EB74B}"/>
              </a:ext>
            </a:extLst>
          </p:cNvPr>
          <p:cNvSpPr>
            <a:spLocks noGrp="1"/>
          </p:cNvSpPr>
          <p:nvPr>
            <p:ph type="body" sz="quarter" idx="11"/>
          </p:nvPr>
        </p:nvSpPr>
        <p:spPr>
          <a:xfrm>
            <a:off x="419100" y="3018869"/>
            <a:ext cx="3728806" cy="360163"/>
          </a:xfrm>
        </p:spPr>
        <p:txBody>
          <a:bodyPr/>
          <a:lstStyle/>
          <a:p>
            <a:r>
              <a:rPr lang="en-US" dirty="0"/>
              <a:t>February 2, 2023</a:t>
            </a:r>
          </a:p>
        </p:txBody>
      </p:sp>
    </p:spTree>
    <p:extLst>
      <p:ext uri="{BB962C8B-B14F-4D97-AF65-F5344CB8AC3E}">
        <p14:creationId xmlns:p14="http://schemas.microsoft.com/office/powerpoint/2010/main" val="35039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B925D1-A0A5-4A24-CB6C-CD1163D8A102}"/>
              </a:ext>
            </a:extLst>
          </p:cNvPr>
          <p:cNvPicPr>
            <a:picLocks noChangeAspect="1"/>
          </p:cNvPicPr>
          <p:nvPr/>
        </p:nvPicPr>
        <p:blipFill rotWithShape="1">
          <a:blip r:embed="rId3"/>
          <a:srcRect t="7767"/>
          <a:stretch/>
        </p:blipFill>
        <p:spPr>
          <a:xfrm>
            <a:off x="1628775" y="957261"/>
            <a:ext cx="5886450" cy="4071938"/>
          </a:xfrm>
          <a:prstGeom prst="rect">
            <a:avLst/>
          </a:prstGeom>
        </p:spPr>
      </p:pic>
      <p:sp>
        <p:nvSpPr>
          <p:cNvPr id="2" name="Title 1">
            <a:extLst>
              <a:ext uri="{FF2B5EF4-FFF2-40B4-BE49-F238E27FC236}">
                <a16:creationId xmlns:a16="http://schemas.microsoft.com/office/drawing/2014/main" id="{98FB8346-0AB9-F883-D7A8-81963C817A61}"/>
              </a:ext>
            </a:extLst>
          </p:cNvPr>
          <p:cNvSpPr>
            <a:spLocks noGrp="1"/>
          </p:cNvSpPr>
          <p:nvPr>
            <p:ph type="title"/>
          </p:nvPr>
        </p:nvSpPr>
        <p:spPr>
          <a:xfrm>
            <a:off x="419100" y="554982"/>
            <a:ext cx="8350234" cy="505529"/>
          </a:xfrm>
          <a:noFill/>
        </p:spPr>
        <p:txBody>
          <a:bodyPr/>
          <a:lstStyle/>
          <a:p>
            <a:r>
              <a:rPr lang="en-US" dirty="0"/>
              <a:t>Winter Storm Elliott was Severe and Unique</a:t>
            </a:r>
          </a:p>
        </p:txBody>
      </p:sp>
      <p:sp>
        <p:nvSpPr>
          <p:cNvPr id="4" name="Rectangle 3">
            <a:extLst>
              <a:ext uri="{FF2B5EF4-FFF2-40B4-BE49-F238E27FC236}">
                <a16:creationId xmlns:a16="http://schemas.microsoft.com/office/drawing/2014/main" id="{39467D59-BFF5-4995-6011-BE0DA99875CD}"/>
              </a:ext>
            </a:extLst>
          </p:cNvPr>
          <p:cNvSpPr/>
          <p:nvPr/>
        </p:nvSpPr>
        <p:spPr>
          <a:xfrm>
            <a:off x="596317" y="4788891"/>
            <a:ext cx="1834825" cy="179160"/>
          </a:xfrm>
          <a:prstGeom prst="rect">
            <a:avLst/>
          </a:prstGeom>
          <a:solidFill>
            <a:schemeClr val="bg1"/>
          </a:solidFill>
          <a:ln w="3175" cap="flat" cmpd="sng" algn="ctr">
            <a:noFill/>
            <a:prstDash val="solid"/>
          </a:ln>
          <a:effectLst/>
        </p:spPr>
        <p:txBody>
          <a:bodyPr vert="horz" lIns="0" tIns="0" rIns="0" bIns="0" rtlCol="0" anchor="ctr"/>
          <a:lstStyle/>
          <a:p>
            <a:pPr defTabSz="914377" rtl="0">
              <a:buClr>
                <a:srgbClr val="FF0000"/>
              </a:buClr>
            </a:pPr>
            <a:r>
              <a:rPr lang="en-US" sz="600" i="1" dirty="0">
                <a:solidFill>
                  <a:prstClr val="black"/>
                </a:solidFill>
                <a:latin typeface="Arial"/>
                <a:ea typeface="+mn-ea"/>
                <a:cs typeface="Arial Unicode MS" pitchFamily="34" charset="-128"/>
              </a:rPr>
              <a:t>All data/information is approximate as of 1/13/23 and subject to change based on ongoing data analysis.</a:t>
            </a:r>
          </a:p>
        </p:txBody>
      </p:sp>
      <p:sp>
        <p:nvSpPr>
          <p:cNvPr id="5" name="Slide Number Placeholder 3">
            <a:extLst>
              <a:ext uri="{FF2B5EF4-FFF2-40B4-BE49-F238E27FC236}">
                <a16:creationId xmlns:a16="http://schemas.microsoft.com/office/drawing/2014/main" id="{A8E2C086-8FCD-441C-F504-FD6DF60043E8}"/>
              </a:ext>
            </a:extLst>
          </p:cNvPr>
          <p:cNvSpPr txBox="1">
            <a:spLocks/>
          </p:cNvSpPr>
          <p:nvPr/>
        </p:nvSpPr>
        <p:spPr>
          <a:xfrm>
            <a:off x="428671" y="4766298"/>
            <a:ext cx="369539" cy="224347"/>
          </a:xfrm>
          <a:prstGeom prst="rect">
            <a:avLst/>
          </a:prstGeom>
        </p:spPr>
        <p:txBody>
          <a:bodyPr vert="horz" lIns="0" tIns="45720" rIns="0" bIns="45720" rtlCol="0" anchor="ctr"/>
          <a:lstStyle>
            <a:defPPr>
              <a:defRPr lang="en-US"/>
            </a:defPPr>
            <a:lvl1pPr marL="0" algn="l" defTabSz="685800" rtl="0" eaLnBrk="1" latinLnBrk="0" hangingPunct="1">
              <a:defRPr sz="800" kern="1200">
                <a:solidFill>
                  <a:schemeClr val="tx1"/>
                </a:solidFill>
                <a:latin typeface="Arial" panose="020B0604020202020204" pitchFamily="34" charset="0"/>
                <a:ea typeface="Arial" panose="020B0604020202020204" pitchFamily="34"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78"/>
            <a:fld id="{5DCF5B18-1935-AB44-AE6E-C993FDFDD711}" type="slidenum">
              <a:rPr lang="en-US" smtClean="0">
                <a:solidFill>
                  <a:prstClr val="black"/>
                </a:solidFill>
              </a:rPr>
              <a:pPr defTabSz="457178"/>
              <a:t>2</a:t>
            </a:fld>
            <a:endParaRPr lang="en-US" dirty="0"/>
          </a:p>
        </p:txBody>
      </p:sp>
    </p:spTree>
    <p:extLst>
      <p:ext uri="{BB962C8B-B14F-4D97-AF65-F5344CB8AC3E}">
        <p14:creationId xmlns:p14="http://schemas.microsoft.com/office/powerpoint/2010/main" val="276317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989640-1B30-7240-C1D8-01A162DA6C92}"/>
              </a:ext>
            </a:extLst>
          </p:cNvPr>
          <p:cNvSpPr txBox="1">
            <a:spLocks/>
          </p:cNvSpPr>
          <p:nvPr/>
        </p:nvSpPr>
        <p:spPr>
          <a:xfrm>
            <a:off x="419100" y="554982"/>
            <a:ext cx="8350234" cy="505529"/>
          </a:xfrm>
          <a:prstGeom prst="rect">
            <a:avLst/>
          </a:prstGeom>
          <a:noFill/>
        </p:spPr>
        <p:txBody>
          <a:bodyPr/>
          <a:lstStyle>
            <a:lvl1pPr algn="l" defTabSz="457189" rtl="0" eaLnBrk="1" latinLnBrk="0" hangingPunct="1">
              <a:lnSpc>
                <a:spcPct val="90000"/>
              </a:lnSpc>
              <a:spcBef>
                <a:spcPct val="0"/>
              </a:spcBef>
              <a:buNone/>
              <a:defRPr lang="en-US" sz="2000" b="1" kern="1200" dirty="0">
                <a:solidFill>
                  <a:schemeClr val="tx1"/>
                </a:solidFill>
                <a:latin typeface="Arial" panose="020B0604020202020204" pitchFamily="34" charset="0"/>
                <a:ea typeface="+mj-ea"/>
                <a:cs typeface="Arial" charset="0"/>
              </a:defRPr>
            </a:lvl1pPr>
          </a:lstStyle>
          <a:p>
            <a:r>
              <a:rPr lang="en-US" dirty="0"/>
              <a:t>The Storm Resulted in Dramatic Increases in Demand </a:t>
            </a:r>
          </a:p>
        </p:txBody>
      </p:sp>
      <p:pic>
        <p:nvPicPr>
          <p:cNvPr id="4" name="Picture 3">
            <a:extLst>
              <a:ext uri="{FF2B5EF4-FFF2-40B4-BE49-F238E27FC236}">
                <a16:creationId xmlns:a16="http://schemas.microsoft.com/office/drawing/2014/main" id="{68866F70-1666-5B1D-46C9-70057D8C3443}"/>
              </a:ext>
            </a:extLst>
          </p:cNvPr>
          <p:cNvPicPr>
            <a:picLocks noChangeAspect="1"/>
          </p:cNvPicPr>
          <p:nvPr/>
        </p:nvPicPr>
        <p:blipFill>
          <a:blip r:embed="rId3"/>
          <a:stretch>
            <a:fillRect/>
          </a:stretch>
        </p:blipFill>
        <p:spPr>
          <a:xfrm>
            <a:off x="1476786" y="1059132"/>
            <a:ext cx="6190428" cy="3439537"/>
          </a:xfrm>
          <a:prstGeom prst="rect">
            <a:avLst/>
          </a:prstGeom>
          <a:ln>
            <a:solidFill>
              <a:schemeClr val="accent1"/>
            </a:solidFill>
          </a:ln>
        </p:spPr>
      </p:pic>
      <p:sp>
        <p:nvSpPr>
          <p:cNvPr id="2" name="Rectangle 1">
            <a:extLst>
              <a:ext uri="{FF2B5EF4-FFF2-40B4-BE49-F238E27FC236}">
                <a16:creationId xmlns:a16="http://schemas.microsoft.com/office/drawing/2014/main" id="{518681E2-003D-E169-8F26-B431987E4670}"/>
              </a:ext>
            </a:extLst>
          </p:cNvPr>
          <p:cNvSpPr/>
          <p:nvPr/>
        </p:nvSpPr>
        <p:spPr>
          <a:xfrm>
            <a:off x="5565341" y="1072289"/>
            <a:ext cx="2101873" cy="289450"/>
          </a:xfrm>
          <a:prstGeom prst="rect">
            <a:avLst/>
          </a:prstGeom>
          <a:solidFill>
            <a:schemeClr val="bg1"/>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5" name="Rectangle 4">
            <a:extLst>
              <a:ext uri="{FF2B5EF4-FFF2-40B4-BE49-F238E27FC236}">
                <a16:creationId xmlns:a16="http://schemas.microsoft.com/office/drawing/2014/main" id="{370EA6C1-A777-5E77-3096-2E829F3DEF57}"/>
              </a:ext>
            </a:extLst>
          </p:cNvPr>
          <p:cNvSpPr/>
          <p:nvPr/>
        </p:nvSpPr>
        <p:spPr>
          <a:xfrm>
            <a:off x="596317" y="4788891"/>
            <a:ext cx="1834825" cy="179160"/>
          </a:xfrm>
          <a:prstGeom prst="rect">
            <a:avLst/>
          </a:prstGeom>
          <a:solidFill>
            <a:schemeClr val="bg1"/>
          </a:solidFill>
          <a:ln w="3175" cap="flat" cmpd="sng" algn="ctr">
            <a:noFill/>
            <a:prstDash val="solid"/>
          </a:ln>
          <a:effectLst/>
        </p:spPr>
        <p:txBody>
          <a:bodyPr vert="horz" lIns="0" tIns="0" rIns="0" bIns="0" rtlCol="0" anchor="ctr"/>
          <a:lstStyle/>
          <a:p>
            <a:pPr defTabSz="914377" rtl="0">
              <a:buClr>
                <a:srgbClr val="FF0000"/>
              </a:buClr>
            </a:pPr>
            <a:r>
              <a:rPr lang="en-US" sz="600" i="1" dirty="0">
                <a:solidFill>
                  <a:prstClr val="black"/>
                </a:solidFill>
                <a:latin typeface="Arial"/>
                <a:ea typeface="+mn-ea"/>
                <a:cs typeface="Arial Unicode MS" pitchFamily="34" charset="-128"/>
              </a:rPr>
              <a:t>All data/information is approximate as of 1/13/23 and subject to change based on ongoing data analysis.</a:t>
            </a:r>
          </a:p>
        </p:txBody>
      </p:sp>
      <p:sp>
        <p:nvSpPr>
          <p:cNvPr id="6" name="Slide Number Placeholder 3">
            <a:extLst>
              <a:ext uri="{FF2B5EF4-FFF2-40B4-BE49-F238E27FC236}">
                <a16:creationId xmlns:a16="http://schemas.microsoft.com/office/drawing/2014/main" id="{42F22E42-3220-C25C-1C93-CB6F9CFA1AFF}"/>
              </a:ext>
            </a:extLst>
          </p:cNvPr>
          <p:cNvSpPr txBox="1">
            <a:spLocks/>
          </p:cNvSpPr>
          <p:nvPr/>
        </p:nvSpPr>
        <p:spPr>
          <a:xfrm>
            <a:off x="428671" y="4766298"/>
            <a:ext cx="369539" cy="224347"/>
          </a:xfrm>
          <a:prstGeom prst="rect">
            <a:avLst/>
          </a:prstGeom>
        </p:spPr>
        <p:txBody>
          <a:bodyPr vert="horz" lIns="0" tIns="45720" rIns="0" bIns="45720" rtlCol="0" anchor="ctr"/>
          <a:lstStyle>
            <a:defPPr>
              <a:defRPr lang="en-US"/>
            </a:defPPr>
            <a:lvl1pPr marL="0" algn="l" defTabSz="685800" rtl="0" eaLnBrk="1" latinLnBrk="0" hangingPunct="1">
              <a:defRPr sz="800" kern="1200">
                <a:solidFill>
                  <a:schemeClr val="tx1"/>
                </a:solidFill>
                <a:latin typeface="Arial" panose="020B0604020202020204" pitchFamily="34" charset="0"/>
                <a:ea typeface="Arial" panose="020B0604020202020204" pitchFamily="34"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78"/>
            <a:fld id="{5DCF5B18-1935-AB44-AE6E-C993FDFDD711}" type="slidenum">
              <a:rPr lang="en-US" smtClean="0">
                <a:solidFill>
                  <a:prstClr val="black"/>
                </a:solidFill>
              </a:rPr>
              <a:pPr defTabSz="457178"/>
              <a:t>3</a:t>
            </a:fld>
            <a:endParaRPr lang="en-US" dirty="0"/>
          </a:p>
        </p:txBody>
      </p:sp>
    </p:spTree>
    <p:extLst>
      <p:ext uri="{BB962C8B-B14F-4D97-AF65-F5344CB8AC3E}">
        <p14:creationId xmlns:p14="http://schemas.microsoft.com/office/powerpoint/2010/main" val="16773256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68864EDD-163F-7D1F-A05D-F69B60B42D9C}"/>
              </a:ext>
            </a:extLst>
          </p:cNvPr>
          <p:cNvSpPr txBox="1">
            <a:spLocks/>
          </p:cNvSpPr>
          <p:nvPr/>
        </p:nvSpPr>
        <p:spPr>
          <a:xfrm>
            <a:off x="428671" y="4766298"/>
            <a:ext cx="369539" cy="224347"/>
          </a:xfrm>
          <a:prstGeom prst="rect">
            <a:avLst/>
          </a:prstGeom>
        </p:spPr>
        <p:txBody>
          <a:bodyPr vert="horz" lIns="0" tIns="45720" rIns="0" bIns="45720" rtlCol="0" anchor="ctr"/>
          <a:lstStyle>
            <a:defPPr>
              <a:defRPr lang="en-US"/>
            </a:defPPr>
            <a:lvl1pPr marL="0" algn="l" defTabSz="685800" rtl="0" eaLnBrk="1" latinLnBrk="0" hangingPunct="1">
              <a:defRPr sz="800" kern="1200">
                <a:solidFill>
                  <a:schemeClr val="tx1"/>
                </a:solidFill>
                <a:latin typeface="Arial" panose="020B0604020202020204" pitchFamily="34" charset="0"/>
                <a:ea typeface="Arial" panose="020B0604020202020204" pitchFamily="34"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78"/>
            <a:fld id="{5DCF5B18-1935-AB44-AE6E-C993FDFDD711}" type="slidenum">
              <a:rPr lang="en-US" smtClean="0">
                <a:solidFill>
                  <a:prstClr val="black"/>
                </a:solidFill>
              </a:rPr>
              <a:pPr defTabSz="457178"/>
              <a:t>4</a:t>
            </a:fld>
            <a:endParaRPr lang="en-US" dirty="0"/>
          </a:p>
        </p:txBody>
      </p:sp>
      <p:sp>
        <p:nvSpPr>
          <p:cNvPr id="4" name="Rectangle 3">
            <a:extLst>
              <a:ext uri="{FF2B5EF4-FFF2-40B4-BE49-F238E27FC236}">
                <a16:creationId xmlns:a16="http://schemas.microsoft.com/office/drawing/2014/main" id="{638BFBCD-706A-E703-9DFB-178AC5A23811}"/>
              </a:ext>
            </a:extLst>
          </p:cNvPr>
          <p:cNvSpPr/>
          <p:nvPr/>
        </p:nvSpPr>
        <p:spPr>
          <a:xfrm>
            <a:off x="545863" y="4827233"/>
            <a:ext cx="1834825" cy="179160"/>
          </a:xfrm>
          <a:prstGeom prst="rect">
            <a:avLst/>
          </a:prstGeom>
          <a:solidFill>
            <a:schemeClr val="bg1"/>
          </a:solidFill>
          <a:ln w="3175" cap="flat" cmpd="sng" algn="ctr">
            <a:noFill/>
            <a:prstDash val="solid"/>
          </a:ln>
          <a:effectLst/>
        </p:spPr>
        <p:txBody>
          <a:bodyPr vert="horz" lIns="0" tIns="0" rIns="0" bIns="0" rtlCol="0" anchor="ctr"/>
          <a:lstStyle/>
          <a:p>
            <a:pPr defTabSz="914377" rtl="0">
              <a:buClr>
                <a:srgbClr val="FF0000"/>
              </a:buClr>
            </a:pPr>
            <a:r>
              <a:rPr lang="en-US" sz="600" i="1" dirty="0">
                <a:solidFill>
                  <a:prstClr val="black"/>
                </a:solidFill>
                <a:latin typeface="Arial"/>
                <a:ea typeface="+mn-ea"/>
                <a:cs typeface="Arial Unicode MS" pitchFamily="34" charset="-128"/>
              </a:rPr>
              <a:t>All data/information is approximate as of 1/13/23 and subject to change based on ongoing data analysis.</a:t>
            </a:r>
          </a:p>
        </p:txBody>
      </p:sp>
      <p:sp>
        <p:nvSpPr>
          <p:cNvPr id="9" name="Title 1">
            <a:extLst>
              <a:ext uri="{FF2B5EF4-FFF2-40B4-BE49-F238E27FC236}">
                <a16:creationId xmlns:a16="http://schemas.microsoft.com/office/drawing/2014/main" id="{EBEF9902-E559-90E3-EDB1-C16F29A79CAC}"/>
              </a:ext>
            </a:extLst>
          </p:cNvPr>
          <p:cNvSpPr txBox="1">
            <a:spLocks/>
          </p:cNvSpPr>
          <p:nvPr/>
        </p:nvSpPr>
        <p:spPr>
          <a:xfrm>
            <a:off x="419100" y="554982"/>
            <a:ext cx="8350234" cy="505529"/>
          </a:xfrm>
          <a:prstGeom prst="rect">
            <a:avLst/>
          </a:prstGeom>
          <a:noFill/>
        </p:spPr>
        <p:txBody>
          <a:bodyPr/>
          <a:lstStyle>
            <a:lvl1pPr algn="l" defTabSz="457189" rtl="0" eaLnBrk="1" latinLnBrk="0" hangingPunct="1">
              <a:lnSpc>
                <a:spcPct val="90000"/>
              </a:lnSpc>
              <a:spcBef>
                <a:spcPct val="0"/>
              </a:spcBef>
              <a:buNone/>
              <a:defRPr lang="en-US" sz="2000" b="1" kern="1200" dirty="0">
                <a:solidFill>
                  <a:schemeClr val="tx1"/>
                </a:solidFill>
                <a:latin typeface="Arial" panose="020B0604020202020204" pitchFamily="34" charset="0"/>
                <a:ea typeface="+mj-ea"/>
                <a:cs typeface="Arial" charset="0"/>
              </a:defRPr>
            </a:lvl1pPr>
          </a:lstStyle>
          <a:p>
            <a:r>
              <a:rPr lang="en-US" dirty="0"/>
              <a:t>And Negative Impacts to Electricity Supply </a:t>
            </a:r>
          </a:p>
        </p:txBody>
      </p:sp>
      <p:sp>
        <p:nvSpPr>
          <p:cNvPr id="10" name="TextBox 9">
            <a:extLst>
              <a:ext uri="{FF2B5EF4-FFF2-40B4-BE49-F238E27FC236}">
                <a16:creationId xmlns:a16="http://schemas.microsoft.com/office/drawing/2014/main" id="{5F9A1A94-E7BB-C8FD-0270-74887CCB9305}"/>
              </a:ext>
            </a:extLst>
          </p:cNvPr>
          <p:cNvSpPr txBox="1"/>
          <p:nvPr/>
        </p:nvSpPr>
        <p:spPr>
          <a:xfrm>
            <a:off x="5514108" y="1341140"/>
            <a:ext cx="3138054" cy="2863709"/>
          </a:xfrm>
          <a:prstGeom prst="rect">
            <a:avLst/>
          </a:prstGeom>
          <a:noFill/>
        </p:spPr>
        <p:txBody>
          <a:bodyPr wrap="square" tIns="91440" bIns="91440" rtlCol="0" anchor="t" anchorCtr="0">
            <a:noAutofit/>
          </a:bodyPr>
          <a:lstStyle/>
          <a:p>
            <a:r>
              <a:rPr lang="en-US" sz="1200" dirty="0"/>
              <a:t>Heavy rains, sudden temperature decreases, high winds, and flash freeze impacted equipment at TVA owned and contracted generating facilities. </a:t>
            </a:r>
          </a:p>
          <a:p>
            <a:endParaRPr lang="en-US" sz="1200" dirty="0"/>
          </a:p>
          <a:p>
            <a:r>
              <a:rPr lang="en-US" sz="1200" dirty="0"/>
              <a:t>Cumberland Fossil Plant units were the largest of the impacted units</a:t>
            </a:r>
          </a:p>
          <a:p>
            <a:endParaRPr lang="en-US" sz="1200" dirty="0"/>
          </a:p>
          <a:p>
            <a:pPr marL="401638" indent="-171450">
              <a:buFont typeface="Arial" panose="020B0604020202020204" pitchFamily="34" charset="0"/>
              <a:buChar char="•"/>
            </a:pPr>
            <a:r>
              <a:rPr lang="en-US" sz="1200" dirty="0">
                <a:solidFill>
                  <a:srgbClr val="000000"/>
                </a:solidFill>
                <a:latin typeface="Arial" panose="020B0604020202020204" pitchFamily="34" charset="0"/>
                <a:ea typeface="Arial" panose="020B0604020202020204" pitchFamily="34" charset="0"/>
                <a:cs typeface="Arial" panose="020B0604020202020204" pitchFamily="34" charset="0"/>
              </a:rPr>
              <a:t>C</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ritical instrumentation located on the top of the boilers froze, tripping the units</a:t>
            </a:r>
          </a:p>
          <a:p>
            <a:pPr marL="401638" indent="-17145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A thorough review is underway and over 200 near-term actions are already complete</a:t>
            </a:r>
          </a:p>
          <a:p>
            <a:r>
              <a:rPr lang="en-US" sz="1200" dirty="0">
                <a:solidFill>
                  <a:srgbClr val="000000"/>
                </a:solidFill>
                <a:latin typeface="Arial" panose="020B0604020202020204" pitchFamily="34" charset="0"/>
                <a:cs typeface="Arial" panose="020B0604020202020204" pitchFamily="34" charset="0"/>
              </a:rPr>
              <a:t> </a:t>
            </a:r>
          </a:p>
          <a:p>
            <a:endParaRPr lang="en-US" sz="800" dirty="0"/>
          </a:p>
        </p:txBody>
      </p:sp>
      <p:pic>
        <p:nvPicPr>
          <p:cNvPr id="5" name="Picture 4">
            <a:extLst>
              <a:ext uri="{FF2B5EF4-FFF2-40B4-BE49-F238E27FC236}">
                <a16:creationId xmlns:a16="http://schemas.microsoft.com/office/drawing/2014/main" id="{7CC45F25-9058-3453-1173-4801B179E661}"/>
              </a:ext>
            </a:extLst>
          </p:cNvPr>
          <p:cNvPicPr>
            <a:picLocks noChangeAspect="1"/>
          </p:cNvPicPr>
          <p:nvPr/>
        </p:nvPicPr>
        <p:blipFill>
          <a:blip r:embed="rId3"/>
          <a:stretch>
            <a:fillRect/>
          </a:stretch>
        </p:blipFill>
        <p:spPr>
          <a:xfrm>
            <a:off x="545863" y="959475"/>
            <a:ext cx="4700626" cy="3629043"/>
          </a:xfrm>
          <a:prstGeom prst="rect">
            <a:avLst/>
          </a:prstGeom>
        </p:spPr>
      </p:pic>
    </p:spTree>
    <p:extLst>
      <p:ext uri="{BB962C8B-B14F-4D97-AF65-F5344CB8AC3E}">
        <p14:creationId xmlns:p14="http://schemas.microsoft.com/office/powerpoint/2010/main" val="179279989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C0EA59-EADE-70BE-2F5A-D63A753BFC6D}"/>
              </a:ext>
            </a:extLst>
          </p:cNvPr>
          <p:cNvSpPr txBox="1"/>
          <p:nvPr/>
        </p:nvSpPr>
        <p:spPr>
          <a:xfrm>
            <a:off x="6272038" y="1335742"/>
            <a:ext cx="2556986" cy="1767428"/>
          </a:xfrm>
          <a:prstGeom prst="rect">
            <a:avLst/>
          </a:prstGeom>
          <a:noFill/>
        </p:spPr>
        <p:txBody>
          <a:bodyPr wrap="square" tIns="91440" bIns="91440" rtlCol="0" anchor="t" anchorCtr="0">
            <a:noAutofit/>
          </a:bodyPr>
          <a:lstStyle/>
          <a:p>
            <a:pPr algn="l">
              <a:spcAft>
                <a:spcPts val="300"/>
              </a:spcAft>
            </a:pPr>
            <a:r>
              <a:rPr lang="en-US" sz="700" b="1" dirty="0"/>
              <a:t>Acronyms:</a:t>
            </a:r>
          </a:p>
          <a:p>
            <a:r>
              <a:rPr lang="en-US" sz="700" dirty="0"/>
              <a:t>ERCOT – Electric Reliability Council of Texas</a:t>
            </a:r>
          </a:p>
          <a:p>
            <a:r>
              <a:rPr lang="en-US" sz="700" dirty="0"/>
              <a:t>FRCC – Florida Reliability Coordinating Council</a:t>
            </a:r>
          </a:p>
          <a:p>
            <a:r>
              <a:rPr lang="en-US" sz="700" dirty="0"/>
              <a:t>ISNE – Independent System Operator New England</a:t>
            </a:r>
          </a:p>
          <a:p>
            <a:pPr marL="285750" indent="-285750"/>
            <a:r>
              <a:rPr lang="en-US" sz="700" dirty="0"/>
              <a:t>MISO – Midcontinent Independent System Operator</a:t>
            </a:r>
          </a:p>
          <a:p>
            <a:pPr algn="l"/>
            <a:r>
              <a:rPr lang="en-US" sz="700" dirty="0"/>
              <a:t>NBSO – New Brunswick System Operator</a:t>
            </a:r>
          </a:p>
          <a:p>
            <a:pPr algn="l"/>
            <a:r>
              <a:rPr lang="en-US" sz="700" dirty="0"/>
              <a:t>NYIS – New York Independent System Operator</a:t>
            </a:r>
          </a:p>
          <a:p>
            <a:pPr algn="l"/>
            <a:r>
              <a:rPr lang="en-US" sz="700" dirty="0"/>
              <a:t>PJM – PJM Interconnection</a:t>
            </a:r>
          </a:p>
          <a:p>
            <a:r>
              <a:rPr lang="en-US" sz="700" dirty="0"/>
              <a:t>RCW – Reliability Coordinator West</a:t>
            </a:r>
          </a:p>
          <a:p>
            <a:r>
              <a:rPr lang="en-US" sz="700" dirty="0"/>
              <a:t>SCEG – South Carolina Electric &amp; Gas</a:t>
            </a:r>
          </a:p>
          <a:p>
            <a:r>
              <a:rPr lang="en-US" sz="700" dirty="0"/>
              <a:t>SOCO – Southern Company</a:t>
            </a:r>
          </a:p>
          <a:p>
            <a:r>
              <a:rPr lang="en-US" sz="700" dirty="0"/>
              <a:t>SPP &amp; SPPW – Southwest Power Pool</a:t>
            </a:r>
          </a:p>
          <a:p>
            <a:r>
              <a:rPr lang="en-US" sz="700" dirty="0"/>
              <a:t>TVA – Tennessee Valley Authority</a:t>
            </a:r>
          </a:p>
          <a:p>
            <a:pPr algn="l"/>
            <a:endParaRPr lang="en-US" sz="800" dirty="0" err="1"/>
          </a:p>
        </p:txBody>
      </p:sp>
      <p:pic>
        <p:nvPicPr>
          <p:cNvPr id="5" name="Picture 4">
            <a:extLst>
              <a:ext uri="{FF2B5EF4-FFF2-40B4-BE49-F238E27FC236}">
                <a16:creationId xmlns:a16="http://schemas.microsoft.com/office/drawing/2014/main" id="{8CB204E1-70FE-4BFD-3533-E375866E37AC}"/>
              </a:ext>
            </a:extLst>
          </p:cNvPr>
          <p:cNvPicPr>
            <a:picLocks noChangeAspect="1"/>
          </p:cNvPicPr>
          <p:nvPr/>
        </p:nvPicPr>
        <p:blipFill rotWithShape="1">
          <a:blip r:embed="rId3"/>
          <a:srcRect l="1941" t="15304" r="1433" b="4172"/>
          <a:stretch/>
        </p:blipFill>
        <p:spPr>
          <a:xfrm>
            <a:off x="775606" y="1014843"/>
            <a:ext cx="5331824" cy="3441444"/>
          </a:xfrm>
          <a:prstGeom prst="rect">
            <a:avLst/>
          </a:prstGeom>
        </p:spPr>
      </p:pic>
      <p:sp>
        <p:nvSpPr>
          <p:cNvPr id="6" name="Rectangle 5">
            <a:extLst>
              <a:ext uri="{FF2B5EF4-FFF2-40B4-BE49-F238E27FC236}">
                <a16:creationId xmlns:a16="http://schemas.microsoft.com/office/drawing/2014/main" id="{5F1FAC3F-A986-259E-41C1-9E0B87621130}"/>
              </a:ext>
            </a:extLst>
          </p:cNvPr>
          <p:cNvSpPr/>
          <p:nvPr/>
        </p:nvSpPr>
        <p:spPr>
          <a:xfrm>
            <a:off x="6242023" y="2969323"/>
            <a:ext cx="2556986" cy="1085194"/>
          </a:xfrm>
          <a:prstGeom prst="rect">
            <a:avLst/>
          </a:prstGeom>
          <a:noFill/>
          <a:ln w="3175" cap="flat" cmpd="sng" algn="ctr">
            <a:noFill/>
            <a:prstDash val="solid"/>
          </a:ln>
          <a:effectLst/>
        </p:spPr>
        <p:txBody>
          <a:bodyPr vert="horz" lIns="0" tIns="0" rIns="0" bIns="0" rtlCol="0" anchor="t"/>
          <a:lstStyle/>
          <a:p>
            <a:pPr defTabSz="914377" rtl="0">
              <a:spcBef>
                <a:spcPts val="300"/>
              </a:spcBef>
              <a:buClr>
                <a:srgbClr val="FF0000"/>
              </a:buClr>
            </a:pPr>
            <a:r>
              <a:rPr lang="en-US" sz="700" b="1" dirty="0">
                <a:solidFill>
                  <a:prstClr val="black"/>
                </a:solidFill>
                <a:latin typeface="Arial"/>
                <a:ea typeface="+mn-ea"/>
                <a:cs typeface="Arial Unicode MS" pitchFamily="34" charset="-128"/>
              </a:rPr>
              <a:t>Sources:</a:t>
            </a:r>
            <a:endParaRPr lang="en-US" sz="700" b="1" dirty="0">
              <a:solidFill>
                <a:prstClr val="black"/>
              </a:solidFill>
              <a:latin typeface="Arial"/>
              <a:cs typeface="Arial Unicode MS" pitchFamily="34" charset="-128"/>
            </a:endParaRPr>
          </a:p>
          <a:p>
            <a:pPr>
              <a:spcBef>
                <a:spcPts val="300"/>
              </a:spcBef>
            </a:pPr>
            <a:r>
              <a:rPr lang="en-US" sz="500" i="1" dirty="0">
                <a:solidFill>
                  <a:schemeClr val="tx1">
                    <a:lumMod val="65000"/>
                    <a:lumOff val="35000"/>
                  </a:schemeClr>
                </a:solidFill>
                <a:hlinkClick r:id="rId4">
                  <a:extLst>
                    <a:ext uri="{A12FA001-AC4F-418D-AE19-62706E023703}">
                      <ahyp:hlinkClr xmlns:ahyp="http://schemas.microsoft.com/office/drawing/2018/hyperlinkcolor" val="tx"/>
                    </a:ext>
                  </a:extLst>
                </a:hlinkClick>
              </a:rPr>
              <a:t>Arctic Blast Roiling Reliability in TVA, MISO, SPP, PJM (powermag.com)</a:t>
            </a:r>
            <a:endParaRPr lang="en-US" sz="500" i="1" dirty="0">
              <a:solidFill>
                <a:schemeClr val="tx1">
                  <a:lumMod val="65000"/>
                  <a:lumOff val="35000"/>
                </a:schemeClr>
              </a:solidFill>
            </a:endParaRPr>
          </a:p>
          <a:p>
            <a:pPr>
              <a:spcBef>
                <a:spcPts val="300"/>
              </a:spcBef>
            </a:pPr>
            <a:r>
              <a:rPr lang="en-US" sz="500" i="1" dirty="0">
                <a:solidFill>
                  <a:schemeClr val="tx1">
                    <a:lumMod val="65000"/>
                    <a:lumOff val="35000"/>
                  </a:schemeClr>
                </a:solidFill>
                <a:hlinkClick r:id="rId5">
                  <a:extLst>
                    <a:ext uri="{A12FA001-AC4F-418D-AE19-62706E023703}">
                      <ahyp:hlinkClr xmlns:ahyp="http://schemas.microsoft.com/office/drawing/2018/hyperlinkcolor" val="tx"/>
                    </a:ext>
                  </a:extLst>
                </a:hlinkClick>
              </a:rPr>
              <a:t>LG&amp;E and KU roll out power outages as cold impacts energy grid | whas11.com</a:t>
            </a:r>
            <a:endParaRPr lang="en-US" sz="500" i="1" dirty="0">
              <a:solidFill>
                <a:schemeClr val="tx1">
                  <a:lumMod val="65000"/>
                  <a:lumOff val="35000"/>
                </a:schemeClr>
              </a:solidFill>
            </a:endParaRPr>
          </a:p>
          <a:p>
            <a:pPr>
              <a:spcBef>
                <a:spcPts val="300"/>
              </a:spcBef>
            </a:pPr>
            <a:r>
              <a:rPr lang="en-US" sz="500" i="1" dirty="0">
                <a:solidFill>
                  <a:schemeClr val="tx1">
                    <a:lumMod val="65000"/>
                    <a:lumOff val="35000"/>
                  </a:schemeClr>
                </a:solidFill>
                <a:hlinkClick r:id="rId6">
                  <a:extLst>
                    <a:ext uri="{A12FA001-AC4F-418D-AE19-62706E023703}">
                      <ahyp:hlinkClr xmlns:ahyp="http://schemas.microsoft.com/office/drawing/2018/hyperlinkcolor" val="tx"/>
                    </a:ext>
                  </a:extLst>
                </a:hlinkClick>
              </a:rPr>
              <a:t>Duke Energy says heavy electricity demand led to rolling Christmas blackouts (msn.com)</a:t>
            </a:r>
            <a:endParaRPr lang="en-US" sz="500" i="1" dirty="0">
              <a:solidFill>
                <a:schemeClr val="tx1">
                  <a:lumMod val="65000"/>
                  <a:lumOff val="35000"/>
                </a:schemeClr>
              </a:solidFill>
            </a:endParaRPr>
          </a:p>
          <a:p>
            <a:pPr>
              <a:spcBef>
                <a:spcPts val="300"/>
              </a:spcBef>
            </a:pPr>
            <a:r>
              <a:rPr lang="en-US" sz="500" i="1" dirty="0">
                <a:solidFill>
                  <a:schemeClr val="tx1">
                    <a:lumMod val="65000"/>
                    <a:lumOff val="35000"/>
                  </a:schemeClr>
                </a:solidFill>
                <a:hlinkClick r:id="rId7">
                  <a:extLst>
                    <a:ext uri="{A12FA001-AC4F-418D-AE19-62706E023703}">
                      <ahyp:hlinkClr xmlns:ahyp="http://schemas.microsoft.com/office/drawing/2018/hyperlinkcolor" val="tx"/>
                    </a:ext>
                  </a:extLst>
                </a:hlinkClick>
              </a:rPr>
              <a:t>Dominion Energy asks customers to conserve power amid high demand (msn.com)</a:t>
            </a:r>
            <a:r>
              <a:rPr lang="en-US" sz="500" i="1" dirty="0">
                <a:solidFill>
                  <a:schemeClr val="tx1">
                    <a:lumMod val="65000"/>
                    <a:lumOff val="35000"/>
                  </a:schemeClr>
                </a:solidFill>
              </a:rPr>
              <a:t> </a:t>
            </a:r>
          </a:p>
          <a:p>
            <a:pPr>
              <a:spcBef>
                <a:spcPts val="300"/>
              </a:spcBef>
            </a:pPr>
            <a:r>
              <a:rPr lang="en-US" sz="500" i="1" dirty="0">
                <a:solidFill>
                  <a:schemeClr val="tx1">
                    <a:lumMod val="65000"/>
                    <a:lumOff val="35000"/>
                  </a:schemeClr>
                </a:solidFill>
                <a:hlinkClick r:id="rId8">
                  <a:extLst>
                    <a:ext uri="{A12FA001-AC4F-418D-AE19-62706E023703}">
                      <ahyp:hlinkClr xmlns:ahyp="http://schemas.microsoft.com/office/drawing/2018/hyperlinkcolor" val="tx"/>
                    </a:ext>
                  </a:extLst>
                </a:hlinkClick>
              </a:rPr>
              <a:t>Santee Cooper implements power outages every half hour due to freezing temps in Georgetown (msn.com)</a:t>
            </a:r>
            <a:endParaRPr lang="en-US" sz="500" i="1" dirty="0">
              <a:solidFill>
                <a:schemeClr val="tx1">
                  <a:lumMod val="65000"/>
                  <a:lumOff val="35000"/>
                </a:schemeClr>
              </a:solidFill>
            </a:endParaRPr>
          </a:p>
          <a:p>
            <a:pPr>
              <a:spcBef>
                <a:spcPts val="300"/>
              </a:spcBef>
            </a:pPr>
            <a:r>
              <a:rPr lang="en-US" sz="500" i="1" dirty="0">
                <a:solidFill>
                  <a:schemeClr val="tx1">
                    <a:lumMod val="65000"/>
                    <a:lumOff val="35000"/>
                  </a:schemeClr>
                </a:solidFill>
                <a:hlinkClick r:id="rId9">
                  <a:extLst>
                    <a:ext uri="{A12FA001-AC4F-418D-AE19-62706E023703}">
                      <ahyp:hlinkClr xmlns:ahyp="http://schemas.microsoft.com/office/drawing/2018/hyperlinkcolor" val="tx"/>
                    </a:ext>
                  </a:extLst>
                </a:hlinkClick>
              </a:rPr>
              <a:t>ERCOT expected to make it through rest of Christmas freeze without issue, despite emergency request Friday (msn.com)</a:t>
            </a:r>
            <a:endParaRPr lang="en-US" sz="500" i="1" dirty="0">
              <a:solidFill>
                <a:schemeClr val="tx1">
                  <a:lumMod val="65000"/>
                  <a:lumOff val="35000"/>
                </a:schemeClr>
              </a:solidFill>
            </a:endParaRPr>
          </a:p>
          <a:p>
            <a:pPr>
              <a:spcBef>
                <a:spcPts val="300"/>
              </a:spcBef>
            </a:pPr>
            <a:r>
              <a:rPr lang="en-US" sz="500" i="1" dirty="0">
                <a:solidFill>
                  <a:schemeClr val="tx1">
                    <a:lumMod val="65000"/>
                    <a:lumOff val="35000"/>
                  </a:schemeClr>
                </a:solidFill>
              </a:rPr>
              <a:t>ISNE Twitter Feed</a:t>
            </a:r>
            <a:endParaRPr lang="en-US" sz="500" i="1" dirty="0">
              <a:solidFill>
                <a:prstClr val="black"/>
              </a:solidFill>
              <a:latin typeface="Arial"/>
              <a:ea typeface="+mn-ea"/>
              <a:cs typeface="Arial Unicode MS" pitchFamily="34" charset="-128"/>
            </a:endParaRPr>
          </a:p>
          <a:p>
            <a:pPr defTabSz="914377" rtl="0">
              <a:spcBef>
                <a:spcPts val="300"/>
              </a:spcBef>
              <a:buClr>
                <a:srgbClr val="FF0000"/>
              </a:buClr>
            </a:pPr>
            <a:endParaRPr lang="en-US" sz="500" dirty="0">
              <a:solidFill>
                <a:prstClr val="black"/>
              </a:solidFill>
              <a:latin typeface="Arial"/>
              <a:ea typeface="+mn-ea"/>
              <a:cs typeface="Arial Unicode MS" pitchFamily="34" charset="-128"/>
            </a:endParaRPr>
          </a:p>
        </p:txBody>
      </p:sp>
      <p:sp>
        <p:nvSpPr>
          <p:cNvPr id="3" name="Slide Number Placeholder 3">
            <a:extLst>
              <a:ext uri="{FF2B5EF4-FFF2-40B4-BE49-F238E27FC236}">
                <a16:creationId xmlns:a16="http://schemas.microsoft.com/office/drawing/2014/main" id="{68864EDD-163F-7D1F-A05D-F69B60B42D9C}"/>
              </a:ext>
            </a:extLst>
          </p:cNvPr>
          <p:cNvSpPr txBox="1">
            <a:spLocks/>
          </p:cNvSpPr>
          <p:nvPr/>
        </p:nvSpPr>
        <p:spPr>
          <a:xfrm>
            <a:off x="428671" y="4766298"/>
            <a:ext cx="369539" cy="224347"/>
          </a:xfrm>
          <a:prstGeom prst="rect">
            <a:avLst/>
          </a:prstGeom>
        </p:spPr>
        <p:txBody>
          <a:bodyPr vert="horz" lIns="0" tIns="45720" rIns="0" bIns="45720" rtlCol="0" anchor="ctr"/>
          <a:lstStyle>
            <a:defPPr>
              <a:defRPr lang="en-US"/>
            </a:defPPr>
            <a:lvl1pPr marL="0" algn="l" defTabSz="685800" rtl="0" eaLnBrk="1" latinLnBrk="0" hangingPunct="1">
              <a:defRPr sz="800" kern="1200">
                <a:solidFill>
                  <a:schemeClr val="tx1"/>
                </a:solidFill>
                <a:latin typeface="Arial" panose="020B0604020202020204" pitchFamily="34" charset="0"/>
                <a:ea typeface="Arial" panose="020B0604020202020204" pitchFamily="34"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78"/>
            <a:fld id="{5DCF5B18-1935-AB44-AE6E-C993FDFDD711}" type="slidenum">
              <a:rPr lang="en-US" smtClean="0">
                <a:solidFill>
                  <a:prstClr val="black"/>
                </a:solidFill>
              </a:rPr>
              <a:pPr defTabSz="457178"/>
              <a:t>5</a:t>
            </a:fld>
            <a:endParaRPr lang="en-US" dirty="0"/>
          </a:p>
        </p:txBody>
      </p:sp>
      <p:sp>
        <p:nvSpPr>
          <p:cNvPr id="4" name="Rectangle 3">
            <a:extLst>
              <a:ext uri="{FF2B5EF4-FFF2-40B4-BE49-F238E27FC236}">
                <a16:creationId xmlns:a16="http://schemas.microsoft.com/office/drawing/2014/main" id="{638BFBCD-706A-E703-9DFB-178AC5A23811}"/>
              </a:ext>
            </a:extLst>
          </p:cNvPr>
          <p:cNvSpPr/>
          <p:nvPr/>
        </p:nvSpPr>
        <p:spPr>
          <a:xfrm>
            <a:off x="545863" y="4827233"/>
            <a:ext cx="1834825" cy="179160"/>
          </a:xfrm>
          <a:prstGeom prst="rect">
            <a:avLst/>
          </a:prstGeom>
          <a:solidFill>
            <a:schemeClr val="bg1"/>
          </a:solidFill>
          <a:ln w="3175" cap="flat" cmpd="sng" algn="ctr">
            <a:noFill/>
            <a:prstDash val="solid"/>
          </a:ln>
          <a:effectLst/>
        </p:spPr>
        <p:txBody>
          <a:bodyPr vert="horz" lIns="0" tIns="0" rIns="0" bIns="0" rtlCol="0" anchor="ctr"/>
          <a:lstStyle/>
          <a:p>
            <a:pPr defTabSz="914377" rtl="0">
              <a:buClr>
                <a:srgbClr val="FF0000"/>
              </a:buClr>
            </a:pPr>
            <a:r>
              <a:rPr lang="en-US" sz="600" i="1" dirty="0">
                <a:solidFill>
                  <a:prstClr val="black"/>
                </a:solidFill>
                <a:latin typeface="Arial"/>
                <a:ea typeface="+mn-ea"/>
                <a:cs typeface="Arial Unicode MS" pitchFamily="34" charset="-128"/>
              </a:rPr>
              <a:t>All data/information is approximate as of 1/13/23 and subject to change based on ongoing data analysis.</a:t>
            </a:r>
          </a:p>
        </p:txBody>
      </p:sp>
      <p:sp>
        <p:nvSpPr>
          <p:cNvPr id="7" name="Title 1">
            <a:extLst>
              <a:ext uri="{FF2B5EF4-FFF2-40B4-BE49-F238E27FC236}">
                <a16:creationId xmlns:a16="http://schemas.microsoft.com/office/drawing/2014/main" id="{D388A5E7-ABFE-962F-DBE0-1A2B742768F8}"/>
              </a:ext>
            </a:extLst>
          </p:cNvPr>
          <p:cNvSpPr txBox="1">
            <a:spLocks/>
          </p:cNvSpPr>
          <p:nvPr/>
        </p:nvSpPr>
        <p:spPr>
          <a:xfrm>
            <a:off x="419100" y="554982"/>
            <a:ext cx="8350234" cy="505529"/>
          </a:xfrm>
          <a:prstGeom prst="rect">
            <a:avLst/>
          </a:prstGeom>
          <a:solidFill>
            <a:schemeClr val="bg1"/>
          </a:solidFill>
        </p:spPr>
        <p:txBody>
          <a:bodyPr/>
          <a:lstStyle>
            <a:lvl1pPr algn="l" defTabSz="457189" rtl="0" eaLnBrk="1" latinLnBrk="0" hangingPunct="1">
              <a:lnSpc>
                <a:spcPct val="90000"/>
              </a:lnSpc>
              <a:spcBef>
                <a:spcPct val="0"/>
              </a:spcBef>
              <a:buNone/>
              <a:defRPr lang="en-US" sz="2000" b="1" kern="1200" dirty="0">
                <a:solidFill>
                  <a:schemeClr val="tx1"/>
                </a:solidFill>
                <a:latin typeface="Arial" panose="020B0604020202020204" pitchFamily="34" charset="0"/>
                <a:ea typeface="+mj-ea"/>
                <a:cs typeface="Arial" charset="0"/>
              </a:defRPr>
            </a:lvl1pPr>
          </a:lstStyle>
          <a:p>
            <a:r>
              <a:rPr lang="en-US" dirty="0"/>
              <a:t>Neighboring Markets Were Also Constrained </a:t>
            </a:r>
          </a:p>
        </p:txBody>
      </p:sp>
      <p:sp>
        <p:nvSpPr>
          <p:cNvPr id="8" name="Rectangle 7">
            <a:extLst>
              <a:ext uri="{FF2B5EF4-FFF2-40B4-BE49-F238E27FC236}">
                <a16:creationId xmlns:a16="http://schemas.microsoft.com/office/drawing/2014/main" id="{9E5F6012-F62E-B3F3-AA06-2DEC003D16E6}"/>
              </a:ext>
            </a:extLst>
          </p:cNvPr>
          <p:cNvSpPr/>
          <p:nvPr/>
        </p:nvSpPr>
        <p:spPr>
          <a:xfrm>
            <a:off x="6007100" y="1579999"/>
            <a:ext cx="201931" cy="3022600"/>
          </a:xfrm>
          <a:prstGeom prst="rect">
            <a:avLst/>
          </a:prstGeom>
          <a:solidFill>
            <a:schemeClr val="bg1"/>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9" name="Rectangle 8">
            <a:extLst>
              <a:ext uri="{FF2B5EF4-FFF2-40B4-BE49-F238E27FC236}">
                <a16:creationId xmlns:a16="http://schemas.microsoft.com/office/drawing/2014/main" id="{F2C48EEA-7B62-DC11-1F53-B48E7ADD13E4}"/>
              </a:ext>
            </a:extLst>
          </p:cNvPr>
          <p:cNvSpPr/>
          <p:nvPr/>
        </p:nvSpPr>
        <p:spPr>
          <a:xfrm>
            <a:off x="5632450" y="4259699"/>
            <a:ext cx="576581" cy="342900"/>
          </a:xfrm>
          <a:prstGeom prst="rect">
            <a:avLst/>
          </a:prstGeom>
          <a:solidFill>
            <a:schemeClr val="bg1"/>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
        <p:nvSpPr>
          <p:cNvPr id="10" name="Rectangle 9">
            <a:extLst>
              <a:ext uri="{FF2B5EF4-FFF2-40B4-BE49-F238E27FC236}">
                <a16:creationId xmlns:a16="http://schemas.microsoft.com/office/drawing/2014/main" id="{C999EE9D-7A16-C390-3BB4-3D575974D458}"/>
              </a:ext>
            </a:extLst>
          </p:cNvPr>
          <p:cNvSpPr/>
          <p:nvPr/>
        </p:nvSpPr>
        <p:spPr>
          <a:xfrm>
            <a:off x="5718809" y="1032401"/>
            <a:ext cx="576581" cy="342900"/>
          </a:xfrm>
          <a:prstGeom prst="rect">
            <a:avLst/>
          </a:prstGeom>
          <a:solidFill>
            <a:schemeClr val="bg1"/>
          </a:solidFill>
          <a:ln w="38100" cap="flat" cmpd="sng" algn="ctr">
            <a:noFill/>
            <a:prstDash val="solid"/>
          </a:ln>
          <a:effectLst/>
        </p:spPr>
        <p:txBody>
          <a:bodyPr vert="horz" lIns="91440" tIns="91440" rIns="91440" bIns="91440" rtlCol="0" anchor="ctr"/>
          <a:lstStyle/>
          <a:p>
            <a:pPr marL="0" marR="0" indent="0" algn="ctr" defTabSz="914400" eaLnBrk="1" fontAlgn="auto" latinLnBrk="0" hangingPunct="1">
              <a:lnSpc>
                <a:spcPts val="1720"/>
              </a:lnSpc>
              <a:spcBef>
                <a:spcPts val="0"/>
              </a:spcBef>
              <a:spcAft>
                <a:spcPts val="0"/>
              </a:spcAft>
              <a:buClr>
                <a:srgbClr val="FFFFFF"/>
              </a:buClr>
              <a:buSzTx/>
              <a:buFontTx/>
              <a:buNone/>
              <a:tabLst/>
            </a:pPr>
            <a:endParaRPr kumimoji="0" lang="en-US" sz="1200" b="0" i="0" u="none" strike="noStrike" kern="0" cap="none" spc="0" normalizeH="0" baseline="0" noProof="0" dirty="0">
              <a:ln>
                <a:noFill/>
              </a:ln>
              <a:solidFill>
                <a:schemeClr val="accent3"/>
              </a:solidFill>
              <a:effectLst/>
              <a:uLnTx/>
              <a:uFillTx/>
              <a:latin typeface="Calibri"/>
              <a:ea typeface="+mn-ea"/>
              <a:cs typeface="Arial Unicode MS" pitchFamily="34" charset="-128"/>
            </a:endParaRPr>
          </a:p>
        </p:txBody>
      </p:sp>
    </p:spTree>
    <p:extLst>
      <p:ext uri="{BB962C8B-B14F-4D97-AF65-F5344CB8AC3E}">
        <p14:creationId xmlns:p14="http://schemas.microsoft.com/office/powerpoint/2010/main" val="119526255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68864EDD-163F-7D1F-A05D-F69B60B42D9C}"/>
              </a:ext>
            </a:extLst>
          </p:cNvPr>
          <p:cNvSpPr txBox="1">
            <a:spLocks/>
          </p:cNvSpPr>
          <p:nvPr/>
        </p:nvSpPr>
        <p:spPr>
          <a:xfrm>
            <a:off x="428671" y="4766298"/>
            <a:ext cx="369539" cy="224347"/>
          </a:xfrm>
          <a:prstGeom prst="rect">
            <a:avLst/>
          </a:prstGeom>
        </p:spPr>
        <p:txBody>
          <a:bodyPr vert="horz" lIns="0" tIns="45720" rIns="0" bIns="45720" rtlCol="0" anchor="ctr"/>
          <a:lstStyle>
            <a:defPPr>
              <a:defRPr lang="en-US"/>
            </a:defPPr>
            <a:lvl1pPr marL="0" algn="l" defTabSz="685800" rtl="0" eaLnBrk="1" latinLnBrk="0" hangingPunct="1">
              <a:defRPr sz="800" kern="1200">
                <a:solidFill>
                  <a:schemeClr val="tx1"/>
                </a:solidFill>
                <a:latin typeface="Arial" panose="020B0604020202020204" pitchFamily="34" charset="0"/>
                <a:ea typeface="Arial" panose="020B0604020202020204" pitchFamily="34"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78"/>
            <a:fld id="{5DCF5B18-1935-AB44-AE6E-C993FDFDD711}" type="slidenum">
              <a:rPr lang="en-US" smtClean="0">
                <a:solidFill>
                  <a:prstClr val="black"/>
                </a:solidFill>
              </a:rPr>
              <a:pPr defTabSz="457178"/>
              <a:t>6</a:t>
            </a:fld>
            <a:endParaRPr lang="en-US" dirty="0"/>
          </a:p>
        </p:txBody>
      </p:sp>
      <p:sp>
        <p:nvSpPr>
          <p:cNvPr id="4" name="Rectangle 3">
            <a:extLst>
              <a:ext uri="{FF2B5EF4-FFF2-40B4-BE49-F238E27FC236}">
                <a16:creationId xmlns:a16="http://schemas.microsoft.com/office/drawing/2014/main" id="{638BFBCD-706A-E703-9DFB-178AC5A23811}"/>
              </a:ext>
            </a:extLst>
          </p:cNvPr>
          <p:cNvSpPr/>
          <p:nvPr/>
        </p:nvSpPr>
        <p:spPr>
          <a:xfrm>
            <a:off x="545863" y="4827233"/>
            <a:ext cx="1834825" cy="179160"/>
          </a:xfrm>
          <a:prstGeom prst="rect">
            <a:avLst/>
          </a:prstGeom>
          <a:solidFill>
            <a:schemeClr val="bg1"/>
          </a:solidFill>
          <a:ln w="3175" cap="flat" cmpd="sng" algn="ctr">
            <a:noFill/>
            <a:prstDash val="solid"/>
          </a:ln>
          <a:effectLst/>
        </p:spPr>
        <p:txBody>
          <a:bodyPr vert="horz" lIns="0" tIns="0" rIns="0" bIns="0" rtlCol="0" anchor="ctr"/>
          <a:lstStyle/>
          <a:p>
            <a:pPr defTabSz="914377" rtl="0">
              <a:buClr>
                <a:srgbClr val="FF0000"/>
              </a:buClr>
            </a:pPr>
            <a:r>
              <a:rPr lang="en-US" sz="600" i="1" dirty="0">
                <a:solidFill>
                  <a:prstClr val="black"/>
                </a:solidFill>
                <a:latin typeface="Arial"/>
                <a:ea typeface="+mn-ea"/>
                <a:cs typeface="Arial Unicode MS" pitchFamily="34" charset="-128"/>
              </a:rPr>
              <a:t>All data/information is approximate as of 1/13/23 and subject to change based on ongoing data analysis.</a:t>
            </a:r>
          </a:p>
        </p:txBody>
      </p:sp>
      <p:sp>
        <p:nvSpPr>
          <p:cNvPr id="9" name="Title 1">
            <a:extLst>
              <a:ext uri="{FF2B5EF4-FFF2-40B4-BE49-F238E27FC236}">
                <a16:creationId xmlns:a16="http://schemas.microsoft.com/office/drawing/2014/main" id="{EBEF9902-E559-90E3-EDB1-C16F29A79CAC}"/>
              </a:ext>
            </a:extLst>
          </p:cNvPr>
          <p:cNvSpPr txBox="1">
            <a:spLocks/>
          </p:cNvSpPr>
          <p:nvPr/>
        </p:nvSpPr>
        <p:spPr>
          <a:xfrm>
            <a:off x="419100" y="554982"/>
            <a:ext cx="8350234" cy="505529"/>
          </a:xfrm>
          <a:prstGeom prst="rect">
            <a:avLst/>
          </a:prstGeom>
          <a:noFill/>
        </p:spPr>
        <p:txBody>
          <a:bodyPr/>
          <a:lstStyle>
            <a:lvl1pPr algn="l" defTabSz="457189" rtl="0" eaLnBrk="1" latinLnBrk="0" hangingPunct="1">
              <a:lnSpc>
                <a:spcPct val="90000"/>
              </a:lnSpc>
              <a:spcBef>
                <a:spcPct val="0"/>
              </a:spcBef>
              <a:buNone/>
              <a:defRPr lang="en-US" sz="2000" b="1" kern="1200" dirty="0">
                <a:solidFill>
                  <a:schemeClr val="tx1"/>
                </a:solidFill>
                <a:latin typeface="Arial" panose="020B0604020202020204" pitchFamily="34" charset="0"/>
                <a:ea typeface="+mj-ea"/>
                <a:cs typeface="Arial" charset="0"/>
              </a:defRPr>
            </a:lvl1pPr>
          </a:lstStyle>
          <a:p>
            <a:r>
              <a:rPr lang="en-US" dirty="0"/>
              <a:t>We are Conducting a Thorough After-Action Review</a:t>
            </a:r>
          </a:p>
        </p:txBody>
      </p:sp>
      <p:sp>
        <p:nvSpPr>
          <p:cNvPr id="10" name="TextBox 9">
            <a:extLst>
              <a:ext uri="{FF2B5EF4-FFF2-40B4-BE49-F238E27FC236}">
                <a16:creationId xmlns:a16="http://schemas.microsoft.com/office/drawing/2014/main" id="{5F9A1A94-E7BB-C8FD-0270-74887CCB9305}"/>
              </a:ext>
            </a:extLst>
          </p:cNvPr>
          <p:cNvSpPr txBox="1"/>
          <p:nvPr/>
        </p:nvSpPr>
        <p:spPr>
          <a:xfrm>
            <a:off x="510410" y="1139895"/>
            <a:ext cx="8258924" cy="2863709"/>
          </a:xfrm>
          <a:prstGeom prst="rect">
            <a:avLst/>
          </a:prstGeom>
          <a:noFill/>
        </p:spPr>
        <p:txBody>
          <a:bodyPr wrap="square" tIns="91440" bIns="91440" rtlCol="0" anchor="t" anchorCtr="0">
            <a:noAutofit/>
          </a:bodyPr>
          <a:lstStyle/>
          <a:p>
            <a:r>
              <a:rPr lang="en-US" sz="1200" dirty="0">
                <a:solidFill>
                  <a:srgbClr val="000000"/>
                </a:solidFill>
                <a:latin typeface="Arial" panose="020B0604020202020204" pitchFamily="34" charset="0"/>
                <a:cs typeface="Arial" panose="020B0604020202020204" pitchFamily="34" charset="0"/>
              </a:rPr>
              <a:t>TVA is conducting a comprehensive after-action review to understand what happened and why, and actions we can take in the near, medium and long-term to incorporate lessons learned.  As part of this effort, we are:</a:t>
            </a:r>
          </a:p>
          <a:p>
            <a:endParaRPr lang="en-US" sz="12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Engaging industry experts and customers </a:t>
            </a:r>
            <a:r>
              <a:rPr lang="en-US" sz="1200" dirty="0">
                <a:solidFill>
                  <a:srgbClr val="000000"/>
                </a:solidFill>
                <a:latin typeface="Arial" panose="020B0604020202020204" pitchFamily="34" charset="0"/>
                <a:cs typeface="Arial" panose="020B0604020202020204" pitchFamily="34" charset="0"/>
              </a:rPr>
              <a:t>for input and feedback</a:t>
            </a:r>
          </a:p>
          <a:p>
            <a:pPr marL="171450" indent="-17145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Incorporating independent oversight </a:t>
            </a:r>
            <a:r>
              <a:rPr lang="en-US" sz="1200" dirty="0">
                <a:solidFill>
                  <a:srgbClr val="000000"/>
                </a:solidFill>
                <a:latin typeface="Arial" panose="020B0604020202020204" pitchFamily="34" charset="0"/>
                <a:cs typeface="Arial" panose="020B0604020202020204" pitchFamily="34" charset="0"/>
              </a:rPr>
              <a:t>through our Blue Ribbon Panel</a:t>
            </a:r>
          </a:p>
          <a:p>
            <a:pPr marL="171450" indent="-17145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Committed to transparency </a:t>
            </a:r>
            <a:r>
              <a:rPr lang="en-US" sz="1200" dirty="0">
                <a:solidFill>
                  <a:srgbClr val="000000"/>
                </a:solidFill>
                <a:latin typeface="Arial" panose="020B0604020202020204" pitchFamily="34" charset="0"/>
                <a:cs typeface="Arial" panose="020B0604020202020204" pitchFamily="34" charset="0"/>
              </a:rPr>
              <a:t>and sharing our findings and progress</a:t>
            </a:r>
          </a:p>
          <a:p>
            <a:pPr marL="171450" indent="-17145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TVA is relentlessly focused on continuous improvement and is taking the time to get this right. We want to know every lesson that can be learned, and are already taking preventative, proactive steps to improve.</a:t>
            </a:r>
          </a:p>
          <a:p>
            <a:endParaRPr lang="en-US" sz="12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Since the storm, TVA employees identified and addressed over </a:t>
            </a:r>
            <a:r>
              <a:rPr lang="en-US" sz="1200" b="1" dirty="0">
                <a:solidFill>
                  <a:srgbClr val="000000"/>
                </a:solidFill>
                <a:latin typeface="Arial" panose="020B0604020202020204" pitchFamily="34" charset="0"/>
                <a:cs typeface="Arial" panose="020B0604020202020204" pitchFamily="34" charset="0"/>
              </a:rPr>
              <a:t>200 near-term actions </a:t>
            </a:r>
            <a:r>
              <a:rPr lang="en-US" sz="1200" dirty="0">
                <a:solidFill>
                  <a:srgbClr val="000000"/>
                </a:solidFill>
                <a:latin typeface="Arial" panose="020B0604020202020204" pitchFamily="34" charset="0"/>
                <a:cs typeface="Arial" panose="020B0604020202020204" pitchFamily="34" charset="0"/>
              </a:rPr>
              <a:t>to improve resilience and performance in advance of the next event</a:t>
            </a:r>
          </a:p>
          <a:p>
            <a:endParaRPr lang="en-US" sz="1200" dirty="0">
              <a:solidFill>
                <a:srgbClr val="000000"/>
              </a:solidFill>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solidFill>
                <a:srgbClr val="000000"/>
              </a:solidFill>
              <a:latin typeface="Arial" panose="020B0604020202020204" pitchFamily="34" charset="0"/>
              <a:cs typeface="Arial" panose="020B0604020202020204" pitchFamily="34" charset="0"/>
            </a:endParaRPr>
          </a:p>
          <a:p>
            <a:endParaRPr lang="en-US" sz="120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800" dirty="0"/>
          </a:p>
        </p:txBody>
      </p:sp>
    </p:spTree>
    <p:extLst>
      <p:ext uri="{BB962C8B-B14F-4D97-AF65-F5344CB8AC3E}">
        <p14:creationId xmlns:p14="http://schemas.microsoft.com/office/powerpoint/2010/main" val="2172894931"/>
      </p:ext>
    </p:extLst>
  </p:cSld>
  <p:clrMapOvr>
    <a:masterClrMapping/>
  </p:clrMapOvr>
  <p:transition spd="med"/>
</p:sld>
</file>

<file path=ppt/theme/theme1.xml><?xml version="1.0" encoding="utf-8"?>
<a:theme xmlns:a="http://schemas.openxmlformats.org/drawingml/2006/main" name="TVA_Corp_and_Event_Template_16x9_Sept 2020">
  <a:themeElements>
    <a:clrScheme name="Custom 1">
      <a:dk1>
        <a:sysClr val="windowText" lastClr="000000"/>
      </a:dk1>
      <a:lt1>
        <a:sysClr val="window" lastClr="FFFFFF"/>
      </a:lt1>
      <a:dk2>
        <a:srgbClr val="1C3D6E"/>
      </a:dk2>
      <a:lt2>
        <a:srgbClr val="7F7F7F"/>
      </a:lt2>
      <a:accent1>
        <a:srgbClr val="1C3D6E"/>
      </a:accent1>
      <a:accent2>
        <a:srgbClr val="457EAF"/>
      </a:accent2>
      <a:accent3>
        <a:srgbClr val="6A9033"/>
      </a:accent3>
      <a:accent4>
        <a:srgbClr val="E56027"/>
      </a:accent4>
      <a:accent5>
        <a:srgbClr val="2B9198"/>
      </a:accent5>
      <a:accent6>
        <a:srgbClr val="2F2F2E"/>
      </a:accent6>
      <a:hlink>
        <a:srgbClr val="003A70"/>
      </a:hlink>
      <a:folHlink>
        <a:srgbClr val="E5602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chemeClr val="accent3"/>
            </a:solidFill>
            <a:effectLst/>
            <a:uLnTx/>
            <a:uFillTx/>
            <a:latin typeface="Calibri"/>
            <a:ea typeface="+mn-ea"/>
            <a:cs typeface="Arial Unicode MS" pitchFamily="34" charset="-128"/>
          </a:defRPr>
        </a:defPPr>
      </a:lst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tIns="91440" bIns="91440" rtlCol="0" anchor="t" anchorCtr="0">
        <a:noAutofit/>
      </a:bodyPr>
      <a:lstStyle>
        <a:defPPr algn="l">
          <a:defRPr sz="1200" dirty="0" err="1" smtClean="0"/>
        </a:defPPr>
      </a:lstStyle>
    </a:txDef>
  </a:objectDefaults>
  <a:extraClrSchemeLst/>
  <a:extLst>
    <a:ext uri="{05A4C25C-085E-4340-85A3-A5531E510DB2}">
      <thm15:themeFamily xmlns:thm15="http://schemas.microsoft.com/office/thememl/2012/main" name="Presentation28" id="{B33BB4AB-5C8D-6C46-B8A8-B4A56461EF2C}" vid="{B8E81722-472D-AF4F-87B8-376E351E3EC6}"/>
    </a:ext>
  </a:extLst>
</a:theme>
</file>

<file path=ppt/theme/theme2.xml><?xml version="1.0" encoding="utf-8"?>
<a:theme xmlns:a="http://schemas.openxmlformats.org/drawingml/2006/main" name="Corp and Event Divider">
  <a:themeElements>
    <a:clrScheme name="TVA Corp Color Palette 2020">
      <a:dk1>
        <a:sysClr val="windowText" lastClr="000000"/>
      </a:dk1>
      <a:lt1>
        <a:sysClr val="window" lastClr="FFFFFF"/>
      </a:lt1>
      <a:dk2>
        <a:srgbClr val="003A70"/>
      </a:dk2>
      <a:lt2>
        <a:srgbClr val="7F7F7F"/>
      </a:lt2>
      <a:accent1>
        <a:srgbClr val="003A70"/>
      </a:accent1>
      <a:accent2>
        <a:srgbClr val="447DAE"/>
      </a:accent2>
      <a:accent3>
        <a:srgbClr val="6A9033"/>
      </a:accent3>
      <a:accent4>
        <a:srgbClr val="E56027"/>
      </a:accent4>
      <a:accent5>
        <a:srgbClr val="2C9199"/>
      </a:accent5>
      <a:accent6>
        <a:srgbClr val="2F2F2E"/>
      </a:accent6>
      <a:hlink>
        <a:srgbClr val="003A70"/>
      </a:hlink>
      <a:folHlink>
        <a:srgbClr val="E560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D10C9AC8-1822-8249-9F67-1AA7F1E67FD6}"/>
    </a:ext>
  </a:extLst>
</a:theme>
</file>

<file path=ppt/theme/theme3.xml><?xml version="1.0" encoding="utf-8"?>
<a:theme xmlns:a="http://schemas.openxmlformats.org/drawingml/2006/main" name="Closing">
  <a:themeElements>
    <a:clrScheme name="TVA Corp Color Palette 2020">
      <a:dk1>
        <a:sysClr val="windowText" lastClr="000000"/>
      </a:dk1>
      <a:lt1>
        <a:sysClr val="window" lastClr="FFFFFF"/>
      </a:lt1>
      <a:dk2>
        <a:srgbClr val="003A70"/>
      </a:dk2>
      <a:lt2>
        <a:srgbClr val="7F7F7F"/>
      </a:lt2>
      <a:accent1>
        <a:srgbClr val="003A70"/>
      </a:accent1>
      <a:accent2>
        <a:srgbClr val="447DAE"/>
      </a:accent2>
      <a:accent3>
        <a:srgbClr val="6A9033"/>
      </a:accent3>
      <a:accent4>
        <a:srgbClr val="E56027"/>
      </a:accent4>
      <a:accent5>
        <a:srgbClr val="2C9199"/>
      </a:accent5>
      <a:accent6>
        <a:srgbClr val="2F2F2E"/>
      </a:accent6>
      <a:hlink>
        <a:srgbClr val="003A70"/>
      </a:hlink>
      <a:folHlink>
        <a:srgbClr val="E560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cap="flat" cmpd="sng" algn="ctr">
          <a:noFill/>
          <a:prstDash val="solid"/>
        </a:ln>
        <a:effectLst/>
      </a:spPr>
      <a:bodyPr vert="horz" lIns="91440" tIns="91440" rIns="91440" bIns="91440" rtlCol="0" anchor="ctr"/>
      <a:lstStyle>
        <a:defPPr marL="0" marR="0" indent="0" algn="ctr" defTabSz="914400" eaLnBrk="1" fontAlgn="auto" latinLnBrk="0" hangingPunct="1">
          <a:lnSpc>
            <a:spcPts val="1720"/>
          </a:lnSpc>
          <a:spcBef>
            <a:spcPts val="0"/>
          </a:spcBef>
          <a:spcAft>
            <a:spcPts val="0"/>
          </a:spcAft>
          <a:buClr>
            <a:srgbClr val="FFFFFF"/>
          </a:buClr>
          <a:buSzTx/>
          <a:buFontTx/>
          <a:buNone/>
          <a:tabLst/>
          <a:defRPr kumimoji="0" sz="1200" b="0" i="0" u="none" strike="noStrike" kern="0" cap="none" spc="0" normalizeH="0" baseline="0" noProof="0" dirty="0" smtClean="0">
            <a:ln>
              <a:noFill/>
            </a:ln>
            <a:solidFill>
              <a:srgbClr val="FFFFFF"/>
            </a:solidFill>
            <a:effectLst/>
            <a:uLnTx/>
            <a:uFillTx/>
            <a:latin typeface="Calibri"/>
            <a:ea typeface="+mn-ea"/>
            <a:cs typeface="Arial Unicode MS" pitchFamily="34" charset="-128"/>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tx2"/>
        </a:solidFill>
      </a:spPr>
      <a:bodyPr wrap="none" tIns="91440" bIns="91440" rtlCol="0" anchor="ctr" anchorCtr="0">
        <a:noAutofit/>
      </a:bodyPr>
      <a:lstStyle>
        <a:defPPr algn="ctr">
          <a:defRPr sz="1200" dirty="0" err="1" smtClean="0"/>
        </a:defPPr>
      </a:lstStyle>
    </a:txDef>
  </a:objectDefaults>
  <a:extraClrSchemeLst/>
  <a:extLst>
    <a:ext uri="{05A4C25C-085E-4340-85A3-A5531E510DB2}">
      <thm15:themeFamily xmlns:thm15="http://schemas.microsoft.com/office/thememl/2012/main" name="Presentation28" id="{B33BB4AB-5C8D-6C46-B8A8-B4A56461EF2C}" vid="{7CBCFF78-6905-634B-9CE7-33D08AA9C21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1ECBAFAFCFD547A101B893C5594511" ma:contentTypeVersion="5" ma:contentTypeDescription="Create a new document." ma:contentTypeScope="" ma:versionID="287120be0bf6908cf94e3831bcfa41fd">
  <xsd:schema xmlns:xsd="http://www.w3.org/2001/XMLSchema" xmlns:xs="http://www.w3.org/2001/XMLSchema" xmlns:p="http://schemas.microsoft.com/office/2006/metadata/properties" xmlns:ns2="4f007e7b-b45a-4d73-b519-eecb3c24a1bb" xmlns:ns3="99a01952-e3cb-4570-9495-fe2acdf11503" targetNamespace="http://schemas.microsoft.com/office/2006/metadata/properties" ma:root="true" ma:fieldsID="b40c1580cc30858808bf432a52732b97" ns2:_="" ns3:_="">
    <xsd:import namespace="4f007e7b-b45a-4d73-b519-eecb3c24a1bb"/>
    <xsd:import namespace="99a01952-e3cb-4570-9495-fe2acdf11503"/>
    <xsd:element name="properties">
      <xsd:complexType>
        <xsd:sequence>
          <xsd:element name="documentManagement">
            <xsd:complexType>
              <xsd:all>
                <xsd:element ref="ns2:Job_x0020_Number"/>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07e7b-b45a-4d73-b519-eecb3c24a1bb" elementFormDefault="qualified">
    <xsd:import namespace="http://schemas.microsoft.com/office/2006/documentManagement/types"/>
    <xsd:import namespace="http://schemas.microsoft.com/office/infopath/2007/PartnerControls"/>
    <xsd:element name="Job_x0020_Number" ma:index="8" ma:displayName="Job Number" ma:indexed="true" ma:internalName="Job_x0020_Number">
      <xsd:simpleType>
        <xsd:restriction base="dms:Text">
          <xsd:maxLength value="255"/>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a01952-e3cb-4570-9495-fe2acdf115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ob_x0020_Number xmlns="4f007e7b-b45a-4d73-b519-eecb3c24a1bb">Corporate Template</Job_x0020_Number>
    <SharedWithUsers xmlns="4f007e7b-b45a-4d73-b519-eecb3c24a1bb">
      <UserInfo>
        <DisplayName>Noe, P Todd</DisplayName>
        <AccountId>416</AccountId>
        <AccountType/>
      </UserInfo>
      <UserInfo>
        <DisplayName>Hutchins, Johnathan Lee</DisplayName>
        <AccountId>7679</AccountId>
        <AccountType/>
      </UserInfo>
    </SharedWithUsers>
  </documentManagement>
</p:properties>
</file>

<file path=customXml/itemProps1.xml><?xml version="1.0" encoding="utf-8"?>
<ds:datastoreItem xmlns:ds="http://schemas.openxmlformats.org/officeDocument/2006/customXml" ds:itemID="{62818471-245D-4810-83B2-7431A54A87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07e7b-b45a-4d73-b519-eecb3c24a1bb"/>
    <ds:schemaRef ds:uri="99a01952-e3cb-4570-9495-fe2acdf115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552433-54F3-4CBF-81DD-BF40D7E89843}">
  <ds:schemaRefs>
    <ds:schemaRef ds:uri="http://schemas.microsoft.com/sharepoint/v3/contenttype/forms"/>
  </ds:schemaRefs>
</ds:datastoreItem>
</file>

<file path=customXml/itemProps3.xml><?xml version="1.0" encoding="utf-8"?>
<ds:datastoreItem xmlns:ds="http://schemas.openxmlformats.org/officeDocument/2006/customXml" ds:itemID="{2516414D-3D43-482A-884F-5AA425AC52A8}">
  <ds:schemaRefs>
    <ds:schemaRef ds:uri="http://purl.org/dc/dcmitype/"/>
    <ds:schemaRef ds:uri="http://schemas.microsoft.com/office/2006/metadata/properties"/>
    <ds:schemaRef ds:uri="http://purl.org/dc/elements/1.1/"/>
    <ds:schemaRef ds:uri="http://schemas.microsoft.com/office/infopath/2007/PartnerControls"/>
    <ds:schemaRef ds:uri="4f007e7b-b45a-4d73-b519-eecb3c24a1bb"/>
    <ds:schemaRef ds:uri="http://schemas.microsoft.com/office/2006/documentManagement/types"/>
    <ds:schemaRef ds:uri="http://schemas.openxmlformats.org/package/2006/metadata/core-properties"/>
    <ds:schemaRef ds:uri="99a01952-e3cb-4570-9495-fe2acdf1150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TVA_Corp_and_Event_Template_16x9_Sept 2020</Template>
  <TotalTime>9057</TotalTime>
  <Words>525</Words>
  <Application>Microsoft Office PowerPoint</Application>
  <PresentationFormat>On-screen Show (16:9)</PresentationFormat>
  <Paragraphs>67</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Helvetica Neue</vt:lpstr>
      <vt:lpstr>Wingdings</vt:lpstr>
      <vt:lpstr>TVA_Corp_and_Event_Template_16x9_Sept 2020</vt:lpstr>
      <vt:lpstr>Corp and Event Divider</vt:lpstr>
      <vt:lpstr>Closing</vt:lpstr>
      <vt:lpstr>Winter Storm Elliott Update </vt:lpstr>
      <vt:lpstr>Winter Storm Elliott was Severe and Unique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TVA Presentation Guidelines &amp; Visual  Style Samples</dc:title>
  <dc:creator>Crim, Christopher Edward</dc:creator>
  <cp:lastModifiedBy>Key, Stacey Stewart</cp:lastModifiedBy>
  <cp:revision>101</cp:revision>
  <cp:lastPrinted>2021-02-10T18:39:11Z</cp:lastPrinted>
  <dcterms:created xsi:type="dcterms:W3CDTF">2021-01-28T16:08:53Z</dcterms:created>
  <dcterms:modified xsi:type="dcterms:W3CDTF">2023-01-31T19:02:45Z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0x0101000F1ECBAFAFCFD547A101B893C5594511</vt:lpwstr>
  </property>
  <property fmtid="{D5CDD505-2E9C-101B-9397-08002B2CF9AE}" pid="3" name="_dlc_DocIdItemGuid">
    <vt:lpwstr>d13cc951-a0f3-468e-83a1-580b59cb52f3</vt:lpwstr>
  </property>
</Properties>
</file>