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1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9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3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F898C-F95F-4ED4-9B5D-5D72379F0E4C}" type="datetimeFigureOut">
              <a:rPr lang="en-US" smtClean="0"/>
              <a:t>1/11/22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1B33F-10BE-4448-B414-88A9DFCF6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3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CDE6194-9497-214C-84D0-98F869F03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E08A187-9099-D445-835B-99E842ADF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3C8A133-45CB-1D44-8E7A-DB9BEBD8C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24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D03C61-D739-534E-B3B8-725CCDA63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9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2CEB8FB-8E05-4849-ACAC-BDE42A10E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049F706B-4876-3D48-B6CD-C4BBDCAA9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Christopher</dc:creator>
  <cp:lastModifiedBy>Davis, Christopher</cp:lastModifiedBy>
  <cp:revision>19</cp:revision>
  <cp:lastPrinted>2021-09-03T19:35:39Z</cp:lastPrinted>
  <dcterms:created xsi:type="dcterms:W3CDTF">2018-01-24T22:39:09Z</dcterms:created>
  <dcterms:modified xsi:type="dcterms:W3CDTF">2022-01-11T14:58:55Z</dcterms:modified>
</cp:coreProperties>
</file>