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80" r:id="rId5"/>
  </p:sldMasterIdLst>
  <p:notesMasterIdLst>
    <p:notesMasterId r:id="rId27"/>
  </p:notesMasterIdLst>
  <p:sldIdLst>
    <p:sldId id="257" r:id="rId6"/>
    <p:sldId id="280" r:id="rId7"/>
    <p:sldId id="299" r:id="rId8"/>
    <p:sldId id="289" r:id="rId9"/>
    <p:sldId id="292" r:id="rId10"/>
    <p:sldId id="298" r:id="rId11"/>
    <p:sldId id="293" r:id="rId12"/>
    <p:sldId id="290" r:id="rId13"/>
    <p:sldId id="295" r:id="rId14"/>
    <p:sldId id="286" r:id="rId15"/>
    <p:sldId id="287" r:id="rId16"/>
    <p:sldId id="279" r:id="rId17"/>
    <p:sldId id="281" r:id="rId18"/>
    <p:sldId id="282" r:id="rId19"/>
    <p:sldId id="300" r:id="rId20"/>
    <p:sldId id="301" r:id="rId21"/>
    <p:sldId id="285" r:id="rId22"/>
    <p:sldId id="302" r:id="rId23"/>
    <p:sldId id="259" r:id="rId24"/>
    <p:sldId id="261" r:id="rId25"/>
    <p:sldId id="260"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826AD2-6C9C-4414-9D4D-66A9C71F134A}">
          <p14:sldIdLst>
            <p14:sldId id="257"/>
            <p14:sldId id="280"/>
            <p14:sldId id="299"/>
            <p14:sldId id="289"/>
            <p14:sldId id="292"/>
            <p14:sldId id="298"/>
            <p14:sldId id="293"/>
            <p14:sldId id="290"/>
            <p14:sldId id="295"/>
            <p14:sldId id="286"/>
            <p14:sldId id="287"/>
            <p14:sldId id="279"/>
            <p14:sldId id="281"/>
            <p14:sldId id="282"/>
            <p14:sldId id="300"/>
            <p14:sldId id="301"/>
            <p14:sldId id="285"/>
            <p14:sldId id="302"/>
            <p14:sldId id="259"/>
            <p14:sldId id="261"/>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65EB36-9A9C-4FDD-ACAF-DDFCD9703953}" v="27" dt="2023-02-09T00:41:33.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729" autoAdjust="0"/>
  </p:normalViewPr>
  <p:slideViewPr>
    <p:cSldViewPr snapToGrid="0">
      <p:cViewPr varScale="1">
        <p:scale>
          <a:sx n="69" d="100"/>
          <a:sy n="69" d="100"/>
        </p:scale>
        <p:origin x="123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vera, Hannah E (KCTCS)" userId="19e83b4f-cc82-4cca-b706-064c8661367a" providerId="ADAL" clId="{9965EB36-9A9C-4FDD-ACAF-DDFCD9703953}"/>
    <pc:docChg chg="undo custSel addSld delSld modSld sldOrd delMainMaster modSection">
      <pc:chgData name="Rivera, Hannah E (KCTCS)" userId="19e83b4f-cc82-4cca-b706-064c8661367a" providerId="ADAL" clId="{9965EB36-9A9C-4FDD-ACAF-DDFCD9703953}" dt="2023-02-09T00:43:04.279" v="1349" actId="1076"/>
      <pc:docMkLst>
        <pc:docMk/>
      </pc:docMkLst>
      <pc:sldChg chg="modSp mod">
        <pc:chgData name="Rivera, Hannah E (KCTCS)" userId="19e83b4f-cc82-4cca-b706-064c8661367a" providerId="ADAL" clId="{9965EB36-9A9C-4FDD-ACAF-DDFCD9703953}" dt="2023-02-07T20:41:03.346" v="942" actId="14100"/>
        <pc:sldMkLst>
          <pc:docMk/>
          <pc:sldMk cId="4001935911" sldId="257"/>
        </pc:sldMkLst>
        <pc:spChg chg="mod">
          <ac:chgData name="Rivera, Hannah E (KCTCS)" userId="19e83b4f-cc82-4cca-b706-064c8661367a" providerId="ADAL" clId="{9965EB36-9A9C-4FDD-ACAF-DDFCD9703953}" dt="2023-02-07T20:41:03.346" v="942" actId="14100"/>
          <ac:spMkLst>
            <pc:docMk/>
            <pc:sldMk cId="4001935911" sldId="257"/>
            <ac:spMk id="7" creationId="{10AF7B7A-4EE4-46F4-85F7-C8B451B24285}"/>
          </ac:spMkLst>
        </pc:spChg>
      </pc:sldChg>
      <pc:sldChg chg="ord">
        <pc:chgData name="Rivera, Hannah E (KCTCS)" userId="19e83b4f-cc82-4cca-b706-064c8661367a" providerId="ADAL" clId="{9965EB36-9A9C-4FDD-ACAF-DDFCD9703953}" dt="2023-02-02T20:16:06.146" v="820"/>
        <pc:sldMkLst>
          <pc:docMk/>
          <pc:sldMk cId="1198530235" sldId="259"/>
        </pc:sldMkLst>
      </pc:sldChg>
      <pc:sldChg chg="ord">
        <pc:chgData name="Rivera, Hannah E (KCTCS)" userId="19e83b4f-cc82-4cca-b706-064c8661367a" providerId="ADAL" clId="{9965EB36-9A9C-4FDD-ACAF-DDFCD9703953}" dt="2023-02-02T18:10:04.289" v="245"/>
        <pc:sldMkLst>
          <pc:docMk/>
          <pc:sldMk cId="1383054428" sldId="260"/>
        </pc:sldMkLst>
      </pc:sldChg>
      <pc:sldChg chg="ord">
        <pc:chgData name="Rivera, Hannah E (KCTCS)" userId="19e83b4f-cc82-4cca-b706-064c8661367a" providerId="ADAL" clId="{9965EB36-9A9C-4FDD-ACAF-DDFCD9703953}" dt="2023-02-02T20:16:07.767" v="822"/>
        <pc:sldMkLst>
          <pc:docMk/>
          <pc:sldMk cId="247251533" sldId="261"/>
        </pc:sldMkLst>
      </pc:sldChg>
      <pc:sldChg chg="del">
        <pc:chgData name="Rivera, Hannah E (KCTCS)" userId="19e83b4f-cc82-4cca-b706-064c8661367a" providerId="ADAL" clId="{9965EB36-9A9C-4FDD-ACAF-DDFCD9703953}" dt="2023-02-07T20:47:06.417" v="947" actId="2696"/>
        <pc:sldMkLst>
          <pc:docMk/>
          <pc:sldMk cId="4003325673" sldId="269"/>
        </pc:sldMkLst>
      </pc:sldChg>
      <pc:sldChg chg="del">
        <pc:chgData name="Rivera, Hannah E (KCTCS)" userId="19e83b4f-cc82-4cca-b706-064c8661367a" providerId="ADAL" clId="{9965EB36-9A9C-4FDD-ACAF-DDFCD9703953}" dt="2023-02-07T20:47:38.858" v="948" actId="2696"/>
        <pc:sldMkLst>
          <pc:docMk/>
          <pc:sldMk cId="3535121417" sldId="273"/>
        </pc:sldMkLst>
      </pc:sldChg>
      <pc:sldChg chg="del">
        <pc:chgData name="Rivera, Hannah E (KCTCS)" userId="19e83b4f-cc82-4cca-b706-064c8661367a" providerId="ADAL" clId="{9965EB36-9A9C-4FDD-ACAF-DDFCD9703953}" dt="2023-02-07T20:47:41.212" v="949" actId="2696"/>
        <pc:sldMkLst>
          <pc:docMk/>
          <pc:sldMk cId="1240851013" sldId="274"/>
        </pc:sldMkLst>
      </pc:sldChg>
      <pc:sldChg chg="addSp delSp modSp mod modNotesTx">
        <pc:chgData name="Rivera, Hannah E (KCTCS)" userId="19e83b4f-cc82-4cca-b706-064c8661367a" providerId="ADAL" clId="{9965EB36-9A9C-4FDD-ACAF-DDFCD9703953}" dt="2023-02-09T00:33:52.406" v="1210" actId="14100"/>
        <pc:sldMkLst>
          <pc:docMk/>
          <pc:sldMk cId="3106216074" sldId="279"/>
        </pc:sldMkLst>
        <pc:spChg chg="del mod">
          <ac:chgData name="Rivera, Hannah E (KCTCS)" userId="19e83b4f-cc82-4cca-b706-064c8661367a" providerId="ADAL" clId="{9965EB36-9A9C-4FDD-ACAF-DDFCD9703953}" dt="2023-02-02T20:17:50.662" v="832" actId="21"/>
          <ac:spMkLst>
            <pc:docMk/>
            <pc:sldMk cId="3106216074" sldId="279"/>
            <ac:spMk id="2" creationId="{1E90C414-E6F7-9F7F-FB12-F38FE56E51F3}"/>
          </ac:spMkLst>
        </pc:spChg>
        <pc:spChg chg="add del mod">
          <ac:chgData name="Rivera, Hannah E (KCTCS)" userId="19e83b4f-cc82-4cca-b706-064c8661367a" providerId="ADAL" clId="{9965EB36-9A9C-4FDD-ACAF-DDFCD9703953}" dt="2023-02-02T20:17:48.550" v="831" actId="21"/>
          <ac:spMkLst>
            <pc:docMk/>
            <pc:sldMk cId="3106216074" sldId="279"/>
            <ac:spMk id="4" creationId="{2C94128F-1AD3-1CFF-5175-A452CAC29219}"/>
          </ac:spMkLst>
        </pc:spChg>
        <pc:spChg chg="del mod">
          <ac:chgData name="Rivera, Hannah E (KCTCS)" userId="19e83b4f-cc82-4cca-b706-064c8661367a" providerId="ADAL" clId="{9965EB36-9A9C-4FDD-ACAF-DDFCD9703953}" dt="2023-02-02T20:18:44.212" v="850" actId="21"/>
          <ac:spMkLst>
            <pc:docMk/>
            <pc:sldMk cId="3106216074" sldId="279"/>
            <ac:spMk id="6" creationId="{15FC9071-B691-9FE1-7D53-15F43F507B0C}"/>
          </ac:spMkLst>
        </pc:spChg>
        <pc:spChg chg="mod">
          <ac:chgData name="Rivera, Hannah E (KCTCS)" userId="19e83b4f-cc82-4cca-b706-064c8661367a" providerId="ADAL" clId="{9965EB36-9A9C-4FDD-ACAF-DDFCD9703953}" dt="2023-02-09T00:33:52.406" v="1210" actId="14100"/>
          <ac:spMkLst>
            <pc:docMk/>
            <pc:sldMk cId="3106216074" sldId="279"/>
            <ac:spMk id="7" creationId="{9195F9C5-F6C6-43BD-7486-7AFFBCC35DD7}"/>
          </ac:spMkLst>
        </pc:spChg>
        <pc:spChg chg="del">
          <ac:chgData name="Rivera, Hannah E (KCTCS)" userId="19e83b4f-cc82-4cca-b706-064c8661367a" providerId="ADAL" clId="{9965EB36-9A9C-4FDD-ACAF-DDFCD9703953}" dt="2023-02-02T20:17:34.850" v="827" actId="21"/>
          <ac:spMkLst>
            <pc:docMk/>
            <pc:sldMk cId="3106216074" sldId="279"/>
            <ac:spMk id="8" creationId="{C2648FDD-570F-AC21-D9A3-C9F77BC2F4B8}"/>
          </ac:spMkLst>
        </pc:spChg>
        <pc:spChg chg="del mod">
          <ac:chgData name="Rivera, Hannah E (KCTCS)" userId="19e83b4f-cc82-4cca-b706-064c8661367a" providerId="ADAL" clId="{9965EB36-9A9C-4FDD-ACAF-DDFCD9703953}" dt="2023-02-02T20:17:46.146" v="830" actId="21"/>
          <ac:spMkLst>
            <pc:docMk/>
            <pc:sldMk cId="3106216074" sldId="279"/>
            <ac:spMk id="9" creationId="{6D02430C-0DA3-F555-4030-AE21E654637C}"/>
          </ac:spMkLst>
        </pc:spChg>
        <pc:spChg chg="add del mod">
          <ac:chgData name="Rivera, Hannah E (KCTCS)" userId="19e83b4f-cc82-4cca-b706-064c8661367a" providerId="ADAL" clId="{9965EB36-9A9C-4FDD-ACAF-DDFCD9703953}" dt="2023-02-02T20:17:52.790" v="833" actId="21"/>
          <ac:spMkLst>
            <pc:docMk/>
            <pc:sldMk cId="3106216074" sldId="279"/>
            <ac:spMk id="10" creationId="{3A2BBFD4-F735-F5EC-4B26-4ECDA417FCD0}"/>
          </ac:spMkLst>
        </pc:spChg>
      </pc:sldChg>
      <pc:sldChg chg="addSp delSp modSp mod ord modNotesTx">
        <pc:chgData name="Rivera, Hannah E (KCTCS)" userId="19e83b4f-cc82-4cca-b706-064c8661367a" providerId="ADAL" clId="{9965EB36-9A9C-4FDD-ACAF-DDFCD9703953}" dt="2023-02-09T00:23:41.750" v="981" actId="20577"/>
        <pc:sldMkLst>
          <pc:docMk/>
          <pc:sldMk cId="3865227881" sldId="280"/>
        </pc:sldMkLst>
        <pc:spChg chg="add del mod">
          <ac:chgData name="Rivera, Hannah E (KCTCS)" userId="19e83b4f-cc82-4cca-b706-064c8661367a" providerId="ADAL" clId="{9965EB36-9A9C-4FDD-ACAF-DDFCD9703953}" dt="2023-02-02T17:51:33.243" v="215" actId="21"/>
          <ac:spMkLst>
            <pc:docMk/>
            <pc:sldMk cId="3865227881" sldId="280"/>
            <ac:spMk id="3" creationId="{BF47EB71-6A03-5125-3BD6-E98C372B5EEB}"/>
          </ac:spMkLst>
        </pc:spChg>
        <pc:spChg chg="del mod">
          <ac:chgData name="Rivera, Hannah E (KCTCS)" userId="19e83b4f-cc82-4cca-b706-064c8661367a" providerId="ADAL" clId="{9965EB36-9A9C-4FDD-ACAF-DDFCD9703953}" dt="2023-02-02T17:53:38.190" v="238" actId="21"/>
          <ac:spMkLst>
            <pc:docMk/>
            <pc:sldMk cId="3865227881" sldId="280"/>
            <ac:spMk id="5" creationId="{4E762C9C-97F0-C898-A8AC-81798ADF17CE}"/>
          </ac:spMkLst>
        </pc:spChg>
        <pc:spChg chg="mod">
          <ac:chgData name="Rivera, Hannah E (KCTCS)" userId="19e83b4f-cc82-4cca-b706-064c8661367a" providerId="ADAL" clId="{9965EB36-9A9C-4FDD-ACAF-DDFCD9703953}" dt="2023-02-02T20:16:32.006" v="823" actId="1076"/>
          <ac:spMkLst>
            <pc:docMk/>
            <pc:sldMk cId="3865227881" sldId="280"/>
            <ac:spMk id="6" creationId="{4EDE5662-7E83-2A72-D824-9BD0F201CF14}"/>
          </ac:spMkLst>
        </pc:spChg>
        <pc:spChg chg="del">
          <ac:chgData name="Rivera, Hannah E (KCTCS)" userId="19e83b4f-cc82-4cca-b706-064c8661367a" providerId="ADAL" clId="{9965EB36-9A9C-4FDD-ACAF-DDFCD9703953}" dt="2023-02-02T17:51:29.492" v="214" actId="21"/>
          <ac:spMkLst>
            <pc:docMk/>
            <pc:sldMk cId="3865227881" sldId="280"/>
            <ac:spMk id="7" creationId="{321BED85-F6B0-410B-70EF-3192912238A0}"/>
          </ac:spMkLst>
        </pc:spChg>
        <pc:spChg chg="add mod">
          <ac:chgData name="Rivera, Hannah E (KCTCS)" userId="19e83b4f-cc82-4cca-b706-064c8661367a" providerId="ADAL" clId="{9965EB36-9A9C-4FDD-ACAF-DDFCD9703953}" dt="2023-02-02T19:57:50.949" v="401" actId="1076"/>
          <ac:spMkLst>
            <pc:docMk/>
            <pc:sldMk cId="3865227881" sldId="280"/>
            <ac:spMk id="11" creationId="{3FE07CEC-547B-D952-541F-EE63833E4C2B}"/>
          </ac:spMkLst>
        </pc:spChg>
        <pc:spChg chg="add mod">
          <ac:chgData name="Rivera, Hannah E (KCTCS)" userId="19e83b4f-cc82-4cca-b706-064c8661367a" providerId="ADAL" clId="{9965EB36-9A9C-4FDD-ACAF-DDFCD9703953}" dt="2023-02-02T19:57:58.054" v="402" actId="14100"/>
          <ac:spMkLst>
            <pc:docMk/>
            <pc:sldMk cId="3865227881" sldId="280"/>
            <ac:spMk id="13" creationId="{5A2D0943-8265-670E-CF0C-EC1339EDFC63}"/>
          </ac:spMkLst>
        </pc:spChg>
        <pc:picChg chg="add mod">
          <ac:chgData name="Rivera, Hannah E (KCTCS)" userId="19e83b4f-cc82-4cca-b706-064c8661367a" providerId="ADAL" clId="{9965EB36-9A9C-4FDD-ACAF-DDFCD9703953}" dt="2023-02-02T20:16:38.547" v="826" actId="1076"/>
          <ac:picMkLst>
            <pc:docMk/>
            <pc:sldMk cId="3865227881" sldId="280"/>
            <ac:picMk id="3" creationId="{1F69D768-C4DF-69C2-F760-D245FC8EC54C}"/>
          </ac:picMkLst>
        </pc:picChg>
        <pc:picChg chg="add mod">
          <ac:chgData name="Rivera, Hannah E (KCTCS)" userId="19e83b4f-cc82-4cca-b706-064c8661367a" providerId="ADAL" clId="{9965EB36-9A9C-4FDD-ACAF-DDFCD9703953}" dt="2023-02-02T20:05:22.827" v="784" actId="1076"/>
          <ac:picMkLst>
            <pc:docMk/>
            <pc:sldMk cId="3865227881" sldId="280"/>
            <ac:picMk id="5" creationId="{C96B2E15-410A-6A42-2E35-C690BE46AADB}"/>
          </ac:picMkLst>
        </pc:picChg>
        <pc:picChg chg="add del mod">
          <ac:chgData name="Rivera, Hannah E (KCTCS)" userId="19e83b4f-cc82-4cca-b706-064c8661367a" providerId="ADAL" clId="{9965EB36-9A9C-4FDD-ACAF-DDFCD9703953}" dt="2023-02-02T19:54:36.749" v="322" actId="21"/>
          <ac:picMkLst>
            <pc:docMk/>
            <pc:sldMk cId="3865227881" sldId="280"/>
            <ac:picMk id="8" creationId="{B567DEAE-EBD3-F239-A91C-23AB9321C98E}"/>
          </ac:picMkLst>
        </pc:picChg>
        <pc:picChg chg="add mod">
          <ac:chgData name="Rivera, Hannah E (KCTCS)" userId="19e83b4f-cc82-4cca-b706-064c8661367a" providerId="ADAL" clId="{9965EB36-9A9C-4FDD-ACAF-DDFCD9703953}" dt="2023-02-02T20:05:16.393" v="783" actId="1076"/>
          <ac:picMkLst>
            <pc:docMk/>
            <pc:sldMk cId="3865227881" sldId="280"/>
            <ac:picMk id="10" creationId="{8931EB0C-50DF-0556-44FB-9F7AA6BD5EAF}"/>
          </ac:picMkLst>
        </pc:picChg>
        <pc:picChg chg="add del mod">
          <ac:chgData name="Rivera, Hannah E (KCTCS)" userId="19e83b4f-cc82-4cca-b706-064c8661367a" providerId="ADAL" clId="{9965EB36-9A9C-4FDD-ACAF-DDFCD9703953}" dt="2023-02-02T19:57:22.861" v="372" actId="21"/>
          <ac:picMkLst>
            <pc:docMk/>
            <pc:sldMk cId="3865227881" sldId="280"/>
            <ac:picMk id="12" creationId="{3F85AC00-57C5-D592-4672-7BE551C3A157}"/>
          </ac:picMkLst>
        </pc:picChg>
      </pc:sldChg>
      <pc:sldChg chg="addSp delSp modSp mod ord setBg setClrOvrMap">
        <pc:chgData name="Rivera, Hannah E (KCTCS)" userId="19e83b4f-cc82-4cca-b706-064c8661367a" providerId="ADAL" clId="{9965EB36-9A9C-4FDD-ACAF-DDFCD9703953}" dt="2023-02-02T20:19:58.856" v="874"/>
        <pc:sldMkLst>
          <pc:docMk/>
          <pc:sldMk cId="1376479500" sldId="281"/>
        </pc:sldMkLst>
        <pc:spChg chg="add del mod">
          <ac:chgData name="Rivera, Hannah E (KCTCS)" userId="19e83b4f-cc82-4cca-b706-064c8661367a" providerId="ADAL" clId="{9965EB36-9A9C-4FDD-ACAF-DDFCD9703953}" dt="2023-02-02T20:09:26.253" v="814" actId="21"/>
          <ac:spMkLst>
            <pc:docMk/>
            <pc:sldMk cId="1376479500" sldId="281"/>
            <ac:spMk id="3" creationId="{8A045DBC-5BF2-225D-77D6-C30ABCE25408}"/>
          </ac:spMkLst>
        </pc:spChg>
        <pc:spChg chg="add del mod">
          <ac:chgData name="Rivera, Hannah E (KCTCS)" userId="19e83b4f-cc82-4cca-b706-064c8661367a" providerId="ADAL" clId="{9965EB36-9A9C-4FDD-ACAF-DDFCD9703953}" dt="2023-02-02T17:57:59.675" v="243" actId="21"/>
          <ac:spMkLst>
            <pc:docMk/>
            <pc:sldMk cId="1376479500" sldId="281"/>
            <ac:spMk id="3" creationId="{AF88C82A-D508-2D23-8EDF-2D9112BFF9A0}"/>
          </ac:spMkLst>
        </pc:spChg>
        <pc:spChg chg="del mod">
          <ac:chgData name="Rivera, Hannah E (KCTCS)" userId="19e83b4f-cc82-4cca-b706-064c8661367a" providerId="ADAL" clId="{9965EB36-9A9C-4FDD-ACAF-DDFCD9703953}" dt="2023-02-02T20:09:17.786" v="813" actId="21"/>
          <ac:spMkLst>
            <pc:docMk/>
            <pc:sldMk cId="1376479500" sldId="281"/>
            <ac:spMk id="5" creationId="{A43244B5-48C4-EC07-D6EE-83ACA8065AF0}"/>
          </ac:spMkLst>
        </pc:spChg>
        <pc:spChg chg="mod">
          <ac:chgData name="Rivera, Hannah E (KCTCS)" userId="19e83b4f-cc82-4cca-b706-064c8661367a" providerId="ADAL" clId="{9965EB36-9A9C-4FDD-ACAF-DDFCD9703953}" dt="2023-02-02T20:19:47.912" v="872" actId="27636"/>
          <ac:spMkLst>
            <pc:docMk/>
            <pc:sldMk cId="1376479500" sldId="281"/>
            <ac:spMk id="6" creationId="{F30C61DE-4F48-0C3F-0A85-07C1A1A40532}"/>
          </ac:spMkLst>
        </pc:spChg>
        <pc:spChg chg="del">
          <ac:chgData name="Rivera, Hannah E (KCTCS)" userId="19e83b4f-cc82-4cca-b706-064c8661367a" providerId="ADAL" clId="{9965EB36-9A9C-4FDD-ACAF-DDFCD9703953}" dt="2023-02-02T17:57:43.282" v="240" actId="21"/>
          <ac:spMkLst>
            <pc:docMk/>
            <pc:sldMk cId="1376479500" sldId="281"/>
            <ac:spMk id="7" creationId="{48B5057E-22AB-30B0-7504-43B1DDAD4171}"/>
          </ac:spMkLst>
        </pc:spChg>
        <pc:spChg chg="del">
          <ac:chgData name="Rivera, Hannah E (KCTCS)" userId="19e83b4f-cc82-4cca-b706-064c8661367a" providerId="ADAL" clId="{9965EB36-9A9C-4FDD-ACAF-DDFCD9703953}" dt="2023-02-02T20:19:12.084" v="852" actId="26606"/>
          <ac:spMkLst>
            <pc:docMk/>
            <pc:sldMk cId="1376479500" sldId="281"/>
            <ac:spMk id="19" creationId="{1DE7243B-5109-444B-8FAF-7437C66BC0E9}"/>
          </ac:spMkLst>
        </pc:spChg>
        <pc:spChg chg="del">
          <ac:chgData name="Rivera, Hannah E (KCTCS)" userId="19e83b4f-cc82-4cca-b706-064c8661367a" providerId="ADAL" clId="{9965EB36-9A9C-4FDD-ACAF-DDFCD9703953}" dt="2023-02-02T20:19:12.084" v="852" actId="26606"/>
          <ac:spMkLst>
            <pc:docMk/>
            <pc:sldMk cId="1376479500" sldId="281"/>
            <ac:spMk id="21" creationId="{4C5D6221-DA7B-4611-AA26-7D8E349FDE96}"/>
          </ac:spMkLst>
        </pc:spChg>
        <pc:spChg chg="add">
          <ac:chgData name="Rivera, Hannah E (KCTCS)" userId="19e83b4f-cc82-4cca-b706-064c8661367a" providerId="ADAL" clId="{9965EB36-9A9C-4FDD-ACAF-DDFCD9703953}" dt="2023-02-02T20:19:12.084" v="852" actId="26606"/>
          <ac:spMkLst>
            <pc:docMk/>
            <pc:sldMk cId="1376479500" sldId="281"/>
            <ac:spMk id="26" creationId="{21739CA5-F0F5-48E1-8E8C-F24B71827E46}"/>
          </ac:spMkLst>
        </pc:spChg>
        <pc:spChg chg="add">
          <ac:chgData name="Rivera, Hannah E (KCTCS)" userId="19e83b4f-cc82-4cca-b706-064c8661367a" providerId="ADAL" clId="{9965EB36-9A9C-4FDD-ACAF-DDFCD9703953}" dt="2023-02-02T20:19:12.084" v="852" actId="26606"/>
          <ac:spMkLst>
            <pc:docMk/>
            <pc:sldMk cId="1376479500" sldId="281"/>
            <ac:spMk id="28" creationId="{3EAD2937-F230-41D4-B9C5-975B129BFC20}"/>
          </ac:spMkLst>
        </pc:spChg>
        <pc:spChg chg="add">
          <ac:chgData name="Rivera, Hannah E (KCTCS)" userId="19e83b4f-cc82-4cca-b706-064c8661367a" providerId="ADAL" clId="{9965EB36-9A9C-4FDD-ACAF-DDFCD9703953}" dt="2023-02-02T20:19:12.084" v="852" actId="26606"/>
          <ac:spMkLst>
            <pc:docMk/>
            <pc:sldMk cId="1376479500" sldId="281"/>
            <ac:spMk id="30" creationId="{CCD444A3-C338-4886-B7F1-4BA2AF46EB64}"/>
          </ac:spMkLst>
        </pc:spChg>
      </pc:sldChg>
      <pc:sldChg chg="addSp delSp modSp mod">
        <pc:chgData name="Rivera, Hannah E (KCTCS)" userId="19e83b4f-cc82-4cca-b706-064c8661367a" providerId="ADAL" clId="{9965EB36-9A9C-4FDD-ACAF-DDFCD9703953}" dt="2023-02-09T00:29:45.193" v="1057" actId="20577"/>
        <pc:sldMkLst>
          <pc:docMk/>
          <pc:sldMk cId="4038341319" sldId="282"/>
        </pc:sldMkLst>
        <pc:spChg chg="add del mod">
          <ac:chgData name="Rivera, Hannah E (KCTCS)" userId="19e83b4f-cc82-4cca-b706-064c8661367a" providerId="ADAL" clId="{9965EB36-9A9C-4FDD-ACAF-DDFCD9703953}" dt="2023-02-09T00:28:00.076" v="1004"/>
          <ac:spMkLst>
            <pc:docMk/>
            <pc:sldMk cId="4038341319" sldId="282"/>
            <ac:spMk id="2" creationId="{4368ED93-F6A7-FD2D-4E24-89A269129935}"/>
          </ac:spMkLst>
        </pc:spChg>
        <pc:spChg chg="add mod">
          <ac:chgData name="Rivera, Hannah E (KCTCS)" userId="19e83b4f-cc82-4cca-b706-064c8661367a" providerId="ADAL" clId="{9965EB36-9A9C-4FDD-ACAF-DDFCD9703953}" dt="2023-02-09T00:29:45.193" v="1057" actId="20577"/>
          <ac:spMkLst>
            <pc:docMk/>
            <pc:sldMk cId="4038341319" sldId="282"/>
            <ac:spMk id="3" creationId="{9D04B338-EFD3-B455-9E95-3D75E44C1AFF}"/>
          </ac:spMkLst>
        </pc:spChg>
        <pc:spChg chg="add mod">
          <ac:chgData name="Rivera, Hannah E (KCTCS)" userId="19e83b4f-cc82-4cca-b706-064c8661367a" providerId="ADAL" clId="{9965EB36-9A9C-4FDD-ACAF-DDFCD9703953}" dt="2023-02-09T00:29:37.231" v="1049" actId="1076"/>
          <ac:spMkLst>
            <pc:docMk/>
            <pc:sldMk cId="4038341319" sldId="282"/>
            <ac:spMk id="4" creationId="{825684B7-E5CF-78AA-2F86-9D65D48BACB0}"/>
          </ac:spMkLst>
        </pc:spChg>
        <pc:spChg chg="del mod">
          <ac:chgData name="Rivera, Hannah E (KCTCS)" userId="19e83b4f-cc82-4cca-b706-064c8661367a" providerId="ADAL" clId="{9965EB36-9A9C-4FDD-ACAF-DDFCD9703953}" dt="2023-02-09T00:28:05.739" v="1005" actId="21"/>
          <ac:spMkLst>
            <pc:docMk/>
            <pc:sldMk cId="4038341319" sldId="282"/>
            <ac:spMk id="8" creationId="{1ED1F5C6-09AB-D17E-D356-49E4C3CC1262}"/>
          </ac:spMkLst>
        </pc:spChg>
        <pc:spChg chg="del">
          <ac:chgData name="Rivera, Hannah E (KCTCS)" userId="19e83b4f-cc82-4cca-b706-064c8661367a" providerId="ADAL" clId="{9965EB36-9A9C-4FDD-ACAF-DDFCD9703953}" dt="2023-02-09T00:27:27.856" v="1001" actId="21"/>
          <ac:spMkLst>
            <pc:docMk/>
            <pc:sldMk cId="4038341319" sldId="282"/>
            <ac:spMk id="11" creationId="{68D1AE9D-AE8B-23A3-8BE6-6DDAE9F03FE1}"/>
          </ac:spMkLst>
        </pc:spChg>
      </pc:sldChg>
      <pc:sldChg chg="del">
        <pc:chgData name="Rivera, Hannah E (KCTCS)" userId="19e83b4f-cc82-4cca-b706-064c8661367a" providerId="ADAL" clId="{9965EB36-9A9C-4FDD-ACAF-DDFCD9703953}" dt="2023-02-02T20:20:38.138" v="877" actId="2696"/>
        <pc:sldMkLst>
          <pc:docMk/>
          <pc:sldMk cId="3052870016" sldId="283"/>
        </pc:sldMkLst>
      </pc:sldChg>
      <pc:sldChg chg="del">
        <pc:chgData name="Rivera, Hannah E (KCTCS)" userId="19e83b4f-cc82-4cca-b706-064c8661367a" providerId="ADAL" clId="{9965EB36-9A9C-4FDD-ACAF-DDFCD9703953}" dt="2023-02-02T20:20:28.216" v="875" actId="2696"/>
        <pc:sldMkLst>
          <pc:docMk/>
          <pc:sldMk cId="3458805213" sldId="284"/>
        </pc:sldMkLst>
      </pc:sldChg>
      <pc:sldChg chg="del">
        <pc:chgData name="Rivera, Hannah E (KCTCS)" userId="19e83b4f-cc82-4cca-b706-064c8661367a" providerId="ADAL" clId="{9965EB36-9A9C-4FDD-ACAF-DDFCD9703953}" dt="2023-02-02T20:20:31.852" v="876" actId="2696"/>
        <pc:sldMkLst>
          <pc:docMk/>
          <pc:sldMk cId="2378104612" sldId="285"/>
        </pc:sldMkLst>
      </pc:sldChg>
      <pc:sldChg chg="modSp mod">
        <pc:chgData name="Rivera, Hannah E (KCTCS)" userId="19e83b4f-cc82-4cca-b706-064c8661367a" providerId="ADAL" clId="{9965EB36-9A9C-4FDD-ACAF-DDFCD9703953}" dt="2023-02-09T00:36:38.152" v="1227" actId="14100"/>
        <pc:sldMkLst>
          <pc:docMk/>
          <pc:sldMk cId="2656035548" sldId="285"/>
        </pc:sldMkLst>
        <pc:spChg chg="mod">
          <ac:chgData name="Rivera, Hannah E (KCTCS)" userId="19e83b4f-cc82-4cca-b706-064c8661367a" providerId="ADAL" clId="{9965EB36-9A9C-4FDD-ACAF-DDFCD9703953}" dt="2023-02-09T00:36:38.152" v="1227" actId="14100"/>
          <ac:spMkLst>
            <pc:docMk/>
            <pc:sldMk cId="2656035548" sldId="285"/>
            <ac:spMk id="10" creationId="{EB6ED49B-4A07-28EB-F343-5D35FB46E4A4}"/>
          </ac:spMkLst>
        </pc:spChg>
      </pc:sldChg>
      <pc:sldChg chg="add del">
        <pc:chgData name="Rivera, Hannah E (KCTCS)" userId="19e83b4f-cc82-4cca-b706-064c8661367a" providerId="ADAL" clId="{9965EB36-9A9C-4FDD-ACAF-DDFCD9703953}" dt="2023-02-02T17:48:27.276" v="5" actId="2890"/>
        <pc:sldMkLst>
          <pc:docMk/>
          <pc:sldMk cId="1738683175" sldId="286"/>
        </pc:sldMkLst>
      </pc:sldChg>
      <pc:sldChg chg="modSp add mod modNotesTx">
        <pc:chgData name="Rivera, Hannah E (KCTCS)" userId="19e83b4f-cc82-4cca-b706-064c8661367a" providerId="ADAL" clId="{9965EB36-9A9C-4FDD-ACAF-DDFCD9703953}" dt="2023-02-07T20:41:23.595" v="945"/>
        <pc:sldMkLst>
          <pc:docMk/>
          <pc:sldMk cId="4129058280" sldId="286"/>
        </pc:sldMkLst>
        <pc:spChg chg="mod">
          <ac:chgData name="Rivera, Hannah E (KCTCS)" userId="19e83b4f-cc82-4cca-b706-064c8661367a" providerId="ADAL" clId="{9965EB36-9A9C-4FDD-ACAF-DDFCD9703953}" dt="2023-02-02T19:45:12.017" v="251" actId="1076"/>
          <ac:spMkLst>
            <pc:docMk/>
            <pc:sldMk cId="4129058280" sldId="286"/>
            <ac:spMk id="7" creationId="{10AF7B7A-4EE4-46F4-85F7-C8B451B24285}"/>
          </ac:spMkLst>
        </pc:spChg>
      </pc:sldChg>
      <pc:sldChg chg="addSp modSp add mod setBg modNotesTx">
        <pc:chgData name="Rivera, Hannah E (KCTCS)" userId="19e83b4f-cc82-4cca-b706-064c8661367a" providerId="ADAL" clId="{9965EB36-9A9C-4FDD-ACAF-DDFCD9703953}" dt="2023-02-02T20:04:26.325" v="779" actId="403"/>
        <pc:sldMkLst>
          <pc:docMk/>
          <pc:sldMk cId="2857134499" sldId="287"/>
        </pc:sldMkLst>
        <pc:spChg chg="add mod">
          <ac:chgData name="Rivera, Hannah E (KCTCS)" userId="19e83b4f-cc82-4cca-b706-064c8661367a" providerId="ADAL" clId="{9965EB36-9A9C-4FDD-ACAF-DDFCD9703953}" dt="2023-02-02T20:03:04.361" v="655" actId="403"/>
          <ac:spMkLst>
            <pc:docMk/>
            <pc:sldMk cId="2857134499" sldId="287"/>
            <ac:spMk id="3" creationId="{33394B48-48FE-C46C-D17C-A6A7E42023B3}"/>
          </ac:spMkLst>
        </pc:spChg>
        <pc:spChg chg="mod ord">
          <ac:chgData name="Rivera, Hannah E (KCTCS)" userId="19e83b4f-cc82-4cca-b706-064c8661367a" providerId="ADAL" clId="{9965EB36-9A9C-4FDD-ACAF-DDFCD9703953}" dt="2023-02-02T20:04:26.325" v="779" actId="403"/>
          <ac:spMkLst>
            <pc:docMk/>
            <pc:sldMk cId="2857134499" sldId="287"/>
            <ac:spMk id="6" creationId="{4EDE5662-7E83-2A72-D824-9BD0F201CF14}"/>
          </ac:spMkLst>
        </pc:spChg>
        <pc:spChg chg="add">
          <ac:chgData name="Rivera, Hannah E (KCTCS)" userId="19e83b4f-cc82-4cca-b706-064c8661367a" providerId="ADAL" clId="{9965EB36-9A9C-4FDD-ACAF-DDFCD9703953}" dt="2023-02-02T20:02:09.092" v="632" actId="26606"/>
          <ac:spMkLst>
            <pc:docMk/>
            <pc:sldMk cId="2857134499" sldId="287"/>
            <ac:spMk id="11" creationId="{352BEC0E-22F8-46D0-9632-375DB541B06C}"/>
          </ac:spMkLst>
        </pc:spChg>
        <pc:spChg chg="add">
          <ac:chgData name="Rivera, Hannah E (KCTCS)" userId="19e83b4f-cc82-4cca-b706-064c8661367a" providerId="ADAL" clId="{9965EB36-9A9C-4FDD-ACAF-DDFCD9703953}" dt="2023-02-02T20:02:09.092" v="632" actId="26606"/>
          <ac:spMkLst>
            <pc:docMk/>
            <pc:sldMk cId="2857134499" sldId="287"/>
            <ac:spMk id="13" creationId="{3FCFB1DE-0B7E-48CC-BA90-B2AB0889F9D6}"/>
          </ac:spMkLst>
        </pc:spChg>
        <pc:picChg chg="add mod ord">
          <ac:chgData name="Rivera, Hannah E (KCTCS)" userId="19e83b4f-cc82-4cca-b706-064c8661367a" providerId="ADAL" clId="{9965EB36-9A9C-4FDD-ACAF-DDFCD9703953}" dt="2023-02-02T20:02:09.092" v="632" actId="26606"/>
          <ac:picMkLst>
            <pc:docMk/>
            <pc:sldMk cId="2857134499" sldId="287"/>
            <ac:picMk id="2" creationId="{F14024CD-2851-33BC-CEA4-F391A95851B3}"/>
          </ac:picMkLst>
        </pc:picChg>
        <pc:picChg chg="add mod">
          <ac:chgData name="Rivera, Hannah E (KCTCS)" userId="19e83b4f-cc82-4cca-b706-064c8661367a" providerId="ADAL" clId="{9965EB36-9A9C-4FDD-ACAF-DDFCD9703953}" dt="2023-02-02T20:02:09.092" v="632" actId="26606"/>
          <ac:picMkLst>
            <pc:docMk/>
            <pc:sldMk cId="2857134499" sldId="287"/>
            <ac:picMk id="5" creationId="{B21B3DE7-E952-0D6F-F599-D2FD39FDCF95}"/>
          </ac:picMkLst>
        </pc:picChg>
      </pc:sldChg>
      <pc:sldChg chg="add del replId">
        <pc:chgData name="Rivera, Hannah E (KCTCS)" userId="19e83b4f-cc82-4cca-b706-064c8661367a" providerId="ADAL" clId="{9965EB36-9A9C-4FDD-ACAF-DDFCD9703953}" dt="2023-02-02T17:48:27.276" v="5" actId="2890"/>
        <pc:sldMkLst>
          <pc:docMk/>
          <pc:sldMk cId="4218181038" sldId="287"/>
        </pc:sldMkLst>
      </pc:sldChg>
      <pc:sldChg chg="add del replId">
        <pc:chgData name="Rivera, Hannah E (KCTCS)" userId="19e83b4f-cc82-4cca-b706-064c8661367a" providerId="ADAL" clId="{9965EB36-9A9C-4FDD-ACAF-DDFCD9703953}" dt="2023-02-02T17:48:27.276" v="5" actId="2890"/>
        <pc:sldMkLst>
          <pc:docMk/>
          <pc:sldMk cId="524885386" sldId="288"/>
        </pc:sldMkLst>
      </pc:sldChg>
      <pc:sldChg chg="add del">
        <pc:chgData name="Rivera, Hannah E (KCTCS)" userId="19e83b4f-cc82-4cca-b706-064c8661367a" providerId="ADAL" clId="{9965EB36-9A9C-4FDD-ACAF-DDFCD9703953}" dt="2023-02-02T20:05:07.601" v="781" actId="2696"/>
        <pc:sldMkLst>
          <pc:docMk/>
          <pc:sldMk cId="2560312584" sldId="288"/>
        </pc:sldMkLst>
      </pc:sldChg>
      <pc:sldChg chg="modSp mod">
        <pc:chgData name="Rivera, Hannah E (KCTCS)" userId="19e83b4f-cc82-4cca-b706-064c8661367a" providerId="ADAL" clId="{9965EB36-9A9C-4FDD-ACAF-DDFCD9703953}" dt="2023-02-08T15:03:05.086" v="958" actId="1076"/>
        <pc:sldMkLst>
          <pc:docMk/>
          <pc:sldMk cId="1078410651" sldId="289"/>
        </pc:sldMkLst>
        <pc:picChg chg="mod">
          <ac:chgData name="Rivera, Hannah E (KCTCS)" userId="19e83b4f-cc82-4cca-b706-064c8661367a" providerId="ADAL" clId="{9965EB36-9A9C-4FDD-ACAF-DDFCD9703953}" dt="2023-02-08T15:03:05.086" v="958" actId="1076"/>
          <ac:picMkLst>
            <pc:docMk/>
            <pc:sldMk cId="1078410651" sldId="289"/>
            <ac:picMk id="9" creationId="{0EDE7C9D-8723-468F-E8E1-53A89F9AD9E2}"/>
          </ac:picMkLst>
        </pc:picChg>
      </pc:sldChg>
      <pc:sldChg chg="add del replId">
        <pc:chgData name="Rivera, Hannah E (KCTCS)" userId="19e83b4f-cc82-4cca-b706-064c8661367a" providerId="ADAL" clId="{9965EB36-9A9C-4FDD-ACAF-DDFCD9703953}" dt="2023-02-02T17:48:27.276" v="5" actId="2890"/>
        <pc:sldMkLst>
          <pc:docMk/>
          <pc:sldMk cId="1323918839" sldId="289"/>
        </pc:sldMkLst>
      </pc:sldChg>
      <pc:sldChg chg="modSp mod">
        <pc:chgData name="Rivera, Hannah E (KCTCS)" userId="19e83b4f-cc82-4cca-b706-064c8661367a" providerId="ADAL" clId="{9965EB36-9A9C-4FDD-ACAF-DDFCD9703953}" dt="2023-02-08T15:07:20.438" v="972" actId="1076"/>
        <pc:sldMkLst>
          <pc:docMk/>
          <pc:sldMk cId="110744214" sldId="290"/>
        </pc:sldMkLst>
        <pc:picChg chg="mod">
          <ac:chgData name="Rivera, Hannah E (KCTCS)" userId="19e83b4f-cc82-4cca-b706-064c8661367a" providerId="ADAL" clId="{9965EB36-9A9C-4FDD-ACAF-DDFCD9703953}" dt="2023-02-08T15:07:16.367" v="971" actId="1076"/>
          <ac:picMkLst>
            <pc:docMk/>
            <pc:sldMk cId="110744214" sldId="290"/>
            <ac:picMk id="5" creationId="{2DA02D40-9DB9-C9CE-E925-0063AC8DCD20}"/>
          </ac:picMkLst>
        </pc:picChg>
        <pc:picChg chg="mod">
          <ac:chgData name="Rivera, Hannah E (KCTCS)" userId="19e83b4f-cc82-4cca-b706-064c8661367a" providerId="ADAL" clId="{9965EB36-9A9C-4FDD-ACAF-DDFCD9703953}" dt="2023-02-08T15:07:20.438" v="972" actId="1076"/>
          <ac:picMkLst>
            <pc:docMk/>
            <pc:sldMk cId="110744214" sldId="290"/>
            <ac:picMk id="7" creationId="{F19D5A29-4523-DDF7-EC14-829695A3EAC0}"/>
          </ac:picMkLst>
        </pc:picChg>
      </pc:sldChg>
      <pc:sldChg chg="add del replId">
        <pc:chgData name="Rivera, Hannah E (KCTCS)" userId="19e83b4f-cc82-4cca-b706-064c8661367a" providerId="ADAL" clId="{9965EB36-9A9C-4FDD-ACAF-DDFCD9703953}" dt="2023-02-02T17:48:27.276" v="5" actId="2890"/>
        <pc:sldMkLst>
          <pc:docMk/>
          <pc:sldMk cId="1275400722" sldId="290"/>
        </pc:sldMkLst>
      </pc:sldChg>
      <pc:sldChg chg="add del replId">
        <pc:chgData name="Rivera, Hannah E (KCTCS)" userId="19e83b4f-cc82-4cca-b706-064c8661367a" providerId="ADAL" clId="{9965EB36-9A9C-4FDD-ACAF-DDFCD9703953}" dt="2023-02-02T17:48:27.276" v="5" actId="2890"/>
        <pc:sldMkLst>
          <pc:docMk/>
          <pc:sldMk cId="3334522152" sldId="291"/>
        </pc:sldMkLst>
      </pc:sldChg>
      <pc:sldChg chg="add del replId">
        <pc:chgData name="Rivera, Hannah E (KCTCS)" userId="19e83b4f-cc82-4cca-b706-064c8661367a" providerId="ADAL" clId="{9965EB36-9A9C-4FDD-ACAF-DDFCD9703953}" dt="2023-02-02T17:48:27.276" v="5" actId="2890"/>
        <pc:sldMkLst>
          <pc:docMk/>
          <pc:sldMk cId="2200957549" sldId="292"/>
        </pc:sldMkLst>
      </pc:sldChg>
      <pc:sldChg chg="add del replId">
        <pc:chgData name="Rivera, Hannah E (KCTCS)" userId="19e83b4f-cc82-4cca-b706-064c8661367a" providerId="ADAL" clId="{9965EB36-9A9C-4FDD-ACAF-DDFCD9703953}" dt="2023-02-02T17:48:27.276" v="5" actId="2890"/>
        <pc:sldMkLst>
          <pc:docMk/>
          <pc:sldMk cId="2670298761" sldId="293"/>
        </pc:sldMkLst>
      </pc:sldChg>
      <pc:sldChg chg="modSp mod setBg">
        <pc:chgData name="Rivera, Hannah E (KCTCS)" userId="19e83b4f-cc82-4cca-b706-064c8661367a" providerId="ADAL" clId="{9965EB36-9A9C-4FDD-ACAF-DDFCD9703953}" dt="2023-02-08T15:07:03.739" v="969" actId="1076"/>
        <pc:sldMkLst>
          <pc:docMk/>
          <pc:sldMk cId="2739934841" sldId="293"/>
        </pc:sldMkLst>
        <pc:spChg chg="mod">
          <ac:chgData name="Rivera, Hannah E (KCTCS)" userId="19e83b4f-cc82-4cca-b706-064c8661367a" providerId="ADAL" clId="{9965EB36-9A9C-4FDD-ACAF-DDFCD9703953}" dt="2023-02-08T15:06:55.360" v="965" actId="26606"/>
          <ac:spMkLst>
            <pc:docMk/>
            <pc:sldMk cId="2739934841" sldId="293"/>
            <ac:spMk id="2" creationId="{4C4D650B-9C46-41A9-A586-816199357DF1}"/>
          </ac:spMkLst>
        </pc:spChg>
        <pc:picChg chg="mod">
          <ac:chgData name="Rivera, Hannah E (KCTCS)" userId="19e83b4f-cc82-4cca-b706-064c8661367a" providerId="ADAL" clId="{9965EB36-9A9C-4FDD-ACAF-DDFCD9703953}" dt="2023-02-08T15:07:03.739" v="969" actId="1076"/>
          <ac:picMkLst>
            <pc:docMk/>
            <pc:sldMk cId="2739934841" sldId="293"/>
            <ac:picMk id="8" creationId="{60BDF682-8BCA-7F4A-A6D3-5C790AA5A91B}"/>
          </ac:picMkLst>
        </pc:picChg>
      </pc:sldChg>
      <pc:sldChg chg="add del replId">
        <pc:chgData name="Rivera, Hannah E (KCTCS)" userId="19e83b4f-cc82-4cca-b706-064c8661367a" providerId="ADAL" clId="{9965EB36-9A9C-4FDD-ACAF-DDFCD9703953}" dt="2023-02-02T17:48:27.276" v="5" actId="2890"/>
        <pc:sldMkLst>
          <pc:docMk/>
          <pc:sldMk cId="3036611021" sldId="294"/>
        </pc:sldMkLst>
      </pc:sldChg>
      <pc:sldChg chg="modSp mod">
        <pc:chgData name="Rivera, Hannah E (KCTCS)" userId="19e83b4f-cc82-4cca-b706-064c8661367a" providerId="ADAL" clId="{9965EB36-9A9C-4FDD-ACAF-DDFCD9703953}" dt="2023-02-08T15:06:35.111" v="962" actId="1076"/>
        <pc:sldMkLst>
          <pc:docMk/>
          <pc:sldMk cId="1603688681" sldId="295"/>
        </pc:sldMkLst>
        <pc:picChg chg="mod">
          <ac:chgData name="Rivera, Hannah E (KCTCS)" userId="19e83b4f-cc82-4cca-b706-064c8661367a" providerId="ADAL" clId="{9965EB36-9A9C-4FDD-ACAF-DDFCD9703953}" dt="2023-02-08T15:06:35.111" v="962" actId="1076"/>
          <ac:picMkLst>
            <pc:docMk/>
            <pc:sldMk cId="1603688681" sldId="295"/>
            <ac:picMk id="7" creationId="{BC720A9F-5939-AA82-18DE-41A947F63E6F}"/>
          </ac:picMkLst>
        </pc:picChg>
      </pc:sldChg>
      <pc:sldChg chg="add del replId">
        <pc:chgData name="Rivera, Hannah E (KCTCS)" userId="19e83b4f-cc82-4cca-b706-064c8661367a" providerId="ADAL" clId="{9965EB36-9A9C-4FDD-ACAF-DDFCD9703953}" dt="2023-02-02T17:48:27.276" v="5" actId="2890"/>
        <pc:sldMkLst>
          <pc:docMk/>
          <pc:sldMk cId="3665066597" sldId="295"/>
        </pc:sldMkLst>
      </pc:sldChg>
      <pc:sldChg chg="add del replId">
        <pc:chgData name="Rivera, Hannah E (KCTCS)" userId="19e83b4f-cc82-4cca-b706-064c8661367a" providerId="ADAL" clId="{9965EB36-9A9C-4FDD-ACAF-DDFCD9703953}" dt="2023-02-02T17:48:27.276" v="5" actId="2890"/>
        <pc:sldMkLst>
          <pc:docMk/>
          <pc:sldMk cId="3871268368" sldId="296"/>
        </pc:sldMkLst>
      </pc:sldChg>
      <pc:sldChg chg="add del replId">
        <pc:chgData name="Rivera, Hannah E (KCTCS)" userId="19e83b4f-cc82-4cca-b706-064c8661367a" providerId="ADAL" clId="{9965EB36-9A9C-4FDD-ACAF-DDFCD9703953}" dt="2023-02-02T17:48:27.276" v="5" actId="2890"/>
        <pc:sldMkLst>
          <pc:docMk/>
          <pc:sldMk cId="3515383885" sldId="297"/>
        </pc:sldMkLst>
      </pc:sldChg>
      <pc:sldChg chg="modSp mod">
        <pc:chgData name="Rivera, Hannah E (KCTCS)" userId="19e83b4f-cc82-4cca-b706-064c8661367a" providerId="ADAL" clId="{9965EB36-9A9C-4FDD-ACAF-DDFCD9703953}" dt="2023-02-08T15:02:48.255" v="957" actId="1076"/>
        <pc:sldMkLst>
          <pc:docMk/>
          <pc:sldMk cId="181796851" sldId="298"/>
        </pc:sldMkLst>
        <pc:spChg chg="mod">
          <ac:chgData name="Rivera, Hannah E (KCTCS)" userId="19e83b4f-cc82-4cca-b706-064c8661367a" providerId="ADAL" clId="{9965EB36-9A9C-4FDD-ACAF-DDFCD9703953}" dt="2023-02-08T15:02:46.589" v="956" actId="1076"/>
          <ac:spMkLst>
            <pc:docMk/>
            <pc:sldMk cId="181796851" sldId="298"/>
            <ac:spMk id="2" creationId="{4C4D650B-9C46-41A9-A586-816199357DF1}"/>
          </ac:spMkLst>
        </pc:spChg>
        <pc:picChg chg="mod">
          <ac:chgData name="Rivera, Hannah E (KCTCS)" userId="19e83b4f-cc82-4cca-b706-064c8661367a" providerId="ADAL" clId="{9965EB36-9A9C-4FDD-ACAF-DDFCD9703953}" dt="2023-02-08T15:02:48.255" v="957" actId="1076"/>
          <ac:picMkLst>
            <pc:docMk/>
            <pc:sldMk cId="181796851" sldId="298"/>
            <ac:picMk id="6" creationId="{92BA12CA-6D5B-8134-1E43-C55F48851E96}"/>
          </ac:picMkLst>
        </pc:picChg>
      </pc:sldChg>
      <pc:sldChg chg="add del replId">
        <pc:chgData name="Rivera, Hannah E (KCTCS)" userId="19e83b4f-cc82-4cca-b706-064c8661367a" providerId="ADAL" clId="{9965EB36-9A9C-4FDD-ACAF-DDFCD9703953}" dt="2023-02-02T17:48:27.276" v="5" actId="2890"/>
        <pc:sldMkLst>
          <pc:docMk/>
          <pc:sldMk cId="4157791348" sldId="298"/>
        </pc:sldMkLst>
      </pc:sldChg>
      <pc:sldChg chg="add del replId">
        <pc:chgData name="Rivera, Hannah E (KCTCS)" userId="19e83b4f-cc82-4cca-b706-064c8661367a" providerId="ADAL" clId="{9965EB36-9A9C-4FDD-ACAF-DDFCD9703953}" dt="2023-02-02T17:48:27.276" v="5" actId="2890"/>
        <pc:sldMkLst>
          <pc:docMk/>
          <pc:sldMk cId="572996681" sldId="299"/>
        </pc:sldMkLst>
      </pc:sldChg>
      <pc:sldChg chg="addSp delSp modSp mod modNotesTx">
        <pc:chgData name="Rivera, Hannah E (KCTCS)" userId="19e83b4f-cc82-4cca-b706-064c8661367a" providerId="ADAL" clId="{9965EB36-9A9C-4FDD-ACAF-DDFCD9703953}" dt="2023-02-09T00:43:04.279" v="1349" actId="1076"/>
        <pc:sldMkLst>
          <pc:docMk/>
          <pc:sldMk cId="1231809745" sldId="299"/>
        </pc:sldMkLst>
        <pc:spChg chg="add mod">
          <ac:chgData name="Rivera, Hannah E (KCTCS)" userId="19e83b4f-cc82-4cca-b706-064c8661367a" providerId="ADAL" clId="{9965EB36-9A9C-4FDD-ACAF-DDFCD9703953}" dt="2023-02-09T00:43:04.279" v="1349" actId="1076"/>
          <ac:spMkLst>
            <pc:docMk/>
            <pc:sldMk cId="1231809745" sldId="299"/>
            <ac:spMk id="3" creationId="{80210C44-E4CE-AC2F-007C-EEA8E5A60D11}"/>
          </ac:spMkLst>
        </pc:spChg>
        <pc:spChg chg="add del mod">
          <ac:chgData name="Rivera, Hannah E (KCTCS)" userId="19e83b4f-cc82-4cca-b706-064c8661367a" providerId="ADAL" clId="{9965EB36-9A9C-4FDD-ACAF-DDFCD9703953}" dt="2023-02-08T15:15:28.910" v="978" actId="21"/>
          <ac:spMkLst>
            <pc:docMk/>
            <pc:sldMk cId="1231809745" sldId="299"/>
            <ac:spMk id="4" creationId="{257A0AEC-F56D-10C7-8132-ECBB2A10493E}"/>
          </ac:spMkLst>
        </pc:spChg>
        <pc:spChg chg="del">
          <ac:chgData name="Rivera, Hannah E (KCTCS)" userId="19e83b4f-cc82-4cca-b706-064c8661367a" providerId="ADAL" clId="{9965EB36-9A9C-4FDD-ACAF-DDFCD9703953}" dt="2023-02-08T15:15:13.493" v="973" actId="21"/>
          <ac:spMkLst>
            <pc:docMk/>
            <pc:sldMk cId="1231809745" sldId="299"/>
            <ac:spMk id="6" creationId="{4EDE5662-7E83-2A72-D824-9BD0F201CF14}"/>
          </ac:spMkLst>
        </pc:spChg>
        <pc:spChg chg="mod">
          <ac:chgData name="Rivera, Hannah E (KCTCS)" userId="19e83b4f-cc82-4cca-b706-064c8661367a" providerId="ADAL" clId="{9965EB36-9A9C-4FDD-ACAF-DDFCD9703953}" dt="2023-02-08T15:15:26.120" v="977" actId="20577"/>
          <ac:spMkLst>
            <pc:docMk/>
            <pc:sldMk cId="1231809745" sldId="299"/>
            <ac:spMk id="11" creationId="{3FE07CEC-547B-D952-541F-EE63833E4C2B}"/>
          </ac:spMkLst>
        </pc:spChg>
        <pc:spChg chg="del mod">
          <ac:chgData name="Rivera, Hannah E (KCTCS)" userId="19e83b4f-cc82-4cca-b706-064c8661367a" providerId="ADAL" clId="{9965EB36-9A9C-4FDD-ACAF-DDFCD9703953}" dt="2023-02-08T15:15:34.126" v="980" actId="21"/>
          <ac:spMkLst>
            <pc:docMk/>
            <pc:sldMk cId="1231809745" sldId="299"/>
            <ac:spMk id="13" creationId="{5A2D0943-8265-670E-CF0C-EC1339EDFC63}"/>
          </ac:spMkLst>
        </pc:spChg>
        <pc:picChg chg="del">
          <ac:chgData name="Rivera, Hannah E (KCTCS)" userId="19e83b4f-cc82-4cca-b706-064c8661367a" providerId="ADAL" clId="{9965EB36-9A9C-4FDD-ACAF-DDFCD9703953}" dt="2023-02-08T15:15:17.286" v="974" actId="21"/>
          <ac:picMkLst>
            <pc:docMk/>
            <pc:sldMk cId="1231809745" sldId="299"/>
            <ac:picMk id="3" creationId="{1F69D768-C4DF-69C2-F760-D245FC8EC54C}"/>
          </ac:picMkLst>
        </pc:picChg>
        <pc:picChg chg="add del mod">
          <ac:chgData name="Rivera, Hannah E (KCTCS)" userId="19e83b4f-cc82-4cca-b706-064c8661367a" providerId="ADAL" clId="{9965EB36-9A9C-4FDD-ACAF-DDFCD9703953}" dt="2023-02-09T00:42:44.399" v="1346" actId="21"/>
          <ac:picMkLst>
            <pc:docMk/>
            <pc:sldMk cId="1231809745" sldId="299"/>
            <ac:picMk id="4" creationId="{01614951-DF6C-5122-14D7-07750769571D}"/>
          </ac:picMkLst>
        </pc:picChg>
        <pc:picChg chg="del">
          <ac:chgData name="Rivera, Hannah E (KCTCS)" userId="19e83b4f-cc82-4cca-b706-064c8661367a" providerId="ADAL" clId="{9965EB36-9A9C-4FDD-ACAF-DDFCD9703953}" dt="2023-02-08T15:15:18.702" v="975" actId="21"/>
          <ac:picMkLst>
            <pc:docMk/>
            <pc:sldMk cId="1231809745" sldId="299"/>
            <ac:picMk id="5" creationId="{C96B2E15-410A-6A42-2E35-C690BE46AADB}"/>
          </ac:picMkLst>
        </pc:picChg>
        <pc:picChg chg="del">
          <ac:chgData name="Rivera, Hannah E (KCTCS)" userId="19e83b4f-cc82-4cca-b706-064c8661367a" providerId="ADAL" clId="{9965EB36-9A9C-4FDD-ACAF-DDFCD9703953}" dt="2023-02-08T15:15:21.452" v="976" actId="21"/>
          <ac:picMkLst>
            <pc:docMk/>
            <pc:sldMk cId="1231809745" sldId="299"/>
            <ac:picMk id="10" creationId="{8931EB0C-50DF-0556-44FB-9F7AA6BD5EAF}"/>
          </ac:picMkLst>
        </pc:picChg>
      </pc:sldChg>
      <pc:sldChg chg="addSp delSp modSp add mod">
        <pc:chgData name="Rivera, Hannah E (KCTCS)" userId="19e83b4f-cc82-4cca-b706-064c8661367a" providerId="ADAL" clId="{9965EB36-9A9C-4FDD-ACAF-DDFCD9703953}" dt="2023-02-09T00:34:12.957" v="1211" actId="113"/>
        <pc:sldMkLst>
          <pc:docMk/>
          <pc:sldMk cId="1798181562" sldId="300"/>
        </pc:sldMkLst>
        <pc:spChg chg="add mod">
          <ac:chgData name="Rivera, Hannah E (KCTCS)" userId="19e83b4f-cc82-4cca-b706-064c8661367a" providerId="ADAL" clId="{9965EB36-9A9C-4FDD-ACAF-DDFCD9703953}" dt="2023-02-09T00:34:12.957" v="1211" actId="113"/>
          <ac:spMkLst>
            <pc:docMk/>
            <pc:sldMk cId="1798181562" sldId="300"/>
            <ac:spMk id="2" creationId="{4AE8085B-618E-1935-E17A-FFD884B2B446}"/>
          </ac:spMkLst>
        </pc:spChg>
        <pc:spChg chg="del">
          <ac:chgData name="Rivera, Hannah E (KCTCS)" userId="19e83b4f-cc82-4cca-b706-064c8661367a" providerId="ADAL" clId="{9965EB36-9A9C-4FDD-ACAF-DDFCD9703953}" dt="2023-02-09T00:30:58.602" v="1059" actId="21"/>
          <ac:spMkLst>
            <pc:docMk/>
            <pc:sldMk cId="1798181562" sldId="300"/>
            <ac:spMk id="3" creationId="{9D04B338-EFD3-B455-9E95-3D75E44C1AFF}"/>
          </ac:spMkLst>
        </pc:spChg>
      </pc:sldChg>
      <pc:sldChg chg="modSp add mod">
        <pc:chgData name="Rivera, Hannah E (KCTCS)" userId="19e83b4f-cc82-4cca-b706-064c8661367a" providerId="ADAL" clId="{9965EB36-9A9C-4FDD-ACAF-DDFCD9703953}" dt="2023-02-09T00:34:49.521" v="1220" actId="404"/>
        <pc:sldMkLst>
          <pc:docMk/>
          <pc:sldMk cId="2620882790" sldId="301"/>
        </pc:sldMkLst>
        <pc:spChg chg="mod">
          <ac:chgData name="Rivera, Hannah E (KCTCS)" userId="19e83b4f-cc82-4cca-b706-064c8661367a" providerId="ADAL" clId="{9965EB36-9A9C-4FDD-ACAF-DDFCD9703953}" dt="2023-02-09T00:34:49.521" v="1220" actId="404"/>
          <ac:spMkLst>
            <pc:docMk/>
            <pc:sldMk cId="2620882790" sldId="301"/>
            <ac:spMk id="2" creationId="{4AE8085B-618E-1935-E17A-FFD884B2B446}"/>
          </ac:spMkLst>
        </pc:spChg>
      </pc:sldChg>
      <pc:sldChg chg="delSp modSp add mod">
        <pc:chgData name="Rivera, Hannah E (KCTCS)" userId="19e83b4f-cc82-4cca-b706-064c8661367a" providerId="ADAL" clId="{9965EB36-9A9C-4FDD-ACAF-DDFCD9703953}" dt="2023-02-09T00:39:04.589" v="1329" actId="5793"/>
        <pc:sldMkLst>
          <pc:docMk/>
          <pc:sldMk cId="685048108" sldId="302"/>
        </pc:sldMkLst>
        <pc:spChg chg="mod">
          <ac:chgData name="Rivera, Hannah E (KCTCS)" userId="19e83b4f-cc82-4cca-b706-064c8661367a" providerId="ADAL" clId="{9965EB36-9A9C-4FDD-ACAF-DDFCD9703953}" dt="2023-02-09T00:37:25.515" v="1265" actId="403"/>
          <ac:spMkLst>
            <pc:docMk/>
            <pc:sldMk cId="685048108" sldId="302"/>
            <ac:spMk id="2" creationId="{1E90C414-E6F7-9F7F-FB12-F38FE56E51F3}"/>
          </ac:spMkLst>
        </pc:spChg>
        <pc:spChg chg="del mod">
          <ac:chgData name="Rivera, Hannah E (KCTCS)" userId="19e83b4f-cc82-4cca-b706-064c8661367a" providerId="ADAL" clId="{9965EB36-9A9C-4FDD-ACAF-DDFCD9703953}" dt="2023-02-09T00:37:13.190" v="1247" actId="21"/>
          <ac:spMkLst>
            <pc:docMk/>
            <pc:sldMk cId="685048108" sldId="302"/>
            <ac:spMk id="8" creationId="{C2648FDD-570F-AC21-D9A3-C9F77BC2F4B8}"/>
          </ac:spMkLst>
        </pc:spChg>
        <pc:spChg chg="mod">
          <ac:chgData name="Rivera, Hannah E (KCTCS)" userId="19e83b4f-cc82-4cca-b706-064c8661367a" providerId="ADAL" clId="{9965EB36-9A9C-4FDD-ACAF-DDFCD9703953}" dt="2023-02-09T00:39:04.589" v="1329" actId="5793"/>
          <ac:spMkLst>
            <pc:docMk/>
            <pc:sldMk cId="685048108" sldId="302"/>
            <ac:spMk id="10" creationId="{EB6ED49B-4A07-28EB-F343-5D35FB46E4A4}"/>
          </ac:spMkLst>
        </pc:spChg>
      </pc:sldChg>
      <pc:sldChg chg="new del">
        <pc:chgData name="Rivera, Hannah E (KCTCS)" userId="19e83b4f-cc82-4cca-b706-064c8661367a" providerId="ADAL" clId="{9965EB36-9A9C-4FDD-ACAF-DDFCD9703953}" dt="2023-02-09T00:41:59.130" v="1339" actId="680"/>
        <pc:sldMkLst>
          <pc:docMk/>
          <pc:sldMk cId="104794688" sldId="303"/>
        </pc:sldMkLst>
      </pc:sldChg>
      <pc:sldChg chg="new del">
        <pc:chgData name="Rivera, Hannah E (KCTCS)" userId="19e83b4f-cc82-4cca-b706-064c8661367a" providerId="ADAL" clId="{9965EB36-9A9C-4FDD-ACAF-DDFCD9703953}" dt="2023-02-09T00:42:07.275" v="1341" actId="2696"/>
        <pc:sldMkLst>
          <pc:docMk/>
          <pc:sldMk cId="2384639219" sldId="303"/>
        </pc:sldMkLst>
      </pc:sldChg>
      <pc:sldMasterChg chg="del delSldLayout">
        <pc:chgData name="Rivera, Hannah E (KCTCS)" userId="19e83b4f-cc82-4cca-b706-064c8661367a" providerId="ADAL" clId="{9965EB36-9A9C-4FDD-ACAF-DDFCD9703953}" dt="2023-02-07T20:47:41.212" v="949" actId="2696"/>
        <pc:sldMasterMkLst>
          <pc:docMk/>
          <pc:sldMasterMk cId="3713593382" sldId="2147483685"/>
        </pc:sldMasterMkLst>
        <pc:sldLayoutChg chg="del">
          <pc:chgData name="Rivera, Hannah E (KCTCS)" userId="19e83b4f-cc82-4cca-b706-064c8661367a" providerId="ADAL" clId="{9965EB36-9A9C-4FDD-ACAF-DDFCD9703953}" dt="2023-02-07T20:47:41.212" v="949" actId="2696"/>
          <pc:sldLayoutMkLst>
            <pc:docMk/>
            <pc:sldMasterMk cId="3713593382" sldId="2147483685"/>
            <pc:sldLayoutMk cId="2364253035" sldId="2147483686"/>
          </pc:sldLayoutMkLst>
        </pc:sldLayoutChg>
        <pc:sldLayoutChg chg="del">
          <pc:chgData name="Rivera, Hannah E (KCTCS)" userId="19e83b4f-cc82-4cca-b706-064c8661367a" providerId="ADAL" clId="{9965EB36-9A9C-4FDD-ACAF-DDFCD9703953}" dt="2023-02-07T20:47:41.212" v="949" actId="2696"/>
          <pc:sldLayoutMkLst>
            <pc:docMk/>
            <pc:sldMasterMk cId="3713593382" sldId="2147483685"/>
            <pc:sldLayoutMk cId="3312358070" sldId="2147483687"/>
          </pc:sldLayoutMkLst>
        </pc:sldLayoutChg>
        <pc:sldLayoutChg chg="del">
          <pc:chgData name="Rivera, Hannah E (KCTCS)" userId="19e83b4f-cc82-4cca-b706-064c8661367a" providerId="ADAL" clId="{9965EB36-9A9C-4FDD-ACAF-DDFCD9703953}" dt="2023-02-07T20:47:41.212" v="949" actId="2696"/>
          <pc:sldLayoutMkLst>
            <pc:docMk/>
            <pc:sldMasterMk cId="3713593382" sldId="2147483685"/>
            <pc:sldLayoutMk cId="1393364175" sldId="2147483688"/>
          </pc:sldLayoutMkLst>
        </pc:sldLayoutChg>
        <pc:sldLayoutChg chg="del">
          <pc:chgData name="Rivera, Hannah E (KCTCS)" userId="19e83b4f-cc82-4cca-b706-064c8661367a" providerId="ADAL" clId="{9965EB36-9A9C-4FDD-ACAF-DDFCD9703953}" dt="2023-02-07T20:47:41.212" v="949" actId="2696"/>
          <pc:sldLayoutMkLst>
            <pc:docMk/>
            <pc:sldMasterMk cId="3713593382" sldId="2147483685"/>
            <pc:sldLayoutMk cId="3187574072" sldId="2147483689"/>
          </pc:sldLayoutMkLst>
        </pc:sldLayoutChg>
        <pc:sldLayoutChg chg="del">
          <pc:chgData name="Rivera, Hannah E (KCTCS)" userId="19e83b4f-cc82-4cca-b706-064c8661367a" providerId="ADAL" clId="{9965EB36-9A9C-4FDD-ACAF-DDFCD9703953}" dt="2023-02-07T20:47:41.212" v="949" actId="2696"/>
          <pc:sldLayoutMkLst>
            <pc:docMk/>
            <pc:sldMasterMk cId="3713593382" sldId="2147483685"/>
            <pc:sldLayoutMk cId="2382751611" sldId="2147483690"/>
          </pc:sldLayoutMkLst>
        </pc:sldLayoutChg>
        <pc:sldLayoutChg chg="del">
          <pc:chgData name="Rivera, Hannah E (KCTCS)" userId="19e83b4f-cc82-4cca-b706-064c8661367a" providerId="ADAL" clId="{9965EB36-9A9C-4FDD-ACAF-DDFCD9703953}" dt="2023-02-07T20:47:41.212" v="949" actId="2696"/>
          <pc:sldLayoutMkLst>
            <pc:docMk/>
            <pc:sldMasterMk cId="3713593382" sldId="2147483685"/>
            <pc:sldLayoutMk cId="1423909643" sldId="2147483691"/>
          </pc:sldLayoutMkLst>
        </pc:sldLayoutChg>
        <pc:sldLayoutChg chg="del">
          <pc:chgData name="Rivera, Hannah E (KCTCS)" userId="19e83b4f-cc82-4cca-b706-064c8661367a" providerId="ADAL" clId="{9965EB36-9A9C-4FDD-ACAF-DDFCD9703953}" dt="2023-02-07T20:47:41.212" v="949" actId="2696"/>
          <pc:sldLayoutMkLst>
            <pc:docMk/>
            <pc:sldMasterMk cId="3713593382" sldId="2147483685"/>
            <pc:sldLayoutMk cId="618194214" sldId="2147483692"/>
          </pc:sldLayoutMkLst>
        </pc:sldLayoutChg>
        <pc:sldLayoutChg chg="del">
          <pc:chgData name="Rivera, Hannah E (KCTCS)" userId="19e83b4f-cc82-4cca-b706-064c8661367a" providerId="ADAL" clId="{9965EB36-9A9C-4FDD-ACAF-DDFCD9703953}" dt="2023-02-07T20:47:41.212" v="949" actId="2696"/>
          <pc:sldLayoutMkLst>
            <pc:docMk/>
            <pc:sldMasterMk cId="3713593382" sldId="2147483685"/>
            <pc:sldLayoutMk cId="2401579074" sldId="2147483693"/>
          </pc:sldLayoutMkLst>
        </pc:sldLayoutChg>
        <pc:sldLayoutChg chg="del">
          <pc:chgData name="Rivera, Hannah E (KCTCS)" userId="19e83b4f-cc82-4cca-b706-064c8661367a" providerId="ADAL" clId="{9965EB36-9A9C-4FDD-ACAF-DDFCD9703953}" dt="2023-02-07T20:47:41.212" v="949" actId="2696"/>
          <pc:sldLayoutMkLst>
            <pc:docMk/>
            <pc:sldMasterMk cId="3713593382" sldId="2147483685"/>
            <pc:sldLayoutMk cId="2098178246" sldId="214748369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611BFB1-55CB-4EB8-839D-405451E43015}" type="datetimeFigureOut">
              <a:rPr lang="en-US" smtClean="0"/>
              <a:t>2/8/2023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F5D954-3E71-4687-B6D7-B2BE1891AF45}" type="slidenum">
              <a:rPr lang="en-US" smtClean="0"/>
              <a:t>‹#›</a:t>
            </a:fld>
            <a:endParaRPr lang="en-US" dirty="0"/>
          </a:p>
        </p:txBody>
      </p:sp>
    </p:spTree>
    <p:extLst>
      <p:ext uri="{BB962C8B-B14F-4D97-AF65-F5344CB8AC3E}">
        <p14:creationId xmlns:p14="http://schemas.microsoft.com/office/powerpoint/2010/main" val="270561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5D954-3E71-4687-B6D7-B2BE1891AF45}" type="slidenum">
              <a:rPr lang="en-US" smtClean="0"/>
              <a:t>2</a:t>
            </a:fld>
            <a:endParaRPr lang="en-US" dirty="0"/>
          </a:p>
        </p:txBody>
      </p:sp>
    </p:spTree>
    <p:extLst>
      <p:ext uri="{BB962C8B-B14F-4D97-AF65-F5344CB8AC3E}">
        <p14:creationId xmlns:p14="http://schemas.microsoft.com/office/powerpoint/2010/main" val="224898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cap="all" dirty="0">
                <a:solidFill>
                  <a:srgbClr val="00467F"/>
                </a:solidFill>
                <a:effectLst/>
                <a:latin typeface="Work Sans" pitchFamily="2" charset="0"/>
              </a:rPr>
              <a:t>KCTCS MISSION STATEMENT</a:t>
            </a:r>
          </a:p>
          <a:p>
            <a:pPr algn="l"/>
            <a:r>
              <a:rPr lang="en-US" b="0" i="0" dirty="0">
                <a:solidFill>
                  <a:srgbClr val="00467F"/>
                </a:solidFill>
                <a:effectLst/>
                <a:latin typeface="Work Sans" pitchFamily="2" charset="0"/>
              </a:rPr>
              <a:t>The mission of the Kentucky Community and Technical College System is to enhance the quality of life and economic vitality of the Commonwealth by serving as the primary provider of:</a:t>
            </a:r>
          </a:p>
          <a:p>
            <a:pPr algn="l">
              <a:buFont typeface="Arial" panose="020B0604020202020204" pitchFamily="34" charset="0"/>
              <a:buChar char="•"/>
            </a:pPr>
            <a:r>
              <a:rPr lang="en-US" b="0" i="0" dirty="0">
                <a:solidFill>
                  <a:srgbClr val="00467F"/>
                </a:solidFill>
                <a:effectLst/>
                <a:latin typeface="Work Sans" pitchFamily="2" charset="0"/>
              </a:rPr>
              <a:t>College and Career Readiness</a:t>
            </a:r>
          </a:p>
          <a:p>
            <a:pPr algn="l">
              <a:buFont typeface="Arial" panose="020B0604020202020204" pitchFamily="34" charset="0"/>
              <a:buChar char="•"/>
            </a:pPr>
            <a:r>
              <a:rPr lang="en-US" b="0" i="0" dirty="0">
                <a:solidFill>
                  <a:srgbClr val="00467F"/>
                </a:solidFill>
                <a:effectLst/>
                <a:latin typeface="Work Sans" pitchFamily="2" charset="0"/>
              </a:rPr>
              <a:t>Transfer Education</a:t>
            </a:r>
          </a:p>
          <a:p>
            <a:pPr algn="l">
              <a:buFont typeface="Arial" panose="020B0604020202020204" pitchFamily="34" charset="0"/>
              <a:buChar char="•"/>
            </a:pPr>
            <a:r>
              <a:rPr lang="en-US" b="0" i="0" dirty="0">
                <a:solidFill>
                  <a:srgbClr val="00467F"/>
                </a:solidFill>
                <a:effectLst/>
                <a:latin typeface="Work Sans" pitchFamily="2" charset="0"/>
              </a:rPr>
              <a:t>Workforce Education and Employment Training</a:t>
            </a:r>
          </a:p>
          <a:p>
            <a:endParaRPr lang="en-US" dirty="0"/>
          </a:p>
        </p:txBody>
      </p:sp>
      <p:sp>
        <p:nvSpPr>
          <p:cNvPr id="4" name="Slide Number Placeholder 3"/>
          <p:cNvSpPr>
            <a:spLocks noGrp="1"/>
          </p:cNvSpPr>
          <p:nvPr>
            <p:ph type="sldNum" sz="quarter" idx="5"/>
          </p:nvPr>
        </p:nvSpPr>
        <p:spPr/>
        <p:txBody>
          <a:bodyPr/>
          <a:lstStyle/>
          <a:p>
            <a:fld id="{27F5D954-3E71-4687-B6D7-B2BE1891AF45}" type="slidenum">
              <a:rPr lang="en-US" smtClean="0"/>
              <a:t>3</a:t>
            </a:fld>
            <a:endParaRPr lang="en-US" dirty="0"/>
          </a:p>
        </p:txBody>
      </p:sp>
    </p:spTree>
    <p:extLst>
      <p:ext uri="{BB962C8B-B14F-4D97-AF65-F5344CB8AC3E}">
        <p14:creationId xmlns:p14="http://schemas.microsoft.com/office/powerpoint/2010/main" val="220746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dirty="0">
                <a:solidFill>
                  <a:srgbClr val="00467F"/>
                </a:solidFill>
                <a:effectLst/>
                <a:latin typeface="Work Sans" pitchFamily="2" charset="0"/>
              </a:rPr>
              <a:t>Thro</a:t>
            </a:r>
            <a:r>
              <a:rPr lang="en-US" sz="1200" dirty="0">
                <a:solidFill>
                  <a:srgbClr val="00467F"/>
                </a:solidFill>
                <a:latin typeface="Work Sans" pitchFamily="2" charset="0"/>
              </a:rPr>
              <a:t>ughout our nearly 25 years of existence, the maintenance of KCTCS facilities has not been significantly state funded, but rather has come mostly from KCTCS restricted funds.</a:t>
            </a:r>
          </a:p>
          <a:p>
            <a:pPr marL="0" indent="0">
              <a:buNone/>
            </a:pPr>
            <a:endParaRPr lang="en-US" sz="1200" dirty="0">
              <a:solidFill>
                <a:srgbClr val="00467F"/>
              </a:solidFill>
              <a:latin typeface="Work Sans" pitchFamily="2" charset="0"/>
            </a:endParaRPr>
          </a:p>
          <a:p>
            <a:pPr marL="0" indent="0">
              <a:buNone/>
            </a:pPr>
            <a:r>
              <a:rPr lang="en-US" sz="1200" dirty="0">
                <a:solidFill>
                  <a:srgbClr val="00467F"/>
                </a:solidFill>
                <a:latin typeface="Work Sans" pitchFamily="2" charset="0"/>
              </a:rPr>
              <a:t>Even with a focused effort to maintain the sustainability of our operational facilities and develop and implement our asset preservation plan, </a:t>
            </a:r>
            <a:r>
              <a:rPr lang="en-US" sz="1200" b="1" i="1" dirty="0">
                <a:solidFill>
                  <a:srgbClr val="00467F"/>
                </a:solidFill>
                <a:latin typeface="Work Sans" pitchFamily="2" charset="0"/>
              </a:rPr>
              <a:t>we continue to have an ever-increasing backlog of deferred maintenance.</a:t>
            </a:r>
            <a:endParaRPr lang="en-US" sz="1200" b="0" i="0" dirty="0">
              <a:solidFill>
                <a:srgbClr val="00467F"/>
              </a:solidFill>
              <a:effectLst/>
              <a:latin typeface="Work Sans" pitchFamily="2" charset="0"/>
            </a:endParaRPr>
          </a:p>
          <a:p>
            <a:pPr marL="0" indent="0">
              <a:buNone/>
            </a:pPr>
            <a:r>
              <a:rPr lang="en-US" dirty="0"/>
              <a:t>The influx of funding for asset preservation in the 2022 budget was greatly, greatly appreciated. </a:t>
            </a:r>
          </a:p>
          <a:p>
            <a:endParaRPr lang="en-US" dirty="0"/>
          </a:p>
        </p:txBody>
      </p:sp>
      <p:sp>
        <p:nvSpPr>
          <p:cNvPr id="4" name="Slide Number Placeholder 3"/>
          <p:cNvSpPr>
            <a:spLocks noGrp="1"/>
          </p:cNvSpPr>
          <p:nvPr>
            <p:ph type="sldNum" sz="quarter" idx="5"/>
          </p:nvPr>
        </p:nvSpPr>
        <p:spPr/>
        <p:txBody>
          <a:bodyPr/>
          <a:lstStyle/>
          <a:p>
            <a:fld id="{27F5D954-3E71-4687-B6D7-B2BE1891AF45}" type="slidenum">
              <a:rPr lang="en-US" smtClean="0"/>
              <a:t>10</a:t>
            </a:fld>
            <a:endParaRPr lang="en-US" dirty="0"/>
          </a:p>
        </p:txBody>
      </p:sp>
    </p:spTree>
    <p:extLst>
      <p:ext uri="{BB962C8B-B14F-4D97-AF65-F5344CB8AC3E}">
        <p14:creationId xmlns:p14="http://schemas.microsoft.com/office/powerpoint/2010/main" val="2732995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dirty="0">
                <a:solidFill>
                  <a:srgbClr val="00467F"/>
                </a:solidFill>
                <a:effectLst/>
                <a:latin typeface="Work Sans" pitchFamily="2" charset="0"/>
              </a:rPr>
              <a:t>Thro</a:t>
            </a:r>
            <a:r>
              <a:rPr lang="en-US" sz="1200" dirty="0">
                <a:solidFill>
                  <a:srgbClr val="00467F"/>
                </a:solidFill>
                <a:latin typeface="Work Sans" pitchFamily="2" charset="0"/>
              </a:rPr>
              <a:t>ughout our 20 years of existence, the maintenance of KCTCS facilities has not been significantly state funded, but rather has come mostly from KCTCS restricted funds.</a:t>
            </a:r>
          </a:p>
          <a:p>
            <a:pPr marL="0" indent="0">
              <a:buNone/>
            </a:pPr>
            <a:endParaRPr lang="en-US" sz="1200" dirty="0">
              <a:solidFill>
                <a:srgbClr val="00467F"/>
              </a:solidFill>
              <a:latin typeface="Work Sans" pitchFamily="2" charset="0"/>
            </a:endParaRPr>
          </a:p>
          <a:p>
            <a:pPr marL="0" indent="0">
              <a:buNone/>
            </a:pPr>
            <a:r>
              <a:rPr lang="en-US" sz="1200" dirty="0">
                <a:solidFill>
                  <a:srgbClr val="00467F"/>
                </a:solidFill>
                <a:latin typeface="Work Sans" pitchFamily="2" charset="0"/>
              </a:rPr>
              <a:t>Even with a focused effort to maintain the sustainability of our operational facilities and develop and implement our asset preservation plan, </a:t>
            </a:r>
            <a:r>
              <a:rPr lang="en-US" sz="1200" b="1" i="1" dirty="0">
                <a:solidFill>
                  <a:srgbClr val="00467F"/>
                </a:solidFill>
                <a:latin typeface="Work Sans" pitchFamily="2" charset="0"/>
              </a:rPr>
              <a:t>we continue to have an ever-increasing backlog of deferred maintenance.</a:t>
            </a:r>
            <a:endParaRPr lang="en-US" sz="1200" b="0" i="0" dirty="0">
              <a:solidFill>
                <a:srgbClr val="00467F"/>
              </a:solidFill>
              <a:effectLst/>
              <a:latin typeface="Work Sans" pitchFamily="2" charset="0"/>
            </a:endParaRPr>
          </a:p>
          <a:p>
            <a:pPr marL="0" indent="0">
              <a:buNone/>
            </a:pPr>
            <a:r>
              <a:rPr lang="en-US" dirty="0"/>
              <a:t>The influx of funding for asset preservation in the 2022 budget was greatly, greatly appreciated. </a:t>
            </a:r>
          </a:p>
          <a:p>
            <a:endParaRPr lang="en-US" dirty="0"/>
          </a:p>
        </p:txBody>
      </p:sp>
      <p:sp>
        <p:nvSpPr>
          <p:cNvPr id="4" name="Slide Number Placeholder 3"/>
          <p:cNvSpPr>
            <a:spLocks noGrp="1"/>
          </p:cNvSpPr>
          <p:nvPr>
            <p:ph type="sldNum" sz="quarter" idx="5"/>
          </p:nvPr>
        </p:nvSpPr>
        <p:spPr/>
        <p:txBody>
          <a:bodyPr/>
          <a:lstStyle/>
          <a:p>
            <a:fld id="{27F5D954-3E71-4687-B6D7-B2BE1891AF45}" type="slidenum">
              <a:rPr lang="en-US" smtClean="0"/>
              <a:t>11</a:t>
            </a:fld>
            <a:endParaRPr lang="en-US" dirty="0"/>
          </a:p>
        </p:txBody>
      </p:sp>
    </p:spTree>
    <p:extLst>
      <p:ext uri="{BB962C8B-B14F-4D97-AF65-F5344CB8AC3E}">
        <p14:creationId xmlns:p14="http://schemas.microsoft.com/office/powerpoint/2010/main" val="1073419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panose="020F0502020204030204" pitchFamily="34" charset="0"/>
              </a:rPr>
              <a:t>Every College has multiple projects being accomplished with this funding. Should funds allow, we planned to accomplish additional asset preservation projects, that were included in the 2024-2026 Capital Plan and projects that have a scope of less than $1M.</a:t>
            </a:r>
            <a:r>
              <a:rPr lang="en-US" sz="1200" dirty="0">
                <a:effectLst/>
                <a:ea typeface="Calibri" panose="020F0502020204030204" pitchFamily="34" charset="0"/>
                <a:cs typeface="Calibri" panose="020F0502020204030204" pitchFamily="34" charset="0"/>
              </a:rPr>
              <a:t> </a:t>
            </a:r>
            <a:endParaRPr lang="en-US" sz="1200" dirty="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7F5D954-3E71-4687-B6D7-B2BE1891AF45}" type="slidenum">
              <a:rPr lang="en-US" smtClean="0"/>
              <a:t>12</a:t>
            </a:fld>
            <a:endParaRPr lang="en-US" dirty="0"/>
          </a:p>
        </p:txBody>
      </p:sp>
    </p:spTree>
    <p:extLst>
      <p:ext uri="{BB962C8B-B14F-4D97-AF65-F5344CB8AC3E}">
        <p14:creationId xmlns:p14="http://schemas.microsoft.com/office/powerpoint/2010/main" val="32046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5D954-3E71-4687-B6D7-B2BE1891AF45}" type="slidenum">
              <a:rPr lang="en-US" smtClean="0"/>
              <a:t>16</a:t>
            </a:fld>
            <a:endParaRPr lang="en-US" dirty="0"/>
          </a:p>
        </p:txBody>
      </p:sp>
    </p:spTree>
    <p:extLst>
      <p:ext uri="{BB962C8B-B14F-4D97-AF65-F5344CB8AC3E}">
        <p14:creationId xmlns:p14="http://schemas.microsoft.com/office/powerpoint/2010/main" val="157194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1000" y="4144161"/>
            <a:ext cx="11430000" cy="1113638"/>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Subtitle (if needed) here</a:t>
            </a:r>
          </a:p>
        </p:txBody>
      </p:sp>
      <p:sp>
        <p:nvSpPr>
          <p:cNvPr id="9" name="Text Placeholder 8"/>
          <p:cNvSpPr>
            <a:spLocks noGrp="1"/>
          </p:cNvSpPr>
          <p:nvPr>
            <p:ph type="body" sz="quarter" idx="10" hasCustomPrompt="1"/>
          </p:nvPr>
        </p:nvSpPr>
        <p:spPr>
          <a:xfrm>
            <a:off x="381000" y="922132"/>
            <a:ext cx="11430000" cy="3222029"/>
          </a:xfrm>
        </p:spPr>
        <p:txBody>
          <a:bodyPr anchor="ctr" anchorCtr="0">
            <a:noAutofit/>
          </a:bodyPr>
          <a:lstStyle>
            <a:lvl1pPr marL="0" indent="0" algn="ctr">
              <a:buNone/>
              <a:defRPr sz="5400" b="1" cap="all" baseline="0"/>
            </a:lvl1pPr>
            <a:lvl2pPr>
              <a:defRPr sz="5400" b="1"/>
            </a:lvl2pPr>
            <a:lvl3pPr>
              <a:defRPr sz="5400" b="1"/>
            </a:lvl3pPr>
            <a:lvl4pPr>
              <a:defRPr sz="5400" b="1"/>
            </a:lvl4pPr>
            <a:lvl5pPr>
              <a:defRPr sz="5400" b="1"/>
            </a:lvl5pPr>
          </a:lstStyle>
          <a:p>
            <a:pPr lvl="0"/>
            <a:r>
              <a:rPr lang="en-US" dirty="0"/>
              <a:t>THIS IS THE CORRECT FORMAT FOR THE TITLE SLIDE</a:t>
            </a:r>
          </a:p>
        </p:txBody>
      </p:sp>
    </p:spTree>
    <p:extLst>
      <p:ext uri="{BB962C8B-B14F-4D97-AF65-F5344CB8AC3E}">
        <p14:creationId xmlns:p14="http://schemas.microsoft.com/office/powerpoint/2010/main" val="167538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D2A2E3-1B11-A24B-9AD0-66628A651198}"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34E98-07EB-CA41-93DC-6030664ECBFB}" type="slidenum">
              <a:rPr lang="en-US" smtClean="0"/>
              <a:t>‹#›</a:t>
            </a:fld>
            <a:endParaRPr lang="en-US"/>
          </a:p>
        </p:txBody>
      </p:sp>
    </p:spTree>
    <p:extLst>
      <p:ext uri="{BB962C8B-B14F-4D97-AF65-F5344CB8AC3E}">
        <p14:creationId xmlns:p14="http://schemas.microsoft.com/office/powerpoint/2010/main" val="354914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2A2E3-1B11-A24B-9AD0-66628A651198}"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34E98-07EB-CA41-93DC-6030664ECBFB}" type="slidenum">
              <a:rPr lang="en-US" smtClean="0"/>
              <a:t>‹#›</a:t>
            </a:fld>
            <a:endParaRPr lang="en-US"/>
          </a:p>
        </p:txBody>
      </p:sp>
    </p:spTree>
    <p:extLst>
      <p:ext uri="{BB962C8B-B14F-4D97-AF65-F5344CB8AC3E}">
        <p14:creationId xmlns:p14="http://schemas.microsoft.com/office/powerpoint/2010/main" val="3730672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D2A2E3-1B11-A24B-9AD0-66628A651198}"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34E98-07EB-CA41-93DC-6030664ECBFB}" type="slidenum">
              <a:rPr lang="en-US" smtClean="0"/>
              <a:t>‹#›</a:t>
            </a:fld>
            <a:endParaRPr lang="en-US"/>
          </a:p>
        </p:txBody>
      </p:sp>
    </p:spTree>
    <p:extLst>
      <p:ext uri="{BB962C8B-B14F-4D97-AF65-F5344CB8AC3E}">
        <p14:creationId xmlns:p14="http://schemas.microsoft.com/office/powerpoint/2010/main" val="4214888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D2A2E3-1B11-A24B-9AD0-66628A651198}"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34E98-07EB-CA41-93DC-6030664ECBFB}" type="slidenum">
              <a:rPr lang="en-US" smtClean="0"/>
              <a:t>‹#›</a:t>
            </a:fld>
            <a:endParaRPr lang="en-US"/>
          </a:p>
        </p:txBody>
      </p:sp>
    </p:spTree>
    <p:extLst>
      <p:ext uri="{BB962C8B-B14F-4D97-AF65-F5344CB8AC3E}">
        <p14:creationId xmlns:p14="http://schemas.microsoft.com/office/powerpoint/2010/main" val="340688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11430000" cy="1185497"/>
          </a:xfrm>
        </p:spPr>
        <p:txBody>
          <a:bodyPr/>
          <a:lstStyle>
            <a:lvl1pPr>
              <a:defRPr cap="all" baseline="0"/>
            </a:lvl1pPr>
          </a:lstStyle>
          <a:p>
            <a:r>
              <a:rPr lang="en-US" dirty="0"/>
              <a:t>SECTION HEADER</a:t>
            </a:r>
          </a:p>
        </p:txBody>
      </p:sp>
      <p:sp>
        <p:nvSpPr>
          <p:cNvPr id="3" name="Content Placeholder 2"/>
          <p:cNvSpPr>
            <a:spLocks noGrp="1"/>
          </p:cNvSpPr>
          <p:nvPr>
            <p:ph idx="1"/>
          </p:nvPr>
        </p:nvSpPr>
        <p:spPr/>
        <p:txBody>
          <a:bodyPr>
            <a:noAutofit/>
          </a:bodyPr>
          <a:lstStyle>
            <a:lvl1pPr>
              <a:defRPr baseline="0"/>
            </a:lvl1pPr>
            <a:lvl2pPr>
              <a:defRPr baseline="0"/>
            </a:lvl2pPr>
            <a:lvl3pPr>
              <a:defRPr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hasCustomPrompt="1"/>
          </p:nvPr>
        </p:nvSpPr>
        <p:spPr>
          <a:xfrm>
            <a:off x="381000" y="1414097"/>
            <a:ext cx="11430000" cy="323851"/>
          </a:xfrm>
        </p:spPr>
        <p:txBody>
          <a:bodyPr>
            <a:noAutofit/>
          </a:bodyPr>
          <a:lstStyle>
            <a:lvl1pPr marL="0" indent="0" algn="r">
              <a:buNone/>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A Subtitle (if used) here</a:t>
            </a:r>
          </a:p>
        </p:txBody>
      </p:sp>
    </p:spTree>
    <p:extLst>
      <p:ext uri="{BB962C8B-B14F-4D97-AF65-F5344CB8AC3E}">
        <p14:creationId xmlns:p14="http://schemas.microsoft.com/office/powerpoint/2010/main" val="73898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375795"/>
            <a:ext cx="11430000" cy="2961313"/>
          </a:xfrm>
        </p:spPr>
        <p:txBody>
          <a:bodyPr anchor="ctr" anchorCtr="0"/>
          <a:lstStyle>
            <a:lvl1pPr algn="ctr">
              <a:defRPr sz="4000" cap="all" baseline="0"/>
            </a:lvl1pPr>
          </a:lstStyle>
          <a:p>
            <a:pPr lvl="0"/>
            <a:r>
              <a:rPr lang="en-US" dirty="0"/>
              <a:t>THIS IS THE CORRECT FORMAT FOR SECTION HEADERS</a:t>
            </a:r>
          </a:p>
        </p:txBody>
      </p:sp>
      <p:sp>
        <p:nvSpPr>
          <p:cNvPr id="3" name="Text Placeholder 2"/>
          <p:cNvSpPr>
            <a:spLocks noGrp="1"/>
          </p:cNvSpPr>
          <p:nvPr>
            <p:ph type="body" idx="1" hasCustomPrompt="1"/>
          </p:nvPr>
        </p:nvSpPr>
        <p:spPr>
          <a:xfrm>
            <a:off x="381000" y="4337108"/>
            <a:ext cx="11430000" cy="939567"/>
          </a:xfrm>
        </p:spPr>
        <p:txBody>
          <a:bodyPr>
            <a:noAutofit/>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style if needed</a:t>
            </a:r>
          </a:p>
        </p:txBody>
      </p:sp>
    </p:spTree>
    <p:extLst>
      <p:ext uri="{BB962C8B-B14F-4D97-AF65-F5344CB8AC3E}">
        <p14:creationId xmlns:p14="http://schemas.microsoft.com/office/powerpoint/2010/main" val="174129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SECTION HEADER</a:t>
            </a:r>
          </a:p>
        </p:txBody>
      </p:sp>
      <p:sp>
        <p:nvSpPr>
          <p:cNvPr id="3" name="Content Placeholder 2"/>
          <p:cNvSpPr>
            <a:spLocks noGrp="1"/>
          </p:cNvSpPr>
          <p:nvPr>
            <p:ph sz="half" idx="1"/>
          </p:nvPr>
        </p:nvSpPr>
        <p:spPr>
          <a:xfrm>
            <a:off x="381000" y="1825625"/>
            <a:ext cx="5638800" cy="351356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638800" cy="351356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838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11429999" cy="1205917"/>
          </a:xfrm>
        </p:spPr>
        <p:txBody>
          <a:bodyPr/>
          <a:lstStyle>
            <a:lvl1pPr>
              <a:defRPr cap="all" baseline="0"/>
            </a:lvl1pPr>
          </a:lstStyle>
          <a:p>
            <a:r>
              <a:rPr lang="en-US" dirty="0"/>
              <a:t>SECTION HEADER</a:t>
            </a:r>
          </a:p>
        </p:txBody>
      </p:sp>
      <p:sp>
        <p:nvSpPr>
          <p:cNvPr id="3" name="Text Placeholder 2"/>
          <p:cNvSpPr>
            <a:spLocks noGrp="1"/>
          </p:cNvSpPr>
          <p:nvPr>
            <p:ph type="body" idx="1"/>
          </p:nvPr>
        </p:nvSpPr>
        <p:spPr>
          <a:xfrm>
            <a:off x="381000" y="1681163"/>
            <a:ext cx="5616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505075"/>
            <a:ext cx="5616575" cy="2834110"/>
          </a:xfrm>
        </p:spPr>
        <p:txBody>
          <a:bodyPr>
            <a:noAutofit/>
          </a:bodyPr>
          <a:lstStyle>
            <a:lvl1pPr>
              <a:defRPr baseline="0"/>
            </a:lvl1pPr>
            <a:lvl2pPr>
              <a:defRPr baseline="0"/>
            </a:lvl2pPr>
            <a:lvl3pPr>
              <a:defRPr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638800" cy="283411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166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2"/>
            <a:ext cx="11430000" cy="1205916"/>
          </a:xfrm>
        </p:spPr>
        <p:txBody>
          <a:bodyPr/>
          <a:lstStyle>
            <a:lvl1pPr>
              <a:defRPr cap="all" baseline="0"/>
            </a:lvl1pPr>
          </a:lstStyle>
          <a:p>
            <a:r>
              <a:rPr lang="en-US" dirty="0"/>
              <a:t>SECTION HEADER</a:t>
            </a:r>
          </a:p>
        </p:txBody>
      </p:sp>
    </p:spTree>
    <p:extLst>
      <p:ext uri="{BB962C8B-B14F-4D97-AF65-F5344CB8AC3E}">
        <p14:creationId xmlns:p14="http://schemas.microsoft.com/office/powerpoint/2010/main" val="2025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84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4391025" cy="18288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627812" cy="4351760"/>
          </a:xfrm>
        </p:spPr>
        <p:txBody>
          <a:bodyPr>
            <a:no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57400"/>
            <a:ext cx="4391025" cy="3281785"/>
          </a:xfrm>
        </p:spPr>
        <p:txBody>
          <a:bodyPr>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41561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43910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49505" y="987426"/>
            <a:ext cx="6861495" cy="4351760"/>
          </a:xfrm>
        </p:spPr>
        <p:txBody>
          <a:bodyPr anchor="t">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81000" y="2057400"/>
            <a:ext cx="4391025" cy="3281785"/>
          </a:xfrm>
        </p:spPr>
        <p:txBody>
          <a:bodyPr>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9514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1"/>
            <a:ext cx="11430000" cy="1462088"/>
          </a:xfrm>
          <a:prstGeom prst="rect">
            <a:avLst/>
          </a:prstGeom>
        </p:spPr>
        <p:txBody>
          <a:bodyPr vert="horz" lIns="91440" tIns="45720" rIns="91440" bIns="45720" rtlCol="0" anchor="ctr">
            <a:noAutofit/>
          </a:bodyPr>
          <a:lstStyle/>
          <a:p>
            <a:r>
              <a:rPr lang="en-US" dirty="0"/>
              <a:t>SECTION HEADER</a:t>
            </a:r>
          </a:p>
        </p:txBody>
      </p:sp>
      <p:sp>
        <p:nvSpPr>
          <p:cNvPr id="3" name="Text Placeholder 2"/>
          <p:cNvSpPr>
            <a:spLocks noGrp="1"/>
          </p:cNvSpPr>
          <p:nvPr>
            <p:ph type="body" idx="1"/>
          </p:nvPr>
        </p:nvSpPr>
        <p:spPr>
          <a:xfrm>
            <a:off x="381000" y="1825625"/>
            <a:ext cx="11430000" cy="342588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31418" y="5339185"/>
            <a:ext cx="1433818" cy="375815"/>
          </a:xfrm>
          <a:prstGeom prst="rect">
            <a:avLst/>
          </a:prstGeom>
        </p:spPr>
        <p:txBody>
          <a:bodyPr vert="horz" lIns="91440" tIns="45720" rIns="91440" bIns="45720" rtlCol="0" anchor="ctr"/>
          <a:lstStyle>
            <a:lvl1pPr algn="l">
              <a:defRPr sz="1000">
                <a:solidFill>
                  <a:schemeClr val="tx1">
                    <a:tint val="75000"/>
                  </a:schemeClr>
                </a:solidFill>
              </a:defRPr>
            </a:lvl1pPr>
          </a:lstStyle>
          <a:p>
            <a:pPr algn="r"/>
            <a:r>
              <a:rPr lang="en-US" dirty="0"/>
              <a:t>January 6, 2019</a:t>
            </a:r>
          </a:p>
        </p:txBody>
      </p:sp>
      <p:sp>
        <p:nvSpPr>
          <p:cNvPr id="5" name="Footer Placeholder 4"/>
          <p:cNvSpPr>
            <a:spLocks noGrp="1"/>
          </p:cNvSpPr>
          <p:nvPr>
            <p:ph type="ftr" sz="quarter" idx="3"/>
          </p:nvPr>
        </p:nvSpPr>
        <p:spPr>
          <a:xfrm>
            <a:off x="381001" y="5339185"/>
            <a:ext cx="8674218" cy="37581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641435" y="5339185"/>
            <a:ext cx="1169565" cy="375815"/>
          </a:xfrm>
          <a:prstGeom prst="rect">
            <a:avLst/>
          </a:prstGeom>
        </p:spPr>
        <p:txBody>
          <a:bodyPr vert="horz" lIns="91440" tIns="45720" rIns="91440" bIns="45720" rtlCol="0" anchor="ctr"/>
          <a:lstStyle>
            <a:lvl1pPr algn="r">
              <a:defRPr sz="1000">
                <a:solidFill>
                  <a:schemeClr val="tx1">
                    <a:tint val="75000"/>
                  </a:schemeClr>
                </a:solidFill>
              </a:defRPr>
            </a:lvl1pPr>
          </a:lstStyle>
          <a:p>
            <a:fld id="{BB21CE4F-56E7-4298-893D-7E881505B79F}" type="slidenum">
              <a:rPr lang="en-US" smtClean="0"/>
              <a:pPr/>
              <a:t>‹#›</a:t>
            </a:fld>
            <a:endParaRPr lang="en-US" dirty="0"/>
          </a:p>
        </p:txBody>
      </p:sp>
    </p:spTree>
    <p:extLst>
      <p:ext uri="{BB962C8B-B14F-4D97-AF65-F5344CB8AC3E}">
        <p14:creationId xmlns:p14="http://schemas.microsoft.com/office/powerpoint/2010/main" val="272680409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r" defTabSz="914400" rtl="0" eaLnBrk="1" latinLnBrk="0" hangingPunct="1">
        <a:lnSpc>
          <a:spcPct val="90000"/>
        </a:lnSpc>
        <a:spcBef>
          <a:spcPct val="0"/>
        </a:spcBef>
        <a:buNone/>
        <a:defRPr sz="40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240" userDrawn="1">
          <p15:clr>
            <a:srgbClr val="F26B43"/>
          </p15:clr>
        </p15:guide>
        <p15:guide id="3" orient="horz" pos="3600" userDrawn="1">
          <p15:clr>
            <a:srgbClr val="F26B43"/>
          </p15:clr>
        </p15:guide>
        <p15:guide id="4" pos="7440" userDrawn="1">
          <p15:clr>
            <a:srgbClr val="F26B43"/>
          </p15:clr>
        </p15:guide>
        <p15:guide id="5"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2A2E3-1B11-A24B-9AD0-66628A651198}" type="datetimeFigureOut">
              <a:rPr lang="en-US" smtClean="0"/>
              <a:t>2/8/2023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34E98-07EB-CA41-93DC-6030664ECBFB}" type="slidenum">
              <a:rPr lang="en-US" smtClean="0"/>
              <a:t>‹#›</a:t>
            </a:fld>
            <a:endParaRPr lang="en-US"/>
          </a:p>
        </p:txBody>
      </p:sp>
    </p:spTree>
    <p:extLst>
      <p:ext uri="{BB962C8B-B14F-4D97-AF65-F5344CB8AC3E}">
        <p14:creationId xmlns:p14="http://schemas.microsoft.com/office/powerpoint/2010/main" val="98090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0AF7B7A-4EE4-46F4-85F7-C8B451B24285}"/>
              </a:ext>
            </a:extLst>
          </p:cNvPr>
          <p:cNvSpPr>
            <a:spLocks noGrp="1"/>
          </p:cNvSpPr>
          <p:nvPr>
            <p:ph type="body" sz="quarter" idx="4294967295"/>
          </p:nvPr>
        </p:nvSpPr>
        <p:spPr>
          <a:xfrm>
            <a:off x="0" y="1205835"/>
            <a:ext cx="12192000" cy="5344348"/>
          </a:xfrm>
        </p:spPr>
        <p:txBody>
          <a:bodyPr/>
          <a:lstStyle/>
          <a:p>
            <a:pPr marL="0" indent="0" algn="ctr">
              <a:buNone/>
            </a:pPr>
            <a:endParaRPr lang="en-US" sz="4800" b="1" dirty="0"/>
          </a:p>
          <a:p>
            <a:pPr marL="0" indent="0" algn="ctr">
              <a:buNone/>
            </a:pPr>
            <a:r>
              <a:rPr lang="en-US" sz="4000" b="1" dirty="0"/>
              <a:t>Dr. Larry Ferguson, Acting KCTCS President </a:t>
            </a:r>
          </a:p>
          <a:p>
            <a:pPr marL="0" indent="0" algn="ctr">
              <a:buNone/>
            </a:pPr>
            <a:r>
              <a:rPr lang="en-US" sz="4000" b="1" dirty="0"/>
              <a:t>VP Jessie Schook, Workforce &amp; Economic Development</a:t>
            </a:r>
          </a:p>
          <a:p>
            <a:pPr marL="0" indent="0" algn="ctr">
              <a:buNone/>
            </a:pPr>
            <a:r>
              <a:rPr lang="en-US" sz="4000" b="1" dirty="0"/>
              <a:t>Owensboro CTC President Scott Williams </a:t>
            </a:r>
          </a:p>
          <a:p>
            <a:pPr marL="0" indent="0" algn="ctr">
              <a:buNone/>
            </a:pPr>
            <a:endParaRPr lang="en-US" sz="9600" b="1" dirty="0"/>
          </a:p>
          <a:p>
            <a:pPr marL="347663" indent="0">
              <a:spcBef>
                <a:spcPts val="600"/>
              </a:spcBef>
              <a:buNone/>
            </a:pPr>
            <a:endParaRPr lang="en-US" sz="2000" b="1" dirty="0"/>
          </a:p>
          <a:p>
            <a:pPr marL="347663" indent="0">
              <a:spcBef>
                <a:spcPts val="600"/>
              </a:spcBef>
              <a:buNone/>
            </a:pPr>
            <a:endParaRPr lang="en-US" sz="2000" b="1" dirty="0"/>
          </a:p>
          <a:p>
            <a:pPr marL="347663" indent="0">
              <a:spcBef>
                <a:spcPts val="600"/>
              </a:spcBef>
              <a:buNone/>
            </a:pPr>
            <a:endParaRPr lang="en-US" sz="1400" b="1" dirty="0"/>
          </a:p>
          <a:p>
            <a:pPr marL="347663" indent="0">
              <a:spcBef>
                <a:spcPts val="600"/>
              </a:spcBef>
              <a:buNone/>
            </a:pPr>
            <a:endParaRPr lang="en-US" sz="1400" b="1" dirty="0"/>
          </a:p>
          <a:p>
            <a:pPr marL="347663" indent="0">
              <a:spcBef>
                <a:spcPts val="600"/>
              </a:spcBef>
              <a:buNone/>
            </a:pPr>
            <a:endParaRPr lang="en-US" sz="1400" b="1" dirty="0"/>
          </a:p>
          <a:p>
            <a:pPr marL="347663" indent="0">
              <a:spcBef>
                <a:spcPts val="600"/>
              </a:spcBef>
              <a:buNone/>
            </a:pPr>
            <a:endParaRPr lang="en-US" sz="1400" b="1" dirty="0"/>
          </a:p>
          <a:p>
            <a:pPr marL="347663" indent="0">
              <a:spcBef>
                <a:spcPts val="600"/>
              </a:spcBef>
              <a:buNone/>
            </a:pPr>
            <a:endParaRPr lang="en-US" sz="1400" b="1" dirty="0"/>
          </a:p>
          <a:p>
            <a:pPr marL="0" indent="0" algn="ctr">
              <a:spcBef>
                <a:spcPts val="600"/>
              </a:spcBef>
              <a:buNone/>
            </a:pPr>
            <a:endParaRPr lang="en-US" sz="4800" b="1" dirty="0"/>
          </a:p>
          <a:p>
            <a:pPr marL="0" indent="0" algn="ctr">
              <a:buNone/>
            </a:pPr>
            <a:endParaRPr lang="en-US" sz="4800" b="1" dirty="0"/>
          </a:p>
        </p:txBody>
      </p:sp>
    </p:spTree>
    <p:extLst>
      <p:ext uri="{BB962C8B-B14F-4D97-AF65-F5344CB8AC3E}">
        <p14:creationId xmlns:p14="http://schemas.microsoft.com/office/powerpoint/2010/main" val="400193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0AF7B7A-4EE4-46F4-85F7-C8B451B24285}"/>
              </a:ext>
            </a:extLst>
          </p:cNvPr>
          <p:cNvSpPr>
            <a:spLocks noGrp="1"/>
          </p:cNvSpPr>
          <p:nvPr>
            <p:ph type="body" sz="quarter" idx="4294967295"/>
          </p:nvPr>
        </p:nvSpPr>
        <p:spPr>
          <a:xfrm>
            <a:off x="1314993" y="418569"/>
            <a:ext cx="9827623" cy="5344348"/>
          </a:xfrm>
        </p:spPr>
        <p:txBody>
          <a:bodyPr/>
          <a:lstStyle/>
          <a:p>
            <a:pPr marL="0" indent="0" algn="ctr">
              <a:buNone/>
            </a:pPr>
            <a:endParaRPr lang="en-US" sz="4800" b="1" dirty="0"/>
          </a:p>
          <a:p>
            <a:pPr marL="0" indent="0" algn="ctr">
              <a:buNone/>
            </a:pPr>
            <a:r>
              <a:rPr lang="en-US" sz="7200" b="1" dirty="0"/>
              <a:t>KCTCS</a:t>
            </a:r>
          </a:p>
          <a:p>
            <a:pPr marL="0" indent="0" algn="ctr">
              <a:spcBef>
                <a:spcPts val="600"/>
              </a:spcBef>
              <a:buNone/>
            </a:pPr>
            <a:r>
              <a:rPr lang="en-US" sz="4800" b="1" dirty="0"/>
              <a:t>Asset Preservation Projects</a:t>
            </a:r>
            <a:endParaRPr lang="en-US" sz="3200" b="1" dirty="0"/>
          </a:p>
          <a:p>
            <a:pPr marL="347663" indent="0">
              <a:spcBef>
                <a:spcPts val="600"/>
              </a:spcBef>
              <a:buNone/>
            </a:pPr>
            <a:endParaRPr lang="en-US" sz="1400" b="1" dirty="0"/>
          </a:p>
          <a:p>
            <a:pPr marL="347663" indent="0">
              <a:spcBef>
                <a:spcPts val="600"/>
              </a:spcBef>
              <a:buNone/>
            </a:pPr>
            <a:endParaRPr lang="en-US" sz="1400" b="1" dirty="0"/>
          </a:p>
          <a:p>
            <a:pPr marL="347663" indent="0">
              <a:spcBef>
                <a:spcPts val="600"/>
              </a:spcBef>
              <a:buNone/>
            </a:pPr>
            <a:endParaRPr lang="en-US" sz="1400" b="1" dirty="0"/>
          </a:p>
          <a:p>
            <a:pPr marL="347663" indent="0">
              <a:spcBef>
                <a:spcPts val="600"/>
              </a:spcBef>
              <a:buNone/>
            </a:pPr>
            <a:endParaRPr lang="en-US" sz="1400" b="1" dirty="0"/>
          </a:p>
          <a:p>
            <a:pPr marL="347663" indent="0">
              <a:spcBef>
                <a:spcPts val="600"/>
              </a:spcBef>
              <a:buNone/>
            </a:pPr>
            <a:endParaRPr lang="en-US" sz="1400" b="1" dirty="0"/>
          </a:p>
          <a:p>
            <a:pPr marL="347663" indent="0">
              <a:spcBef>
                <a:spcPts val="600"/>
              </a:spcBef>
              <a:buNone/>
            </a:pPr>
            <a:endParaRPr lang="en-US" sz="1400" b="1" dirty="0"/>
          </a:p>
          <a:p>
            <a:pPr marL="347663" indent="0">
              <a:spcBef>
                <a:spcPts val="600"/>
              </a:spcBef>
              <a:buNone/>
            </a:pPr>
            <a:endParaRPr lang="en-US" sz="1400" b="1" dirty="0"/>
          </a:p>
          <a:p>
            <a:pPr marL="347663" indent="0">
              <a:spcBef>
                <a:spcPts val="600"/>
              </a:spcBef>
              <a:buNone/>
            </a:pPr>
            <a:endParaRPr lang="en-US" sz="1400" b="1" dirty="0"/>
          </a:p>
          <a:p>
            <a:pPr marL="0" indent="0" algn="ctr">
              <a:spcBef>
                <a:spcPts val="600"/>
              </a:spcBef>
              <a:buNone/>
            </a:pPr>
            <a:endParaRPr lang="en-US" sz="4800" b="1" dirty="0"/>
          </a:p>
          <a:p>
            <a:pPr marL="0" indent="0" algn="ctr">
              <a:buNone/>
            </a:pPr>
            <a:endParaRPr lang="en-US" sz="4800" b="1" dirty="0"/>
          </a:p>
        </p:txBody>
      </p:sp>
    </p:spTree>
    <p:extLst>
      <p:ext uri="{BB962C8B-B14F-4D97-AF65-F5344CB8AC3E}">
        <p14:creationId xmlns:p14="http://schemas.microsoft.com/office/powerpoint/2010/main" val="4129058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5">
            <a:extLst>
              <a:ext uri="{FF2B5EF4-FFF2-40B4-BE49-F238E27FC236}">
                <a16:creationId xmlns:a16="http://schemas.microsoft.com/office/drawing/2014/main" id="{33394B48-48FE-C46C-D17C-A6A7E42023B3}"/>
              </a:ext>
            </a:extLst>
          </p:cNvPr>
          <p:cNvSpPr txBox="1">
            <a:spLocks/>
          </p:cNvSpPr>
          <p:nvPr/>
        </p:nvSpPr>
        <p:spPr>
          <a:xfrm>
            <a:off x="758952" y="3044952"/>
            <a:ext cx="4659284" cy="384048"/>
          </a:xfrm>
          <a:prstGeom prst="rect">
            <a:avLst/>
          </a:prstGeom>
        </p:spPr>
        <p:txBody>
          <a:bodyPr vert="horz" lIns="91440" tIns="45720" rIns="91440" bIns="45720" rtlCol="0" anchor="b">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ts val="600"/>
              </a:spcAft>
              <a:buNone/>
            </a:pPr>
            <a:r>
              <a:rPr lang="en-US" sz="14400" b="1" i="1" dirty="0">
                <a:latin typeface="+mj-lt"/>
                <a:ea typeface="+mj-ea"/>
                <a:cs typeface="+mj-cs"/>
              </a:rPr>
              <a:t>The 2022-24 State Budget – Asset Preservation Funding for KCTCS  </a:t>
            </a:r>
          </a:p>
          <a:p>
            <a:pPr marL="0" indent="0">
              <a:spcBef>
                <a:spcPct val="0"/>
              </a:spcBef>
              <a:spcAft>
                <a:spcPts val="600"/>
              </a:spcAft>
              <a:buNone/>
            </a:pPr>
            <a:endParaRPr lang="en-US" sz="3800" b="1" i="1" dirty="0">
              <a:latin typeface="+mj-lt"/>
              <a:ea typeface="+mj-ea"/>
              <a:cs typeface="+mj-cs"/>
            </a:endParaRPr>
          </a:p>
          <a:p>
            <a:pPr marL="0" indent="0">
              <a:spcBef>
                <a:spcPct val="0"/>
              </a:spcBef>
              <a:spcAft>
                <a:spcPts val="600"/>
              </a:spcAft>
              <a:buNone/>
            </a:pPr>
            <a:endParaRPr lang="en-US" sz="3800" b="1" i="1" dirty="0">
              <a:latin typeface="+mj-lt"/>
              <a:ea typeface="+mj-ea"/>
              <a:cs typeface="+mj-cs"/>
            </a:endParaRPr>
          </a:p>
          <a:p>
            <a:pPr marL="0" indent="0">
              <a:spcBef>
                <a:spcPct val="0"/>
              </a:spcBef>
              <a:spcAft>
                <a:spcPts val="600"/>
              </a:spcAft>
              <a:buNone/>
            </a:pPr>
            <a:endParaRPr lang="en-US" sz="3800" b="1" i="1" dirty="0">
              <a:latin typeface="+mj-lt"/>
              <a:ea typeface="+mj-ea"/>
              <a:cs typeface="+mj-cs"/>
            </a:endParaRPr>
          </a:p>
          <a:p>
            <a:pPr marL="0" indent="0">
              <a:spcBef>
                <a:spcPct val="0"/>
              </a:spcBef>
              <a:spcAft>
                <a:spcPts val="600"/>
              </a:spcAft>
              <a:buNone/>
            </a:pPr>
            <a:endParaRPr lang="en-US" sz="3800" b="1" i="1" dirty="0">
              <a:latin typeface="+mj-lt"/>
              <a:ea typeface="+mj-ea"/>
              <a:cs typeface="+mj-cs"/>
            </a:endParaRPr>
          </a:p>
          <a:p>
            <a:pPr marL="0" indent="0">
              <a:spcBef>
                <a:spcPct val="0"/>
              </a:spcBef>
              <a:spcAft>
                <a:spcPts val="600"/>
              </a:spcAft>
              <a:buNone/>
            </a:pPr>
            <a:endParaRPr lang="en-US" sz="3800" b="1" i="1" dirty="0">
              <a:latin typeface="+mj-lt"/>
              <a:ea typeface="+mj-ea"/>
              <a:cs typeface="+mj-cs"/>
            </a:endParaRPr>
          </a:p>
          <a:p>
            <a:pPr marL="0" indent="0">
              <a:spcBef>
                <a:spcPct val="0"/>
              </a:spcBef>
              <a:spcAft>
                <a:spcPts val="600"/>
              </a:spcAft>
              <a:buNone/>
            </a:pPr>
            <a:endParaRPr lang="en-US" sz="3800" b="1" i="1" dirty="0">
              <a:latin typeface="+mj-lt"/>
              <a:ea typeface="+mj-ea"/>
              <a:cs typeface="+mj-cs"/>
            </a:endParaRPr>
          </a:p>
          <a:p>
            <a:pPr marL="0" indent="0">
              <a:spcBef>
                <a:spcPct val="0"/>
              </a:spcBef>
              <a:spcAft>
                <a:spcPts val="600"/>
              </a:spcAft>
              <a:buNone/>
            </a:pPr>
            <a:endParaRPr lang="en-US" sz="3800" dirty="0">
              <a:latin typeface="+mj-lt"/>
              <a:ea typeface="+mj-ea"/>
              <a:cs typeface="+mj-cs"/>
            </a:endParaRP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EDE5662-7E83-2A72-D824-9BD0F201CF14}"/>
              </a:ext>
            </a:extLst>
          </p:cNvPr>
          <p:cNvSpPr>
            <a:spLocks noGrp="1"/>
          </p:cNvSpPr>
          <p:nvPr>
            <p:ph idx="1"/>
          </p:nvPr>
        </p:nvSpPr>
        <p:spPr>
          <a:xfrm>
            <a:off x="640080" y="2706624"/>
            <a:ext cx="6894576" cy="3483864"/>
          </a:xfrm>
        </p:spPr>
        <p:txBody>
          <a:bodyPr vert="horz" lIns="91440" tIns="45720" rIns="91440" bIns="45720" rtlCol="0">
            <a:normAutofit/>
          </a:bodyPr>
          <a:lstStyle/>
          <a:p>
            <a:pPr marL="0"/>
            <a:endParaRPr lang="en-US" sz="2200" dirty="0"/>
          </a:p>
          <a:p>
            <a:pPr marL="0" indent="0">
              <a:buNone/>
            </a:pPr>
            <a:r>
              <a:rPr lang="en-US" sz="3200" b="1" dirty="0"/>
              <a:t>State Bond Match: $179,262,000</a:t>
            </a:r>
          </a:p>
          <a:p>
            <a:pPr marL="0" indent="0">
              <a:buNone/>
            </a:pPr>
            <a:r>
              <a:rPr lang="en-US" sz="3200" b="1" dirty="0"/>
              <a:t>KCTCS Match (13.4%): $26,890</a:t>
            </a:r>
          </a:p>
          <a:p>
            <a:pPr marL="0" indent="0">
              <a:buNone/>
            </a:pPr>
            <a:endParaRPr lang="en-US" sz="3200" b="1" dirty="0"/>
          </a:p>
          <a:p>
            <a:pPr marL="0" indent="0">
              <a:buNone/>
            </a:pPr>
            <a:r>
              <a:rPr lang="en-US" sz="3200" b="1" dirty="0"/>
              <a:t>Total Asset Preservation Funding: $206,890,00 </a:t>
            </a:r>
          </a:p>
        </p:txBody>
      </p:sp>
      <p:pic>
        <p:nvPicPr>
          <p:cNvPr id="5" name="Graphic 4" descr="Money with solid fill">
            <a:extLst>
              <a:ext uri="{FF2B5EF4-FFF2-40B4-BE49-F238E27FC236}">
                <a16:creationId xmlns:a16="http://schemas.microsoft.com/office/drawing/2014/main" id="{B21B3DE7-E952-0D6F-F599-D2FD39FDCF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5963" y="329183"/>
            <a:ext cx="3429969" cy="3429969"/>
          </a:xfrm>
          <a:prstGeom prst="rect">
            <a:avLst/>
          </a:prstGeom>
        </p:spPr>
      </p:pic>
      <p:pic>
        <p:nvPicPr>
          <p:cNvPr id="2" name="Picture 1">
            <a:extLst>
              <a:ext uri="{FF2B5EF4-FFF2-40B4-BE49-F238E27FC236}">
                <a16:creationId xmlns:a16="http://schemas.microsoft.com/office/drawing/2014/main" id="{F14024CD-2851-33BC-CEA4-F391A95851B3}"/>
              </a:ext>
            </a:extLst>
          </p:cNvPr>
          <p:cNvPicPr>
            <a:picLocks noChangeAspect="1"/>
          </p:cNvPicPr>
          <p:nvPr/>
        </p:nvPicPr>
        <p:blipFill>
          <a:blip r:embed="rId5"/>
          <a:stretch>
            <a:fillRect/>
          </a:stretch>
        </p:blipFill>
        <p:spPr>
          <a:xfrm>
            <a:off x="7863840" y="4672687"/>
            <a:ext cx="3995928" cy="989283"/>
          </a:xfrm>
          <a:prstGeom prst="rect">
            <a:avLst/>
          </a:prstGeom>
        </p:spPr>
      </p:pic>
    </p:spTree>
    <p:extLst>
      <p:ext uri="{BB962C8B-B14F-4D97-AF65-F5344CB8AC3E}">
        <p14:creationId xmlns:p14="http://schemas.microsoft.com/office/powerpoint/2010/main" val="285713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195F9C5-F6C6-43BD-7486-7AFFBCC35DD7}"/>
              </a:ext>
            </a:extLst>
          </p:cNvPr>
          <p:cNvSpPr>
            <a:spLocks noGrp="1"/>
          </p:cNvSpPr>
          <p:nvPr>
            <p:ph sz="half" idx="2"/>
          </p:nvPr>
        </p:nvSpPr>
        <p:spPr>
          <a:xfrm>
            <a:off x="572682" y="265809"/>
            <a:ext cx="11459484" cy="4741088"/>
          </a:xfrm>
        </p:spPr>
        <p:txBody>
          <a:bodyPr/>
          <a:lstStyle/>
          <a:p>
            <a:pPr marL="0" indent="0">
              <a:buNone/>
            </a:pPr>
            <a:r>
              <a:rPr lang="en-US" sz="2800" b="1" dirty="0">
                <a:cs typeface="Calibri" panose="020F0502020204030204" pitchFamily="34" charset="0"/>
              </a:rPr>
              <a:t>The KCTCS capital plan was to accomplish the asset preservation projects that were submitted in our 2022-2024 budget request. These have all been approved by the Board of Regents.</a:t>
            </a:r>
          </a:p>
          <a:p>
            <a:pPr marL="0" indent="0">
              <a:buNone/>
            </a:pPr>
            <a:endParaRPr lang="en-US" sz="2800" b="1" dirty="0">
              <a:cs typeface="Calibri" panose="020F0502020204030204" pitchFamily="34" charset="0"/>
            </a:endParaRPr>
          </a:p>
          <a:p>
            <a:pPr lvl="1"/>
            <a:r>
              <a:rPr lang="en-US" sz="2800" b="1" dirty="0">
                <a:cs typeface="Calibri" panose="020F0502020204030204" pitchFamily="34" charset="0"/>
              </a:rPr>
              <a:t>18 Building Renovation projects.</a:t>
            </a:r>
          </a:p>
          <a:p>
            <a:pPr lvl="1"/>
            <a:r>
              <a:rPr lang="en-US" sz="2800" b="1" dirty="0">
                <a:cs typeface="Calibri" panose="020F0502020204030204" pitchFamily="34" charset="0"/>
              </a:rPr>
              <a:t>5 College Site improvement projects.</a:t>
            </a:r>
          </a:p>
          <a:p>
            <a:pPr lvl="1"/>
            <a:r>
              <a:rPr lang="en-US" sz="2800" b="1" dirty="0">
                <a:cs typeface="Calibri" panose="020F0502020204030204" pitchFamily="34" charset="0"/>
              </a:rPr>
              <a:t>21 Roof Replacement projects. </a:t>
            </a:r>
          </a:p>
          <a:p>
            <a:pPr lvl="1"/>
            <a:r>
              <a:rPr lang="en-US" sz="2800" b="1" dirty="0">
                <a:cs typeface="Calibri" panose="020F0502020204030204" pitchFamily="34" charset="0"/>
              </a:rPr>
              <a:t>2 Campus Life Safety/ ADA projects.</a:t>
            </a:r>
          </a:p>
          <a:p>
            <a:pPr lvl="1"/>
            <a:r>
              <a:rPr lang="en-US" sz="2800" b="1" dirty="0">
                <a:cs typeface="Calibri" panose="020F0502020204030204" pitchFamily="34" charset="0"/>
              </a:rPr>
              <a:t>Fire Alarm updates at all 16 campuses.</a:t>
            </a:r>
          </a:p>
          <a:p>
            <a:pPr lvl="1"/>
            <a:r>
              <a:rPr lang="en-US" sz="2800" b="1" dirty="0">
                <a:cs typeface="Calibri" panose="020F0502020204030204" pitchFamily="34" charset="0"/>
              </a:rPr>
              <a:t>Significant mechanical system upgrades at 6 campuses.</a:t>
            </a:r>
          </a:p>
          <a:p>
            <a:pPr lvl="1"/>
            <a:r>
              <a:rPr lang="en-US" sz="2800" b="1" dirty="0">
                <a:cs typeface="Calibri" panose="020F0502020204030204" pitchFamily="34" charset="0"/>
              </a:rPr>
              <a:t>2 Energy Savings projects which will improve overall operating budgets in the coming years.</a:t>
            </a:r>
          </a:p>
          <a:p>
            <a:pPr marL="0" indent="0">
              <a:buNone/>
            </a:pPr>
            <a:endParaRPr lang="en-US" sz="2400" dirty="0">
              <a:cs typeface="Calibri" panose="020F0502020204030204" pitchFamily="34" charset="0"/>
            </a:endParaRPr>
          </a:p>
          <a:p>
            <a:pPr lvl="1"/>
            <a:endParaRPr lang="en-US" dirty="0"/>
          </a:p>
          <a:p>
            <a:pPr lvl="1"/>
            <a:endParaRPr lang="en-US" dirty="0"/>
          </a:p>
        </p:txBody>
      </p:sp>
    </p:spTree>
    <p:extLst>
      <p:ext uri="{BB962C8B-B14F-4D97-AF65-F5344CB8AC3E}">
        <p14:creationId xmlns:p14="http://schemas.microsoft.com/office/powerpoint/2010/main" val="310621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Content Placeholder 5">
            <a:extLst>
              <a:ext uri="{FF2B5EF4-FFF2-40B4-BE49-F238E27FC236}">
                <a16:creationId xmlns:a16="http://schemas.microsoft.com/office/drawing/2014/main" id="{F30C61DE-4F48-0C3F-0A85-07C1A1A40532}"/>
              </a:ext>
            </a:extLst>
          </p:cNvPr>
          <p:cNvSpPr>
            <a:spLocks noGrp="1"/>
          </p:cNvSpPr>
          <p:nvPr>
            <p:ph sz="half" idx="1"/>
          </p:nvPr>
        </p:nvSpPr>
        <p:spPr>
          <a:xfrm>
            <a:off x="2067791" y="1527464"/>
            <a:ext cx="8364682" cy="3938153"/>
          </a:xfrm>
        </p:spPr>
        <p:txBody>
          <a:bodyPr>
            <a:normAutofit fontScale="85000" lnSpcReduction="20000"/>
          </a:bodyPr>
          <a:lstStyle/>
          <a:p>
            <a:pPr marL="0" indent="0">
              <a:buNone/>
            </a:pPr>
            <a:r>
              <a:rPr lang="en-US" sz="2600" dirty="0"/>
              <a:t>This funding is having a </a:t>
            </a:r>
            <a:r>
              <a:rPr lang="en-US" sz="2600" b="1" dirty="0"/>
              <a:t>tremendous (and much needed) impact</a:t>
            </a:r>
            <a:r>
              <a:rPr lang="en-US" sz="2600" dirty="0"/>
              <a:t> on the condition, functionality, code compliance and comfort of our facilities that students use everyday.</a:t>
            </a:r>
          </a:p>
          <a:p>
            <a:pPr marL="0" indent="0">
              <a:buNone/>
            </a:pPr>
            <a:endParaRPr lang="en-US" sz="2600" dirty="0"/>
          </a:p>
          <a:p>
            <a:pPr marL="0" indent="0">
              <a:buNone/>
            </a:pPr>
            <a:r>
              <a:rPr lang="en-US" sz="2600" dirty="0"/>
              <a:t>Roof Replacement and Repair projects top the list of projects we are accomplishing. A roof can have a significant impact on the </a:t>
            </a:r>
            <a:r>
              <a:rPr lang="en-US" sz="2600" b="1" dirty="0"/>
              <a:t>life of the building </a:t>
            </a:r>
            <a:r>
              <a:rPr lang="en-US" sz="2600" dirty="0"/>
              <a:t>and on the </a:t>
            </a:r>
            <a:r>
              <a:rPr lang="en-US" sz="2600" b="1" dirty="0"/>
              <a:t>health of building occupants</a:t>
            </a:r>
            <a:r>
              <a:rPr lang="en-US" sz="2600" dirty="0"/>
              <a:t>.</a:t>
            </a:r>
          </a:p>
          <a:p>
            <a:pPr marL="0" indent="0">
              <a:buNone/>
            </a:pPr>
            <a:endParaRPr lang="en-US" sz="2600" dirty="0"/>
          </a:p>
          <a:p>
            <a:pPr marL="0" indent="0">
              <a:buNone/>
            </a:pPr>
            <a:r>
              <a:rPr lang="en-US" sz="2600" dirty="0"/>
              <a:t>A number of the projects that we are undertaking are replacement and upgrades of Mechanical and Electrical systems (many from the 1960s). This is </a:t>
            </a:r>
            <a:r>
              <a:rPr lang="en-US" sz="2600" b="1" dirty="0"/>
              <a:t>providing energy savings that will continue for decades.</a:t>
            </a:r>
          </a:p>
          <a:p>
            <a:pPr marL="0" indent="0">
              <a:buNone/>
            </a:pPr>
            <a:endParaRPr lang="en-US" sz="2600" dirty="0"/>
          </a:p>
          <a:p>
            <a:pPr marL="0" indent="0">
              <a:buNone/>
            </a:pPr>
            <a:endParaRPr lang="en-US" sz="1300" dirty="0"/>
          </a:p>
        </p:txBody>
      </p:sp>
    </p:spTree>
    <p:extLst>
      <p:ext uri="{BB962C8B-B14F-4D97-AF65-F5344CB8AC3E}">
        <p14:creationId xmlns:p14="http://schemas.microsoft.com/office/powerpoint/2010/main" val="137647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04B338-EFD3-B455-9E95-3D75E44C1AFF}"/>
              </a:ext>
            </a:extLst>
          </p:cNvPr>
          <p:cNvSpPr txBox="1"/>
          <p:nvPr/>
        </p:nvSpPr>
        <p:spPr>
          <a:xfrm>
            <a:off x="718656" y="1348728"/>
            <a:ext cx="10754687" cy="3785652"/>
          </a:xfrm>
          <a:prstGeom prst="rect">
            <a:avLst/>
          </a:prstGeom>
          <a:noFill/>
        </p:spPr>
        <p:txBody>
          <a:bodyPr wrap="square" rtlCol="0">
            <a:spAutoFit/>
          </a:bodyPr>
          <a:lstStyle/>
          <a:p>
            <a:r>
              <a:rPr lang="en-US" sz="2400" dirty="0">
                <a:cs typeface="Calibri" panose="020F0502020204030204" pitchFamily="34" charset="0"/>
              </a:rPr>
              <a:t>Current construction market conditions affected by supply chain issues and skilled labor availability is causing wide fl</a:t>
            </a:r>
            <a:r>
              <a:rPr lang="en-US" sz="2400" dirty="0">
                <a:effectLst/>
                <a:ea typeface="Calibri" panose="020F0502020204030204" pitchFamily="34" charset="0"/>
              </a:rPr>
              <a:t>uctuations</a:t>
            </a:r>
            <a:r>
              <a:rPr lang="en-US" sz="2400" dirty="0">
                <a:cs typeface="Calibri" panose="020F0502020204030204" pitchFamily="34" charset="0"/>
              </a:rPr>
              <a:t> in the cost of projects that cannot be predicted until time of bidding.</a:t>
            </a:r>
          </a:p>
          <a:p>
            <a:endParaRPr lang="en-US" sz="2400" dirty="0">
              <a:cs typeface="Calibri" panose="020F0502020204030204" pitchFamily="34" charset="0"/>
            </a:endParaRPr>
          </a:p>
          <a:p>
            <a:r>
              <a:rPr lang="en-US" sz="2400" dirty="0">
                <a:cs typeface="Calibri" panose="020F0502020204030204" pitchFamily="34" charset="0"/>
              </a:rPr>
              <a:t>Projects can bid at prices in a range </a:t>
            </a:r>
            <a:r>
              <a:rPr lang="en-US" sz="2400" b="1" dirty="0">
                <a:cs typeface="Calibri" panose="020F0502020204030204" pitchFamily="34" charset="0"/>
              </a:rPr>
              <a:t>of 15% below estimates to 30% above estimates</a:t>
            </a:r>
            <a:r>
              <a:rPr lang="en-US" sz="2400" dirty="0">
                <a:cs typeface="Calibri" panose="020F0502020204030204" pitchFamily="34" charset="0"/>
              </a:rPr>
              <a:t>, and sometimes even higher.</a:t>
            </a:r>
          </a:p>
          <a:p>
            <a:endParaRPr lang="en-US" sz="2400" dirty="0">
              <a:cs typeface="Calibri" panose="020F0502020204030204" pitchFamily="34" charset="0"/>
            </a:endParaRPr>
          </a:p>
          <a:p>
            <a:r>
              <a:rPr lang="en-US" sz="2400" dirty="0">
                <a:cs typeface="Calibri" panose="020F0502020204030204" pitchFamily="34" charset="0"/>
              </a:rPr>
              <a:t>We are attempting to schedule asset preservation projects, in coordination with Finance Cabinet – DECA, to determine appropriate timing of project bids to hopefully maximize the funding.</a:t>
            </a:r>
            <a:endParaRPr lang="en-US" dirty="0">
              <a:cs typeface="Calibri" panose="020F0502020204030204" pitchFamily="34" charset="0"/>
            </a:endParaRPr>
          </a:p>
        </p:txBody>
      </p:sp>
      <p:sp>
        <p:nvSpPr>
          <p:cNvPr id="4" name="TextBox 3">
            <a:extLst>
              <a:ext uri="{FF2B5EF4-FFF2-40B4-BE49-F238E27FC236}">
                <a16:creationId xmlns:a16="http://schemas.microsoft.com/office/drawing/2014/main" id="{825684B7-E5CF-78AA-2F86-9D65D48BACB0}"/>
              </a:ext>
            </a:extLst>
          </p:cNvPr>
          <p:cNvSpPr txBox="1"/>
          <p:nvPr/>
        </p:nvSpPr>
        <p:spPr>
          <a:xfrm>
            <a:off x="2787804" y="401445"/>
            <a:ext cx="7460166" cy="707886"/>
          </a:xfrm>
          <a:prstGeom prst="rect">
            <a:avLst/>
          </a:prstGeom>
          <a:noFill/>
        </p:spPr>
        <p:txBody>
          <a:bodyPr wrap="square" rtlCol="0">
            <a:spAutoFit/>
          </a:bodyPr>
          <a:lstStyle/>
          <a:p>
            <a:r>
              <a:rPr lang="en-US" sz="4000" b="1" dirty="0"/>
              <a:t>Current Market Conditions </a:t>
            </a:r>
          </a:p>
        </p:txBody>
      </p:sp>
    </p:spTree>
    <p:extLst>
      <p:ext uri="{BB962C8B-B14F-4D97-AF65-F5344CB8AC3E}">
        <p14:creationId xmlns:p14="http://schemas.microsoft.com/office/powerpoint/2010/main" val="403834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5684B7-E5CF-78AA-2F86-9D65D48BACB0}"/>
              </a:ext>
            </a:extLst>
          </p:cNvPr>
          <p:cNvSpPr txBox="1"/>
          <p:nvPr/>
        </p:nvSpPr>
        <p:spPr>
          <a:xfrm>
            <a:off x="2787804" y="401445"/>
            <a:ext cx="7460166" cy="707886"/>
          </a:xfrm>
          <a:prstGeom prst="rect">
            <a:avLst/>
          </a:prstGeom>
          <a:noFill/>
        </p:spPr>
        <p:txBody>
          <a:bodyPr wrap="square" rtlCol="0">
            <a:spAutoFit/>
          </a:bodyPr>
          <a:lstStyle/>
          <a:p>
            <a:r>
              <a:rPr lang="en-US" sz="4000" b="1" dirty="0"/>
              <a:t>Current Market Conditions </a:t>
            </a:r>
          </a:p>
        </p:txBody>
      </p:sp>
      <p:sp>
        <p:nvSpPr>
          <p:cNvPr id="2" name="TextBox 1">
            <a:extLst>
              <a:ext uri="{FF2B5EF4-FFF2-40B4-BE49-F238E27FC236}">
                <a16:creationId xmlns:a16="http://schemas.microsoft.com/office/drawing/2014/main" id="{4AE8085B-618E-1935-E17A-FFD884B2B446}"/>
              </a:ext>
            </a:extLst>
          </p:cNvPr>
          <p:cNvSpPr txBox="1"/>
          <p:nvPr/>
        </p:nvSpPr>
        <p:spPr>
          <a:xfrm>
            <a:off x="1" y="1521613"/>
            <a:ext cx="12192000" cy="292387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economic situation has caused the current funding to appear to be insufficient to accomplish the original list of projects that KCTCS expected to be able to fund. The impact is as follows:</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Current Asset Preservation Pool Funding 				$  206,152,000 (bonds &amp; match)</a:t>
            </a:r>
          </a:p>
          <a:p>
            <a:r>
              <a:rPr lang="en-US" sz="2400" dirty="0">
                <a:latin typeface="Calibri" panose="020F0502020204030204" pitchFamily="34" charset="0"/>
                <a:cs typeface="Calibri" panose="020F0502020204030204" pitchFamily="34" charset="0"/>
              </a:rPr>
              <a:t>	Anticipated Cost of Current Project List					$  247,382,400 </a:t>
            </a:r>
          </a:p>
          <a:p>
            <a:r>
              <a:rPr lang="en-US" sz="2400" dirty="0">
                <a:latin typeface="Calibri" panose="020F0502020204030204" pitchFamily="34" charset="0"/>
                <a:cs typeface="Calibri" panose="020F0502020204030204" pitchFamily="34" charset="0"/>
              </a:rPr>
              <a:t>														________________________________</a:t>
            </a:r>
          </a:p>
          <a:p>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Shortfall of Funding to accomplish current project list 	$    41,230,400  (20% shortfall)</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8181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5684B7-E5CF-78AA-2F86-9D65D48BACB0}"/>
              </a:ext>
            </a:extLst>
          </p:cNvPr>
          <p:cNvSpPr txBox="1"/>
          <p:nvPr/>
        </p:nvSpPr>
        <p:spPr>
          <a:xfrm>
            <a:off x="2787804" y="401445"/>
            <a:ext cx="7460166" cy="707886"/>
          </a:xfrm>
          <a:prstGeom prst="rect">
            <a:avLst/>
          </a:prstGeom>
          <a:noFill/>
        </p:spPr>
        <p:txBody>
          <a:bodyPr wrap="square" rtlCol="0">
            <a:spAutoFit/>
          </a:bodyPr>
          <a:lstStyle/>
          <a:p>
            <a:r>
              <a:rPr lang="en-US" sz="4000" b="1" dirty="0"/>
              <a:t>Current Market Conditions </a:t>
            </a:r>
          </a:p>
        </p:txBody>
      </p:sp>
      <p:sp>
        <p:nvSpPr>
          <p:cNvPr id="2" name="TextBox 1">
            <a:extLst>
              <a:ext uri="{FF2B5EF4-FFF2-40B4-BE49-F238E27FC236}">
                <a16:creationId xmlns:a16="http://schemas.microsoft.com/office/drawing/2014/main" id="{4AE8085B-618E-1935-E17A-FFD884B2B446}"/>
              </a:ext>
            </a:extLst>
          </p:cNvPr>
          <p:cNvSpPr txBox="1"/>
          <p:nvPr/>
        </p:nvSpPr>
        <p:spPr>
          <a:xfrm>
            <a:off x="1" y="1521613"/>
            <a:ext cx="12192000" cy="335476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Mitigation efforts </a:t>
            </a:r>
            <a:r>
              <a:rPr lang="en-US" sz="3200" dirty="0">
                <a:latin typeface="Calibri" panose="020F0502020204030204" pitchFamily="34" charset="0"/>
                <a:cs typeface="Calibri" panose="020F0502020204030204" pitchFamily="34" charset="0"/>
              </a:rPr>
              <a:t>to this shortfall that are being undertaken:</a:t>
            </a:r>
          </a:p>
          <a:p>
            <a:pPr marL="914400" lvl="1" indent="-457200">
              <a:buAutoNum type="arabicParenR"/>
            </a:pPr>
            <a:r>
              <a:rPr lang="en-US" sz="3200" dirty="0">
                <a:latin typeface="Calibri" panose="020F0502020204030204" pitchFamily="34" charset="0"/>
                <a:cs typeface="Calibri" panose="020F0502020204030204" pitchFamily="34" charset="0"/>
              </a:rPr>
              <a:t>Value Engineering is given priority in earlier design phases of the project.</a:t>
            </a:r>
          </a:p>
          <a:p>
            <a:pPr marL="914400" lvl="1" indent="-457200">
              <a:buAutoNum type="arabicParenR"/>
            </a:pPr>
            <a:r>
              <a:rPr lang="en-US" sz="3200" dirty="0">
                <a:latin typeface="Calibri" panose="020F0502020204030204" pitchFamily="34" charset="0"/>
                <a:cs typeface="Calibri" panose="020F0502020204030204" pitchFamily="34" charset="0"/>
              </a:rPr>
              <a:t>Scheduling of Bid lettings to react to volatile market conditions.</a:t>
            </a:r>
          </a:p>
          <a:p>
            <a:pPr marL="914400" lvl="1" indent="-457200">
              <a:buFontTx/>
              <a:buAutoNum type="arabicParenR"/>
            </a:pPr>
            <a:r>
              <a:rPr lang="en-US" sz="3200" dirty="0">
                <a:latin typeface="Calibri" panose="020F0502020204030204" pitchFamily="34" charset="0"/>
                <a:cs typeface="Calibri" panose="020F0502020204030204" pitchFamily="34" charset="0"/>
              </a:rPr>
              <a:t>Active recruitment for bidding activity.</a:t>
            </a:r>
          </a:p>
          <a:p>
            <a:pPr marL="914400" lvl="1" indent="-457200">
              <a:buAutoNum type="arabicParenR"/>
            </a:pPr>
            <a:r>
              <a:rPr lang="en-US" sz="3200" dirty="0">
                <a:latin typeface="Calibri" panose="020F0502020204030204" pitchFamily="34" charset="0"/>
                <a:cs typeface="Calibri" panose="020F0502020204030204" pitchFamily="34" charset="0"/>
              </a:rPr>
              <a:t>Reduction of project scope / deferred project scope.</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088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C414-E6F7-9F7F-FB12-F38FE56E51F3}"/>
              </a:ext>
            </a:extLst>
          </p:cNvPr>
          <p:cNvSpPr>
            <a:spLocks noGrp="1"/>
          </p:cNvSpPr>
          <p:nvPr>
            <p:ph type="title"/>
          </p:nvPr>
        </p:nvSpPr>
        <p:spPr>
          <a:xfrm>
            <a:off x="369887" y="113191"/>
            <a:ext cx="11429999" cy="885100"/>
          </a:xfrm>
        </p:spPr>
        <p:txBody>
          <a:bodyPr/>
          <a:lstStyle/>
          <a:p>
            <a:r>
              <a:rPr lang="en-US" sz="3200" dirty="0"/>
              <a:t>Impact on Capital Budget and 6-year planning</a:t>
            </a:r>
            <a:br>
              <a:rPr lang="en-US" sz="3200" dirty="0"/>
            </a:br>
            <a:r>
              <a:rPr lang="en-US" sz="2000" dirty="0"/>
              <a:t>Asset Preservation funding</a:t>
            </a:r>
          </a:p>
        </p:txBody>
      </p:sp>
      <p:sp>
        <p:nvSpPr>
          <p:cNvPr id="8" name="Text Placeholder 7">
            <a:extLst>
              <a:ext uri="{FF2B5EF4-FFF2-40B4-BE49-F238E27FC236}">
                <a16:creationId xmlns:a16="http://schemas.microsoft.com/office/drawing/2014/main" id="{C2648FDD-570F-AC21-D9A3-C9F77BC2F4B8}"/>
              </a:ext>
            </a:extLst>
          </p:cNvPr>
          <p:cNvSpPr>
            <a:spLocks noGrp="1"/>
          </p:cNvSpPr>
          <p:nvPr>
            <p:ph type="body" sz="quarter" idx="3"/>
          </p:nvPr>
        </p:nvSpPr>
        <p:spPr>
          <a:xfrm>
            <a:off x="708242" y="1278328"/>
            <a:ext cx="10843398" cy="480974"/>
          </a:xfrm>
        </p:spPr>
        <p:txBody>
          <a:bodyPr/>
          <a:lstStyle/>
          <a:p>
            <a:pPr algn="ctr"/>
            <a:r>
              <a:rPr lang="en-US" dirty="0"/>
              <a:t>6-Year Planning</a:t>
            </a:r>
          </a:p>
        </p:txBody>
      </p:sp>
      <p:sp>
        <p:nvSpPr>
          <p:cNvPr id="10" name="Content Placeholder 9">
            <a:extLst>
              <a:ext uri="{FF2B5EF4-FFF2-40B4-BE49-F238E27FC236}">
                <a16:creationId xmlns:a16="http://schemas.microsoft.com/office/drawing/2014/main" id="{EB6ED49B-4A07-28EB-F343-5D35FB46E4A4}"/>
              </a:ext>
            </a:extLst>
          </p:cNvPr>
          <p:cNvSpPr>
            <a:spLocks noGrp="1"/>
          </p:cNvSpPr>
          <p:nvPr>
            <p:ph sz="half" idx="2"/>
          </p:nvPr>
        </p:nvSpPr>
        <p:spPr>
          <a:xfrm>
            <a:off x="369887" y="2349731"/>
            <a:ext cx="11584220" cy="2817887"/>
          </a:xfrm>
        </p:spPr>
        <p:txBody>
          <a:bodyPr/>
          <a:lstStyle/>
          <a:p>
            <a:pPr marL="0" indent="0" algn="ctr">
              <a:buNone/>
            </a:pPr>
            <a:r>
              <a:rPr lang="en-US" sz="3600" dirty="0">
                <a:effectLst/>
                <a:ea typeface="Calibri" panose="020F0502020204030204" pitchFamily="34" charset="0"/>
              </a:rPr>
              <a:t>KCTCS has a total of approximately $310M in asset preservation projects that will remain. These were included in the 2</a:t>
            </a:r>
            <a:r>
              <a:rPr lang="en-US" sz="3600" baseline="30000" dirty="0">
                <a:effectLst/>
                <a:ea typeface="Calibri" panose="020F0502020204030204" pitchFamily="34" charset="0"/>
              </a:rPr>
              <a:t>nd</a:t>
            </a:r>
            <a:r>
              <a:rPr lang="en-US" sz="3600" dirty="0">
                <a:effectLst/>
                <a:ea typeface="Calibri" panose="020F0502020204030204" pitchFamily="34" charset="0"/>
              </a:rPr>
              <a:t> and 3</a:t>
            </a:r>
            <a:r>
              <a:rPr lang="en-US" sz="3600" baseline="30000" dirty="0">
                <a:effectLst/>
                <a:ea typeface="Calibri" panose="020F0502020204030204" pitchFamily="34" charset="0"/>
              </a:rPr>
              <a:t>rd</a:t>
            </a:r>
            <a:r>
              <a:rPr lang="en-US" sz="3600" dirty="0">
                <a:effectLst/>
                <a:ea typeface="Calibri" panose="020F0502020204030204" pitchFamily="34" charset="0"/>
              </a:rPr>
              <a:t> biennium (2024-2028).  </a:t>
            </a:r>
            <a:endParaRPr lang="en-US" sz="3600" dirty="0"/>
          </a:p>
          <a:p>
            <a:endParaRPr lang="en-US" dirty="0"/>
          </a:p>
        </p:txBody>
      </p:sp>
    </p:spTree>
    <p:extLst>
      <p:ext uri="{BB962C8B-B14F-4D97-AF65-F5344CB8AC3E}">
        <p14:creationId xmlns:p14="http://schemas.microsoft.com/office/powerpoint/2010/main" val="2656035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C414-E6F7-9F7F-FB12-F38FE56E51F3}"/>
              </a:ext>
            </a:extLst>
          </p:cNvPr>
          <p:cNvSpPr>
            <a:spLocks noGrp="1"/>
          </p:cNvSpPr>
          <p:nvPr>
            <p:ph type="title"/>
          </p:nvPr>
        </p:nvSpPr>
        <p:spPr>
          <a:xfrm>
            <a:off x="369887" y="113191"/>
            <a:ext cx="11429999" cy="885100"/>
          </a:xfrm>
        </p:spPr>
        <p:txBody>
          <a:bodyPr/>
          <a:lstStyle/>
          <a:p>
            <a:r>
              <a:rPr lang="en-US" sz="3600" dirty="0"/>
              <a:t>A Note on the Huron Study </a:t>
            </a:r>
          </a:p>
        </p:txBody>
      </p:sp>
      <p:sp>
        <p:nvSpPr>
          <p:cNvPr id="10" name="Content Placeholder 9">
            <a:extLst>
              <a:ext uri="{FF2B5EF4-FFF2-40B4-BE49-F238E27FC236}">
                <a16:creationId xmlns:a16="http://schemas.microsoft.com/office/drawing/2014/main" id="{EB6ED49B-4A07-28EB-F343-5D35FB46E4A4}"/>
              </a:ext>
            </a:extLst>
          </p:cNvPr>
          <p:cNvSpPr>
            <a:spLocks noGrp="1"/>
          </p:cNvSpPr>
          <p:nvPr>
            <p:ph sz="half" idx="2"/>
          </p:nvPr>
        </p:nvSpPr>
        <p:spPr>
          <a:xfrm>
            <a:off x="369887" y="1301517"/>
            <a:ext cx="11584220" cy="2817887"/>
          </a:xfrm>
        </p:spPr>
        <p:txBody>
          <a:bodyPr/>
          <a:lstStyle/>
          <a:p>
            <a:pPr marL="0" indent="0" algn="l">
              <a:buNone/>
            </a:pPr>
            <a:r>
              <a:rPr lang="en-US" sz="2400" b="0" i="0" dirty="0">
                <a:solidFill>
                  <a:srgbClr val="00467F"/>
                </a:solidFill>
                <a:effectLst/>
                <a:latin typeface="Work Sans" pitchFamily="2" charset="0"/>
              </a:rPr>
              <a:t>The state Legislative Contract Review Committee recently approved a contract with Huron Consulting Group Education – Huron - to review the following at KCTCS (16 Colleges and the System Office): </a:t>
            </a:r>
          </a:p>
          <a:p>
            <a:pPr marL="0" indent="0" algn="l">
              <a:buNone/>
            </a:pPr>
            <a:endParaRPr lang="en-US" sz="2400" b="0" i="0" dirty="0">
              <a:solidFill>
                <a:srgbClr val="00467F"/>
              </a:solidFill>
              <a:effectLst/>
              <a:latin typeface="Work Sans" pitchFamily="2" charset="0"/>
            </a:endParaRPr>
          </a:p>
          <a:p>
            <a:pPr algn="l">
              <a:buFont typeface="Arial" panose="020B0604020202020204" pitchFamily="34" charset="0"/>
              <a:buChar char="•"/>
            </a:pPr>
            <a:r>
              <a:rPr lang="en-US" sz="2400" b="0" i="0" dirty="0">
                <a:solidFill>
                  <a:srgbClr val="00467F"/>
                </a:solidFill>
                <a:effectLst/>
                <a:latin typeface="Work Sans" pitchFamily="2" charset="0"/>
              </a:rPr>
              <a:t>Space utilization assessment</a:t>
            </a:r>
          </a:p>
          <a:p>
            <a:pPr algn="l">
              <a:buFont typeface="Arial" panose="020B0604020202020204" pitchFamily="34" charset="0"/>
              <a:buChar char="•"/>
            </a:pPr>
            <a:r>
              <a:rPr lang="en-US" sz="2400" b="0" i="0" dirty="0">
                <a:solidFill>
                  <a:srgbClr val="00467F"/>
                </a:solidFill>
                <a:effectLst/>
                <a:latin typeface="Work Sans" pitchFamily="2" charset="0"/>
              </a:rPr>
              <a:t>Academic programming optimization</a:t>
            </a:r>
          </a:p>
          <a:p>
            <a:pPr algn="l">
              <a:buFont typeface="Arial" panose="020B0604020202020204" pitchFamily="34" charset="0"/>
              <a:buChar char="•"/>
            </a:pPr>
            <a:r>
              <a:rPr lang="en-US" sz="2400" b="0" i="0" dirty="0">
                <a:solidFill>
                  <a:srgbClr val="00467F"/>
                </a:solidFill>
                <a:effectLst/>
                <a:latin typeface="Work Sans" pitchFamily="2" charset="0"/>
              </a:rPr>
              <a:t>Financials and organization assessment</a:t>
            </a:r>
          </a:p>
          <a:p>
            <a:pPr algn="l">
              <a:buFont typeface="Arial" panose="020B0604020202020204" pitchFamily="34" charset="0"/>
              <a:buChar char="•"/>
            </a:pPr>
            <a:r>
              <a:rPr lang="en-US" sz="2400" b="0" i="0" dirty="0">
                <a:solidFill>
                  <a:srgbClr val="00467F"/>
                </a:solidFill>
                <a:effectLst/>
                <a:latin typeface="Work Sans" pitchFamily="2" charset="0"/>
              </a:rPr>
              <a:t>Compensation and equity</a:t>
            </a:r>
          </a:p>
          <a:p>
            <a:pPr algn="l">
              <a:buFont typeface="Arial" panose="020B0604020202020204" pitchFamily="34" charset="0"/>
              <a:buChar char="•"/>
            </a:pPr>
            <a:r>
              <a:rPr lang="en-US" sz="2400" b="0" i="0" dirty="0">
                <a:solidFill>
                  <a:srgbClr val="00467F"/>
                </a:solidFill>
                <a:effectLst/>
                <a:latin typeface="Work Sans" pitchFamily="2" charset="0"/>
              </a:rPr>
              <a:t>Career framework to define career paths, compensation compared to market and internal equity </a:t>
            </a:r>
          </a:p>
          <a:p>
            <a:endParaRPr lang="en-US" dirty="0"/>
          </a:p>
        </p:txBody>
      </p:sp>
    </p:spTree>
    <p:extLst>
      <p:ext uri="{BB962C8B-B14F-4D97-AF65-F5344CB8AC3E}">
        <p14:creationId xmlns:p14="http://schemas.microsoft.com/office/powerpoint/2010/main" val="685048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CD0C-E55D-D04B-9147-D6D0D8170984}"/>
              </a:ext>
            </a:extLst>
          </p:cNvPr>
          <p:cNvSpPr>
            <a:spLocks noGrp="1"/>
          </p:cNvSpPr>
          <p:nvPr>
            <p:ph type="title"/>
          </p:nvPr>
        </p:nvSpPr>
        <p:spPr>
          <a:xfrm>
            <a:off x="2152650" y="365127"/>
            <a:ext cx="7886700" cy="574674"/>
          </a:xfrm>
        </p:spPr>
        <p:txBody>
          <a:bodyPr>
            <a:normAutofit fontScale="90000"/>
          </a:bodyPr>
          <a:lstStyle/>
          <a:p>
            <a:pPr algn="ctr"/>
            <a:r>
              <a:rPr lang="en-US" b="1" dirty="0">
                <a:solidFill>
                  <a:srgbClr val="FFC000"/>
                </a:solidFill>
              </a:rPr>
              <a:t>Commonwealth West Healthcare Workforce Innovation Center</a:t>
            </a:r>
            <a:endParaRPr lang="en-US" dirty="0"/>
          </a:p>
        </p:txBody>
      </p:sp>
      <p:sp>
        <p:nvSpPr>
          <p:cNvPr id="3" name="Content Placeholder 2">
            <a:extLst>
              <a:ext uri="{FF2B5EF4-FFF2-40B4-BE49-F238E27FC236}">
                <a16:creationId xmlns:a16="http://schemas.microsoft.com/office/drawing/2014/main" id="{E92C6B8F-3F11-514A-9E7C-78EFF9A63363}"/>
              </a:ext>
            </a:extLst>
          </p:cNvPr>
          <p:cNvSpPr>
            <a:spLocks noGrp="1"/>
          </p:cNvSpPr>
          <p:nvPr>
            <p:ph idx="1"/>
          </p:nvPr>
        </p:nvSpPr>
        <p:spPr>
          <a:xfrm>
            <a:off x="6096000" y="1440816"/>
            <a:ext cx="4248150" cy="3976369"/>
          </a:xfrm>
        </p:spPr>
        <p:txBody>
          <a:bodyPr>
            <a:normAutofit/>
          </a:bodyPr>
          <a:lstStyle/>
          <a:p>
            <a:r>
              <a:rPr lang="en-US" dirty="0">
                <a:solidFill>
                  <a:schemeClr val="accent5">
                    <a:lumMod val="50000"/>
                  </a:schemeClr>
                </a:solidFill>
              </a:rPr>
              <a:t>KY nonprofit corporation formed, CWHWIC, Inc.</a:t>
            </a:r>
          </a:p>
          <a:p>
            <a:r>
              <a:rPr lang="en-US" dirty="0">
                <a:solidFill>
                  <a:schemeClr val="accent5">
                    <a:lumMod val="50000"/>
                  </a:schemeClr>
                </a:solidFill>
              </a:rPr>
              <a:t>8 Member Board </a:t>
            </a:r>
          </a:p>
          <a:p>
            <a:r>
              <a:rPr lang="en-US" dirty="0">
                <a:solidFill>
                  <a:schemeClr val="accent5">
                    <a:lumMod val="50000"/>
                  </a:schemeClr>
                </a:solidFill>
              </a:rPr>
              <a:t>Physical Center located 2511 Frederica Street, Owensboro, KY</a:t>
            </a:r>
          </a:p>
          <a:p>
            <a:r>
              <a:rPr lang="en-US" dirty="0">
                <a:solidFill>
                  <a:schemeClr val="accent5">
                    <a:lumMod val="50000"/>
                  </a:schemeClr>
                </a:solidFill>
              </a:rPr>
              <a:t>MOA completed</a:t>
            </a:r>
          </a:p>
          <a:p>
            <a:r>
              <a:rPr lang="en-US" dirty="0">
                <a:solidFill>
                  <a:schemeClr val="accent5">
                    <a:lumMod val="50000"/>
                  </a:schemeClr>
                </a:solidFill>
              </a:rPr>
              <a:t>Staffing</a:t>
            </a:r>
          </a:p>
          <a:p>
            <a:pPr marL="0" indent="0">
              <a:buNone/>
            </a:pPr>
            <a:endParaRPr lang="en-US" dirty="0"/>
          </a:p>
        </p:txBody>
      </p:sp>
      <p:sp>
        <p:nvSpPr>
          <p:cNvPr id="5" name="TextBox 4">
            <a:extLst>
              <a:ext uri="{FF2B5EF4-FFF2-40B4-BE49-F238E27FC236}">
                <a16:creationId xmlns:a16="http://schemas.microsoft.com/office/drawing/2014/main" id="{2C553A42-32A6-0F45-B031-0D1ABA6F7755}"/>
              </a:ext>
            </a:extLst>
          </p:cNvPr>
          <p:cNvSpPr txBox="1"/>
          <p:nvPr/>
        </p:nvSpPr>
        <p:spPr>
          <a:xfrm>
            <a:off x="1809750" y="1383033"/>
            <a:ext cx="3879850" cy="3785652"/>
          </a:xfrm>
          <a:prstGeom prst="rect">
            <a:avLst/>
          </a:prstGeom>
          <a:noFill/>
        </p:spPr>
        <p:txBody>
          <a:bodyPr wrap="square" rtlCol="0">
            <a:spAutoFit/>
          </a:bodyPr>
          <a:lstStyle/>
          <a:p>
            <a:pPr marL="285750" indent="-285750" defTabSz="914400">
              <a:buFont typeface="Arial" panose="020B0604020202020204" pitchFamily="34" charset="0"/>
              <a:buChar char="•"/>
            </a:pPr>
            <a:r>
              <a:rPr lang="en-US" sz="2400" dirty="0">
                <a:solidFill>
                  <a:srgbClr val="5B9BD5">
                    <a:lumMod val="50000"/>
                  </a:srgbClr>
                </a:solidFill>
                <a:latin typeface="Calibri" panose="020F0502020204030204"/>
              </a:rPr>
              <a:t>Collaborative of 8 Higher Education Institutions, Regional Healthcare Providers, School Districts in 20 Counties, and  Owensboro Health to increase the pipeline of healthcare workers via recruitment, education, and training.</a:t>
            </a:r>
          </a:p>
        </p:txBody>
      </p:sp>
    </p:spTree>
    <p:extLst>
      <p:ext uri="{BB962C8B-B14F-4D97-AF65-F5344CB8AC3E}">
        <p14:creationId xmlns:p14="http://schemas.microsoft.com/office/powerpoint/2010/main" val="119853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EDE5662-7E83-2A72-D824-9BD0F201CF14}"/>
              </a:ext>
            </a:extLst>
          </p:cNvPr>
          <p:cNvSpPr>
            <a:spLocks noGrp="1"/>
          </p:cNvSpPr>
          <p:nvPr>
            <p:ph idx="1"/>
          </p:nvPr>
        </p:nvSpPr>
        <p:spPr>
          <a:xfrm>
            <a:off x="4187083" y="449679"/>
            <a:ext cx="6141481" cy="1173992"/>
          </a:xfrm>
        </p:spPr>
        <p:txBody>
          <a:bodyPr/>
          <a:lstStyle/>
          <a:p>
            <a:pPr marL="0" indent="0">
              <a:buNone/>
            </a:pPr>
            <a:r>
              <a:rPr lang="en-US" sz="3600" b="1" i="1" dirty="0"/>
              <a:t>16 Community and Technical Colleges </a:t>
            </a:r>
          </a:p>
          <a:p>
            <a:pPr marL="0" indent="0">
              <a:buNone/>
            </a:pPr>
            <a:endParaRPr lang="en-US" sz="3600" b="1" i="1" dirty="0"/>
          </a:p>
          <a:p>
            <a:pPr marL="0" indent="0">
              <a:buNone/>
            </a:pPr>
            <a:endParaRPr lang="en-US" sz="3600" b="1" i="1" dirty="0"/>
          </a:p>
          <a:p>
            <a:pPr marL="0" indent="0">
              <a:buNone/>
            </a:pPr>
            <a:endParaRPr lang="en-US" sz="3600" b="1" i="1" dirty="0"/>
          </a:p>
          <a:p>
            <a:pPr marL="0" indent="0">
              <a:buNone/>
            </a:pPr>
            <a:endParaRPr lang="en-US" sz="3600" b="1" i="1" dirty="0"/>
          </a:p>
          <a:p>
            <a:pPr marL="0" indent="0">
              <a:buNone/>
            </a:pPr>
            <a:endParaRPr lang="en-US" sz="3600" b="1" i="1" dirty="0"/>
          </a:p>
          <a:p>
            <a:pPr marL="0" indent="0">
              <a:buNone/>
            </a:pPr>
            <a:endParaRPr lang="en-US" sz="3600" b="1" i="1" dirty="0"/>
          </a:p>
          <a:p>
            <a:pPr marL="0" indent="0">
              <a:buNone/>
            </a:pPr>
            <a:endParaRPr lang="en-US" dirty="0"/>
          </a:p>
        </p:txBody>
      </p:sp>
      <p:pic>
        <p:nvPicPr>
          <p:cNvPr id="3" name="Graphic 2" descr="Diploma roll with solid fill">
            <a:extLst>
              <a:ext uri="{FF2B5EF4-FFF2-40B4-BE49-F238E27FC236}">
                <a16:creationId xmlns:a16="http://schemas.microsoft.com/office/drawing/2014/main" id="{1F69D768-C4DF-69C2-F760-D245FC8EC5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0032" y="-113739"/>
            <a:ext cx="2300828" cy="2300828"/>
          </a:xfrm>
          <a:prstGeom prst="rect">
            <a:avLst/>
          </a:prstGeom>
        </p:spPr>
      </p:pic>
      <p:pic>
        <p:nvPicPr>
          <p:cNvPr id="5" name="Graphic 4" descr="Schoolhouse outline">
            <a:extLst>
              <a:ext uri="{FF2B5EF4-FFF2-40B4-BE49-F238E27FC236}">
                <a16:creationId xmlns:a16="http://schemas.microsoft.com/office/drawing/2014/main" id="{C96B2E15-410A-6A42-2E35-C690BE46AA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3607" y="1457239"/>
            <a:ext cx="2613679" cy="2613679"/>
          </a:xfrm>
          <a:prstGeom prst="rect">
            <a:avLst/>
          </a:prstGeom>
        </p:spPr>
      </p:pic>
      <p:pic>
        <p:nvPicPr>
          <p:cNvPr id="10" name="Graphic 9" descr="Building Brick Wall outline">
            <a:extLst>
              <a:ext uri="{FF2B5EF4-FFF2-40B4-BE49-F238E27FC236}">
                <a16:creationId xmlns:a16="http://schemas.microsoft.com/office/drawing/2014/main" id="{8931EB0C-50DF-0556-44FB-9F7AA6BD5E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8658" y="3438936"/>
            <a:ext cx="2804390" cy="2804390"/>
          </a:xfrm>
          <a:prstGeom prst="rect">
            <a:avLst/>
          </a:prstGeom>
        </p:spPr>
      </p:pic>
      <p:sp>
        <p:nvSpPr>
          <p:cNvPr id="11" name="Content Placeholder 5">
            <a:extLst>
              <a:ext uri="{FF2B5EF4-FFF2-40B4-BE49-F238E27FC236}">
                <a16:creationId xmlns:a16="http://schemas.microsoft.com/office/drawing/2014/main" id="{3FE07CEC-547B-D952-541F-EE63833E4C2B}"/>
              </a:ext>
            </a:extLst>
          </p:cNvPr>
          <p:cNvSpPr txBox="1">
            <a:spLocks/>
          </p:cNvSpPr>
          <p:nvPr/>
        </p:nvSpPr>
        <p:spPr>
          <a:xfrm>
            <a:off x="4568525" y="3177481"/>
            <a:ext cx="6141481" cy="1173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i="1" dirty="0"/>
              <a:t>70 Campuses</a:t>
            </a:r>
          </a:p>
          <a:p>
            <a:pPr marL="0" indent="0">
              <a:buFont typeface="Arial" panose="020B0604020202020204" pitchFamily="34" charset="0"/>
              <a:buNone/>
            </a:pPr>
            <a:endParaRPr lang="en-US" sz="3600" b="1" i="1" dirty="0"/>
          </a:p>
          <a:p>
            <a:pPr marL="0" indent="0">
              <a:buFont typeface="Arial" panose="020B0604020202020204" pitchFamily="34" charset="0"/>
              <a:buNone/>
            </a:pPr>
            <a:endParaRPr lang="en-US" sz="3600" b="1" i="1" dirty="0"/>
          </a:p>
          <a:p>
            <a:pPr marL="0" indent="0">
              <a:buFont typeface="Arial" panose="020B0604020202020204" pitchFamily="34" charset="0"/>
              <a:buNone/>
            </a:pPr>
            <a:endParaRPr lang="en-US" sz="3600" b="1" i="1" dirty="0"/>
          </a:p>
          <a:p>
            <a:pPr marL="0" indent="0">
              <a:buFont typeface="Arial" panose="020B0604020202020204" pitchFamily="34" charset="0"/>
              <a:buNone/>
            </a:pPr>
            <a:endParaRPr lang="en-US" dirty="0"/>
          </a:p>
        </p:txBody>
      </p:sp>
      <p:sp>
        <p:nvSpPr>
          <p:cNvPr id="13" name="Content Placeholder 5">
            <a:extLst>
              <a:ext uri="{FF2B5EF4-FFF2-40B4-BE49-F238E27FC236}">
                <a16:creationId xmlns:a16="http://schemas.microsoft.com/office/drawing/2014/main" id="{5A2D0943-8265-670E-CF0C-EC1339EDFC63}"/>
              </a:ext>
            </a:extLst>
          </p:cNvPr>
          <p:cNvSpPr txBox="1">
            <a:spLocks/>
          </p:cNvSpPr>
          <p:nvPr/>
        </p:nvSpPr>
        <p:spPr>
          <a:xfrm>
            <a:off x="4488110" y="5023727"/>
            <a:ext cx="6349003" cy="1173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i="1" dirty="0"/>
              <a:t>330 Buildings </a:t>
            </a:r>
          </a:p>
          <a:p>
            <a:pPr marL="0" indent="0">
              <a:buFont typeface="Arial" panose="020B0604020202020204" pitchFamily="34" charset="0"/>
              <a:buNone/>
            </a:pPr>
            <a:endParaRPr lang="en-US" sz="3600" b="1" i="1" dirty="0"/>
          </a:p>
          <a:p>
            <a:pPr marL="0" indent="0">
              <a:buFont typeface="Arial" panose="020B0604020202020204" pitchFamily="34" charset="0"/>
              <a:buNone/>
            </a:pPr>
            <a:endParaRPr lang="en-US" sz="3600" b="1" i="1" dirty="0"/>
          </a:p>
          <a:p>
            <a:pPr marL="0" indent="0">
              <a:buFont typeface="Arial" panose="020B0604020202020204" pitchFamily="34" charset="0"/>
              <a:buNone/>
            </a:pPr>
            <a:endParaRPr lang="en-US" sz="3600" b="1" i="1"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865227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A2A98-16EE-46FC-BF9C-C058967EECE0}"/>
              </a:ext>
            </a:extLst>
          </p:cNvPr>
          <p:cNvSpPr>
            <a:spLocks noGrp="1"/>
          </p:cNvSpPr>
          <p:nvPr>
            <p:ph type="title"/>
          </p:nvPr>
        </p:nvSpPr>
        <p:spPr/>
        <p:txBody>
          <a:bodyPr/>
          <a:lstStyle/>
          <a:p>
            <a:pPr algn="ctr"/>
            <a:r>
              <a:rPr lang="en-US" b="1" dirty="0">
                <a:solidFill>
                  <a:srgbClr val="FFC000"/>
                </a:solidFill>
              </a:rPr>
              <a:t>Commonwealth West Healthcare Workforce Innovation Center</a:t>
            </a:r>
            <a:endParaRPr lang="en-US" dirty="0"/>
          </a:p>
        </p:txBody>
      </p:sp>
      <p:sp>
        <p:nvSpPr>
          <p:cNvPr id="3" name="Content Placeholder 2">
            <a:extLst>
              <a:ext uri="{FF2B5EF4-FFF2-40B4-BE49-F238E27FC236}">
                <a16:creationId xmlns:a16="http://schemas.microsoft.com/office/drawing/2014/main" id="{AD1229C8-1D8C-490B-A5F7-D1B2E40A66BF}"/>
              </a:ext>
            </a:extLst>
          </p:cNvPr>
          <p:cNvSpPr>
            <a:spLocks noGrp="1"/>
          </p:cNvSpPr>
          <p:nvPr>
            <p:ph sz="half" idx="1"/>
          </p:nvPr>
        </p:nvSpPr>
        <p:spPr>
          <a:xfrm>
            <a:off x="2152650" y="1839055"/>
            <a:ext cx="3886200" cy="4351338"/>
          </a:xfrm>
        </p:spPr>
        <p:txBody>
          <a:bodyPr>
            <a:normAutofit/>
          </a:bodyPr>
          <a:lstStyle/>
          <a:p>
            <a:r>
              <a:rPr lang="en-US" sz="2600" dirty="0">
                <a:solidFill>
                  <a:schemeClr val="accent5">
                    <a:lumMod val="50000"/>
                  </a:schemeClr>
                </a:solidFill>
              </a:rPr>
              <a:t>Design Healthcare Pathways (Secondary and Career Centers)  </a:t>
            </a:r>
          </a:p>
          <a:p>
            <a:r>
              <a:rPr lang="en-US" sz="2600" dirty="0">
                <a:solidFill>
                  <a:schemeClr val="accent5">
                    <a:lumMod val="50000"/>
                  </a:schemeClr>
                </a:solidFill>
              </a:rPr>
              <a:t>Design phase of physical Innovation Center</a:t>
            </a:r>
          </a:p>
          <a:p>
            <a:r>
              <a:rPr lang="en-US" sz="2600" dirty="0">
                <a:solidFill>
                  <a:schemeClr val="accent5">
                    <a:lumMod val="50000"/>
                  </a:schemeClr>
                </a:solidFill>
              </a:rPr>
              <a:t>Obtain virtual reality training equipment</a:t>
            </a:r>
          </a:p>
          <a:p>
            <a:r>
              <a:rPr lang="en-US" sz="2600" dirty="0">
                <a:solidFill>
                  <a:schemeClr val="accent5">
                    <a:lumMod val="50000"/>
                  </a:schemeClr>
                </a:solidFill>
              </a:rPr>
              <a:t>Obtain mobile training labs</a:t>
            </a:r>
          </a:p>
        </p:txBody>
      </p:sp>
      <p:pic>
        <p:nvPicPr>
          <p:cNvPr id="7" name="Picture 2" descr="How virtual reality is revolutionizing health care | Health | Spokane | The  Pacific Northwest Inlander | News, Politics, Music, Calendar, Events in  Spokane, Coeur d'Alene and the Inland Northwest">
            <a:extLst>
              <a:ext uri="{FF2B5EF4-FFF2-40B4-BE49-F238E27FC236}">
                <a16:creationId xmlns:a16="http://schemas.microsoft.com/office/drawing/2014/main" id="{3F977F3A-2EDC-413F-AD6C-545810FD4C0F}"/>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267450" y="2331911"/>
            <a:ext cx="3886200" cy="2597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51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A219DFB-5D80-4839-ADC6-16D28B5CDD1F}"/>
              </a:ext>
            </a:extLst>
          </p:cNvPr>
          <p:cNvSpPr>
            <a:spLocks noGrp="1"/>
          </p:cNvSpPr>
          <p:nvPr>
            <p:ph type="title"/>
          </p:nvPr>
        </p:nvSpPr>
        <p:spPr/>
        <p:txBody>
          <a:bodyPr>
            <a:normAutofit/>
          </a:bodyPr>
          <a:lstStyle/>
          <a:p>
            <a:pPr algn="ctr"/>
            <a:r>
              <a:rPr lang="en-US" b="1" dirty="0">
                <a:solidFill>
                  <a:srgbClr val="FFC000"/>
                </a:solidFill>
              </a:rPr>
              <a:t>Commonwealth West Healthcare Workforce Innovation Center</a:t>
            </a:r>
            <a:endParaRPr lang="en-US" dirty="0"/>
          </a:p>
        </p:txBody>
      </p:sp>
      <p:pic>
        <p:nvPicPr>
          <p:cNvPr id="7" name="Content Placeholder 6">
            <a:extLst>
              <a:ext uri="{FF2B5EF4-FFF2-40B4-BE49-F238E27FC236}">
                <a16:creationId xmlns:a16="http://schemas.microsoft.com/office/drawing/2014/main" id="{B352F169-9F7E-4FA0-AA6D-8189FB9C53ED}"/>
              </a:ext>
            </a:extLst>
          </p:cNvPr>
          <p:cNvPicPr>
            <a:picLocks noGrp="1" noChangeAspect="1"/>
          </p:cNvPicPr>
          <p:nvPr>
            <p:ph sz="half" idx="1"/>
          </p:nvPr>
        </p:nvPicPr>
        <p:blipFill>
          <a:blip r:embed="rId2"/>
          <a:stretch>
            <a:fillRect/>
          </a:stretch>
        </p:blipFill>
        <p:spPr>
          <a:xfrm>
            <a:off x="1894178" y="2311401"/>
            <a:ext cx="4385972" cy="2361937"/>
          </a:xfrm>
          <a:prstGeom prst="rect">
            <a:avLst/>
          </a:prstGeom>
        </p:spPr>
      </p:pic>
      <p:pic>
        <p:nvPicPr>
          <p:cNvPr id="8" name="Content Placeholder 3">
            <a:extLst>
              <a:ext uri="{FF2B5EF4-FFF2-40B4-BE49-F238E27FC236}">
                <a16:creationId xmlns:a16="http://schemas.microsoft.com/office/drawing/2014/main" id="{D2D6B95F-28C4-4EE7-94C2-1BCC0B88722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6001" y="2247901"/>
            <a:ext cx="4583923" cy="2577837"/>
          </a:xfrm>
        </p:spPr>
      </p:pic>
      <p:sp>
        <p:nvSpPr>
          <p:cNvPr id="10" name="TextBox 9">
            <a:extLst>
              <a:ext uri="{FF2B5EF4-FFF2-40B4-BE49-F238E27FC236}">
                <a16:creationId xmlns:a16="http://schemas.microsoft.com/office/drawing/2014/main" id="{4616B9FF-B6F5-4C3B-97D2-9B8F67F56874}"/>
              </a:ext>
            </a:extLst>
          </p:cNvPr>
          <p:cNvSpPr txBox="1"/>
          <p:nvPr/>
        </p:nvSpPr>
        <p:spPr>
          <a:xfrm>
            <a:off x="2374901" y="2247900"/>
            <a:ext cx="184731" cy="369332"/>
          </a:xfrm>
          <a:prstGeom prst="rect">
            <a:avLst/>
          </a:prstGeom>
          <a:noFill/>
        </p:spPr>
        <p:txBody>
          <a:bodyPr wrap="square" rtlCol="0">
            <a:spAutoFit/>
          </a:bodyPr>
          <a:lstStyle/>
          <a:p>
            <a:pPr defTabSz="914400"/>
            <a:endParaRPr lang="en-US" dirty="0">
              <a:solidFill>
                <a:prstClr val="black"/>
              </a:solidFill>
              <a:latin typeface="Calibri" panose="020F0502020204030204"/>
            </a:endParaRPr>
          </a:p>
        </p:txBody>
      </p:sp>
    </p:spTree>
    <p:extLst>
      <p:ext uri="{BB962C8B-B14F-4D97-AF65-F5344CB8AC3E}">
        <p14:creationId xmlns:p14="http://schemas.microsoft.com/office/powerpoint/2010/main" val="138305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3FE07CEC-547B-D952-541F-EE63833E4C2B}"/>
              </a:ext>
            </a:extLst>
          </p:cNvPr>
          <p:cNvSpPr txBox="1">
            <a:spLocks/>
          </p:cNvSpPr>
          <p:nvPr/>
        </p:nvSpPr>
        <p:spPr>
          <a:xfrm>
            <a:off x="4568525" y="3177481"/>
            <a:ext cx="6141481" cy="1173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3" name="TextBox 2">
            <a:extLst>
              <a:ext uri="{FF2B5EF4-FFF2-40B4-BE49-F238E27FC236}">
                <a16:creationId xmlns:a16="http://schemas.microsoft.com/office/drawing/2014/main" id="{80210C44-E4CE-AC2F-007C-EEA8E5A60D11}"/>
              </a:ext>
            </a:extLst>
          </p:cNvPr>
          <p:cNvSpPr txBox="1"/>
          <p:nvPr/>
        </p:nvSpPr>
        <p:spPr>
          <a:xfrm>
            <a:off x="325244" y="730657"/>
            <a:ext cx="11541512" cy="4893647"/>
          </a:xfrm>
          <a:prstGeom prst="rect">
            <a:avLst/>
          </a:prstGeom>
          <a:noFill/>
        </p:spPr>
        <p:txBody>
          <a:bodyPr wrap="square">
            <a:spAutoFit/>
          </a:bodyPr>
          <a:lstStyle/>
          <a:p>
            <a:pPr algn="l"/>
            <a:r>
              <a:rPr lang="en-US" sz="2800" b="1" i="0" cap="all" dirty="0">
                <a:solidFill>
                  <a:srgbClr val="00467F"/>
                </a:solidFill>
                <a:effectLst/>
                <a:latin typeface="Work Sans" pitchFamily="2" charset="0"/>
              </a:rPr>
              <a:t>KCTCS MISSION STATEMENT</a:t>
            </a:r>
          </a:p>
          <a:p>
            <a:pPr algn="l"/>
            <a:endParaRPr lang="en-US" sz="2800" b="1" i="0" cap="all" dirty="0">
              <a:solidFill>
                <a:srgbClr val="00467F"/>
              </a:solidFill>
              <a:effectLst/>
              <a:latin typeface="Work Sans" pitchFamily="2" charset="0"/>
            </a:endParaRPr>
          </a:p>
          <a:p>
            <a:pPr algn="l"/>
            <a:r>
              <a:rPr lang="en-US" sz="3200" b="0" i="0" dirty="0">
                <a:solidFill>
                  <a:srgbClr val="00467F"/>
                </a:solidFill>
                <a:effectLst/>
                <a:latin typeface="Work Sans" pitchFamily="2" charset="0"/>
              </a:rPr>
              <a:t>The mission of the Kentucky Community and Technical College System is to enhance the quality of life and economic vitality of the Commonwealth by serving as the primary provider of:</a:t>
            </a:r>
          </a:p>
          <a:p>
            <a:pPr algn="l"/>
            <a:endParaRPr lang="en-US" sz="3200" b="0" i="0" dirty="0">
              <a:solidFill>
                <a:srgbClr val="00467F"/>
              </a:solidFill>
              <a:effectLst/>
              <a:latin typeface="Work Sans" pitchFamily="2" charset="0"/>
            </a:endParaRPr>
          </a:p>
          <a:p>
            <a:pPr algn="l">
              <a:buFont typeface="Arial" panose="020B0604020202020204" pitchFamily="34" charset="0"/>
              <a:buChar char="•"/>
            </a:pPr>
            <a:r>
              <a:rPr lang="en-US" sz="3200" b="0" i="0" dirty="0">
                <a:solidFill>
                  <a:srgbClr val="00467F"/>
                </a:solidFill>
                <a:effectLst/>
                <a:latin typeface="Work Sans" pitchFamily="2" charset="0"/>
              </a:rPr>
              <a:t>College and Career Readiness</a:t>
            </a:r>
          </a:p>
          <a:p>
            <a:pPr algn="l">
              <a:buFont typeface="Arial" panose="020B0604020202020204" pitchFamily="34" charset="0"/>
              <a:buChar char="•"/>
            </a:pPr>
            <a:r>
              <a:rPr lang="en-US" sz="3200" b="0" i="0" dirty="0">
                <a:solidFill>
                  <a:srgbClr val="00467F"/>
                </a:solidFill>
                <a:effectLst/>
                <a:latin typeface="Work Sans" pitchFamily="2" charset="0"/>
              </a:rPr>
              <a:t>Transfer Education</a:t>
            </a:r>
          </a:p>
          <a:p>
            <a:pPr algn="l">
              <a:buFont typeface="Arial" panose="020B0604020202020204" pitchFamily="34" charset="0"/>
              <a:buChar char="•"/>
            </a:pPr>
            <a:r>
              <a:rPr lang="en-US" sz="3200" b="0" i="0" dirty="0">
                <a:solidFill>
                  <a:srgbClr val="00467F"/>
                </a:solidFill>
                <a:effectLst/>
                <a:latin typeface="Work Sans" pitchFamily="2" charset="0"/>
              </a:rPr>
              <a:t>Workforce Education and Employment Training</a:t>
            </a:r>
            <a:endParaRPr lang="en-US" sz="2000" b="0" i="0" dirty="0">
              <a:solidFill>
                <a:srgbClr val="00467F"/>
              </a:solidFill>
              <a:effectLst/>
              <a:latin typeface="Work Sans" pitchFamily="2" charset="0"/>
            </a:endParaRPr>
          </a:p>
        </p:txBody>
      </p:sp>
    </p:spTree>
    <p:extLst>
      <p:ext uri="{BB962C8B-B14F-4D97-AF65-F5344CB8AC3E}">
        <p14:creationId xmlns:p14="http://schemas.microsoft.com/office/powerpoint/2010/main" val="123180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650B-9C46-41A9-A586-816199357DF1}"/>
              </a:ext>
            </a:extLst>
          </p:cNvPr>
          <p:cNvSpPr>
            <a:spLocks noGrp="1"/>
          </p:cNvSpPr>
          <p:nvPr>
            <p:ph type="title"/>
          </p:nvPr>
        </p:nvSpPr>
        <p:spPr/>
        <p:txBody>
          <a:bodyPr/>
          <a:lstStyle/>
          <a:p>
            <a:pPr algn="ctr"/>
            <a:r>
              <a:rPr lang="en-US" dirty="0"/>
              <a:t>Employer Outreach</a:t>
            </a:r>
          </a:p>
        </p:txBody>
      </p:sp>
      <p:pic>
        <p:nvPicPr>
          <p:cNvPr id="9" name="Content Placeholder 8" descr="Timeline&#10;&#10;Description automatically generated with medium confidence">
            <a:extLst>
              <a:ext uri="{FF2B5EF4-FFF2-40B4-BE49-F238E27FC236}">
                <a16:creationId xmlns:a16="http://schemas.microsoft.com/office/drawing/2014/main" id="{0EDE7C9D-8723-468F-E8E1-53A89F9AD9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485" y="1299117"/>
            <a:ext cx="11371515" cy="4259766"/>
          </a:xfrm>
        </p:spPr>
      </p:pic>
    </p:spTree>
    <p:extLst>
      <p:ext uri="{BB962C8B-B14F-4D97-AF65-F5344CB8AC3E}">
        <p14:creationId xmlns:p14="http://schemas.microsoft.com/office/powerpoint/2010/main" val="107841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650B-9C46-41A9-A586-816199357DF1}"/>
              </a:ext>
            </a:extLst>
          </p:cNvPr>
          <p:cNvSpPr>
            <a:spLocks noGrp="1"/>
          </p:cNvSpPr>
          <p:nvPr>
            <p:ph type="title"/>
          </p:nvPr>
        </p:nvSpPr>
        <p:spPr/>
        <p:txBody>
          <a:bodyPr/>
          <a:lstStyle/>
          <a:p>
            <a:pPr algn="ctr"/>
            <a:r>
              <a:rPr lang="en-US" dirty="0"/>
              <a:t>Apprenticeship &amp; Work-Based Learning </a:t>
            </a:r>
          </a:p>
        </p:txBody>
      </p:sp>
      <p:sp>
        <p:nvSpPr>
          <p:cNvPr id="3" name="Content Placeholder 2">
            <a:extLst>
              <a:ext uri="{FF2B5EF4-FFF2-40B4-BE49-F238E27FC236}">
                <a16:creationId xmlns:a16="http://schemas.microsoft.com/office/drawing/2014/main" id="{1C0A775D-63C5-4EB4-8811-84DED27F2D98}"/>
              </a:ext>
            </a:extLst>
          </p:cNvPr>
          <p:cNvSpPr>
            <a:spLocks noGrp="1"/>
          </p:cNvSpPr>
          <p:nvPr>
            <p:ph idx="1"/>
          </p:nvPr>
        </p:nvSpPr>
        <p:spPr>
          <a:xfrm>
            <a:off x="381000" y="1414097"/>
            <a:ext cx="11430000" cy="4285367"/>
          </a:xfrm>
        </p:spPr>
        <p:txBody>
          <a:bodyPr/>
          <a:lstStyle/>
          <a:p>
            <a:r>
              <a:rPr lang="en-US" b="1" dirty="0"/>
              <a:t>KCTCS Apprenticeship</a:t>
            </a:r>
          </a:p>
          <a:p>
            <a:pPr lvl="1"/>
            <a:r>
              <a:rPr lang="en-US" dirty="0"/>
              <a:t>Apprenticeship Services</a:t>
            </a:r>
          </a:p>
          <a:p>
            <a:pPr lvl="1"/>
            <a:r>
              <a:rPr lang="en-US" dirty="0"/>
              <a:t>Employer feedback</a:t>
            </a:r>
          </a:p>
          <a:p>
            <a:r>
              <a:rPr lang="en-US" b="1" dirty="0"/>
              <a:t>Work-Based Learning </a:t>
            </a:r>
          </a:p>
          <a:p>
            <a:pPr lvl="1"/>
            <a:r>
              <a:rPr lang="en-US" dirty="0"/>
              <a:t>Employer support in experience design </a:t>
            </a:r>
          </a:p>
          <a:p>
            <a:pPr lvl="1"/>
            <a:r>
              <a:rPr lang="en-US" dirty="0"/>
              <a:t>Credit – Expedite time to completion </a:t>
            </a:r>
          </a:p>
          <a:p>
            <a:r>
              <a:rPr lang="en-US" b="1" dirty="0"/>
              <a:t>Education First Employers</a:t>
            </a:r>
          </a:p>
          <a:p>
            <a:pPr marL="742950" lvl="1" indent="-285750"/>
            <a:r>
              <a:rPr lang="en-US" dirty="0"/>
              <a:t>Preferred Network of Employers</a:t>
            </a:r>
          </a:p>
          <a:p>
            <a:pPr marL="742950" lvl="1" indent="-285750"/>
            <a:r>
              <a:rPr lang="en-US" dirty="0"/>
              <a:t>Pathway &amp; Non-Pathway Related</a:t>
            </a:r>
          </a:p>
          <a:p>
            <a:pPr marL="742950" lvl="1" indent="-285750"/>
            <a:r>
              <a:rPr lang="en-US" dirty="0"/>
              <a:t>Brand strategy – KCTCS as Premier Destination to Earn and Learn</a:t>
            </a:r>
          </a:p>
          <a:p>
            <a:pPr marL="742950" lvl="1" indent="-285750"/>
            <a:r>
              <a:rPr lang="en-US" dirty="0"/>
              <a:t>ROI – Retention &amp; Attraction for Partners &amp; KCTCS</a:t>
            </a:r>
          </a:p>
          <a:p>
            <a:endParaRPr lang="en-US" b="1" dirty="0"/>
          </a:p>
          <a:p>
            <a:endParaRPr lang="en-US" dirty="0"/>
          </a:p>
        </p:txBody>
      </p:sp>
      <p:pic>
        <p:nvPicPr>
          <p:cNvPr id="5" name="Picture 4" descr="Logo, company name&#10;&#10;Description automatically generated">
            <a:extLst>
              <a:ext uri="{FF2B5EF4-FFF2-40B4-BE49-F238E27FC236}">
                <a16:creationId xmlns:a16="http://schemas.microsoft.com/office/drawing/2014/main" id="{5545D8C7-FEFF-65D9-2E2D-01B5FEB96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313" y="1767864"/>
            <a:ext cx="2421960" cy="3322271"/>
          </a:xfrm>
          <a:prstGeom prst="rect">
            <a:avLst/>
          </a:prstGeom>
        </p:spPr>
      </p:pic>
    </p:spTree>
    <p:extLst>
      <p:ext uri="{BB962C8B-B14F-4D97-AF65-F5344CB8AC3E}">
        <p14:creationId xmlns:p14="http://schemas.microsoft.com/office/powerpoint/2010/main" val="5117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650B-9C46-41A9-A586-816199357DF1}"/>
              </a:ext>
            </a:extLst>
          </p:cNvPr>
          <p:cNvSpPr>
            <a:spLocks noGrp="1"/>
          </p:cNvSpPr>
          <p:nvPr>
            <p:ph type="title"/>
          </p:nvPr>
        </p:nvSpPr>
        <p:spPr>
          <a:xfrm>
            <a:off x="269488" y="0"/>
            <a:ext cx="11430000" cy="1185497"/>
          </a:xfrm>
        </p:spPr>
        <p:txBody>
          <a:bodyPr/>
          <a:lstStyle/>
          <a:p>
            <a:pPr algn="ctr"/>
            <a:r>
              <a:rPr lang="en-US" dirty="0"/>
              <a:t>Apprenticeship</a:t>
            </a:r>
          </a:p>
        </p:txBody>
      </p:sp>
      <p:pic>
        <p:nvPicPr>
          <p:cNvPr id="6" name="Content Placeholder 5" descr="Timeline&#10;&#10;Description automatically generated">
            <a:extLst>
              <a:ext uri="{FF2B5EF4-FFF2-40B4-BE49-F238E27FC236}">
                <a16:creationId xmlns:a16="http://schemas.microsoft.com/office/drawing/2014/main" id="{92BA12CA-6D5B-8134-1E43-C55F48851E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949776"/>
            <a:ext cx="11541512" cy="4958447"/>
          </a:xfrm>
        </p:spPr>
      </p:pic>
    </p:spTree>
    <p:extLst>
      <p:ext uri="{BB962C8B-B14F-4D97-AF65-F5344CB8AC3E}">
        <p14:creationId xmlns:p14="http://schemas.microsoft.com/office/powerpoint/2010/main" val="18179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650B-9C46-41A9-A586-816199357DF1}"/>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3000" kern="1200">
                <a:solidFill>
                  <a:schemeClr val="tx1"/>
                </a:solidFill>
                <a:latin typeface="+mj-lt"/>
                <a:ea typeface="+mj-ea"/>
                <a:cs typeface="+mj-cs"/>
              </a:rPr>
              <a:t>Customized Training: KCTCS-TRAINS – Fiscal Year 2022 Impact</a:t>
            </a:r>
          </a:p>
        </p:txBody>
      </p:sp>
      <p:pic>
        <p:nvPicPr>
          <p:cNvPr id="8" name="Content Placeholder 7" descr="Table&#10;&#10;Description automatically generated">
            <a:extLst>
              <a:ext uri="{FF2B5EF4-FFF2-40B4-BE49-F238E27FC236}">
                <a16:creationId xmlns:a16="http://schemas.microsoft.com/office/drawing/2014/main" id="{60BDF682-8BCA-7F4A-A6D3-5C790AA5A9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424" y="1817649"/>
            <a:ext cx="11873152" cy="4749261"/>
          </a:xfrm>
          <a:prstGeom prst="rect">
            <a:avLst/>
          </a:prstGeom>
        </p:spPr>
      </p:pic>
    </p:spTree>
    <p:extLst>
      <p:ext uri="{BB962C8B-B14F-4D97-AF65-F5344CB8AC3E}">
        <p14:creationId xmlns:p14="http://schemas.microsoft.com/office/powerpoint/2010/main" val="273993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650B-9C46-41A9-A586-816199357DF1}"/>
              </a:ext>
            </a:extLst>
          </p:cNvPr>
          <p:cNvSpPr>
            <a:spLocks noGrp="1"/>
          </p:cNvSpPr>
          <p:nvPr>
            <p:ph type="title"/>
          </p:nvPr>
        </p:nvSpPr>
        <p:spPr/>
        <p:txBody>
          <a:bodyPr/>
          <a:lstStyle/>
          <a:p>
            <a:pPr algn="ctr"/>
            <a:r>
              <a:rPr lang="en-US" dirty="0"/>
              <a:t>KCTCS-TRAINS Year to year Growth</a:t>
            </a:r>
          </a:p>
        </p:txBody>
      </p:sp>
      <p:pic>
        <p:nvPicPr>
          <p:cNvPr id="5" name="Content Placeholder 4" descr="Table&#10;&#10;Description automatically generated">
            <a:extLst>
              <a:ext uri="{FF2B5EF4-FFF2-40B4-BE49-F238E27FC236}">
                <a16:creationId xmlns:a16="http://schemas.microsoft.com/office/drawing/2014/main" id="{2DA02D40-9DB9-C9CE-E925-0063AC8DCD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1204" y="1637122"/>
            <a:ext cx="8560796" cy="4284176"/>
          </a:xfrm>
        </p:spPr>
      </p:pic>
      <p:pic>
        <p:nvPicPr>
          <p:cNvPr id="7" name="Picture 6" descr="Logo, company name&#10;&#10;Description automatically generated">
            <a:extLst>
              <a:ext uri="{FF2B5EF4-FFF2-40B4-BE49-F238E27FC236}">
                <a16:creationId xmlns:a16="http://schemas.microsoft.com/office/drawing/2014/main" id="{F19D5A29-4523-DDF7-EC14-829695A3E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123833"/>
            <a:ext cx="3055885" cy="1310754"/>
          </a:xfrm>
          <a:prstGeom prst="rect">
            <a:avLst/>
          </a:prstGeom>
        </p:spPr>
      </p:pic>
    </p:spTree>
    <p:extLst>
      <p:ext uri="{BB962C8B-B14F-4D97-AF65-F5344CB8AC3E}">
        <p14:creationId xmlns:p14="http://schemas.microsoft.com/office/powerpoint/2010/main" val="110744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650B-9C46-41A9-A586-816199357DF1}"/>
              </a:ext>
            </a:extLst>
          </p:cNvPr>
          <p:cNvSpPr>
            <a:spLocks noGrp="1"/>
          </p:cNvSpPr>
          <p:nvPr>
            <p:ph type="title"/>
          </p:nvPr>
        </p:nvSpPr>
        <p:spPr/>
        <p:txBody>
          <a:bodyPr/>
          <a:lstStyle/>
          <a:p>
            <a:pPr algn="ctr"/>
            <a:r>
              <a:rPr lang="en-US" dirty="0"/>
              <a:t>KCTCS-TRAINS Top Sector Impact</a:t>
            </a:r>
          </a:p>
        </p:txBody>
      </p:sp>
      <p:pic>
        <p:nvPicPr>
          <p:cNvPr id="7" name="Content Placeholder 6">
            <a:extLst>
              <a:ext uri="{FF2B5EF4-FFF2-40B4-BE49-F238E27FC236}">
                <a16:creationId xmlns:a16="http://schemas.microsoft.com/office/drawing/2014/main" id="{BC720A9F-5939-AA82-18DE-41A947F63E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2097" y="1313735"/>
            <a:ext cx="9847710" cy="5443903"/>
          </a:xfrm>
        </p:spPr>
      </p:pic>
    </p:spTree>
    <p:extLst>
      <p:ext uri="{BB962C8B-B14F-4D97-AF65-F5344CB8AC3E}">
        <p14:creationId xmlns:p14="http://schemas.microsoft.com/office/powerpoint/2010/main" val="1603688681"/>
      </p:ext>
    </p:extLst>
  </p:cSld>
  <p:clrMapOvr>
    <a:masterClrMapping/>
  </p:clrMapOvr>
</p:sld>
</file>

<file path=ppt/theme/theme1.xml><?xml version="1.0" encoding="utf-8"?>
<a:theme xmlns:a="http://schemas.openxmlformats.org/drawingml/2006/main" name="Office Theme">
  <a:themeElements>
    <a:clrScheme name="KCTCS">
      <a:dk1>
        <a:srgbClr val="00467F"/>
      </a:dk1>
      <a:lt1>
        <a:srgbClr val="E7A614"/>
      </a:lt1>
      <a:dk2>
        <a:srgbClr val="00467F"/>
      </a:dk2>
      <a:lt2>
        <a:srgbClr val="E7A614"/>
      </a:lt2>
      <a:accent1>
        <a:srgbClr val="FFFFFF"/>
      </a:accent1>
      <a:accent2>
        <a:srgbClr val="A7A8A9"/>
      </a:accent2>
      <a:accent3>
        <a:srgbClr val="011E41"/>
      </a:accent3>
      <a:accent4>
        <a:srgbClr val="005CB9"/>
      </a:accent4>
      <a:accent5>
        <a:srgbClr val="3CB4E5"/>
      </a:accent5>
      <a:accent6>
        <a:srgbClr val="FFD100"/>
      </a:accent6>
      <a:hlink>
        <a:srgbClr val="00467F"/>
      </a:hlink>
      <a:folHlink>
        <a:srgbClr val="CE0E2D"/>
      </a:folHlink>
    </a:clrScheme>
    <a:fontScheme name="KCTCS">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CTCS_16x9PPT_Template.pptm" id="{BC0E673B-2915-44F4-9216-6117C2724CEA}" vid="{E77B2386-1CD8-4D12-8D0D-02953EE4BAE2}"/>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WHWIC Legislative Update Feb 2023.potx" id="{AB6DC3E3-F04D-40BB-8FF1-0BEB3797805C}" vid="{2E047617-A324-401A-9DDD-397D2FA6CE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5AE44181EBC341A570A0E82A291FFE" ma:contentTypeVersion="13" ma:contentTypeDescription="Create a new document." ma:contentTypeScope="" ma:versionID="02242ea2fdf4a7aa976ad6081f32a295">
  <xsd:schema xmlns:xsd="http://www.w3.org/2001/XMLSchema" xmlns:xs="http://www.w3.org/2001/XMLSchema" xmlns:p="http://schemas.microsoft.com/office/2006/metadata/properties" xmlns:ns2="71009fbb-4b06-45af-9715-b58d5adf7e8b" xmlns:ns3="d66d0096-3dc3-484f-9827-607aa483c660" targetNamespace="http://schemas.microsoft.com/office/2006/metadata/properties" ma:root="true" ma:fieldsID="16470ef6efeafb9240102cf49317813c" ns2:_="" ns3:_="">
    <xsd:import namespace="71009fbb-4b06-45af-9715-b58d5adf7e8b"/>
    <xsd:import namespace="d66d0096-3dc3-484f-9827-607aa483c6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009fbb-4b06-45af-9715-b58d5adf7e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6d0096-3dc3-484f-9827-607aa483c6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BBD5E0-392D-4313-873D-7CD2522286C3}">
  <ds:schemaRefs>
    <ds:schemaRef ds:uri="http://schemas.microsoft.com/sharepoint/v3/contenttype/forms"/>
  </ds:schemaRefs>
</ds:datastoreItem>
</file>

<file path=customXml/itemProps2.xml><?xml version="1.0" encoding="utf-8"?>
<ds:datastoreItem xmlns:ds="http://schemas.openxmlformats.org/officeDocument/2006/customXml" ds:itemID="{3FAD2995-8F74-43B5-9D46-EB3489682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009fbb-4b06-45af-9715-b58d5adf7e8b"/>
    <ds:schemaRef ds:uri="d66d0096-3dc3-484f-9827-607aa483c6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97C6DA-BBD5-4515-9CA1-A53B6A3A996F}">
  <ds:schemaRefs>
    <ds:schemaRef ds:uri="http://www.w3.org/XML/1998/namespace"/>
    <ds:schemaRef ds:uri="http://schemas.microsoft.com/office/2006/documentManagement/types"/>
    <ds:schemaRef ds:uri="http://purl.org/dc/terms/"/>
    <ds:schemaRef ds:uri="http://purl.org/dc/dcmityp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d66d0096-3dc3-484f-9827-607aa483c660"/>
    <ds:schemaRef ds:uri="71009fbb-4b06-45af-9715-b58d5adf7e8b"/>
  </ds:schemaRefs>
</ds:datastoreItem>
</file>

<file path=docProps/app.xml><?xml version="1.0" encoding="utf-8"?>
<Properties xmlns="http://schemas.openxmlformats.org/officeDocument/2006/extended-properties" xmlns:vt="http://schemas.openxmlformats.org/officeDocument/2006/docPropsVTypes">
  <Template>KCTCS_16x9PPT_Template</Template>
  <TotalTime>1508</TotalTime>
  <Words>1073</Words>
  <Application>Microsoft Office PowerPoint</Application>
  <PresentationFormat>Widescreen</PresentationFormat>
  <Paragraphs>148</Paragraphs>
  <Slides>21</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Century Gothic</vt:lpstr>
      <vt:lpstr>Work Sans</vt:lpstr>
      <vt:lpstr>Office Theme</vt:lpstr>
      <vt:lpstr>1_Office Theme</vt:lpstr>
      <vt:lpstr>PowerPoint Presentation</vt:lpstr>
      <vt:lpstr>PowerPoint Presentation</vt:lpstr>
      <vt:lpstr>PowerPoint Presentation</vt:lpstr>
      <vt:lpstr>Employer Outreach</vt:lpstr>
      <vt:lpstr>Apprenticeship &amp; Work-Based Learning </vt:lpstr>
      <vt:lpstr>Apprenticeship</vt:lpstr>
      <vt:lpstr>Customized Training: KCTCS-TRAINS – Fiscal Year 2022 Impact</vt:lpstr>
      <vt:lpstr>KCTCS-TRAINS Year to year Growth</vt:lpstr>
      <vt:lpstr>KCTCS-TRAINS Top Sector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on Capital Budget and 6-year planning Asset Preservation funding</vt:lpstr>
      <vt:lpstr>A Note on the Huron Study </vt:lpstr>
      <vt:lpstr>Commonwealth West Healthcare Workforce Innovation Center</vt:lpstr>
      <vt:lpstr>Commonwealth West Healthcare Workforce Innovation Center</vt:lpstr>
      <vt:lpstr>Commonwealth West Healthcare Workforce Innovation Center</vt:lpstr>
    </vt:vector>
  </TitlesOfParts>
  <Company>KCTCS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Sandy (KCTCS)</dc:creator>
  <cp:lastModifiedBy>Rivera, Hannah E (KCTCS)</cp:lastModifiedBy>
  <cp:revision>90</cp:revision>
  <cp:lastPrinted>2021-07-16T16:30:54Z</cp:lastPrinted>
  <dcterms:created xsi:type="dcterms:W3CDTF">2021-07-15T21:19:26Z</dcterms:created>
  <dcterms:modified xsi:type="dcterms:W3CDTF">2023-02-09T00:43:10Z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0x0101004D5AE44181EBC341A570A0E82A291FFE</vt:lpwstr>
  </property>
</Properties>
</file>