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9"/>
    <p:restoredTop sz="94753"/>
  </p:normalViewPr>
  <p:slideViewPr>
    <p:cSldViewPr snapToGrid="0" snapToObjects="1">
      <p:cViewPr varScale="1">
        <p:scale>
          <a:sx n="109" d="100"/>
          <a:sy n="109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EDA6-D52C-F6D2-97B0-A34CA16D3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B5AD5-C218-BB2A-0C77-FB365CBF0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FBCA2-109D-E8B8-0378-68C6D93C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1C6E9-3BFE-469A-38BB-86978F2E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04657-4EBD-9E96-B70B-AD43A409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74B2-F73C-5AEE-7CBE-62A02FB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4E8E4-C9B7-69A5-CDD2-3919EADB8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34A6-73C6-8C42-56B6-17CBFECD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2C53E-4863-9308-74F0-A8586C40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76984-90FE-5EAD-8C44-2CBE477E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2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16EA4-EAFD-8C6D-BC62-E5631F73D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9BBC5-672D-6BAA-5354-6A9E765C4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64F85-8A14-06E1-9637-3A44197A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16F9-BEAA-339D-1755-8E26CE14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4A5C0-BC18-E5C0-500C-EFBD2D43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EC40-947D-6AB2-3159-DB97CE90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C630-70DB-95B1-463F-30B1FC465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A3BD6-F54F-386A-8BD5-2C5E090D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5B19C-448A-5626-4E62-33817551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61179-E197-6C49-A231-4A3866A6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216D-AE78-4158-AF98-907FF828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AC1E8-6489-02DF-6288-E33719FD0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B2246-21EE-D72C-079B-B7F416AD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93DC1-2204-E8BD-BFF7-6DC4ED32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3D902-C473-7131-F68A-ED1EC564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5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0A59-EDED-2869-F8E6-D9FBE5B6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54842-A16F-1E5B-A575-45315E924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7BF95-5ECF-33EC-D781-237F52753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F9144-9676-3E55-0C5D-0EC5B16A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D5336-B354-B984-C98F-6F875C8D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FFB9D-BFAB-861A-8508-878B009F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4985-1AB8-6928-1B00-B427DE89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974EC-81EB-3043-19B2-2BDA1B98B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2F77-75BF-4037-5D28-14716B54F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F9B0E-9C33-D212-476C-D22F943FE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FBC20-C608-BDDA-63E2-E6EAF8D4C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D1E05-3CA8-A944-A223-6E9D5CB0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17AF7-CB82-B53C-32A2-A06A0ECB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2A5D2-3F7E-FD40-2C1F-962A9480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B5B4-7331-0E9E-A682-0C85F7D7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F78A6-8C17-96B1-6F7F-508BC34A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62DD0-FF0B-9FF0-D7C9-D04D42DB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9BF3E-7079-D350-1FFA-3B52F228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6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D46E5-5F88-8973-63FF-2EBFB812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B6B98-C605-5FAF-0686-686B4B0C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762C6-17FA-D959-3529-EBD7B69B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1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7469-F862-A6D2-ADD8-8EB47BFA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F9D1-7110-06C2-0FDD-1A032100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4C6C2-7870-D629-8ADC-D88D34E86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8EE5-DFD0-0B9D-F333-78EE9DA1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22B7D-2EE9-0BD4-87E9-E5D8457E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D71E8-F239-867A-532E-FAEAEF70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9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5B0B-B76B-29DF-E83D-5CA0CDA4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24AEE-719E-0F95-144D-E8212C972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BDF4D-164F-9883-E892-B5E5C96F8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A22B4-C55D-289C-5635-D4955F15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24073-3813-36A2-15CE-738A9A29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BBD48-8B4D-9AA3-F522-9D46A0E3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4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2B131-565E-441F-D1D9-6B5CB6A1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06D76-F580-1099-AD5B-102D7DE17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9FE78-6791-C253-0AC0-BED8A822B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B102-70E2-A645-82A3-325985772E0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83B56-DF35-13BF-1B42-37F35CD9C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76FF3-309B-516E-BCA6-196074691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ADAF-E26F-2D43-A140-9A6B7717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2647948-7AA9-B784-67DA-35C3C0E1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1AB8D75E-F3D3-F5A4-F82B-76FAE454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5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EAC7263-3457-1C2D-9EE8-63F95E7D8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1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umbrellas&#10;&#10;Description automatically generated with medium confidence">
            <a:extLst>
              <a:ext uri="{FF2B5EF4-FFF2-40B4-BE49-F238E27FC236}">
                <a16:creationId xmlns:a16="http://schemas.microsoft.com/office/drawing/2014/main" id="{9D83A355-E259-6518-63B8-D2B47DF19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7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48E77DD-A98C-0F41-CFAC-F7D85B1A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8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43CB3F6-151C-A298-8866-3782B818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90FE5D5-E6F8-DA32-96B6-513EA03A2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5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unning in a gym&#10;&#10;Description automatically generated with medium confidence">
            <a:extLst>
              <a:ext uri="{FF2B5EF4-FFF2-40B4-BE49-F238E27FC236}">
                <a16:creationId xmlns:a16="http://schemas.microsoft.com/office/drawing/2014/main" id="{B04C7873-60D0-C72C-6573-714941C9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lackboard with white text&#10;&#10;Description automatically generated with low confidence">
            <a:extLst>
              <a:ext uri="{FF2B5EF4-FFF2-40B4-BE49-F238E27FC236}">
                <a16:creationId xmlns:a16="http://schemas.microsoft.com/office/drawing/2014/main" id="{DA2AFCDF-BB16-0CDD-B90C-47A4AA81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3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">
            <a:extLst>
              <a:ext uri="{FF2B5EF4-FFF2-40B4-BE49-F238E27FC236}">
                <a16:creationId xmlns:a16="http://schemas.microsoft.com/office/drawing/2014/main" id="{9F35C2CB-8843-228F-A46A-C300E9F60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6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 with signs&#10;&#10;Description automatically generated with low confidence">
            <a:extLst>
              <a:ext uri="{FF2B5EF4-FFF2-40B4-BE49-F238E27FC236}">
                <a16:creationId xmlns:a16="http://schemas.microsoft.com/office/drawing/2014/main" id="{B16FCAC8-C0A1-FDF3-858E-55661F78D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45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French, Scott</dc:creator>
  <cp:lastModifiedBy>Smith, Jennifer</cp:lastModifiedBy>
  <cp:revision>4</cp:revision>
  <dcterms:created xsi:type="dcterms:W3CDTF">2022-08-09T20:20:43Z</dcterms:created>
  <dcterms:modified xsi:type="dcterms:W3CDTF">2023-02-23T17:07:41Z</dcterms:modified>
</cp:coreProperties>
</file>