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2.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16" r:id="rId2"/>
    <p:sldMasterId id="2147483728" r:id="rId3"/>
  </p:sldMasterIdLst>
  <p:notesMasterIdLst>
    <p:notesMasterId r:id="rId14"/>
  </p:notesMasterIdLst>
  <p:sldIdLst>
    <p:sldId id="256" r:id="rId4"/>
    <p:sldId id="257" r:id="rId5"/>
    <p:sldId id="258" r:id="rId6"/>
    <p:sldId id="259" r:id="rId7"/>
    <p:sldId id="260" r:id="rId8"/>
    <p:sldId id="261" r:id="rId9"/>
    <p:sldId id="262" r:id="rId10"/>
    <p:sldId id="263" r:id="rId11"/>
    <p:sldId id="264" r:id="rId12"/>
    <p:sldId id="265" r:id="rId13"/>
  </p:sldIdLst>
  <p:sldSz cx="24384000" cy="13716000"/>
  <p:notesSz cx="6858000" cy="9144000"/>
  <p:embeddedFontLst>
    <p:embeddedFont>
      <p:font typeface="Helvetica Neue" panose="020B0604020202020204" charset="0"/>
      <p:regular r:id="rId15"/>
      <p:bold r:id="rId16"/>
      <p:italic r:id="rId17"/>
      <p:boldItalic r:id="rId18"/>
    </p:embeddedFont>
    <p:embeddedFont>
      <p:font typeface="Calibri" panose="020F0502020204030204" pitchFamily="34" charset="0"/>
      <p:regular r:id="rId19"/>
      <p:bold r:id="rId20"/>
      <p:italic r:id="rId21"/>
      <p:boldItalic r:id="rId22"/>
    </p:embeddedFont>
    <p:embeddedFont>
      <p:font typeface="Montserrat Medium" panose="020B0604020202020204" charset="0"/>
      <p:regular r:id="rId23"/>
      <p:bold r:id="rId24"/>
      <p:italic r:id="rId25"/>
      <p:boldItalic r:id="rId26"/>
    </p:embeddedFont>
    <p:embeddedFont>
      <p:font typeface="Montserrat SemiBold" panose="020B0604020202020204" charset="0"/>
      <p:regular r:id="rId27"/>
      <p:bold r:id="rId28"/>
      <p:italic r:id="rId29"/>
      <p:boldItalic r:id="rId30"/>
    </p:embeddedFont>
    <p:embeddedFont>
      <p:font typeface="Roboto" panose="020B0604020202020204"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j5LhLs4af31SOplI93YSXjc0nJn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33" d="100"/>
          <a:sy n="33" d="100"/>
        </p:scale>
        <p:origin x="24"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font" Target="fonts/font4.fntdata"/><Relationship Id="rId26" Type="http://schemas.openxmlformats.org/officeDocument/2006/relationships/font" Target="fonts/font12.fntdata"/><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font" Target="fonts/font7.fntdata"/><Relationship Id="rId34" Type="http://schemas.openxmlformats.org/officeDocument/2006/relationships/font" Target="fonts/font20.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font" Target="fonts/font19.fntdata"/><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0.fntdata"/><Relationship Id="rId32" Type="http://schemas.openxmlformats.org/officeDocument/2006/relationships/font" Target="fonts/font18.fntdata"/><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font" Target="fonts/font14.fntdata"/><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font" Target="fonts/font5.fntdata"/><Relationship Id="rId31"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font" Target="fonts/font16.fntdata"/><Relationship Id="rId35"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1pPr>
            <a:lvl2pPr marL="914400" marR="0" lvl="1"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2pPr>
            <a:lvl3pPr marL="1371600" marR="0" lvl="2"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3pPr>
            <a:lvl4pPr marL="1828800" marR="0" lvl="3"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4pPr>
            <a:lvl5pPr marL="2286000" marR="0" lvl="4"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5pPr>
            <a:lvl6pPr marL="2743200" marR="0" lvl="5"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6pPr>
            <a:lvl7pPr marL="3200400" marR="0" lvl="6"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7pPr>
            <a:lvl8pPr marL="3657600" marR="0" lvl="7"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8pPr>
            <a:lvl9pPr marL="4114800" marR="0" lvl="8" indent="-228600" algn="l" rtl="0">
              <a:lnSpc>
                <a:spcPct val="117999"/>
              </a:lnSpc>
              <a:spcBef>
                <a:spcPts val="0"/>
              </a:spcBef>
              <a:spcAft>
                <a:spcPts val="0"/>
              </a:spcAft>
              <a:buSzPts val="1400"/>
              <a:buNone/>
              <a:defRPr sz="2200" b="0" i="0" u="none" strike="noStrike" cap="none">
                <a:latin typeface="Helvetica Neue"/>
                <a:ea typeface="Helvetica Neue"/>
                <a:cs typeface="Helvetica Neue"/>
                <a:sym typeface="Helvetica Neue"/>
              </a:defRPr>
            </a:lvl9pPr>
          </a:lstStyle>
          <a:p>
            <a:endParaRPr/>
          </a:p>
        </p:txBody>
      </p:sp>
    </p:spTree>
    <p:extLst>
      <p:ext uri="{BB962C8B-B14F-4D97-AF65-F5344CB8AC3E}">
        <p14:creationId xmlns:p14="http://schemas.microsoft.com/office/powerpoint/2010/main" val="44671687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0"/>
        <p:cNvGrpSpPr/>
        <p:nvPr/>
      </p:nvGrpSpPr>
      <p:grpSpPr>
        <a:xfrm>
          <a:off x="0" y="0"/>
          <a:ext cx="0" cy="0"/>
          <a:chOff x="0" y="0"/>
          <a:chExt cx="0" cy="0"/>
        </a:xfrm>
      </p:grpSpPr>
      <p:sp>
        <p:nvSpPr>
          <p:cNvPr id="1191" name="Google Shape;119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92" name="Google Shape;1192;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3483117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5"/>
        <p:cNvGrpSpPr/>
        <p:nvPr/>
      </p:nvGrpSpPr>
      <p:grpSpPr>
        <a:xfrm>
          <a:off x="0" y="0"/>
          <a:ext cx="0" cy="0"/>
          <a:chOff x="0" y="0"/>
          <a:chExt cx="0" cy="0"/>
        </a:xfrm>
      </p:grpSpPr>
      <p:sp>
        <p:nvSpPr>
          <p:cNvPr id="1266" name="Google Shape;1266;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7" name="Google Shape;1267;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824660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03" name="Google Shape;1203;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000"/>
              <a:t>Clark Coalition is recognized – both among other Inner Bluegrass Region counties and across the state – for its leadership on the issue of industrial-scale solar. We were the first land-use organization in the state to organize around the issue. We are also active in the regional discussions taking place on solar, and have provided information to other community groups </a:t>
            </a:r>
            <a:endParaRPr sz="1000"/>
          </a:p>
          <a:p>
            <a:pPr marL="0" lvl="0" indent="0" algn="l" rtl="0">
              <a:lnSpc>
                <a:spcPct val="117999"/>
              </a:lnSpc>
              <a:spcBef>
                <a:spcPts val="0"/>
              </a:spcBef>
              <a:spcAft>
                <a:spcPts val="0"/>
              </a:spcAft>
              <a:buNone/>
            </a:pPr>
            <a:endParaRPr sz="1000"/>
          </a:p>
          <a:p>
            <a:pPr marL="0" lvl="0" indent="0" algn="l" rtl="0">
              <a:lnSpc>
                <a:spcPct val="117999"/>
              </a:lnSpc>
              <a:spcBef>
                <a:spcPts val="0"/>
              </a:spcBef>
              <a:spcAft>
                <a:spcPts val="0"/>
              </a:spcAft>
              <a:buNone/>
            </a:pPr>
            <a:endParaRPr sz="1000"/>
          </a:p>
        </p:txBody>
      </p:sp>
    </p:spTree>
    <p:extLst>
      <p:ext uri="{BB962C8B-B14F-4D97-AF65-F5344CB8AC3E}">
        <p14:creationId xmlns:p14="http://schemas.microsoft.com/office/powerpoint/2010/main" val="4157658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1" name="Google Shape;121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33061983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7"/>
        <p:cNvGrpSpPr/>
        <p:nvPr/>
      </p:nvGrpSpPr>
      <p:grpSpPr>
        <a:xfrm>
          <a:off x="0" y="0"/>
          <a:ext cx="0" cy="0"/>
          <a:chOff x="0" y="0"/>
          <a:chExt cx="0" cy="0"/>
        </a:xfrm>
      </p:grpSpPr>
      <p:sp>
        <p:nvSpPr>
          <p:cNvPr id="1218" name="Google Shape;121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9" name="Google Shape;1219;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2850914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6"/>
        <p:cNvGrpSpPr/>
        <p:nvPr/>
      </p:nvGrpSpPr>
      <p:grpSpPr>
        <a:xfrm>
          <a:off x="0" y="0"/>
          <a:ext cx="0" cy="0"/>
          <a:chOff x="0" y="0"/>
          <a:chExt cx="0" cy="0"/>
        </a:xfrm>
      </p:grpSpPr>
      <p:sp>
        <p:nvSpPr>
          <p:cNvPr id="1227" name="Google Shape;122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28" name="Google Shape;122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000"/>
              <a:t>Kentucky Agricultural Land: An economic engine </a:t>
            </a:r>
            <a:r>
              <a:rPr lang="en-US" sz="1000" i="1"/>
              <a:t>AND</a:t>
            </a:r>
            <a:r>
              <a:rPr lang="en-US" sz="1000"/>
              <a:t> a tool in the fight against climate change</a:t>
            </a:r>
            <a:endParaRPr sz="1000"/>
          </a:p>
          <a:p>
            <a:pPr marL="0" lvl="0" indent="0" algn="l" rtl="0">
              <a:lnSpc>
                <a:spcPct val="117999"/>
              </a:lnSpc>
              <a:spcBef>
                <a:spcPts val="0"/>
              </a:spcBef>
              <a:spcAft>
                <a:spcPts val="0"/>
              </a:spcAft>
              <a:buNone/>
            </a:pPr>
            <a:endParaRPr sz="1000"/>
          </a:p>
          <a:p>
            <a:pPr marL="0" lvl="0" indent="0" algn="l" rtl="0">
              <a:lnSpc>
                <a:spcPct val="117999"/>
              </a:lnSpc>
              <a:spcBef>
                <a:spcPts val="0"/>
              </a:spcBef>
              <a:spcAft>
                <a:spcPts val="0"/>
              </a:spcAft>
              <a:buNone/>
            </a:pPr>
            <a:r>
              <a:rPr lang="en-US" sz="1000"/>
              <a:t>Our farmland plays an important role in combating climate change, It is the largest carbon sink that we have - sequestering carbon, feeding our population and shortening supply chains of the current national system. Energy production is important, but so is food production. We must use our most productive farmland for its highest and best use. Pushing food production to less productive areas/soils results in a number of negative consequences: lower yields, more erosion, greater need for exogenous fertilizer, etc.  </a:t>
            </a:r>
            <a:endParaRPr sz="1000"/>
          </a:p>
          <a:p>
            <a:pPr marL="0" lvl="0" indent="0" algn="l" rtl="0">
              <a:lnSpc>
                <a:spcPct val="117999"/>
              </a:lnSpc>
              <a:spcBef>
                <a:spcPts val="0"/>
              </a:spcBef>
              <a:spcAft>
                <a:spcPts val="0"/>
              </a:spcAft>
              <a:buNone/>
            </a:pPr>
            <a:endParaRPr sz="1000"/>
          </a:p>
          <a:p>
            <a:pPr marL="0" lvl="0" indent="0" algn="l" rtl="0">
              <a:lnSpc>
                <a:spcPct val="117999"/>
              </a:lnSpc>
              <a:spcBef>
                <a:spcPts val="0"/>
              </a:spcBef>
              <a:spcAft>
                <a:spcPts val="0"/>
              </a:spcAft>
              <a:buNone/>
            </a:pPr>
            <a:r>
              <a:rPr lang="en-US" sz="1000"/>
              <a:t>In many communities the agricultural landscape is important to its ability to attract residents and businesses. It is a critical component of citizens’ quality of life.</a:t>
            </a:r>
            <a:endParaRPr sz="1000"/>
          </a:p>
        </p:txBody>
      </p:sp>
    </p:spTree>
    <p:extLst>
      <p:ext uri="{BB962C8B-B14F-4D97-AF65-F5344CB8AC3E}">
        <p14:creationId xmlns:p14="http://schemas.microsoft.com/office/powerpoint/2010/main" val="218079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1"/>
        <p:cNvGrpSpPr/>
        <p:nvPr/>
      </p:nvGrpSpPr>
      <p:grpSpPr>
        <a:xfrm>
          <a:off x="0" y="0"/>
          <a:ext cx="0" cy="0"/>
          <a:chOff x="0" y="0"/>
          <a:chExt cx="0" cy="0"/>
        </a:xfrm>
      </p:grpSpPr>
      <p:sp>
        <p:nvSpPr>
          <p:cNvPr id="1232" name="Google Shape;1232;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33" name="Google Shape;1233;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1496138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0" name="Google Shape;1240;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4" indent="0" algn="l" rtl="0">
              <a:lnSpc>
                <a:spcPct val="117999"/>
              </a:lnSpc>
              <a:spcBef>
                <a:spcPts val="0"/>
              </a:spcBef>
              <a:spcAft>
                <a:spcPts val="0"/>
              </a:spcAft>
              <a:buNone/>
            </a:pPr>
            <a:endParaRPr sz="1000"/>
          </a:p>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23703883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9"/>
        <p:cNvGrpSpPr/>
        <p:nvPr/>
      </p:nvGrpSpPr>
      <p:grpSpPr>
        <a:xfrm>
          <a:off x="0" y="0"/>
          <a:ext cx="0" cy="0"/>
          <a:chOff x="0" y="0"/>
          <a:chExt cx="0" cy="0"/>
        </a:xfrm>
      </p:grpSpPr>
      <p:sp>
        <p:nvSpPr>
          <p:cNvPr id="1250" name="Google Shape;1250;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1" name="Google Shape;1251;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32683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58" name="Google Shape;1258;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US" sz="1000"/>
              <a:t>The most comprehensive examination of impact of solar on property values anywhere in the country.</a:t>
            </a:r>
            <a:endParaRPr sz="1000"/>
          </a:p>
          <a:p>
            <a:pPr marL="0" lvl="0" indent="0" algn="l" rtl="0">
              <a:lnSpc>
                <a:spcPct val="117999"/>
              </a:lnSpc>
              <a:spcBef>
                <a:spcPts val="0"/>
              </a:spcBef>
              <a:spcAft>
                <a:spcPts val="0"/>
              </a:spcAft>
              <a:buNone/>
            </a:pPr>
            <a:r>
              <a:rPr lang="en-US" sz="1000"/>
              <a:t>Where communities have made the decision to permit rural home development – those property owners should be protected. Homes = their 401k</a:t>
            </a:r>
            <a:endParaRPr sz="1000"/>
          </a:p>
        </p:txBody>
      </p:sp>
    </p:spTree>
    <p:extLst>
      <p:ext uri="{BB962C8B-B14F-4D97-AF65-F5344CB8AC3E}">
        <p14:creationId xmlns:p14="http://schemas.microsoft.com/office/powerpoint/2010/main" val="3949571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tx">
  <p:cSld name="TITLE_AND_BODY">
    <p:spTree>
      <p:nvGrpSpPr>
        <p:cNvPr id="1" name="Shape 9"/>
        <p:cNvGrpSpPr/>
        <p:nvPr/>
      </p:nvGrpSpPr>
      <p:grpSpPr>
        <a:xfrm>
          <a:off x="0" y="0"/>
          <a:ext cx="0" cy="0"/>
          <a:chOff x="0" y="0"/>
          <a:chExt cx="0" cy="0"/>
        </a:xfrm>
      </p:grpSpPr>
      <p:sp>
        <p:nvSpPr>
          <p:cNvPr id="10" name="Google Shape;10;p1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0"/>
        <p:cNvGrpSpPr/>
        <p:nvPr/>
      </p:nvGrpSpPr>
      <p:grpSpPr>
        <a:xfrm>
          <a:off x="0" y="0"/>
          <a:ext cx="0" cy="0"/>
          <a:chOff x="0" y="0"/>
          <a:chExt cx="0" cy="0"/>
        </a:xfrm>
      </p:grpSpPr>
      <p:sp>
        <p:nvSpPr>
          <p:cNvPr id="51" name="Google Shape;51;p25"/>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2" name="Google Shape;52;p25"/>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 name="Google Shape;53;p2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33_Layout Slide">
  <p:cSld name="33_Layout Slide">
    <p:bg>
      <p:bgPr>
        <a:blipFill>
          <a:blip r:embed="rId2">
            <a:alphaModFix/>
          </a:blip>
          <a:stretch>
            <a:fillRect/>
          </a:stretch>
        </a:blipFill>
        <a:effectLst/>
      </p:bgPr>
    </p:bg>
    <p:spTree>
      <p:nvGrpSpPr>
        <p:cNvPr id="1" name="Shape 721"/>
        <p:cNvGrpSpPr/>
        <p:nvPr/>
      </p:nvGrpSpPr>
      <p:grpSpPr>
        <a:xfrm>
          <a:off x="0" y="0"/>
          <a:ext cx="0" cy="0"/>
          <a:chOff x="0" y="0"/>
          <a:chExt cx="0" cy="0"/>
        </a:xfrm>
      </p:grpSpPr>
      <p:sp>
        <p:nvSpPr>
          <p:cNvPr id="722" name="Google Shape;722;p113"/>
          <p:cNvSpPr/>
          <p:nvPr/>
        </p:nvSpPr>
        <p:spPr>
          <a:xfrm>
            <a:off x="13203244" y="0"/>
            <a:ext cx="11190283" cy="13719176"/>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95959"/>
              </a:buClr>
              <a:buSzPts val="2400"/>
              <a:buFont typeface="Roboto"/>
              <a:buNone/>
            </a:pPr>
            <a:endParaRPr sz="2400" b="0" i="0" u="none" strike="noStrike" cap="none">
              <a:solidFill>
                <a:srgbClr val="595959"/>
              </a:solidFill>
              <a:latin typeface="Roboto"/>
              <a:ea typeface="Roboto"/>
              <a:cs typeface="Roboto"/>
              <a:sym typeface="Roboto"/>
            </a:endParaRPr>
          </a:p>
        </p:txBody>
      </p:sp>
      <p:sp>
        <p:nvSpPr>
          <p:cNvPr id="723" name="Google Shape;723;p113"/>
          <p:cNvSpPr>
            <a:spLocks noGrp="1"/>
          </p:cNvSpPr>
          <p:nvPr>
            <p:ph type="pic" idx="2"/>
          </p:nvPr>
        </p:nvSpPr>
        <p:spPr>
          <a:xfrm>
            <a:off x="14346252" y="3287688"/>
            <a:ext cx="6327773" cy="10431489"/>
          </a:xfrm>
          <a:prstGeom prst="rect">
            <a:avLst/>
          </a:prstGeom>
          <a:noFill/>
          <a:ln>
            <a:noFill/>
          </a:ln>
        </p:spPr>
      </p:sp>
      <p:sp>
        <p:nvSpPr>
          <p:cNvPr id="724" name="Google Shape;724;p113"/>
          <p:cNvSpPr txBox="1">
            <a:spLocks noGrp="1"/>
          </p:cNvSpPr>
          <p:nvPr>
            <p:ph type="sldNum" idx="12"/>
          </p:nvPr>
        </p:nvSpPr>
        <p:spPr>
          <a:xfrm>
            <a:off x="11786023" y="12329159"/>
            <a:ext cx="5683674" cy="7670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1pPr>
            <a:lvl2pPr marL="0" lvl="1"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2pPr>
            <a:lvl3pPr marL="0" lvl="2"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3pPr>
            <a:lvl4pPr marL="0" lvl="3"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4pPr>
            <a:lvl5pPr marL="0" lvl="4"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5pPr>
            <a:lvl6pPr marL="0" lvl="5"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6pPr>
            <a:lvl7pPr marL="0" lvl="6"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7pPr>
            <a:lvl8pPr marL="0" lvl="7"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8pPr>
            <a:lvl9pPr marL="0" lvl="8"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16_Layout Slide">
  <p:cSld name="16_Layout Slide">
    <p:bg>
      <p:bgPr>
        <a:blipFill>
          <a:blip r:embed="rId2">
            <a:alphaModFix/>
          </a:blip>
          <a:stretch>
            <a:fillRect/>
          </a:stretch>
        </a:blipFill>
        <a:effectLst/>
      </p:bgPr>
    </p:bg>
    <p:spTree>
      <p:nvGrpSpPr>
        <p:cNvPr id="1" name="Shape 725"/>
        <p:cNvGrpSpPr/>
        <p:nvPr/>
      </p:nvGrpSpPr>
      <p:grpSpPr>
        <a:xfrm>
          <a:off x="0" y="0"/>
          <a:ext cx="0" cy="0"/>
          <a:chOff x="0" y="0"/>
          <a:chExt cx="0" cy="0"/>
        </a:xfrm>
      </p:grpSpPr>
      <p:sp>
        <p:nvSpPr>
          <p:cNvPr id="726" name="Google Shape;726;p114"/>
          <p:cNvSpPr/>
          <p:nvPr/>
        </p:nvSpPr>
        <p:spPr>
          <a:xfrm>
            <a:off x="12697" y="-1"/>
            <a:ext cx="24380831" cy="6717602"/>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4800"/>
              <a:buFont typeface="Roboto"/>
              <a:buNone/>
            </a:pPr>
            <a:endParaRPr sz="4800" b="0" i="0" u="none" strike="noStrike" cap="none">
              <a:solidFill>
                <a:srgbClr val="FFFFFF"/>
              </a:solidFill>
              <a:latin typeface="Roboto"/>
              <a:ea typeface="Roboto"/>
              <a:cs typeface="Roboto"/>
              <a:sym typeface="Roboto"/>
            </a:endParaRPr>
          </a:p>
        </p:txBody>
      </p:sp>
      <p:sp>
        <p:nvSpPr>
          <p:cNvPr id="727" name="Google Shape;727;p114"/>
          <p:cNvSpPr>
            <a:spLocks noGrp="1"/>
          </p:cNvSpPr>
          <p:nvPr>
            <p:ph type="pic" idx="2"/>
          </p:nvPr>
        </p:nvSpPr>
        <p:spPr>
          <a:xfrm>
            <a:off x="12203925" y="0"/>
            <a:ext cx="12189601" cy="6716712"/>
          </a:xfrm>
          <a:prstGeom prst="rect">
            <a:avLst/>
          </a:prstGeom>
          <a:noFill/>
          <a:ln>
            <a:noFill/>
          </a:ln>
        </p:spPr>
      </p:sp>
      <p:sp>
        <p:nvSpPr>
          <p:cNvPr id="728" name="Google Shape;728;p114"/>
          <p:cNvSpPr txBox="1"/>
          <p:nvPr/>
        </p:nvSpPr>
        <p:spPr>
          <a:xfrm>
            <a:off x="15631689" y="13003218"/>
            <a:ext cx="5904773" cy="26670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808080"/>
              </a:buClr>
              <a:buSzPts val="1600"/>
              <a:buFont typeface="Roboto"/>
              <a:buNone/>
            </a:pPr>
            <a:r>
              <a:rPr lang="en-US" sz="1600" b="0" i="0" u="none" strike="noStrike" cap="none">
                <a:solidFill>
                  <a:srgbClr val="808080"/>
                </a:solidFill>
                <a:latin typeface="Roboto"/>
                <a:ea typeface="Roboto"/>
                <a:cs typeface="Roboto"/>
                <a:sym typeface="Roboto"/>
              </a:rPr>
              <a:t>Presentation title in footer</a:t>
            </a:r>
            <a:endParaRPr/>
          </a:p>
        </p:txBody>
      </p:sp>
      <p:sp>
        <p:nvSpPr>
          <p:cNvPr id="729" name="Google Shape;729;p114"/>
          <p:cNvSpPr txBox="1">
            <a:spLocks noGrp="1"/>
          </p:cNvSpPr>
          <p:nvPr>
            <p:ph type="sldNum" idx="12"/>
          </p:nvPr>
        </p:nvSpPr>
        <p:spPr>
          <a:xfrm>
            <a:off x="22203131" y="13003218"/>
            <a:ext cx="240904" cy="266701"/>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1pPr>
            <a:lvl2pPr marL="0" lvl="1"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2pPr>
            <a:lvl3pPr marL="0" lvl="2"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3pPr>
            <a:lvl4pPr marL="0" lvl="3"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4pPr>
            <a:lvl5pPr marL="0" lvl="4"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5pPr>
            <a:lvl6pPr marL="0" lvl="5"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6pPr>
            <a:lvl7pPr marL="0" lvl="6"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7pPr>
            <a:lvl8pPr marL="0" lvl="7"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8pPr>
            <a:lvl9pPr marL="0" lvl="8"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29_Layout Slide">
  <p:cSld name="29_Layout Slide">
    <p:bg>
      <p:bgPr>
        <a:blipFill>
          <a:blip r:embed="rId2">
            <a:alphaModFix/>
          </a:blip>
          <a:stretch>
            <a:fillRect/>
          </a:stretch>
        </a:blipFill>
        <a:effectLst/>
      </p:bgPr>
    </p:bg>
    <p:spTree>
      <p:nvGrpSpPr>
        <p:cNvPr id="1" name="Shape 730"/>
        <p:cNvGrpSpPr/>
        <p:nvPr/>
      </p:nvGrpSpPr>
      <p:grpSpPr>
        <a:xfrm>
          <a:off x="0" y="0"/>
          <a:ext cx="0" cy="0"/>
          <a:chOff x="0" y="0"/>
          <a:chExt cx="0" cy="0"/>
        </a:xfrm>
      </p:grpSpPr>
      <p:sp>
        <p:nvSpPr>
          <p:cNvPr id="731" name="Google Shape;731;p115"/>
          <p:cNvSpPr/>
          <p:nvPr/>
        </p:nvSpPr>
        <p:spPr>
          <a:xfrm>
            <a:off x="12699" y="9002728"/>
            <a:ext cx="14190680" cy="4716449"/>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Roboto"/>
              <a:buNone/>
            </a:pPr>
            <a:endParaRPr sz="2400" b="0" i="0" u="none" strike="noStrike" cap="none">
              <a:solidFill>
                <a:srgbClr val="FFFFFF"/>
              </a:solidFill>
              <a:latin typeface="Roboto"/>
              <a:ea typeface="Roboto"/>
              <a:cs typeface="Roboto"/>
              <a:sym typeface="Roboto"/>
            </a:endParaRPr>
          </a:p>
        </p:txBody>
      </p:sp>
      <p:sp>
        <p:nvSpPr>
          <p:cNvPr id="732" name="Google Shape;732;p115"/>
          <p:cNvSpPr txBox="1"/>
          <p:nvPr/>
        </p:nvSpPr>
        <p:spPr>
          <a:xfrm>
            <a:off x="15631689" y="13003218"/>
            <a:ext cx="5904773" cy="26670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808080"/>
              </a:buClr>
              <a:buSzPts val="1600"/>
              <a:buFont typeface="Roboto"/>
              <a:buNone/>
            </a:pPr>
            <a:r>
              <a:rPr lang="en-US" sz="1600" b="0" i="0" u="none" strike="noStrike" cap="none">
                <a:solidFill>
                  <a:srgbClr val="808080"/>
                </a:solidFill>
                <a:latin typeface="Roboto"/>
                <a:ea typeface="Roboto"/>
                <a:cs typeface="Roboto"/>
                <a:sym typeface="Roboto"/>
              </a:rPr>
              <a:t>Presentation title in footer</a:t>
            </a:r>
            <a:endParaRPr/>
          </a:p>
        </p:txBody>
      </p:sp>
      <p:sp>
        <p:nvSpPr>
          <p:cNvPr id="733" name="Google Shape;733;p115"/>
          <p:cNvSpPr txBox="1">
            <a:spLocks noGrp="1"/>
          </p:cNvSpPr>
          <p:nvPr>
            <p:ph type="sldNum" idx="12"/>
          </p:nvPr>
        </p:nvSpPr>
        <p:spPr>
          <a:xfrm>
            <a:off x="22203131" y="13003218"/>
            <a:ext cx="240904" cy="266701"/>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1pPr>
            <a:lvl2pPr marL="0" lvl="1"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2pPr>
            <a:lvl3pPr marL="0" lvl="2"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3pPr>
            <a:lvl4pPr marL="0" lvl="3"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4pPr>
            <a:lvl5pPr marL="0" lvl="4"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5pPr>
            <a:lvl6pPr marL="0" lvl="5"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6pPr>
            <a:lvl7pPr marL="0" lvl="6"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7pPr>
            <a:lvl8pPr marL="0" lvl="7"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8pPr>
            <a:lvl9pPr marL="0" lvl="8"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
        <p:nvSpPr>
          <p:cNvPr id="734" name="Google Shape;734;p115"/>
          <p:cNvSpPr>
            <a:spLocks noGrp="1"/>
          </p:cNvSpPr>
          <p:nvPr>
            <p:ph type="pic" idx="2"/>
          </p:nvPr>
        </p:nvSpPr>
        <p:spPr>
          <a:xfrm>
            <a:off x="12700" y="6288084"/>
            <a:ext cx="5046613" cy="7431093"/>
          </a:xfrm>
          <a:prstGeom prst="rect">
            <a:avLst/>
          </a:prstGeom>
          <a:noFill/>
          <a:ln>
            <a:noFill/>
          </a:ln>
        </p:spPr>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1_Layout Slide">
  <p:cSld name="1_Layout Slide">
    <p:bg>
      <p:bgPr>
        <a:blipFill>
          <a:blip r:embed="rId2">
            <a:alphaModFix/>
          </a:blip>
          <a:stretch>
            <a:fillRect/>
          </a:stretch>
        </a:blipFill>
        <a:effectLst/>
      </p:bgPr>
    </p:bg>
    <p:spTree>
      <p:nvGrpSpPr>
        <p:cNvPr id="1" name="Shape 735"/>
        <p:cNvGrpSpPr/>
        <p:nvPr/>
      </p:nvGrpSpPr>
      <p:grpSpPr>
        <a:xfrm>
          <a:off x="0" y="0"/>
          <a:ext cx="0" cy="0"/>
          <a:chOff x="0" y="0"/>
          <a:chExt cx="0" cy="0"/>
        </a:xfrm>
      </p:grpSpPr>
      <p:sp>
        <p:nvSpPr>
          <p:cNvPr id="736" name="Google Shape;736;p116"/>
          <p:cNvSpPr txBox="1"/>
          <p:nvPr/>
        </p:nvSpPr>
        <p:spPr>
          <a:xfrm>
            <a:off x="15631689" y="13003218"/>
            <a:ext cx="5904773" cy="26670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808080"/>
              </a:buClr>
              <a:buSzPts val="1600"/>
              <a:buFont typeface="Roboto"/>
              <a:buNone/>
            </a:pPr>
            <a:r>
              <a:rPr lang="en-US" sz="1600" b="0" i="0" u="none" strike="noStrike" cap="none">
                <a:solidFill>
                  <a:srgbClr val="808080"/>
                </a:solidFill>
                <a:latin typeface="Roboto"/>
                <a:ea typeface="Roboto"/>
                <a:cs typeface="Roboto"/>
                <a:sym typeface="Roboto"/>
              </a:rPr>
              <a:t>Presentation title in footer</a:t>
            </a:r>
            <a:endParaRPr/>
          </a:p>
        </p:txBody>
      </p:sp>
      <p:sp>
        <p:nvSpPr>
          <p:cNvPr id="737" name="Google Shape;737;p116"/>
          <p:cNvSpPr txBox="1">
            <a:spLocks noGrp="1"/>
          </p:cNvSpPr>
          <p:nvPr>
            <p:ph type="sldNum" idx="12"/>
          </p:nvPr>
        </p:nvSpPr>
        <p:spPr>
          <a:xfrm>
            <a:off x="22203131" y="13003218"/>
            <a:ext cx="240904" cy="266701"/>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1pPr>
            <a:lvl2pPr marL="0" lvl="1"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2pPr>
            <a:lvl3pPr marL="0" lvl="2"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3pPr>
            <a:lvl4pPr marL="0" lvl="3"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4pPr>
            <a:lvl5pPr marL="0" lvl="4"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5pPr>
            <a:lvl6pPr marL="0" lvl="5"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6pPr>
            <a:lvl7pPr marL="0" lvl="6"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7pPr>
            <a:lvl8pPr marL="0" lvl="7"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8pPr>
            <a:lvl9pPr marL="0" lvl="8"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738"/>
        <p:cNvGrpSpPr/>
        <p:nvPr/>
      </p:nvGrpSpPr>
      <p:grpSpPr>
        <a:xfrm>
          <a:off x="0" y="0"/>
          <a:ext cx="0" cy="0"/>
          <a:chOff x="0" y="0"/>
          <a:chExt cx="0" cy="0"/>
        </a:xfrm>
      </p:grpSpPr>
      <p:sp>
        <p:nvSpPr>
          <p:cNvPr id="739" name="Google Shape;739;p117"/>
          <p:cNvSpPr>
            <a:spLocks noGrp="1"/>
          </p:cNvSpPr>
          <p:nvPr>
            <p:ph type="pic" idx="2"/>
          </p:nvPr>
        </p:nvSpPr>
        <p:spPr>
          <a:xfrm>
            <a:off x="609600" y="609600"/>
            <a:ext cx="23164800" cy="12496799"/>
          </a:xfrm>
          <a:prstGeom prst="rect">
            <a:avLst/>
          </a:prstGeom>
          <a:noFill/>
          <a:ln>
            <a:noFill/>
          </a:ln>
        </p:spPr>
      </p:sp>
      <p:sp>
        <p:nvSpPr>
          <p:cNvPr id="740" name="Google Shape;740;p117"/>
          <p:cNvSpPr txBox="1">
            <a:spLocks noGrp="1"/>
          </p:cNvSpPr>
          <p:nvPr>
            <p:ph type="title"/>
          </p:nvPr>
        </p:nvSpPr>
        <p:spPr>
          <a:xfrm>
            <a:off x="3048000" y="3978273"/>
            <a:ext cx="18288001" cy="2406651"/>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808080"/>
              </a:buClr>
              <a:buSzPts val="9600"/>
              <a:buFont typeface="Montserrat SemiBold"/>
              <a:buNone/>
              <a:defRPr sz="9600" b="0" cap="none">
                <a:solidFill>
                  <a:srgbClr val="808080"/>
                </a:solidFill>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41" name="Google Shape;741;p117"/>
          <p:cNvSpPr txBox="1">
            <a:spLocks noGrp="1"/>
          </p:cNvSpPr>
          <p:nvPr>
            <p:ph type="body" idx="1"/>
          </p:nvPr>
        </p:nvSpPr>
        <p:spPr>
          <a:xfrm>
            <a:off x="3048000" y="6294437"/>
            <a:ext cx="18288001" cy="1127125"/>
          </a:xfrm>
          <a:prstGeom prst="rect">
            <a:avLst/>
          </a:prstGeom>
          <a:noFill/>
          <a:ln>
            <a:noFill/>
          </a:ln>
        </p:spPr>
        <p:txBody>
          <a:bodyPr spcFirstLastPara="1" wrap="square" lIns="91425" tIns="91425" rIns="91425" bIns="91425" anchor="t" anchorCtr="0">
            <a:normAutofit/>
          </a:bodyPr>
          <a:lstStyle>
            <a:lvl1pPr marL="457200" lvl="0"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1pPr>
            <a:lvl2pPr marL="914400" lvl="1"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2pPr>
            <a:lvl3pPr marL="1371600" lvl="2"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3pPr>
            <a:lvl4pPr marL="1828800" lvl="3"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4pPr>
            <a:lvl5pPr marL="2286000" lvl="4"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42" name="Google Shape;742;p117"/>
          <p:cNvSpPr txBox="1">
            <a:spLocks noGrp="1"/>
          </p:cNvSpPr>
          <p:nvPr>
            <p:ph type="body" idx="3"/>
          </p:nvPr>
        </p:nvSpPr>
        <p:spPr>
          <a:xfrm>
            <a:off x="8953500" y="7996238"/>
            <a:ext cx="6477000"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600"/>
              </a:spcBef>
              <a:spcAft>
                <a:spcPts val="0"/>
              </a:spcAft>
              <a:buClr>
                <a:srgbClr val="808080"/>
              </a:buClr>
              <a:buSzPts val="3024"/>
              <a:buFont typeface="Avenir"/>
              <a:buNone/>
              <a:defRPr sz="3024">
                <a:solidFill>
                  <a:srgbClr val="808080"/>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43" name="Google Shape;743;p117"/>
          <p:cNvSpPr txBox="1">
            <a:spLocks noGrp="1"/>
          </p:cNvSpPr>
          <p:nvPr>
            <p:ph type="body" idx="4"/>
          </p:nvPr>
        </p:nvSpPr>
        <p:spPr>
          <a:xfrm>
            <a:off x="8953500" y="8585989"/>
            <a:ext cx="6477000" cy="704851"/>
          </a:xfrm>
          <a:prstGeom prst="rect">
            <a:avLst/>
          </a:prstGeom>
          <a:noFill/>
          <a:ln>
            <a:noFill/>
          </a:ln>
        </p:spPr>
        <p:txBody>
          <a:bodyPr spcFirstLastPara="1" wrap="square" lIns="91425" tIns="91425" rIns="91425" bIns="91425" anchor="t" anchorCtr="0">
            <a:normAutofit/>
          </a:bodyPr>
          <a:lstStyle>
            <a:lvl1pPr marL="457200" lvl="0" indent="-228600" algn="ctr">
              <a:lnSpc>
                <a:spcPct val="130000"/>
              </a:lnSpc>
              <a:spcBef>
                <a:spcPts val="1600"/>
              </a:spcBef>
              <a:spcAft>
                <a:spcPts val="0"/>
              </a:spcAft>
              <a:buClr>
                <a:srgbClr val="808080"/>
              </a:buClr>
              <a:buSzPts val="3024"/>
              <a:buFont typeface="Avenir"/>
              <a:buNone/>
              <a:defRPr sz="3024">
                <a:solidFill>
                  <a:srgbClr val="808080"/>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44" name="Google Shape;744;p117"/>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745"/>
        <p:cNvGrpSpPr/>
        <p:nvPr/>
      </p:nvGrpSpPr>
      <p:grpSpPr>
        <a:xfrm>
          <a:off x="0" y="0"/>
          <a:ext cx="0" cy="0"/>
          <a:chOff x="0" y="0"/>
          <a:chExt cx="0" cy="0"/>
        </a:xfrm>
      </p:grpSpPr>
      <p:sp>
        <p:nvSpPr>
          <p:cNvPr id="746" name="Google Shape;746;p118"/>
          <p:cNvSpPr>
            <a:spLocks noGrp="1"/>
          </p:cNvSpPr>
          <p:nvPr>
            <p:ph type="pic" idx="2"/>
          </p:nvPr>
        </p:nvSpPr>
        <p:spPr>
          <a:xfrm>
            <a:off x="0" y="0"/>
            <a:ext cx="24384001" cy="13716000"/>
          </a:xfrm>
          <a:prstGeom prst="rect">
            <a:avLst/>
          </a:prstGeom>
          <a:noFill/>
          <a:ln>
            <a:noFill/>
          </a:ln>
        </p:spPr>
      </p:sp>
      <p:sp>
        <p:nvSpPr>
          <p:cNvPr id="747" name="Google Shape;747;p118"/>
          <p:cNvSpPr txBox="1">
            <a:spLocks noGrp="1"/>
          </p:cNvSpPr>
          <p:nvPr>
            <p:ph type="title"/>
          </p:nvPr>
        </p:nvSpPr>
        <p:spPr>
          <a:xfrm>
            <a:off x="1676400" y="3978273"/>
            <a:ext cx="9550400" cy="2406651"/>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8000"/>
              <a:buFont typeface="Montserrat SemiBold"/>
              <a:buNone/>
              <a:defRPr sz="80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48" name="Google Shape;748;p118"/>
          <p:cNvSpPr txBox="1">
            <a:spLocks noGrp="1"/>
          </p:cNvSpPr>
          <p:nvPr>
            <p:ph type="body" idx="1"/>
          </p:nvPr>
        </p:nvSpPr>
        <p:spPr>
          <a:xfrm>
            <a:off x="1676400" y="6294437"/>
            <a:ext cx="9550400" cy="1127125"/>
          </a:xfrm>
          <a:prstGeom prst="rect">
            <a:avLst/>
          </a:prstGeom>
          <a:noFill/>
          <a:ln>
            <a:noFill/>
          </a:ln>
        </p:spPr>
        <p:txBody>
          <a:bodyPr spcFirstLastPara="1" wrap="square" lIns="91425" tIns="91425" rIns="91425" bIns="91425" anchor="t" anchorCtr="0">
            <a:normAutofit/>
          </a:bodyPr>
          <a:lstStyle>
            <a:lvl1pPr marL="457200" lvl="0"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1pPr>
            <a:lvl2pPr marL="914400" lvl="1"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2pPr>
            <a:lvl3pPr marL="1371600" lvl="2"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3pPr>
            <a:lvl4pPr marL="1828800" lvl="3"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4pPr>
            <a:lvl5pPr marL="2286000" lvl="4"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49" name="Google Shape;749;p118"/>
          <p:cNvSpPr txBox="1">
            <a:spLocks noGrp="1"/>
          </p:cNvSpPr>
          <p:nvPr>
            <p:ph type="body" idx="3"/>
          </p:nvPr>
        </p:nvSpPr>
        <p:spPr>
          <a:xfrm>
            <a:off x="1676400" y="7996238"/>
            <a:ext cx="6477000"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1900"/>
              </a:spcBef>
              <a:spcAft>
                <a:spcPts val="0"/>
              </a:spcAft>
              <a:buClr>
                <a:srgbClr val="828282"/>
              </a:buClr>
              <a:buSzPts val="3040"/>
              <a:buFont typeface="Avenir"/>
              <a:buNone/>
              <a:defRPr sz="304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50" name="Google Shape;750;p118"/>
          <p:cNvSpPr txBox="1">
            <a:spLocks noGrp="1"/>
          </p:cNvSpPr>
          <p:nvPr>
            <p:ph type="body" idx="4"/>
          </p:nvPr>
        </p:nvSpPr>
        <p:spPr>
          <a:xfrm>
            <a:off x="1676400" y="8585989"/>
            <a:ext cx="6477000" cy="704851"/>
          </a:xfrm>
          <a:prstGeom prst="rect">
            <a:avLst/>
          </a:prstGeom>
          <a:noFill/>
          <a:ln>
            <a:noFill/>
          </a:ln>
        </p:spPr>
        <p:txBody>
          <a:bodyPr spcFirstLastPara="1" wrap="square" lIns="91425" tIns="91425" rIns="91425" bIns="91425" anchor="t" anchorCtr="0">
            <a:normAutofit/>
          </a:bodyPr>
          <a:lstStyle>
            <a:lvl1pPr marL="457200" lvl="0" indent="-228600" algn="l">
              <a:lnSpc>
                <a:spcPct val="130000"/>
              </a:lnSpc>
              <a:spcBef>
                <a:spcPts val="1900"/>
              </a:spcBef>
              <a:spcAft>
                <a:spcPts val="0"/>
              </a:spcAft>
              <a:buClr>
                <a:srgbClr val="828282"/>
              </a:buClr>
              <a:buSzPts val="3040"/>
              <a:buFont typeface="Avenir"/>
              <a:buNone/>
              <a:defRPr sz="304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51" name="Google Shape;751;p118"/>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text and list">
  <p:cSld name="text and list">
    <p:spTree>
      <p:nvGrpSpPr>
        <p:cNvPr id="1" name="Shape 752"/>
        <p:cNvGrpSpPr/>
        <p:nvPr/>
      </p:nvGrpSpPr>
      <p:grpSpPr>
        <a:xfrm>
          <a:off x="0" y="0"/>
          <a:ext cx="0" cy="0"/>
          <a:chOff x="0" y="0"/>
          <a:chExt cx="0" cy="0"/>
        </a:xfrm>
      </p:grpSpPr>
      <p:sp>
        <p:nvSpPr>
          <p:cNvPr id="753" name="Google Shape;753;p119"/>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754" name="Google Shape;754;p119"/>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55" name="Google Shape;755;p119"/>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56" name="Google Shape;756;p119"/>
          <p:cNvSpPr txBox="1">
            <a:spLocks noGrp="1"/>
          </p:cNvSpPr>
          <p:nvPr>
            <p:ph type="body" idx="2"/>
          </p:nvPr>
        </p:nvSpPr>
        <p:spPr>
          <a:xfrm>
            <a:off x="12479548" y="6028328"/>
            <a:ext cx="8729177"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57" name="Google Shape;757;p119"/>
          <p:cNvSpPr txBox="1">
            <a:spLocks noGrp="1"/>
          </p:cNvSpPr>
          <p:nvPr>
            <p:ph type="body" idx="3"/>
          </p:nvPr>
        </p:nvSpPr>
        <p:spPr>
          <a:xfrm>
            <a:off x="1676400" y="6028328"/>
            <a:ext cx="8729176"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58" name="Google Shape;758;p119"/>
          <p:cNvSpPr txBox="1">
            <a:spLocks noGrp="1"/>
          </p:cNvSpPr>
          <p:nvPr>
            <p:ph type="body" idx="4"/>
          </p:nvPr>
        </p:nvSpPr>
        <p:spPr>
          <a:xfrm>
            <a:off x="21212356" y="6028328"/>
            <a:ext cx="1495245" cy="1245809"/>
          </a:xfrm>
          <a:prstGeom prst="rect">
            <a:avLst/>
          </a:prstGeom>
          <a:solidFill>
            <a:srgbClr val="91969A"/>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59" name="Google Shape;759;p119"/>
          <p:cNvSpPr txBox="1">
            <a:spLocks noGrp="1"/>
          </p:cNvSpPr>
          <p:nvPr>
            <p:ph type="body" idx="5"/>
          </p:nvPr>
        </p:nvSpPr>
        <p:spPr>
          <a:xfrm>
            <a:off x="10407391" y="6028328"/>
            <a:ext cx="1498875" cy="1245809"/>
          </a:xfrm>
          <a:prstGeom prst="rect">
            <a:avLst/>
          </a:prstGeom>
          <a:solidFill>
            <a:srgbClr val="4B5151"/>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0" name="Google Shape;760;p119"/>
          <p:cNvSpPr txBox="1">
            <a:spLocks noGrp="1"/>
          </p:cNvSpPr>
          <p:nvPr>
            <p:ph type="body" idx="6"/>
          </p:nvPr>
        </p:nvSpPr>
        <p:spPr>
          <a:xfrm>
            <a:off x="12479548" y="7760134"/>
            <a:ext cx="8729177"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1" name="Google Shape;761;p119"/>
          <p:cNvSpPr txBox="1">
            <a:spLocks noGrp="1"/>
          </p:cNvSpPr>
          <p:nvPr>
            <p:ph type="body" idx="7"/>
          </p:nvPr>
        </p:nvSpPr>
        <p:spPr>
          <a:xfrm>
            <a:off x="1676400" y="7760134"/>
            <a:ext cx="8729176"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2" name="Google Shape;762;p119"/>
          <p:cNvSpPr txBox="1">
            <a:spLocks noGrp="1"/>
          </p:cNvSpPr>
          <p:nvPr>
            <p:ph type="body" idx="8"/>
          </p:nvPr>
        </p:nvSpPr>
        <p:spPr>
          <a:xfrm>
            <a:off x="21212356" y="7760134"/>
            <a:ext cx="1495245" cy="1245809"/>
          </a:xfrm>
          <a:prstGeom prst="rect">
            <a:avLst/>
          </a:prstGeom>
          <a:solidFill>
            <a:srgbClr val="3D3F39"/>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3" name="Google Shape;763;p119"/>
          <p:cNvSpPr txBox="1">
            <a:spLocks noGrp="1"/>
          </p:cNvSpPr>
          <p:nvPr>
            <p:ph type="body" idx="9"/>
          </p:nvPr>
        </p:nvSpPr>
        <p:spPr>
          <a:xfrm>
            <a:off x="10407391" y="7760134"/>
            <a:ext cx="1498875" cy="1245809"/>
          </a:xfrm>
          <a:prstGeom prst="rect">
            <a:avLst/>
          </a:prstGeom>
          <a:solidFill>
            <a:srgbClr val="B0B1B3"/>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4" name="Google Shape;764;p119"/>
          <p:cNvSpPr txBox="1">
            <a:spLocks noGrp="1"/>
          </p:cNvSpPr>
          <p:nvPr>
            <p:ph type="body" idx="13"/>
          </p:nvPr>
        </p:nvSpPr>
        <p:spPr>
          <a:xfrm>
            <a:off x="12479548" y="9491940"/>
            <a:ext cx="8729177"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5" name="Google Shape;765;p119"/>
          <p:cNvSpPr txBox="1">
            <a:spLocks noGrp="1"/>
          </p:cNvSpPr>
          <p:nvPr>
            <p:ph type="body" idx="14"/>
          </p:nvPr>
        </p:nvSpPr>
        <p:spPr>
          <a:xfrm>
            <a:off x="1676400" y="9491940"/>
            <a:ext cx="8729176"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6" name="Google Shape;766;p119"/>
          <p:cNvSpPr txBox="1">
            <a:spLocks noGrp="1"/>
          </p:cNvSpPr>
          <p:nvPr>
            <p:ph type="body" idx="15"/>
          </p:nvPr>
        </p:nvSpPr>
        <p:spPr>
          <a:xfrm>
            <a:off x="21212356" y="9491940"/>
            <a:ext cx="1495245" cy="1245809"/>
          </a:xfrm>
          <a:prstGeom prst="rect">
            <a:avLst/>
          </a:prstGeom>
          <a:solidFill>
            <a:srgbClr val="6F7072"/>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7" name="Google Shape;767;p119"/>
          <p:cNvSpPr txBox="1">
            <a:spLocks noGrp="1"/>
          </p:cNvSpPr>
          <p:nvPr>
            <p:ph type="body" idx="16"/>
          </p:nvPr>
        </p:nvSpPr>
        <p:spPr>
          <a:xfrm>
            <a:off x="10407391" y="9491940"/>
            <a:ext cx="1498875" cy="1245809"/>
          </a:xfrm>
          <a:prstGeom prst="rect">
            <a:avLst/>
          </a:prstGeom>
          <a:solidFill>
            <a:srgbClr val="050505"/>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68" name="Google Shape;768;p119"/>
          <p:cNvSpPr txBox="1">
            <a:spLocks noGrp="1"/>
          </p:cNvSpPr>
          <p:nvPr>
            <p:ph type="body" idx="17"/>
          </p:nvPr>
        </p:nvSpPr>
        <p:spPr>
          <a:xfrm>
            <a:off x="1676397" y="3221602"/>
            <a:ext cx="21031199" cy="1909218"/>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769"/>
        <p:cNvGrpSpPr/>
        <p:nvPr/>
      </p:nvGrpSpPr>
      <p:grpSpPr>
        <a:xfrm>
          <a:off x="0" y="0"/>
          <a:ext cx="0" cy="0"/>
          <a:chOff x="0" y="0"/>
          <a:chExt cx="0" cy="0"/>
        </a:xfrm>
      </p:grpSpPr>
      <p:sp>
        <p:nvSpPr>
          <p:cNvPr id="770" name="Google Shape;770;p120"/>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771" name="Google Shape;771;p120"/>
          <p:cNvSpPr>
            <a:spLocks noGrp="1"/>
          </p:cNvSpPr>
          <p:nvPr>
            <p:ph type="pic" idx="2"/>
          </p:nvPr>
        </p:nvSpPr>
        <p:spPr>
          <a:xfrm>
            <a:off x="1676400" y="5089592"/>
            <a:ext cx="21031199" cy="4261449"/>
          </a:xfrm>
          <a:prstGeom prst="rect">
            <a:avLst/>
          </a:prstGeom>
          <a:noFill/>
          <a:ln>
            <a:noFill/>
          </a:ln>
        </p:spPr>
      </p:sp>
      <p:sp>
        <p:nvSpPr>
          <p:cNvPr id="772" name="Google Shape;772;p120"/>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73" name="Google Shape;773;p120"/>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74" name="Google Shape;774;p120"/>
          <p:cNvSpPr txBox="1">
            <a:spLocks noGrp="1"/>
          </p:cNvSpPr>
          <p:nvPr>
            <p:ph type="body" idx="3"/>
          </p:nvPr>
        </p:nvSpPr>
        <p:spPr>
          <a:xfrm>
            <a:off x="1676400" y="5089592"/>
            <a:ext cx="10176296" cy="4261449"/>
          </a:xfrm>
          <a:prstGeom prst="rect">
            <a:avLst/>
          </a:prstGeom>
          <a:solidFill>
            <a:srgbClr val="000000">
              <a:alpha val="80000"/>
            </a:srgbClr>
          </a:solidFill>
          <a:ln>
            <a:noFill/>
          </a:ln>
        </p:spPr>
        <p:txBody>
          <a:bodyPr spcFirstLastPara="1" wrap="square" lIns="731500" tIns="731500" rIns="731500" bIns="7315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75" name="Google Shape;775;p120"/>
          <p:cNvSpPr txBox="1">
            <a:spLocks noGrp="1"/>
          </p:cNvSpPr>
          <p:nvPr>
            <p:ph type="body" idx="4"/>
          </p:nvPr>
        </p:nvSpPr>
        <p:spPr>
          <a:xfrm>
            <a:off x="1676400" y="10387279"/>
            <a:ext cx="21031199" cy="144923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76" name="Google Shape;776;p120"/>
          <p:cNvSpPr txBox="1">
            <a:spLocks noGrp="1"/>
          </p:cNvSpPr>
          <p:nvPr>
            <p:ph type="body" idx="5"/>
          </p:nvPr>
        </p:nvSpPr>
        <p:spPr>
          <a:xfrm>
            <a:off x="1676397" y="9785947"/>
            <a:ext cx="21031199" cy="70485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77" name="Google Shape;777;p120"/>
          <p:cNvSpPr txBox="1">
            <a:spLocks noGrp="1"/>
          </p:cNvSpPr>
          <p:nvPr>
            <p:ph type="body" idx="6"/>
          </p:nvPr>
        </p:nvSpPr>
        <p:spPr>
          <a:xfrm>
            <a:off x="1676400" y="3417761"/>
            <a:ext cx="21031199" cy="165100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ext list and image">
  <p:cSld name="text list and image">
    <p:spTree>
      <p:nvGrpSpPr>
        <p:cNvPr id="1" name="Shape 778"/>
        <p:cNvGrpSpPr/>
        <p:nvPr/>
      </p:nvGrpSpPr>
      <p:grpSpPr>
        <a:xfrm>
          <a:off x="0" y="0"/>
          <a:ext cx="0" cy="0"/>
          <a:chOff x="0" y="0"/>
          <a:chExt cx="0" cy="0"/>
        </a:xfrm>
      </p:grpSpPr>
      <p:sp>
        <p:nvSpPr>
          <p:cNvPr id="779" name="Google Shape;779;p121"/>
          <p:cNvSpPr>
            <a:spLocks noGrp="1"/>
          </p:cNvSpPr>
          <p:nvPr>
            <p:ph type="pic" idx="2"/>
          </p:nvPr>
        </p:nvSpPr>
        <p:spPr>
          <a:xfrm>
            <a:off x="0" y="7830604"/>
            <a:ext cx="24384001" cy="5885397"/>
          </a:xfrm>
          <a:prstGeom prst="rect">
            <a:avLst/>
          </a:prstGeom>
          <a:noFill/>
          <a:ln>
            <a:noFill/>
          </a:ln>
        </p:spPr>
      </p:sp>
      <p:sp>
        <p:nvSpPr>
          <p:cNvPr id="780" name="Google Shape;780;p121"/>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81" name="Google Shape;781;p121"/>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82" name="Google Shape;782;p121"/>
          <p:cNvSpPr txBox="1">
            <a:spLocks noGrp="1"/>
          </p:cNvSpPr>
          <p:nvPr>
            <p:ph type="body" idx="3"/>
          </p:nvPr>
        </p:nvSpPr>
        <p:spPr>
          <a:xfrm>
            <a:off x="9028979" y="4559051"/>
            <a:ext cx="6326042" cy="229894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83" name="Google Shape;783;p121"/>
          <p:cNvSpPr txBox="1">
            <a:spLocks noGrp="1"/>
          </p:cNvSpPr>
          <p:nvPr>
            <p:ph type="body" idx="4"/>
          </p:nvPr>
        </p:nvSpPr>
        <p:spPr>
          <a:xfrm>
            <a:off x="16016377" y="4559051"/>
            <a:ext cx="6326041" cy="229894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84" name="Google Shape;784;p121"/>
          <p:cNvSpPr txBox="1">
            <a:spLocks noGrp="1"/>
          </p:cNvSpPr>
          <p:nvPr>
            <p:ph type="body" idx="5"/>
          </p:nvPr>
        </p:nvSpPr>
        <p:spPr>
          <a:xfrm>
            <a:off x="2041581" y="4559051"/>
            <a:ext cx="6326042" cy="229894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85" name="Google Shape;785;p121"/>
          <p:cNvSpPr txBox="1">
            <a:spLocks noGrp="1"/>
          </p:cNvSpPr>
          <p:nvPr>
            <p:ph type="body" idx="6"/>
          </p:nvPr>
        </p:nvSpPr>
        <p:spPr>
          <a:xfrm>
            <a:off x="9028979" y="3854200"/>
            <a:ext cx="6326042" cy="704851"/>
          </a:xfrm>
          <a:prstGeom prst="rect">
            <a:avLst/>
          </a:prstGeom>
          <a:noFill/>
          <a:ln w="25400" cap="flat" cmpd="sng">
            <a:solidFill>
              <a:srgbClr val="4B5151"/>
            </a:solidFill>
            <a:prstDash val="solid"/>
            <a:round/>
            <a:headEnd type="none" w="sm" len="sm"/>
            <a:tailEnd type="none" w="sm" len="sm"/>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86" name="Google Shape;786;p121"/>
          <p:cNvSpPr txBox="1">
            <a:spLocks noGrp="1"/>
          </p:cNvSpPr>
          <p:nvPr>
            <p:ph type="body" idx="7"/>
          </p:nvPr>
        </p:nvSpPr>
        <p:spPr>
          <a:xfrm>
            <a:off x="16016377" y="3854200"/>
            <a:ext cx="6326041" cy="704851"/>
          </a:xfrm>
          <a:prstGeom prst="rect">
            <a:avLst/>
          </a:prstGeom>
          <a:noFill/>
          <a:ln w="25400" cap="flat" cmpd="sng">
            <a:solidFill>
              <a:srgbClr val="4B5151"/>
            </a:solidFill>
            <a:prstDash val="solid"/>
            <a:round/>
            <a:headEnd type="none" w="sm" len="sm"/>
            <a:tailEnd type="none" w="sm" len="sm"/>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87" name="Google Shape;787;p121"/>
          <p:cNvSpPr txBox="1">
            <a:spLocks noGrp="1"/>
          </p:cNvSpPr>
          <p:nvPr>
            <p:ph type="body" idx="8"/>
          </p:nvPr>
        </p:nvSpPr>
        <p:spPr>
          <a:xfrm>
            <a:off x="2041581" y="3854200"/>
            <a:ext cx="6326042" cy="704851"/>
          </a:xfrm>
          <a:prstGeom prst="rect">
            <a:avLst/>
          </a:prstGeom>
          <a:noFill/>
          <a:ln w="25400" cap="flat" cmpd="sng">
            <a:solidFill>
              <a:srgbClr val="4B5151"/>
            </a:solidFill>
            <a:prstDash val="solid"/>
            <a:round/>
            <a:headEnd type="none" w="sm" len="sm"/>
            <a:tailEnd type="none" w="sm" len="sm"/>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88" name="Google Shape;788;p121"/>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6 text boxes">
  <p:cSld name="6 text boxes">
    <p:spTree>
      <p:nvGrpSpPr>
        <p:cNvPr id="1" name="Shape 789"/>
        <p:cNvGrpSpPr/>
        <p:nvPr/>
      </p:nvGrpSpPr>
      <p:grpSpPr>
        <a:xfrm>
          <a:off x="0" y="0"/>
          <a:ext cx="0" cy="0"/>
          <a:chOff x="0" y="0"/>
          <a:chExt cx="0" cy="0"/>
        </a:xfrm>
      </p:grpSpPr>
      <p:sp>
        <p:nvSpPr>
          <p:cNvPr id="790" name="Google Shape;790;p122"/>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791" name="Google Shape;791;p122"/>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8000"/>
              <a:buFont typeface="Montserrat SemiBold"/>
              <a:buNone/>
              <a:defRPr sz="80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792" name="Google Shape;792;p122"/>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93" name="Google Shape;793;p122"/>
          <p:cNvSpPr txBox="1">
            <a:spLocks noGrp="1"/>
          </p:cNvSpPr>
          <p:nvPr>
            <p:ph type="body" idx="2"/>
          </p:nvPr>
        </p:nvSpPr>
        <p:spPr>
          <a:xfrm>
            <a:off x="9063125" y="5725419"/>
            <a:ext cx="6257750"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94" name="Google Shape;794;p122"/>
          <p:cNvSpPr txBox="1">
            <a:spLocks noGrp="1"/>
          </p:cNvSpPr>
          <p:nvPr>
            <p:ph type="body" idx="3"/>
          </p:nvPr>
        </p:nvSpPr>
        <p:spPr>
          <a:xfrm>
            <a:off x="16259352" y="5725419"/>
            <a:ext cx="6257749"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95" name="Google Shape;795;p122"/>
          <p:cNvSpPr txBox="1">
            <a:spLocks noGrp="1"/>
          </p:cNvSpPr>
          <p:nvPr>
            <p:ph type="body" idx="4"/>
          </p:nvPr>
        </p:nvSpPr>
        <p:spPr>
          <a:xfrm>
            <a:off x="1846405" y="5725419"/>
            <a:ext cx="6257750"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96" name="Google Shape;796;p122"/>
          <p:cNvSpPr txBox="1">
            <a:spLocks noGrp="1"/>
          </p:cNvSpPr>
          <p:nvPr>
            <p:ph type="body" idx="5"/>
          </p:nvPr>
        </p:nvSpPr>
        <p:spPr>
          <a:xfrm>
            <a:off x="9063125" y="1017270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97" name="Google Shape;797;p122"/>
          <p:cNvSpPr txBox="1">
            <a:spLocks noGrp="1"/>
          </p:cNvSpPr>
          <p:nvPr>
            <p:ph type="body" idx="6"/>
          </p:nvPr>
        </p:nvSpPr>
        <p:spPr>
          <a:xfrm>
            <a:off x="16259352" y="10172700"/>
            <a:ext cx="6257749"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98" name="Google Shape;798;p122"/>
          <p:cNvSpPr txBox="1">
            <a:spLocks noGrp="1"/>
          </p:cNvSpPr>
          <p:nvPr>
            <p:ph type="body" idx="7"/>
          </p:nvPr>
        </p:nvSpPr>
        <p:spPr>
          <a:xfrm>
            <a:off x="1846405" y="1017270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799" name="Google Shape;799;p122"/>
          <p:cNvSpPr txBox="1">
            <a:spLocks noGrp="1"/>
          </p:cNvSpPr>
          <p:nvPr>
            <p:ph type="body" idx="8"/>
          </p:nvPr>
        </p:nvSpPr>
        <p:spPr>
          <a:xfrm>
            <a:off x="9063125" y="5058669"/>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00" name="Google Shape;800;p122"/>
          <p:cNvSpPr txBox="1">
            <a:spLocks noGrp="1"/>
          </p:cNvSpPr>
          <p:nvPr>
            <p:ph type="body" idx="9"/>
          </p:nvPr>
        </p:nvSpPr>
        <p:spPr>
          <a:xfrm>
            <a:off x="16259352" y="5058669"/>
            <a:ext cx="6257749"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01" name="Google Shape;801;p122"/>
          <p:cNvSpPr txBox="1">
            <a:spLocks noGrp="1"/>
          </p:cNvSpPr>
          <p:nvPr>
            <p:ph type="body" idx="13"/>
          </p:nvPr>
        </p:nvSpPr>
        <p:spPr>
          <a:xfrm>
            <a:off x="1846405" y="5058669"/>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02" name="Google Shape;802;p122"/>
          <p:cNvSpPr txBox="1">
            <a:spLocks noGrp="1"/>
          </p:cNvSpPr>
          <p:nvPr>
            <p:ph type="body" idx="14"/>
          </p:nvPr>
        </p:nvSpPr>
        <p:spPr>
          <a:xfrm>
            <a:off x="9063125" y="9505950"/>
            <a:ext cx="6257750"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03" name="Google Shape;803;p122"/>
          <p:cNvSpPr txBox="1">
            <a:spLocks noGrp="1"/>
          </p:cNvSpPr>
          <p:nvPr>
            <p:ph type="body" idx="15"/>
          </p:nvPr>
        </p:nvSpPr>
        <p:spPr>
          <a:xfrm>
            <a:off x="16259352" y="9505950"/>
            <a:ext cx="6257749"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04" name="Google Shape;804;p122"/>
          <p:cNvSpPr txBox="1">
            <a:spLocks noGrp="1"/>
          </p:cNvSpPr>
          <p:nvPr>
            <p:ph type="body" idx="16"/>
          </p:nvPr>
        </p:nvSpPr>
        <p:spPr>
          <a:xfrm>
            <a:off x="1846405" y="9505950"/>
            <a:ext cx="6257750"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6" name="Google Shape;56;p26"/>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7" name="Google Shape;57;p2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8" name="Google Shape;58;p2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2_6 text boxes">
  <p:cSld name="2_6 text boxes">
    <p:spTree>
      <p:nvGrpSpPr>
        <p:cNvPr id="1" name="Shape 805"/>
        <p:cNvGrpSpPr/>
        <p:nvPr/>
      </p:nvGrpSpPr>
      <p:grpSpPr>
        <a:xfrm>
          <a:off x="0" y="0"/>
          <a:ext cx="0" cy="0"/>
          <a:chOff x="0" y="0"/>
          <a:chExt cx="0" cy="0"/>
        </a:xfrm>
      </p:grpSpPr>
      <p:sp>
        <p:nvSpPr>
          <p:cNvPr id="806" name="Google Shape;806;p123"/>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807" name="Google Shape;807;p123"/>
          <p:cNvSpPr>
            <a:spLocks noGrp="1"/>
          </p:cNvSpPr>
          <p:nvPr>
            <p:ph type="pic" idx="2"/>
          </p:nvPr>
        </p:nvSpPr>
        <p:spPr>
          <a:xfrm>
            <a:off x="0" y="0"/>
            <a:ext cx="24384001" cy="13716000"/>
          </a:xfrm>
          <a:prstGeom prst="rect">
            <a:avLst/>
          </a:prstGeom>
          <a:noFill/>
          <a:ln>
            <a:noFill/>
          </a:ln>
        </p:spPr>
      </p:sp>
      <p:sp>
        <p:nvSpPr>
          <p:cNvPr id="808" name="Google Shape;808;p123"/>
          <p:cNvSpPr txBox="1">
            <a:spLocks noGrp="1"/>
          </p:cNvSpPr>
          <p:nvPr>
            <p:ph type="body" idx="1"/>
          </p:nvPr>
        </p:nvSpPr>
        <p:spPr>
          <a:xfrm>
            <a:off x="9063125" y="4202140"/>
            <a:ext cx="6257749"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81000" algn="ctr">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2pPr>
            <a:lvl3pPr marL="1371600" lvl="2" indent="-381000" algn="ctr">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3pPr>
            <a:lvl4pPr marL="1828800" lvl="3" indent="-381000" algn="ctr">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4pPr>
            <a:lvl5pPr marL="2286000" lvl="4" indent="-381000" algn="ctr">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09" name="Google Shape;809;p123"/>
          <p:cNvSpPr txBox="1">
            <a:spLocks noGrp="1"/>
          </p:cNvSpPr>
          <p:nvPr>
            <p:ph type="body" idx="3"/>
          </p:nvPr>
        </p:nvSpPr>
        <p:spPr>
          <a:xfrm>
            <a:off x="16259352" y="4202140"/>
            <a:ext cx="6257749"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0" name="Google Shape;810;p123"/>
          <p:cNvSpPr txBox="1">
            <a:spLocks noGrp="1"/>
          </p:cNvSpPr>
          <p:nvPr>
            <p:ph type="body" idx="4"/>
          </p:nvPr>
        </p:nvSpPr>
        <p:spPr>
          <a:xfrm>
            <a:off x="1846405" y="420214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1" name="Google Shape;811;p123"/>
          <p:cNvSpPr txBox="1">
            <a:spLocks noGrp="1"/>
          </p:cNvSpPr>
          <p:nvPr>
            <p:ph type="body" idx="5"/>
          </p:nvPr>
        </p:nvSpPr>
        <p:spPr>
          <a:xfrm>
            <a:off x="9063125" y="9898094"/>
            <a:ext cx="6257750"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2" name="Google Shape;812;p123"/>
          <p:cNvSpPr txBox="1">
            <a:spLocks noGrp="1"/>
          </p:cNvSpPr>
          <p:nvPr>
            <p:ph type="body" idx="6"/>
          </p:nvPr>
        </p:nvSpPr>
        <p:spPr>
          <a:xfrm>
            <a:off x="16259352" y="9898094"/>
            <a:ext cx="6257749"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3" name="Google Shape;813;p123"/>
          <p:cNvSpPr txBox="1">
            <a:spLocks noGrp="1"/>
          </p:cNvSpPr>
          <p:nvPr>
            <p:ph type="body" idx="7"/>
          </p:nvPr>
        </p:nvSpPr>
        <p:spPr>
          <a:xfrm>
            <a:off x="1846405" y="9898094"/>
            <a:ext cx="6257750"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4" name="Google Shape;814;p123"/>
          <p:cNvSpPr txBox="1">
            <a:spLocks noGrp="1"/>
          </p:cNvSpPr>
          <p:nvPr>
            <p:ph type="body" idx="8"/>
          </p:nvPr>
        </p:nvSpPr>
        <p:spPr>
          <a:xfrm>
            <a:off x="9063125" y="3535390"/>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5" name="Google Shape;815;p123"/>
          <p:cNvSpPr txBox="1">
            <a:spLocks noGrp="1"/>
          </p:cNvSpPr>
          <p:nvPr>
            <p:ph type="body" idx="9"/>
          </p:nvPr>
        </p:nvSpPr>
        <p:spPr>
          <a:xfrm>
            <a:off x="16259352" y="3535390"/>
            <a:ext cx="6257749"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6" name="Google Shape;816;p123"/>
          <p:cNvSpPr txBox="1">
            <a:spLocks noGrp="1"/>
          </p:cNvSpPr>
          <p:nvPr>
            <p:ph type="body" idx="13"/>
          </p:nvPr>
        </p:nvSpPr>
        <p:spPr>
          <a:xfrm>
            <a:off x="1846405" y="3535390"/>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7" name="Google Shape;817;p123"/>
          <p:cNvSpPr txBox="1">
            <a:spLocks noGrp="1"/>
          </p:cNvSpPr>
          <p:nvPr>
            <p:ph type="body" idx="14"/>
          </p:nvPr>
        </p:nvSpPr>
        <p:spPr>
          <a:xfrm>
            <a:off x="9063125" y="9231344"/>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8" name="Google Shape;818;p123"/>
          <p:cNvSpPr txBox="1">
            <a:spLocks noGrp="1"/>
          </p:cNvSpPr>
          <p:nvPr>
            <p:ph type="body" idx="15"/>
          </p:nvPr>
        </p:nvSpPr>
        <p:spPr>
          <a:xfrm>
            <a:off x="16259352" y="9231344"/>
            <a:ext cx="6257749"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19" name="Google Shape;819;p123"/>
          <p:cNvSpPr txBox="1">
            <a:spLocks noGrp="1"/>
          </p:cNvSpPr>
          <p:nvPr>
            <p:ph type="body" idx="16"/>
          </p:nvPr>
        </p:nvSpPr>
        <p:spPr>
          <a:xfrm>
            <a:off x="1846405" y="9231344"/>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1_6 text boxes">
  <p:cSld name="1_6 text boxes">
    <p:spTree>
      <p:nvGrpSpPr>
        <p:cNvPr id="1" name="Shape 820"/>
        <p:cNvGrpSpPr/>
        <p:nvPr/>
      </p:nvGrpSpPr>
      <p:grpSpPr>
        <a:xfrm>
          <a:off x="0" y="0"/>
          <a:ext cx="0" cy="0"/>
          <a:chOff x="0" y="0"/>
          <a:chExt cx="0" cy="0"/>
        </a:xfrm>
      </p:grpSpPr>
      <p:sp>
        <p:nvSpPr>
          <p:cNvPr id="821" name="Google Shape;821;p124"/>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822" name="Google Shape;822;p124"/>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8000"/>
              <a:buFont typeface="Montserrat SemiBold"/>
              <a:buNone/>
              <a:defRPr sz="80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23" name="Google Shape;823;p124"/>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24" name="Google Shape;824;p124"/>
          <p:cNvSpPr txBox="1">
            <a:spLocks noGrp="1"/>
          </p:cNvSpPr>
          <p:nvPr>
            <p:ph type="body" idx="2"/>
          </p:nvPr>
        </p:nvSpPr>
        <p:spPr>
          <a:xfrm>
            <a:off x="9063125" y="1017270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25" name="Google Shape;825;p124"/>
          <p:cNvSpPr txBox="1">
            <a:spLocks noGrp="1"/>
          </p:cNvSpPr>
          <p:nvPr>
            <p:ph type="body" idx="3"/>
          </p:nvPr>
        </p:nvSpPr>
        <p:spPr>
          <a:xfrm>
            <a:off x="16259352" y="10172700"/>
            <a:ext cx="6257749"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26" name="Google Shape;826;p124"/>
          <p:cNvSpPr txBox="1">
            <a:spLocks noGrp="1"/>
          </p:cNvSpPr>
          <p:nvPr>
            <p:ph type="body" idx="4"/>
          </p:nvPr>
        </p:nvSpPr>
        <p:spPr>
          <a:xfrm>
            <a:off x="1846405" y="1017270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27" name="Google Shape;827;p124"/>
          <p:cNvSpPr txBox="1">
            <a:spLocks noGrp="1"/>
          </p:cNvSpPr>
          <p:nvPr>
            <p:ph type="body" idx="5"/>
          </p:nvPr>
        </p:nvSpPr>
        <p:spPr>
          <a:xfrm>
            <a:off x="9063125" y="9505950"/>
            <a:ext cx="6257750"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28" name="Google Shape;828;p124"/>
          <p:cNvSpPr txBox="1">
            <a:spLocks noGrp="1"/>
          </p:cNvSpPr>
          <p:nvPr>
            <p:ph type="body" idx="6"/>
          </p:nvPr>
        </p:nvSpPr>
        <p:spPr>
          <a:xfrm>
            <a:off x="16259352" y="9505950"/>
            <a:ext cx="6257749"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29" name="Google Shape;829;p124"/>
          <p:cNvSpPr txBox="1">
            <a:spLocks noGrp="1"/>
          </p:cNvSpPr>
          <p:nvPr>
            <p:ph type="body" idx="7"/>
          </p:nvPr>
        </p:nvSpPr>
        <p:spPr>
          <a:xfrm>
            <a:off x="1846405" y="9505950"/>
            <a:ext cx="6257750"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830"/>
        <p:cNvGrpSpPr/>
        <p:nvPr/>
      </p:nvGrpSpPr>
      <p:grpSpPr>
        <a:xfrm>
          <a:off x="0" y="0"/>
          <a:ext cx="0" cy="0"/>
          <a:chOff x="0" y="0"/>
          <a:chExt cx="0" cy="0"/>
        </a:xfrm>
      </p:grpSpPr>
      <p:sp>
        <p:nvSpPr>
          <p:cNvPr id="831" name="Google Shape;831;p125"/>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832" name="Google Shape;832;p125"/>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33" name="Google Shape;833;p125"/>
          <p:cNvSpPr txBox="1">
            <a:spLocks noGrp="1"/>
          </p:cNvSpPr>
          <p:nvPr>
            <p:ph type="body" idx="1"/>
          </p:nvPr>
        </p:nvSpPr>
        <p:spPr>
          <a:xfrm>
            <a:off x="1676400" y="3417761"/>
            <a:ext cx="21031199" cy="8676471"/>
          </a:xfrm>
          <a:prstGeom prst="rect">
            <a:avLst/>
          </a:prstGeom>
          <a:noFill/>
          <a:ln>
            <a:noFill/>
          </a:ln>
        </p:spPr>
        <p:txBody>
          <a:bodyPr spcFirstLastPara="1" wrap="square" lIns="91425" tIns="91425" rIns="91425" bIns="91425" anchor="t" anchorCtr="0">
            <a:normAutofit/>
          </a:bodyPr>
          <a:lstStyle>
            <a:lvl1pPr marL="457200" lvl="0"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1pPr>
            <a:lvl2pPr marL="914400" lvl="1"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2pPr>
            <a:lvl3pPr marL="1371600" lvl="2"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3pPr>
            <a:lvl4pPr marL="1828800" lvl="3"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4pPr>
            <a:lvl5pPr marL="2286000" lvl="4"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34" name="Google Shape;834;p125"/>
          <p:cNvSpPr txBox="1">
            <a:spLocks noGrp="1"/>
          </p:cNvSpPr>
          <p:nvPr>
            <p:ph type="body" idx="2"/>
          </p:nvPr>
        </p:nvSpPr>
        <p:spPr>
          <a:xfrm>
            <a:off x="4648201" y="742950"/>
            <a:ext cx="15087595" cy="704850"/>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3 text boxes">
  <p:cSld name="title and 3 text boxes">
    <p:spTree>
      <p:nvGrpSpPr>
        <p:cNvPr id="1" name="Shape 835"/>
        <p:cNvGrpSpPr/>
        <p:nvPr/>
      </p:nvGrpSpPr>
      <p:grpSpPr>
        <a:xfrm>
          <a:off x="0" y="0"/>
          <a:ext cx="0" cy="0"/>
          <a:chOff x="0" y="0"/>
          <a:chExt cx="0" cy="0"/>
        </a:xfrm>
      </p:grpSpPr>
      <p:sp>
        <p:nvSpPr>
          <p:cNvPr id="836" name="Google Shape;836;p126"/>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837" name="Google Shape;837;p126"/>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38" name="Google Shape;838;p126"/>
          <p:cNvSpPr txBox="1">
            <a:spLocks noGrp="1"/>
          </p:cNvSpPr>
          <p:nvPr>
            <p:ph type="body" idx="1"/>
          </p:nvPr>
        </p:nvSpPr>
        <p:spPr>
          <a:xfrm>
            <a:off x="1676400" y="3221602"/>
            <a:ext cx="21031199" cy="1246883"/>
          </a:xfrm>
          <a:prstGeom prst="rect">
            <a:avLst/>
          </a:prstGeom>
          <a:noFill/>
          <a:ln>
            <a:noFill/>
          </a:ln>
        </p:spPr>
        <p:txBody>
          <a:bodyPr spcFirstLastPara="1" wrap="square" lIns="91425" tIns="91425" rIns="91425" bIns="91425" anchor="t"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2pPr>
            <a:lvl3pPr marL="1371600" lvl="2"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3pPr>
            <a:lvl4pPr marL="1828800" lvl="3"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4pPr>
            <a:lvl5pPr marL="2286000" lvl="4"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39" name="Google Shape;839;p126"/>
          <p:cNvSpPr txBox="1">
            <a:spLocks noGrp="1"/>
          </p:cNvSpPr>
          <p:nvPr>
            <p:ph type="body" idx="2"/>
          </p:nvPr>
        </p:nvSpPr>
        <p:spPr>
          <a:xfrm>
            <a:off x="9028979" y="7069349"/>
            <a:ext cx="6326042"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40" name="Google Shape;840;p126"/>
          <p:cNvSpPr txBox="1">
            <a:spLocks noGrp="1"/>
          </p:cNvSpPr>
          <p:nvPr>
            <p:ph type="body" idx="3"/>
          </p:nvPr>
        </p:nvSpPr>
        <p:spPr>
          <a:xfrm>
            <a:off x="9028979" y="8005312"/>
            <a:ext cx="6326042" cy="35465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41" name="Google Shape;841;p126"/>
          <p:cNvSpPr txBox="1">
            <a:spLocks noGrp="1"/>
          </p:cNvSpPr>
          <p:nvPr>
            <p:ph type="body" idx="4"/>
          </p:nvPr>
        </p:nvSpPr>
        <p:spPr>
          <a:xfrm>
            <a:off x="16016377" y="7069349"/>
            <a:ext cx="6326041"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42" name="Google Shape;842;p126"/>
          <p:cNvSpPr txBox="1">
            <a:spLocks noGrp="1"/>
          </p:cNvSpPr>
          <p:nvPr>
            <p:ph type="body" idx="5"/>
          </p:nvPr>
        </p:nvSpPr>
        <p:spPr>
          <a:xfrm>
            <a:off x="16016377" y="8005312"/>
            <a:ext cx="6326041" cy="35465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43" name="Google Shape;843;p126"/>
          <p:cNvSpPr txBox="1">
            <a:spLocks noGrp="1"/>
          </p:cNvSpPr>
          <p:nvPr>
            <p:ph type="body" idx="6"/>
          </p:nvPr>
        </p:nvSpPr>
        <p:spPr>
          <a:xfrm>
            <a:off x="2041581" y="7069349"/>
            <a:ext cx="6326042"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44" name="Google Shape;844;p126"/>
          <p:cNvSpPr txBox="1">
            <a:spLocks noGrp="1"/>
          </p:cNvSpPr>
          <p:nvPr>
            <p:ph type="body" idx="7"/>
          </p:nvPr>
        </p:nvSpPr>
        <p:spPr>
          <a:xfrm>
            <a:off x="2041581" y="8005312"/>
            <a:ext cx="6326042" cy="35465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6 items list">
  <p:cSld name="6 items list">
    <p:spTree>
      <p:nvGrpSpPr>
        <p:cNvPr id="1" name="Shape 845"/>
        <p:cNvGrpSpPr/>
        <p:nvPr/>
      </p:nvGrpSpPr>
      <p:grpSpPr>
        <a:xfrm>
          <a:off x="0" y="0"/>
          <a:ext cx="0" cy="0"/>
          <a:chOff x="0" y="0"/>
          <a:chExt cx="0" cy="0"/>
        </a:xfrm>
      </p:grpSpPr>
      <p:sp>
        <p:nvSpPr>
          <p:cNvPr id="846" name="Google Shape;846;p127"/>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847" name="Google Shape;847;p127"/>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48" name="Google Shape;848;p127"/>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49" name="Google Shape;849;p127"/>
          <p:cNvSpPr txBox="1">
            <a:spLocks noGrp="1"/>
          </p:cNvSpPr>
          <p:nvPr>
            <p:ph type="body" idx="2"/>
          </p:nvPr>
        </p:nvSpPr>
        <p:spPr>
          <a:xfrm>
            <a:off x="3479801" y="4343401"/>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0" name="Google Shape;850;p127"/>
          <p:cNvSpPr txBox="1">
            <a:spLocks noGrp="1"/>
          </p:cNvSpPr>
          <p:nvPr>
            <p:ph type="body" idx="3"/>
          </p:nvPr>
        </p:nvSpPr>
        <p:spPr>
          <a:xfrm>
            <a:off x="3479801" y="4899804"/>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1" name="Google Shape;851;p127"/>
          <p:cNvSpPr txBox="1">
            <a:spLocks noGrp="1"/>
          </p:cNvSpPr>
          <p:nvPr>
            <p:ph type="body" idx="4"/>
          </p:nvPr>
        </p:nvSpPr>
        <p:spPr>
          <a:xfrm>
            <a:off x="3479801" y="7088127"/>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2" name="Google Shape;852;p127"/>
          <p:cNvSpPr txBox="1">
            <a:spLocks noGrp="1"/>
          </p:cNvSpPr>
          <p:nvPr>
            <p:ph type="body" idx="5"/>
          </p:nvPr>
        </p:nvSpPr>
        <p:spPr>
          <a:xfrm>
            <a:off x="3479801" y="7644530"/>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3" name="Google Shape;853;p127"/>
          <p:cNvSpPr txBox="1">
            <a:spLocks noGrp="1"/>
          </p:cNvSpPr>
          <p:nvPr>
            <p:ph type="body" idx="6"/>
          </p:nvPr>
        </p:nvSpPr>
        <p:spPr>
          <a:xfrm>
            <a:off x="3479801" y="9788407"/>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4" name="Google Shape;854;p127"/>
          <p:cNvSpPr txBox="1">
            <a:spLocks noGrp="1"/>
          </p:cNvSpPr>
          <p:nvPr>
            <p:ph type="body" idx="7"/>
          </p:nvPr>
        </p:nvSpPr>
        <p:spPr>
          <a:xfrm>
            <a:off x="3479801" y="10344809"/>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5" name="Google Shape;855;p127"/>
          <p:cNvSpPr txBox="1">
            <a:spLocks noGrp="1"/>
          </p:cNvSpPr>
          <p:nvPr>
            <p:ph type="body" idx="8"/>
          </p:nvPr>
        </p:nvSpPr>
        <p:spPr>
          <a:xfrm>
            <a:off x="14185902" y="4343401"/>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6" name="Google Shape;856;p127"/>
          <p:cNvSpPr txBox="1">
            <a:spLocks noGrp="1"/>
          </p:cNvSpPr>
          <p:nvPr>
            <p:ph type="body" idx="9"/>
          </p:nvPr>
        </p:nvSpPr>
        <p:spPr>
          <a:xfrm>
            <a:off x="14185902" y="4899804"/>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7" name="Google Shape;857;p127"/>
          <p:cNvSpPr txBox="1">
            <a:spLocks noGrp="1"/>
          </p:cNvSpPr>
          <p:nvPr>
            <p:ph type="body" idx="13"/>
          </p:nvPr>
        </p:nvSpPr>
        <p:spPr>
          <a:xfrm>
            <a:off x="14185902" y="7088127"/>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8" name="Google Shape;858;p127"/>
          <p:cNvSpPr txBox="1">
            <a:spLocks noGrp="1"/>
          </p:cNvSpPr>
          <p:nvPr>
            <p:ph type="body" idx="14"/>
          </p:nvPr>
        </p:nvSpPr>
        <p:spPr>
          <a:xfrm>
            <a:off x="14185902" y="7644530"/>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59" name="Google Shape;859;p127"/>
          <p:cNvSpPr txBox="1">
            <a:spLocks noGrp="1"/>
          </p:cNvSpPr>
          <p:nvPr>
            <p:ph type="body" idx="15"/>
          </p:nvPr>
        </p:nvSpPr>
        <p:spPr>
          <a:xfrm>
            <a:off x="14185902" y="9788407"/>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60" name="Google Shape;860;p127"/>
          <p:cNvSpPr txBox="1">
            <a:spLocks noGrp="1"/>
          </p:cNvSpPr>
          <p:nvPr>
            <p:ph type="body" idx="16"/>
          </p:nvPr>
        </p:nvSpPr>
        <p:spPr>
          <a:xfrm>
            <a:off x="14185902" y="10344809"/>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text and 4 items list">
  <p:cSld name="1_text and 4 items list">
    <p:spTree>
      <p:nvGrpSpPr>
        <p:cNvPr id="1" name="Shape 861"/>
        <p:cNvGrpSpPr/>
        <p:nvPr/>
      </p:nvGrpSpPr>
      <p:grpSpPr>
        <a:xfrm>
          <a:off x="0" y="0"/>
          <a:ext cx="0" cy="0"/>
          <a:chOff x="0" y="0"/>
          <a:chExt cx="0" cy="0"/>
        </a:xfrm>
      </p:grpSpPr>
      <p:sp>
        <p:nvSpPr>
          <p:cNvPr id="862" name="Google Shape;862;p128"/>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863" name="Google Shape;863;p128"/>
          <p:cNvSpPr txBox="1">
            <a:spLocks noGrp="1"/>
          </p:cNvSpPr>
          <p:nvPr>
            <p:ph type="title"/>
          </p:nvPr>
        </p:nvSpPr>
        <p:spPr>
          <a:xfrm>
            <a:off x="12974129" y="1963950"/>
            <a:ext cx="9975006" cy="1475953"/>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64" name="Google Shape;864;p128"/>
          <p:cNvSpPr txBox="1">
            <a:spLocks noGrp="1"/>
          </p:cNvSpPr>
          <p:nvPr>
            <p:ph type="body" idx="1"/>
          </p:nvPr>
        </p:nvSpPr>
        <p:spPr>
          <a:xfrm>
            <a:off x="13215661" y="1457503"/>
            <a:ext cx="9491935"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65" name="Google Shape;865;p128"/>
          <p:cNvSpPr txBox="1">
            <a:spLocks noGrp="1"/>
          </p:cNvSpPr>
          <p:nvPr>
            <p:ph type="body" idx="2"/>
          </p:nvPr>
        </p:nvSpPr>
        <p:spPr>
          <a:xfrm>
            <a:off x="18473466" y="5432004"/>
            <a:ext cx="4234135" cy="89032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66" name="Google Shape;866;p128"/>
          <p:cNvSpPr txBox="1">
            <a:spLocks noGrp="1"/>
          </p:cNvSpPr>
          <p:nvPr>
            <p:ph type="body" idx="3"/>
          </p:nvPr>
        </p:nvSpPr>
        <p:spPr>
          <a:xfrm>
            <a:off x="18473466" y="6236065"/>
            <a:ext cx="4234135" cy="14759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67" name="Google Shape;867;p128"/>
          <p:cNvSpPr txBox="1">
            <a:spLocks noGrp="1"/>
          </p:cNvSpPr>
          <p:nvPr>
            <p:ph type="body" idx="4"/>
          </p:nvPr>
        </p:nvSpPr>
        <p:spPr>
          <a:xfrm>
            <a:off x="18473466" y="9273631"/>
            <a:ext cx="4234135" cy="89032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68" name="Google Shape;868;p128"/>
          <p:cNvSpPr txBox="1">
            <a:spLocks noGrp="1"/>
          </p:cNvSpPr>
          <p:nvPr>
            <p:ph type="body" idx="5"/>
          </p:nvPr>
        </p:nvSpPr>
        <p:spPr>
          <a:xfrm>
            <a:off x="18473466" y="10077694"/>
            <a:ext cx="4234135" cy="14759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69" name="Google Shape;869;p128"/>
          <p:cNvSpPr txBox="1">
            <a:spLocks noGrp="1"/>
          </p:cNvSpPr>
          <p:nvPr>
            <p:ph type="body" idx="6"/>
          </p:nvPr>
        </p:nvSpPr>
        <p:spPr>
          <a:xfrm>
            <a:off x="13215666" y="5432004"/>
            <a:ext cx="4234135" cy="89032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70" name="Google Shape;870;p128"/>
          <p:cNvSpPr txBox="1">
            <a:spLocks noGrp="1"/>
          </p:cNvSpPr>
          <p:nvPr>
            <p:ph type="body" idx="7"/>
          </p:nvPr>
        </p:nvSpPr>
        <p:spPr>
          <a:xfrm>
            <a:off x="13215666" y="6236065"/>
            <a:ext cx="4234135" cy="14759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71" name="Google Shape;871;p128"/>
          <p:cNvSpPr txBox="1">
            <a:spLocks noGrp="1"/>
          </p:cNvSpPr>
          <p:nvPr>
            <p:ph type="body" idx="8"/>
          </p:nvPr>
        </p:nvSpPr>
        <p:spPr>
          <a:xfrm>
            <a:off x="13215666" y="9273631"/>
            <a:ext cx="4234135" cy="89032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72" name="Google Shape;872;p128"/>
          <p:cNvSpPr txBox="1">
            <a:spLocks noGrp="1"/>
          </p:cNvSpPr>
          <p:nvPr>
            <p:ph type="body" idx="9"/>
          </p:nvPr>
        </p:nvSpPr>
        <p:spPr>
          <a:xfrm>
            <a:off x="13215666" y="10077694"/>
            <a:ext cx="4234135" cy="14759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73" name="Google Shape;873;p128"/>
          <p:cNvSpPr>
            <a:spLocks noGrp="1"/>
          </p:cNvSpPr>
          <p:nvPr>
            <p:ph type="pic" idx="13"/>
          </p:nvPr>
        </p:nvSpPr>
        <p:spPr>
          <a:xfrm>
            <a:off x="0" y="0"/>
            <a:ext cx="12192000" cy="13716000"/>
          </a:xfrm>
          <a:prstGeom prst="rect">
            <a:avLst/>
          </a:prstGeom>
          <a:noFill/>
          <a:ln>
            <a:noFill/>
          </a:ln>
        </p:spPr>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1_text and 2 images">
  <p:cSld name="1_text and 2 images">
    <p:spTree>
      <p:nvGrpSpPr>
        <p:cNvPr id="1" name="Shape 874"/>
        <p:cNvGrpSpPr/>
        <p:nvPr/>
      </p:nvGrpSpPr>
      <p:grpSpPr>
        <a:xfrm>
          <a:off x="0" y="0"/>
          <a:ext cx="0" cy="0"/>
          <a:chOff x="0" y="0"/>
          <a:chExt cx="0" cy="0"/>
        </a:xfrm>
      </p:grpSpPr>
      <p:sp>
        <p:nvSpPr>
          <p:cNvPr id="875" name="Google Shape;875;p129"/>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876" name="Google Shape;876;p129"/>
          <p:cNvSpPr txBox="1">
            <a:spLocks noGrp="1"/>
          </p:cNvSpPr>
          <p:nvPr>
            <p:ph type="title"/>
          </p:nvPr>
        </p:nvSpPr>
        <p:spPr>
          <a:xfrm>
            <a:off x="1676400" y="1263652"/>
            <a:ext cx="8778817"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77" name="Google Shape;877;p129"/>
          <p:cNvSpPr txBox="1">
            <a:spLocks noGrp="1"/>
          </p:cNvSpPr>
          <p:nvPr>
            <p:ph type="body" idx="1"/>
          </p:nvPr>
        </p:nvSpPr>
        <p:spPr>
          <a:xfrm>
            <a:off x="1676401" y="742950"/>
            <a:ext cx="8778815"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78" name="Google Shape;878;p129"/>
          <p:cNvSpPr txBox="1">
            <a:spLocks noGrp="1"/>
          </p:cNvSpPr>
          <p:nvPr>
            <p:ph type="body" idx="2"/>
          </p:nvPr>
        </p:nvSpPr>
        <p:spPr>
          <a:xfrm>
            <a:off x="3761116" y="11035283"/>
            <a:ext cx="4609385" cy="1007193"/>
          </a:xfrm>
          <a:prstGeom prst="rect">
            <a:avLst/>
          </a:prstGeom>
          <a:solidFill>
            <a:srgbClr val="000000"/>
          </a:solidFill>
          <a:ln>
            <a:noFill/>
          </a:ln>
        </p:spPr>
        <p:txBody>
          <a:bodyPr spcFirstLastPara="1" wrap="square" lIns="182875" tIns="182875" rIns="182875" bIns="182875" anchor="ctr" anchorCtr="0">
            <a:normAutofit/>
          </a:bodyPr>
          <a:lstStyle>
            <a:lvl1pPr marL="457200" lvl="0" indent="-228600" algn="ctr">
              <a:lnSpc>
                <a:spcPct val="100000"/>
              </a:lnSpc>
              <a:spcBef>
                <a:spcPts val="1200"/>
              </a:spcBef>
              <a:spcAft>
                <a:spcPts val="0"/>
              </a:spcAft>
              <a:buClr>
                <a:srgbClr val="FFFFFF"/>
              </a:buClr>
              <a:buSzPts val="3200"/>
              <a:buFont typeface="Avenir"/>
              <a:buNone/>
              <a:defRPr sz="32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79" name="Google Shape;879;p129"/>
          <p:cNvSpPr txBox="1">
            <a:spLocks noGrp="1"/>
          </p:cNvSpPr>
          <p:nvPr>
            <p:ph type="body" idx="3"/>
          </p:nvPr>
        </p:nvSpPr>
        <p:spPr>
          <a:xfrm>
            <a:off x="2070339" y="4178305"/>
            <a:ext cx="7990937" cy="638042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80" name="Google Shape;880;p129"/>
          <p:cNvSpPr>
            <a:spLocks noGrp="1"/>
          </p:cNvSpPr>
          <p:nvPr>
            <p:ph type="pic" idx="4"/>
          </p:nvPr>
        </p:nvSpPr>
        <p:spPr>
          <a:xfrm>
            <a:off x="12192000" y="0"/>
            <a:ext cx="12192000" cy="13716000"/>
          </a:xfrm>
          <a:prstGeom prst="rect">
            <a:avLst/>
          </a:prstGeom>
          <a:noFill/>
          <a:ln>
            <a:noFill/>
          </a:ln>
        </p:spPr>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big title and quote">
  <p:cSld name="big title and quote">
    <p:spTree>
      <p:nvGrpSpPr>
        <p:cNvPr id="1" name="Shape 881"/>
        <p:cNvGrpSpPr/>
        <p:nvPr/>
      </p:nvGrpSpPr>
      <p:grpSpPr>
        <a:xfrm>
          <a:off x="0" y="0"/>
          <a:ext cx="0" cy="0"/>
          <a:chOff x="0" y="0"/>
          <a:chExt cx="0" cy="0"/>
        </a:xfrm>
      </p:grpSpPr>
      <p:sp>
        <p:nvSpPr>
          <p:cNvPr id="882" name="Google Shape;882;p130"/>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883" name="Google Shape;883;p130"/>
          <p:cNvSpPr>
            <a:spLocks noGrp="1"/>
          </p:cNvSpPr>
          <p:nvPr>
            <p:ph type="pic" idx="2"/>
          </p:nvPr>
        </p:nvSpPr>
        <p:spPr>
          <a:xfrm>
            <a:off x="0" y="0"/>
            <a:ext cx="24384001" cy="7280695"/>
          </a:xfrm>
          <a:prstGeom prst="rect">
            <a:avLst/>
          </a:prstGeom>
          <a:noFill/>
          <a:ln>
            <a:noFill/>
          </a:ln>
        </p:spPr>
      </p:sp>
      <p:sp>
        <p:nvSpPr>
          <p:cNvPr id="884" name="Google Shape;884;p130"/>
          <p:cNvSpPr txBox="1">
            <a:spLocks noGrp="1"/>
          </p:cNvSpPr>
          <p:nvPr>
            <p:ph type="title"/>
          </p:nvPr>
        </p:nvSpPr>
        <p:spPr>
          <a:xfrm>
            <a:off x="1676400" y="7280694"/>
            <a:ext cx="21031199" cy="2501659"/>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85" name="Google Shape;885;p130"/>
          <p:cNvSpPr txBox="1">
            <a:spLocks noGrp="1"/>
          </p:cNvSpPr>
          <p:nvPr>
            <p:ph type="body" idx="1"/>
          </p:nvPr>
        </p:nvSpPr>
        <p:spPr>
          <a:xfrm>
            <a:off x="4641012" y="4399650"/>
            <a:ext cx="18066589" cy="2134320"/>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828282"/>
              </a:buClr>
              <a:buSzPts val="4000"/>
              <a:buFont typeface="Montserrat SemiBold"/>
              <a:buNone/>
              <a:defRPr sz="4000">
                <a:solidFill>
                  <a:srgbClr val="828282"/>
                </a:solidFill>
                <a:latin typeface="Montserrat SemiBold"/>
                <a:ea typeface="Montserrat SemiBold"/>
                <a:cs typeface="Montserrat SemiBold"/>
                <a:sym typeface="Montserrat SemiBold"/>
              </a:defRPr>
            </a:lvl1pPr>
            <a:lvl2pPr marL="914400" lvl="1" indent="-482600" algn="l">
              <a:lnSpc>
                <a:spcPct val="130000"/>
              </a:lnSpc>
              <a:spcBef>
                <a:spcPts val="2000"/>
              </a:spcBef>
              <a:spcAft>
                <a:spcPts val="0"/>
              </a:spcAft>
              <a:buClr>
                <a:srgbClr val="828282"/>
              </a:buClr>
              <a:buSzPts val="4000"/>
              <a:buFont typeface="Montserrat SemiBold"/>
              <a:buChar char="•"/>
              <a:defRPr sz="4000">
                <a:solidFill>
                  <a:srgbClr val="828282"/>
                </a:solidFill>
                <a:latin typeface="Montserrat SemiBold"/>
                <a:ea typeface="Montserrat SemiBold"/>
                <a:cs typeface="Montserrat SemiBold"/>
                <a:sym typeface="Montserrat SemiBold"/>
              </a:defRPr>
            </a:lvl2pPr>
            <a:lvl3pPr marL="1371600" lvl="2" indent="-482600" algn="l">
              <a:lnSpc>
                <a:spcPct val="130000"/>
              </a:lnSpc>
              <a:spcBef>
                <a:spcPts val="2000"/>
              </a:spcBef>
              <a:spcAft>
                <a:spcPts val="0"/>
              </a:spcAft>
              <a:buClr>
                <a:srgbClr val="828282"/>
              </a:buClr>
              <a:buSzPts val="4000"/>
              <a:buFont typeface="Montserrat SemiBold"/>
              <a:buChar char="•"/>
              <a:defRPr sz="4000">
                <a:solidFill>
                  <a:srgbClr val="828282"/>
                </a:solidFill>
                <a:latin typeface="Montserrat SemiBold"/>
                <a:ea typeface="Montserrat SemiBold"/>
                <a:cs typeface="Montserrat SemiBold"/>
                <a:sym typeface="Montserrat SemiBold"/>
              </a:defRPr>
            </a:lvl3pPr>
            <a:lvl4pPr marL="1828800" lvl="3" indent="-482600" algn="l">
              <a:lnSpc>
                <a:spcPct val="130000"/>
              </a:lnSpc>
              <a:spcBef>
                <a:spcPts val="2000"/>
              </a:spcBef>
              <a:spcAft>
                <a:spcPts val="0"/>
              </a:spcAft>
              <a:buClr>
                <a:srgbClr val="828282"/>
              </a:buClr>
              <a:buSzPts val="4000"/>
              <a:buFont typeface="Montserrat SemiBold"/>
              <a:buChar char="•"/>
              <a:defRPr sz="4000">
                <a:solidFill>
                  <a:srgbClr val="828282"/>
                </a:solidFill>
                <a:latin typeface="Montserrat SemiBold"/>
                <a:ea typeface="Montserrat SemiBold"/>
                <a:cs typeface="Montserrat SemiBold"/>
                <a:sym typeface="Montserrat SemiBold"/>
              </a:defRPr>
            </a:lvl4pPr>
            <a:lvl5pPr marL="2286000" lvl="4" indent="-482600" algn="l">
              <a:lnSpc>
                <a:spcPct val="130000"/>
              </a:lnSpc>
              <a:spcBef>
                <a:spcPts val="2000"/>
              </a:spcBef>
              <a:spcAft>
                <a:spcPts val="0"/>
              </a:spcAft>
              <a:buClr>
                <a:srgbClr val="828282"/>
              </a:buClr>
              <a:buSzPts val="4000"/>
              <a:buFont typeface="Montserrat SemiBold"/>
              <a:buChar char="•"/>
              <a:defRPr sz="4000">
                <a:solidFill>
                  <a:srgbClr val="828282"/>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86" name="Google Shape;886;p130"/>
          <p:cNvSpPr txBox="1">
            <a:spLocks noGrp="1"/>
          </p:cNvSpPr>
          <p:nvPr>
            <p:ph type="body" idx="3"/>
          </p:nvPr>
        </p:nvSpPr>
        <p:spPr>
          <a:xfrm>
            <a:off x="1676400" y="9989387"/>
            <a:ext cx="21031199" cy="200133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3 text boxes and images">
  <p:cSld name="3 text boxes and images">
    <p:spTree>
      <p:nvGrpSpPr>
        <p:cNvPr id="1" name="Shape 887"/>
        <p:cNvGrpSpPr/>
        <p:nvPr/>
      </p:nvGrpSpPr>
      <p:grpSpPr>
        <a:xfrm>
          <a:off x="0" y="0"/>
          <a:ext cx="0" cy="0"/>
          <a:chOff x="0" y="0"/>
          <a:chExt cx="0" cy="0"/>
        </a:xfrm>
      </p:grpSpPr>
      <p:sp>
        <p:nvSpPr>
          <p:cNvPr id="888" name="Google Shape;888;p131"/>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889" name="Google Shape;889;p131"/>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90" name="Google Shape;890;p131"/>
          <p:cNvSpPr txBox="1">
            <a:spLocks noGrp="1"/>
          </p:cNvSpPr>
          <p:nvPr>
            <p:ph type="body" idx="2"/>
          </p:nvPr>
        </p:nvSpPr>
        <p:spPr>
          <a:xfrm>
            <a:off x="9839862" y="5175848"/>
            <a:ext cx="4704277" cy="3209027"/>
          </a:xfrm>
          <a:prstGeom prst="rect">
            <a:avLst/>
          </a:prstGeom>
          <a:noFill/>
          <a:ln>
            <a:noFill/>
          </a:ln>
        </p:spPr>
        <p:txBody>
          <a:bodyPr spcFirstLastPara="1" wrap="square" lIns="365750" tIns="365750" rIns="365750" bIns="365750" anchor="ctr"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91" name="Google Shape;891;p131"/>
          <p:cNvSpPr txBox="1">
            <a:spLocks noGrp="1"/>
          </p:cNvSpPr>
          <p:nvPr>
            <p:ph type="body" idx="3"/>
          </p:nvPr>
        </p:nvSpPr>
        <p:spPr>
          <a:xfrm>
            <a:off x="16827259" y="5175848"/>
            <a:ext cx="4704277" cy="3209027"/>
          </a:xfrm>
          <a:prstGeom prst="rect">
            <a:avLst/>
          </a:prstGeom>
          <a:noFill/>
          <a:ln>
            <a:noFill/>
          </a:ln>
        </p:spPr>
        <p:txBody>
          <a:bodyPr spcFirstLastPara="1" wrap="square" lIns="365750" tIns="365750" rIns="365750" bIns="365750" anchor="ctr"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92" name="Google Shape;892;p131"/>
          <p:cNvSpPr txBox="1">
            <a:spLocks noGrp="1"/>
          </p:cNvSpPr>
          <p:nvPr>
            <p:ph type="body" idx="4"/>
          </p:nvPr>
        </p:nvSpPr>
        <p:spPr>
          <a:xfrm>
            <a:off x="2852464" y="5175848"/>
            <a:ext cx="4704277" cy="3209027"/>
          </a:xfrm>
          <a:prstGeom prst="rect">
            <a:avLst/>
          </a:prstGeom>
          <a:noFill/>
          <a:ln>
            <a:noFill/>
          </a:ln>
        </p:spPr>
        <p:txBody>
          <a:bodyPr spcFirstLastPara="1" wrap="square" lIns="365750" tIns="365750" rIns="365750" bIns="365750" anchor="ctr"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93" name="Google Shape;893;p131"/>
          <p:cNvSpPr>
            <a:spLocks noGrp="1"/>
          </p:cNvSpPr>
          <p:nvPr>
            <p:ph type="pic" idx="5"/>
          </p:nvPr>
        </p:nvSpPr>
        <p:spPr>
          <a:xfrm>
            <a:off x="4077415" y="8517146"/>
            <a:ext cx="2254373" cy="2254369"/>
          </a:xfrm>
          <a:prstGeom prst="rect">
            <a:avLst/>
          </a:prstGeom>
          <a:noFill/>
          <a:ln>
            <a:noFill/>
          </a:ln>
        </p:spPr>
      </p:sp>
      <p:sp>
        <p:nvSpPr>
          <p:cNvPr id="894" name="Google Shape;894;p131"/>
          <p:cNvSpPr>
            <a:spLocks noGrp="1"/>
          </p:cNvSpPr>
          <p:nvPr>
            <p:ph type="pic" idx="6"/>
          </p:nvPr>
        </p:nvSpPr>
        <p:spPr>
          <a:xfrm>
            <a:off x="11064813" y="8517146"/>
            <a:ext cx="2254373" cy="2254369"/>
          </a:xfrm>
          <a:prstGeom prst="rect">
            <a:avLst/>
          </a:prstGeom>
          <a:noFill/>
          <a:ln>
            <a:noFill/>
          </a:ln>
        </p:spPr>
      </p:sp>
      <p:sp>
        <p:nvSpPr>
          <p:cNvPr id="895" name="Google Shape;895;p131"/>
          <p:cNvSpPr>
            <a:spLocks noGrp="1"/>
          </p:cNvSpPr>
          <p:nvPr>
            <p:ph type="pic" idx="7"/>
          </p:nvPr>
        </p:nvSpPr>
        <p:spPr>
          <a:xfrm>
            <a:off x="18052211" y="8517146"/>
            <a:ext cx="2254373" cy="2254369"/>
          </a:xfrm>
          <a:prstGeom prst="rect">
            <a:avLst/>
          </a:prstGeom>
          <a:noFill/>
          <a:ln>
            <a:noFill/>
          </a:ln>
        </p:spPr>
      </p:sp>
      <p:sp>
        <p:nvSpPr>
          <p:cNvPr id="896" name="Google Shape;896;p131"/>
          <p:cNvSpPr txBox="1">
            <a:spLocks noGrp="1"/>
          </p:cNvSpPr>
          <p:nvPr>
            <p:ph type="body" idx="8"/>
          </p:nvPr>
        </p:nvSpPr>
        <p:spPr>
          <a:xfrm>
            <a:off x="9839862" y="10964178"/>
            <a:ext cx="4704277" cy="526207"/>
          </a:xfrm>
          <a:prstGeom prst="rect">
            <a:avLst/>
          </a:prstGeom>
          <a:noFill/>
          <a:ln>
            <a:noFill/>
          </a:ln>
        </p:spPr>
        <p:txBody>
          <a:bodyPr spcFirstLastPara="1" wrap="square" lIns="731500" tIns="731500" rIns="731500" bIns="731500" anchor="ctr" anchorCtr="0">
            <a:normAutofit/>
          </a:bodyPr>
          <a:lstStyle>
            <a:lvl1pPr marL="457200" lvl="0" indent="-228600" algn="ctr">
              <a:lnSpc>
                <a:spcPct val="100000"/>
              </a:lnSpc>
              <a:spcBef>
                <a:spcPts val="400"/>
              </a:spcBef>
              <a:spcAft>
                <a:spcPts val="0"/>
              </a:spcAft>
              <a:buClr>
                <a:srgbClr val="000000"/>
              </a:buClr>
              <a:buSzPts val="1120"/>
              <a:buFont typeface="Avenir"/>
              <a:buNone/>
              <a:defRPr sz="1120">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97" name="Google Shape;897;p131"/>
          <p:cNvSpPr txBox="1">
            <a:spLocks noGrp="1"/>
          </p:cNvSpPr>
          <p:nvPr>
            <p:ph type="body" idx="9"/>
          </p:nvPr>
        </p:nvSpPr>
        <p:spPr>
          <a:xfrm>
            <a:off x="16827259" y="10964178"/>
            <a:ext cx="4704277" cy="526207"/>
          </a:xfrm>
          <a:prstGeom prst="rect">
            <a:avLst/>
          </a:prstGeom>
          <a:noFill/>
          <a:ln>
            <a:noFill/>
          </a:ln>
        </p:spPr>
        <p:txBody>
          <a:bodyPr spcFirstLastPara="1" wrap="square" lIns="731500" tIns="731500" rIns="731500" bIns="731500" anchor="ctr" anchorCtr="0">
            <a:normAutofit/>
          </a:bodyPr>
          <a:lstStyle>
            <a:lvl1pPr marL="457200" lvl="0" indent="-228600" algn="ctr">
              <a:lnSpc>
                <a:spcPct val="100000"/>
              </a:lnSpc>
              <a:spcBef>
                <a:spcPts val="400"/>
              </a:spcBef>
              <a:spcAft>
                <a:spcPts val="0"/>
              </a:spcAft>
              <a:buClr>
                <a:srgbClr val="000000"/>
              </a:buClr>
              <a:buSzPts val="1120"/>
              <a:buFont typeface="Avenir"/>
              <a:buNone/>
              <a:defRPr sz="1120">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98" name="Google Shape;898;p131"/>
          <p:cNvSpPr txBox="1">
            <a:spLocks noGrp="1"/>
          </p:cNvSpPr>
          <p:nvPr>
            <p:ph type="body" idx="13"/>
          </p:nvPr>
        </p:nvSpPr>
        <p:spPr>
          <a:xfrm>
            <a:off x="2852464" y="10964178"/>
            <a:ext cx="4704277" cy="526207"/>
          </a:xfrm>
          <a:prstGeom prst="rect">
            <a:avLst/>
          </a:prstGeom>
          <a:noFill/>
          <a:ln>
            <a:noFill/>
          </a:ln>
        </p:spPr>
        <p:txBody>
          <a:bodyPr spcFirstLastPara="1" wrap="square" lIns="731500" tIns="731500" rIns="731500" bIns="731500" anchor="ctr" anchorCtr="0">
            <a:normAutofit/>
          </a:bodyPr>
          <a:lstStyle>
            <a:lvl1pPr marL="457200" lvl="0" indent="-228600" algn="ctr">
              <a:lnSpc>
                <a:spcPct val="100000"/>
              </a:lnSpc>
              <a:spcBef>
                <a:spcPts val="400"/>
              </a:spcBef>
              <a:spcAft>
                <a:spcPts val="0"/>
              </a:spcAft>
              <a:buClr>
                <a:srgbClr val="000000"/>
              </a:buClr>
              <a:buSzPts val="1120"/>
              <a:buFont typeface="Avenir"/>
              <a:buNone/>
              <a:defRPr sz="1120">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899" name="Google Shape;899;p131"/>
          <p:cNvSpPr txBox="1">
            <a:spLocks noGrp="1"/>
          </p:cNvSpPr>
          <p:nvPr>
            <p:ph type="body" idx="14"/>
          </p:nvPr>
        </p:nvSpPr>
        <p:spPr>
          <a:xfrm>
            <a:off x="9839862" y="11516393"/>
            <a:ext cx="4704277" cy="526209"/>
          </a:xfrm>
          <a:prstGeom prst="rect">
            <a:avLst/>
          </a:prstGeom>
          <a:noFill/>
          <a:ln>
            <a:noFill/>
          </a:ln>
        </p:spPr>
        <p:txBody>
          <a:bodyPr spcFirstLastPara="1" wrap="square" lIns="731500" tIns="731500" rIns="731500" bIns="731500"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00" name="Google Shape;900;p131"/>
          <p:cNvSpPr txBox="1">
            <a:spLocks noGrp="1"/>
          </p:cNvSpPr>
          <p:nvPr>
            <p:ph type="body" idx="15"/>
          </p:nvPr>
        </p:nvSpPr>
        <p:spPr>
          <a:xfrm>
            <a:off x="16827259" y="11516393"/>
            <a:ext cx="4704277" cy="526209"/>
          </a:xfrm>
          <a:prstGeom prst="rect">
            <a:avLst/>
          </a:prstGeom>
          <a:noFill/>
          <a:ln>
            <a:noFill/>
          </a:ln>
        </p:spPr>
        <p:txBody>
          <a:bodyPr spcFirstLastPara="1" wrap="square" lIns="731500" tIns="731500" rIns="731500" bIns="731500"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01" name="Google Shape;901;p131"/>
          <p:cNvSpPr txBox="1">
            <a:spLocks noGrp="1"/>
          </p:cNvSpPr>
          <p:nvPr>
            <p:ph type="body" idx="16"/>
          </p:nvPr>
        </p:nvSpPr>
        <p:spPr>
          <a:xfrm>
            <a:off x="2852464" y="11516393"/>
            <a:ext cx="4704277" cy="526209"/>
          </a:xfrm>
          <a:prstGeom prst="rect">
            <a:avLst/>
          </a:prstGeom>
          <a:noFill/>
          <a:ln>
            <a:noFill/>
          </a:ln>
        </p:spPr>
        <p:txBody>
          <a:bodyPr spcFirstLastPara="1" wrap="square" lIns="731500" tIns="731500" rIns="731500" bIns="731500"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02" name="Google Shape;902;p131"/>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left picture and text">
  <p:cSld name="left picture and text">
    <p:spTree>
      <p:nvGrpSpPr>
        <p:cNvPr id="1" name="Shape 903"/>
        <p:cNvGrpSpPr/>
        <p:nvPr/>
      </p:nvGrpSpPr>
      <p:grpSpPr>
        <a:xfrm>
          <a:off x="0" y="0"/>
          <a:ext cx="0" cy="0"/>
          <a:chOff x="0" y="0"/>
          <a:chExt cx="0" cy="0"/>
        </a:xfrm>
      </p:grpSpPr>
      <p:sp>
        <p:nvSpPr>
          <p:cNvPr id="904" name="Google Shape;904;p132"/>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905" name="Google Shape;905;p132"/>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906" name="Google Shape;906;p132"/>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07" name="Google Shape;907;p132"/>
          <p:cNvSpPr txBox="1">
            <a:spLocks noGrp="1"/>
          </p:cNvSpPr>
          <p:nvPr>
            <p:ph type="body" idx="2"/>
          </p:nvPr>
        </p:nvSpPr>
        <p:spPr>
          <a:xfrm>
            <a:off x="1676400" y="3654359"/>
            <a:ext cx="21031199" cy="122243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08" name="Google Shape;908;p132"/>
          <p:cNvSpPr txBox="1">
            <a:spLocks noGrp="1"/>
          </p:cNvSpPr>
          <p:nvPr>
            <p:ph type="body" idx="3"/>
          </p:nvPr>
        </p:nvSpPr>
        <p:spPr>
          <a:xfrm>
            <a:off x="8591550" y="5295900"/>
            <a:ext cx="14116053" cy="6305549"/>
          </a:xfrm>
          <a:prstGeom prst="rect">
            <a:avLst/>
          </a:prstGeom>
          <a:solidFill>
            <a:srgbClr val="F2F2F2">
              <a:alpha val="49803"/>
            </a:srgbClr>
          </a:solidFill>
          <a:ln>
            <a:noFill/>
          </a:ln>
        </p:spPr>
        <p:txBody>
          <a:bodyPr spcFirstLastPara="1" wrap="square" lIns="548625" tIns="548625" rIns="548625" bIns="548625" anchor="t" anchorCtr="0">
            <a:normAutofit/>
          </a:bodyPr>
          <a:lstStyle>
            <a:lvl1pPr marL="457200" lvl="0" indent="-228600" algn="just">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09" name="Google Shape;909;p132"/>
          <p:cNvSpPr>
            <a:spLocks noGrp="1"/>
          </p:cNvSpPr>
          <p:nvPr>
            <p:ph type="pic" idx="4"/>
          </p:nvPr>
        </p:nvSpPr>
        <p:spPr>
          <a:xfrm>
            <a:off x="1676398" y="5295900"/>
            <a:ext cx="6762751" cy="6305550"/>
          </a:xfrm>
          <a:prstGeom prst="rect">
            <a:avLst/>
          </a:prstGeom>
          <a:no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59"/>
        <p:cNvGrpSpPr/>
        <p:nvPr/>
      </p:nvGrpSpPr>
      <p:grpSpPr>
        <a:xfrm>
          <a:off x="0" y="0"/>
          <a:ext cx="0" cy="0"/>
          <a:chOff x="0" y="0"/>
          <a:chExt cx="0" cy="0"/>
        </a:xfrm>
      </p:grpSpPr>
      <p:sp>
        <p:nvSpPr>
          <p:cNvPr id="60" name="Google Shape;60;p27"/>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1" name="Google Shape;61;p2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1_left picture and text">
  <p:cSld name="1_left picture and text">
    <p:spTree>
      <p:nvGrpSpPr>
        <p:cNvPr id="1" name="Shape 910"/>
        <p:cNvGrpSpPr/>
        <p:nvPr/>
      </p:nvGrpSpPr>
      <p:grpSpPr>
        <a:xfrm>
          <a:off x="0" y="0"/>
          <a:ext cx="0" cy="0"/>
          <a:chOff x="0" y="0"/>
          <a:chExt cx="0" cy="0"/>
        </a:xfrm>
      </p:grpSpPr>
      <p:sp>
        <p:nvSpPr>
          <p:cNvPr id="911" name="Google Shape;911;p133"/>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912" name="Google Shape;912;p133"/>
          <p:cNvSpPr txBox="1">
            <a:spLocks noGrp="1"/>
          </p:cNvSpPr>
          <p:nvPr>
            <p:ph type="title"/>
          </p:nvPr>
        </p:nvSpPr>
        <p:spPr>
          <a:xfrm>
            <a:off x="10169767" y="3831006"/>
            <a:ext cx="10017371" cy="1651001"/>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913" name="Google Shape;913;p133"/>
          <p:cNvSpPr txBox="1">
            <a:spLocks noGrp="1"/>
          </p:cNvSpPr>
          <p:nvPr>
            <p:ph type="body" idx="1"/>
          </p:nvPr>
        </p:nvSpPr>
        <p:spPr>
          <a:xfrm>
            <a:off x="10169767" y="3310304"/>
            <a:ext cx="10017371"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14" name="Google Shape;914;p133"/>
          <p:cNvSpPr txBox="1">
            <a:spLocks noGrp="1"/>
          </p:cNvSpPr>
          <p:nvPr>
            <p:ph type="body" idx="2"/>
          </p:nvPr>
        </p:nvSpPr>
        <p:spPr>
          <a:xfrm>
            <a:off x="3505201" y="8214142"/>
            <a:ext cx="5357445" cy="122243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15" name="Google Shape;915;p133"/>
          <p:cNvSpPr txBox="1">
            <a:spLocks noGrp="1"/>
          </p:cNvSpPr>
          <p:nvPr>
            <p:ph type="body" idx="3"/>
          </p:nvPr>
        </p:nvSpPr>
        <p:spPr>
          <a:xfrm>
            <a:off x="10169767" y="6002708"/>
            <a:ext cx="10017371" cy="4156093"/>
          </a:xfrm>
          <a:prstGeom prst="rect">
            <a:avLst/>
          </a:prstGeom>
          <a:noFill/>
          <a:ln>
            <a:noFill/>
          </a:ln>
        </p:spPr>
        <p:txBody>
          <a:bodyPr spcFirstLastPara="1" wrap="square" lIns="182875" tIns="182875" rIns="182875" bIns="182875" anchor="t" anchorCtr="0">
            <a:normAutofit/>
          </a:bodyPr>
          <a:lstStyle>
            <a:lvl1pPr marL="457200" lvl="0" indent="-228600" algn="just">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16" name="Google Shape;916;p133"/>
          <p:cNvSpPr>
            <a:spLocks noGrp="1"/>
          </p:cNvSpPr>
          <p:nvPr>
            <p:ph type="pic" idx="4"/>
          </p:nvPr>
        </p:nvSpPr>
        <p:spPr>
          <a:xfrm>
            <a:off x="4172244" y="3660287"/>
            <a:ext cx="4023361" cy="4023362"/>
          </a:xfrm>
          <a:prstGeom prst="rect">
            <a:avLst/>
          </a:prstGeom>
          <a:noFill/>
          <a:ln>
            <a:noFill/>
          </a:ln>
        </p:spPr>
      </p:sp>
      <p:cxnSp>
        <p:nvCxnSpPr>
          <p:cNvPr id="917" name="Google Shape;917;p133"/>
          <p:cNvCxnSpPr/>
          <p:nvPr/>
        </p:nvCxnSpPr>
        <p:spPr>
          <a:xfrm flipH="1">
            <a:off x="9437298" y="3310303"/>
            <a:ext cx="1" cy="7041395"/>
          </a:xfrm>
          <a:prstGeom prst="straightConnector1">
            <a:avLst/>
          </a:prstGeom>
          <a:noFill/>
          <a:ln w="25400" cap="flat" cmpd="sng">
            <a:solidFill>
              <a:srgbClr val="D9D9D9"/>
            </a:solidFill>
            <a:prstDash val="solid"/>
            <a:miter lim="8000"/>
            <a:headEnd type="none" w="sm" len="sm"/>
            <a:tailEnd type="none" w="sm" len="sm"/>
          </a:ln>
        </p:spPr>
      </p:cxn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eam 3">
  <p:cSld name="team 3">
    <p:spTree>
      <p:nvGrpSpPr>
        <p:cNvPr id="1" name="Shape 918"/>
        <p:cNvGrpSpPr/>
        <p:nvPr/>
      </p:nvGrpSpPr>
      <p:grpSpPr>
        <a:xfrm>
          <a:off x="0" y="0"/>
          <a:ext cx="0" cy="0"/>
          <a:chOff x="0" y="0"/>
          <a:chExt cx="0" cy="0"/>
        </a:xfrm>
      </p:grpSpPr>
      <p:sp>
        <p:nvSpPr>
          <p:cNvPr id="919" name="Google Shape;919;p134"/>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920" name="Google Shape;920;p134"/>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921" name="Google Shape;921;p134"/>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22" name="Google Shape;922;p134"/>
          <p:cNvSpPr txBox="1">
            <a:spLocks noGrp="1"/>
          </p:cNvSpPr>
          <p:nvPr>
            <p:ph type="body" idx="2"/>
          </p:nvPr>
        </p:nvSpPr>
        <p:spPr>
          <a:xfrm>
            <a:off x="9028979" y="10538552"/>
            <a:ext cx="6326042"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23" name="Google Shape;923;p134"/>
          <p:cNvSpPr txBox="1">
            <a:spLocks noGrp="1"/>
          </p:cNvSpPr>
          <p:nvPr>
            <p:ph type="body" idx="3"/>
          </p:nvPr>
        </p:nvSpPr>
        <p:spPr>
          <a:xfrm>
            <a:off x="16016377" y="10538552"/>
            <a:ext cx="6326041"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24" name="Google Shape;924;p134"/>
          <p:cNvSpPr txBox="1">
            <a:spLocks noGrp="1"/>
          </p:cNvSpPr>
          <p:nvPr>
            <p:ph type="body" idx="4"/>
          </p:nvPr>
        </p:nvSpPr>
        <p:spPr>
          <a:xfrm>
            <a:off x="2041581" y="10538552"/>
            <a:ext cx="6326042"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25" name="Google Shape;925;p134"/>
          <p:cNvSpPr>
            <a:spLocks noGrp="1"/>
          </p:cNvSpPr>
          <p:nvPr>
            <p:ph type="pic" idx="5"/>
          </p:nvPr>
        </p:nvSpPr>
        <p:spPr>
          <a:xfrm>
            <a:off x="2041583" y="3683001"/>
            <a:ext cx="6326041" cy="5744302"/>
          </a:xfrm>
          <a:prstGeom prst="rect">
            <a:avLst/>
          </a:prstGeom>
          <a:noFill/>
          <a:ln>
            <a:noFill/>
          </a:ln>
        </p:spPr>
      </p:sp>
      <p:sp>
        <p:nvSpPr>
          <p:cNvPr id="926" name="Google Shape;926;p134"/>
          <p:cNvSpPr>
            <a:spLocks noGrp="1"/>
          </p:cNvSpPr>
          <p:nvPr>
            <p:ph type="pic" idx="6"/>
          </p:nvPr>
        </p:nvSpPr>
        <p:spPr>
          <a:xfrm>
            <a:off x="9033651" y="3683001"/>
            <a:ext cx="6326041" cy="5744302"/>
          </a:xfrm>
          <a:prstGeom prst="rect">
            <a:avLst/>
          </a:prstGeom>
          <a:noFill/>
          <a:ln>
            <a:noFill/>
          </a:ln>
        </p:spPr>
      </p:sp>
      <p:sp>
        <p:nvSpPr>
          <p:cNvPr id="927" name="Google Shape;927;p134"/>
          <p:cNvSpPr>
            <a:spLocks noGrp="1"/>
          </p:cNvSpPr>
          <p:nvPr>
            <p:ph type="pic" idx="7"/>
          </p:nvPr>
        </p:nvSpPr>
        <p:spPr>
          <a:xfrm>
            <a:off x="16036148" y="3683001"/>
            <a:ext cx="6326041" cy="5744302"/>
          </a:xfrm>
          <a:prstGeom prst="rect">
            <a:avLst/>
          </a:prstGeom>
          <a:noFill/>
          <a:ln>
            <a:noFill/>
          </a:ln>
        </p:spPr>
      </p:sp>
      <p:sp>
        <p:nvSpPr>
          <p:cNvPr id="928" name="Google Shape;928;p134"/>
          <p:cNvSpPr txBox="1">
            <a:spLocks noGrp="1"/>
          </p:cNvSpPr>
          <p:nvPr>
            <p:ph type="body" idx="8"/>
          </p:nvPr>
        </p:nvSpPr>
        <p:spPr>
          <a:xfrm>
            <a:off x="9028979" y="11186252"/>
            <a:ext cx="6326042" cy="7048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29" name="Google Shape;929;p134"/>
          <p:cNvSpPr txBox="1">
            <a:spLocks noGrp="1"/>
          </p:cNvSpPr>
          <p:nvPr>
            <p:ph type="body" idx="9"/>
          </p:nvPr>
        </p:nvSpPr>
        <p:spPr>
          <a:xfrm>
            <a:off x="16016377" y="11186252"/>
            <a:ext cx="6326041" cy="7048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30" name="Google Shape;930;p134"/>
          <p:cNvSpPr txBox="1">
            <a:spLocks noGrp="1"/>
          </p:cNvSpPr>
          <p:nvPr>
            <p:ph type="body" idx="13"/>
          </p:nvPr>
        </p:nvSpPr>
        <p:spPr>
          <a:xfrm>
            <a:off x="2041581" y="11186252"/>
            <a:ext cx="6326042" cy="7048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eam 7">
  <p:cSld name="team 7">
    <p:spTree>
      <p:nvGrpSpPr>
        <p:cNvPr id="1" name="Shape 931"/>
        <p:cNvGrpSpPr/>
        <p:nvPr/>
      </p:nvGrpSpPr>
      <p:grpSpPr>
        <a:xfrm>
          <a:off x="0" y="0"/>
          <a:ext cx="0" cy="0"/>
          <a:chOff x="0" y="0"/>
          <a:chExt cx="0" cy="0"/>
        </a:xfrm>
      </p:grpSpPr>
      <p:sp>
        <p:nvSpPr>
          <p:cNvPr id="932" name="Google Shape;932;p135"/>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933" name="Google Shape;933;p135"/>
          <p:cNvSpPr txBox="1">
            <a:spLocks noGrp="1"/>
          </p:cNvSpPr>
          <p:nvPr>
            <p:ph type="body" idx="1"/>
          </p:nvPr>
        </p:nvSpPr>
        <p:spPr>
          <a:xfrm>
            <a:off x="9028979" y="4088920"/>
            <a:ext cx="6326041"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406400" algn="l">
              <a:lnSpc>
                <a:spcPct val="130000"/>
              </a:lnSpc>
              <a:spcBef>
                <a:spcPts val="2000"/>
              </a:spcBef>
              <a:spcAft>
                <a:spcPts val="0"/>
              </a:spcAft>
              <a:buClr>
                <a:srgbClr val="4B5151"/>
              </a:buClr>
              <a:buSzPts val="2800"/>
              <a:buFont typeface="Montserrat SemiBold"/>
              <a:buChar char="•"/>
              <a:defRPr sz="2800">
                <a:solidFill>
                  <a:srgbClr val="4B5151"/>
                </a:solidFill>
                <a:latin typeface="Montserrat SemiBold"/>
                <a:ea typeface="Montserrat SemiBold"/>
                <a:cs typeface="Montserrat SemiBold"/>
                <a:sym typeface="Montserrat SemiBold"/>
              </a:defRPr>
            </a:lvl2pPr>
            <a:lvl3pPr marL="1371600" lvl="2" indent="-406400" algn="l">
              <a:lnSpc>
                <a:spcPct val="130000"/>
              </a:lnSpc>
              <a:spcBef>
                <a:spcPts val="2000"/>
              </a:spcBef>
              <a:spcAft>
                <a:spcPts val="0"/>
              </a:spcAft>
              <a:buClr>
                <a:srgbClr val="4B5151"/>
              </a:buClr>
              <a:buSzPts val="2800"/>
              <a:buFont typeface="Montserrat SemiBold"/>
              <a:buChar char="•"/>
              <a:defRPr sz="2800">
                <a:solidFill>
                  <a:srgbClr val="4B5151"/>
                </a:solidFill>
                <a:latin typeface="Montserrat SemiBold"/>
                <a:ea typeface="Montserrat SemiBold"/>
                <a:cs typeface="Montserrat SemiBold"/>
                <a:sym typeface="Montserrat SemiBold"/>
              </a:defRPr>
            </a:lvl3pPr>
            <a:lvl4pPr marL="1828800" lvl="3" indent="-406400" algn="l">
              <a:lnSpc>
                <a:spcPct val="130000"/>
              </a:lnSpc>
              <a:spcBef>
                <a:spcPts val="2000"/>
              </a:spcBef>
              <a:spcAft>
                <a:spcPts val="0"/>
              </a:spcAft>
              <a:buClr>
                <a:srgbClr val="4B5151"/>
              </a:buClr>
              <a:buSzPts val="2800"/>
              <a:buFont typeface="Montserrat SemiBold"/>
              <a:buChar char="•"/>
              <a:defRPr sz="2800">
                <a:solidFill>
                  <a:srgbClr val="4B5151"/>
                </a:solidFill>
                <a:latin typeface="Montserrat SemiBold"/>
                <a:ea typeface="Montserrat SemiBold"/>
                <a:cs typeface="Montserrat SemiBold"/>
                <a:sym typeface="Montserrat SemiBold"/>
              </a:defRPr>
            </a:lvl4pPr>
            <a:lvl5pPr marL="2286000" lvl="4" indent="-406400" algn="l">
              <a:lnSpc>
                <a:spcPct val="130000"/>
              </a:lnSpc>
              <a:spcBef>
                <a:spcPts val="2000"/>
              </a:spcBef>
              <a:spcAft>
                <a:spcPts val="0"/>
              </a:spcAft>
              <a:buClr>
                <a:srgbClr val="4B5151"/>
              </a:buClr>
              <a:buSzPts val="2800"/>
              <a:buFont typeface="Montserrat SemiBold"/>
              <a:buChar char="•"/>
              <a:defRPr sz="2800">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34" name="Google Shape;934;p135"/>
          <p:cNvSpPr txBox="1">
            <a:spLocks noGrp="1"/>
          </p:cNvSpPr>
          <p:nvPr>
            <p:ph type="body" idx="2"/>
          </p:nvPr>
        </p:nvSpPr>
        <p:spPr>
          <a:xfrm>
            <a:off x="9028979" y="5355211"/>
            <a:ext cx="6326042"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35" name="Google Shape;935;p135"/>
          <p:cNvSpPr txBox="1">
            <a:spLocks noGrp="1"/>
          </p:cNvSpPr>
          <p:nvPr>
            <p:ph type="body" idx="3"/>
          </p:nvPr>
        </p:nvSpPr>
        <p:spPr>
          <a:xfrm>
            <a:off x="16381561" y="4088920"/>
            <a:ext cx="6326041"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36" name="Google Shape;936;p135"/>
          <p:cNvSpPr txBox="1">
            <a:spLocks noGrp="1"/>
          </p:cNvSpPr>
          <p:nvPr>
            <p:ph type="body" idx="4"/>
          </p:nvPr>
        </p:nvSpPr>
        <p:spPr>
          <a:xfrm>
            <a:off x="16381561" y="5355211"/>
            <a:ext cx="6326041"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37" name="Google Shape;937;p135"/>
          <p:cNvSpPr txBox="1">
            <a:spLocks noGrp="1"/>
          </p:cNvSpPr>
          <p:nvPr>
            <p:ph type="body" idx="5"/>
          </p:nvPr>
        </p:nvSpPr>
        <p:spPr>
          <a:xfrm>
            <a:off x="1676397" y="4088920"/>
            <a:ext cx="6326042"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38" name="Google Shape;938;p135"/>
          <p:cNvSpPr txBox="1">
            <a:spLocks noGrp="1"/>
          </p:cNvSpPr>
          <p:nvPr>
            <p:ph type="body" idx="6"/>
          </p:nvPr>
        </p:nvSpPr>
        <p:spPr>
          <a:xfrm>
            <a:off x="1676397" y="5355211"/>
            <a:ext cx="6326042"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39" name="Google Shape;939;p135"/>
          <p:cNvSpPr>
            <a:spLocks noGrp="1"/>
          </p:cNvSpPr>
          <p:nvPr>
            <p:ph type="pic" idx="7"/>
          </p:nvPr>
        </p:nvSpPr>
        <p:spPr>
          <a:xfrm>
            <a:off x="1676400" y="1004858"/>
            <a:ext cx="6326040" cy="3084062"/>
          </a:xfrm>
          <a:prstGeom prst="rect">
            <a:avLst/>
          </a:prstGeom>
          <a:noFill/>
          <a:ln>
            <a:noFill/>
          </a:ln>
        </p:spPr>
      </p:sp>
      <p:sp>
        <p:nvSpPr>
          <p:cNvPr id="940" name="Google Shape;940;p135"/>
          <p:cNvSpPr>
            <a:spLocks noGrp="1"/>
          </p:cNvSpPr>
          <p:nvPr>
            <p:ph type="pic" idx="8"/>
          </p:nvPr>
        </p:nvSpPr>
        <p:spPr>
          <a:xfrm>
            <a:off x="9033651" y="1004858"/>
            <a:ext cx="6326041" cy="3084062"/>
          </a:xfrm>
          <a:prstGeom prst="rect">
            <a:avLst/>
          </a:prstGeom>
          <a:noFill/>
          <a:ln>
            <a:noFill/>
          </a:ln>
        </p:spPr>
      </p:sp>
      <p:sp>
        <p:nvSpPr>
          <p:cNvPr id="941" name="Google Shape;941;p135"/>
          <p:cNvSpPr>
            <a:spLocks noGrp="1"/>
          </p:cNvSpPr>
          <p:nvPr>
            <p:ph type="pic" idx="9"/>
          </p:nvPr>
        </p:nvSpPr>
        <p:spPr>
          <a:xfrm>
            <a:off x="16401331" y="1004858"/>
            <a:ext cx="6326041" cy="3084062"/>
          </a:xfrm>
          <a:prstGeom prst="rect">
            <a:avLst/>
          </a:prstGeom>
          <a:noFill/>
          <a:ln>
            <a:noFill/>
          </a:ln>
        </p:spPr>
      </p:sp>
      <p:sp>
        <p:nvSpPr>
          <p:cNvPr id="942" name="Google Shape;942;p135"/>
          <p:cNvSpPr txBox="1">
            <a:spLocks noGrp="1"/>
          </p:cNvSpPr>
          <p:nvPr>
            <p:ph type="body" idx="13"/>
          </p:nvPr>
        </p:nvSpPr>
        <p:spPr>
          <a:xfrm>
            <a:off x="9028979" y="4702116"/>
            <a:ext cx="6326042"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43" name="Google Shape;943;p135"/>
          <p:cNvSpPr txBox="1">
            <a:spLocks noGrp="1"/>
          </p:cNvSpPr>
          <p:nvPr>
            <p:ph type="body" idx="14"/>
          </p:nvPr>
        </p:nvSpPr>
        <p:spPr>
          <a:xfrm>
            <a:off x="16381561" y="4702116"/>
            <a:ext cx="6326041"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44" name="Google Shape;944;p135"/>
          <p:cNvSpPr txBox="1">
            <a:spLocks noGrp="1"/>
          </p:cNvSpPr>
          <p:nvPr>
            <p:ph type="body" idx="15"/>
          </p:nvPr>
        </p:nvSpPr>
        <p:spPr>
          <a:xfrm>
            <a:off x="1676397" y="4702116"/>
            <a:ext cx="6326042"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45" name="Google Shape;945;p135"/>
          <p:cNvSpPr txBox="1">
            <a:spLocks noGrp="1"/>
          </p:cNvSpPr>
          <p:nvPr>
            <p:ph type="body" idx="16"/>
          </p:nvPr>
        </p:nvSpPr>
        <p:spPr>
          <a:xfrm>
            <a:off x="9028979" y="9944162"/>
            <a:ext cx="6326042"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46" name="Google Shape;946;p135"/>
          <p:cNvSpPr txBox="1">
            <a:spLocks noGrp="1"/>
          </p:cNvSpPr>
          <p:nvPr>
            <p:ph type="body" idx="17"/>
          </p:nvPr>
        </p:nvSpPr>
        <p:spPr>
          <a:xfrm>
            <a:off x="9028979" y="11210453"/>
            <a:ext cx="6326042"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47" name="Google Shape;947;p135"/>
          <p:cNvSpPr txBox="1">
            <a:spLocks noGrp="1"/>
          </p:cNvSpPr>
          <p:nvPr>
            <p:ph type="body" idx="18"/>
          </p:nvPr>
        </p:nvSpPr>
        <p:spPr>
          <a:xfrm>
            <a:off x="16381561" y="9944162"/>
            <a:ext cx="6326041"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48" name="Google Shape;948;p135"/>
          <p:cNvSpPr txBox="1">
            <a:spLocks noGrp="1"/>
          </p:cNvSpPr>
          <p:nvPr>
            <p:ph type="body" idx="19"/>
          </p:nvPr>
        </p:nvSpPr>
        <p:spPr>
          <a:xfrm>
            <a:off x="16381561" y="11210453"/>
            <a:ext cx="6326041"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49" name="Google Shape;949;p135"/>
          <p:cNvSpPr txBox="1">
            <a:spLocks noGrp="1"/>
          </p:cNvSpPr>
          <p:nvPr>
            <p:ph type="body" idx="20"/>
          </p:nvPr>
        </p:nvSpPr>
        <p:spPr>
          <a:xfrm>
            <a:off x="1676397" y="9944162"/>
            <a:ext cx="6326042"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50" name="Google Shape;950;p135"/>
          <p:cNvSpPr txBox="1">
            <a:spLocks noGrp="1"/>
          </p:cNvSpPr>
          <p:nvPr>
            <p:ph type="body" idx="21"/>
          </p:nvPr>
        </p:nvSpPr>
        <p:spPr>
          <a:xfrm>
            <a:off x="1676397" y="11210453"/>
            <a:ext cx="6326042"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51" name="Google Shape;951;p135"/>
          <p:cNvSpPr>
            <a:spLocks noGrp="1"/>
          </p:cNvSpPr>
          <p:nvPr>
            <p:ph type="pic" idx="22"/>
          </p:nvPr>
        </p:nvSpPr>
        <p:spPr>
          <a:xfrm>
            <a:off x="1676400" y="6860099"/>
            <a:ext cx="6326040" cy="3084063"/>
          </a:xfrm>
          <a:prstGeom prst="rect">
            <a:avLst/>
          </a:prstGeom>
          <a:noFill/>
          <a:ln>
            <a:noFill/>
          </a:ln>
        </p:spPr>
      </p:sp>
      <p:sp>
        <p:nvSpPr>
          <p:cNvPr id="952" name="Google Shape;952;p135"/>
          <p:cNvSpPr>
            <a:spLocks noGrp="1"/>
          </p:cNvSpPr>
          <p:nvPr>
            <p:ph type="pic" idx="23"/>
          </p:nvPr>
        </p:nvSpPr>
        <p:spPr>
          <a:xfrm>
            <a:off x="9033651" y="6860099"/>
            <a:ext cx="6326041" cy="3084063"/>
          </a:xfrm>
          <a:prstGeom prst="rect">
            <a:avLst/>
          </a:prstGeom>
          <a:noFill/>
          <a:ln>
            <a:noFill/>
          </a:ln>
        </p:spPr>
      </p:sp>
      <p:sp>
        <p:nvSpPr>
          <p:cNvPr id="953" name="Google Shape;953;p135"/>
          <p:cNvSpPr>
            <a:spLocks noGrp="1"/>
          </p:cNvSpPr>
          <p:nvPr>
            <p:ph type="pic" idx="24"/>
          </p:nvPr>
        </p:nvSpPr>
        <p:spPr>
          <a:xfrm>
            <a:off x="16401331" y="6860099"/>
            <a:ext cx="6326041" cy="3084063"/>
          </a:xfrm>
          <a:prstGeom prst="rect">
            <a:avLst/>
          </a:prstGeom>
          <a:noFill/>
          <a:ln>
            <a:noFill/>
          </a:ln>
        </p:spPr>
      </p:sp>
      <p:sp>
        <p:nvSpPr>
          <p:cNvPr id="954" name="Google Shape;954;p135"/>
          <p:cNvSpPr txBox="1">
            <a:spLocks noGrp="1"/>
          </p:cNvSpPr>
          <p:nvPr>
            <p:ph type="body" idx="25"/>
          </p:nvPr>
        </p:nvSpPr>
        <p:spPr>
          <a:xfrm>
            <a:off x="9028979" y="10557357"/>
            <a:ext cx="6326042"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55" name="Google Shape;955;p135"/>
          <p:cNvSpPr txBox="1">
            <a:spLocks noGrp="1"/>
          </p:cNvSpPr>
          <p:nvPr>
            <p:ph type="body" idx="26"/>
          </p:nvPr>
        </p:nvSpPr>
        <p:spPr>
          <a:xfrm>
            <a:off x="16381561" y="10557357"/>
            <a:ext cx="6326041"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56" name="Google Shape;956;p135"/>
          <p:cNvSpPr txBox="1">
            <a:spLocks noGrp="1"/>
          </p:cNvSpPr>
          <p:nvPr>
            <p:ph type="body" idx="27"/>
          </p:nvPr>
        </p:nvSpPr>
        <p:spPr>
          <a:xfrm>
            <a:off x="1676397" y="10557357"/>
            <a:ext cx="6326042"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eam 8">
  <p:cSld name="team 8">
    <p:spTree>
      <p:nvGrpSpPr>
        <p:cNvPr id="1" name="Shape 957"/>
        <p:cNvGrpSpPr/>
        <p:nvPr/>
      </p:nvGrpSpPr>
      <p:grpSpPr>
        <a:xfrm>
          <a:off x="0" y="0"/>
          <a:ext cx="0" cy="0"/>
          <a:chOff x="0" y="0"/>
          <a:chExt cx="0" cy="0"/>
        </a:xfrm>
      </p:grpSpPr>
      <p:sp>
        <p:nvSpPr>
          <p:cNvPr id="958" name="Google Shape;958;p136"/>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959" name="Google Shape;959;p136"/>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960" name="Google Shape;960;p136"/>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61" name="Google Shape;961;p136"/>
          <p:cNvSpPr txBox="1">
            <a:spLocks noGrp="1"/>
          </p:cNvSpPr>
          <p:nvPr>
            <p:ph type="body" idx="2"/>
          </p:nvPr>
        </p:nvSpPr>
        <p:spPr>
          <a:xfrm>
            <a:off x="2128150" y="5086734"/>
            <a:ext cx="4721224" cy="2112465"/>
          </a:xfrm>
          <a:prstGeom prst="rect">
            <a:avLst/>
          </a:prstGeom>
          <a:noFill/>
          <a:ln>
            <a:noFill/>
          </a:ln>
        </p:spPr>
        <p:txBody>
          <a:bodyPr spcFirstLastPara="1" wrap="square" lIns="0" tIns="0" rIns="0" bIns="0" anchor="b" anchorCtr="0">
            <a:normAutofit/>
          </a:bodyPr>
          <a:lstStyle>
            <a:lvl1pPr marL="457200" lvl="0" indent="-228600" algn="ctr">
              <a:lnSpc>
                <a:spcPct val="100000"/>
              </a:lnSpc>
              <a:spcBef>
                <a:spcPts val="2000"/>
              </a:spcBef>
              <a:spcAft>
                <a:spcPts val="0"/>
              </a:spcAft>
              <a:buClr>
                <a:srgbClr val="4B5151"/>
              </a:buClr>
              <a:buSzPts val="3600"/>
              <a:buFont typeface="Montserrat SemiBold"/>
              <a:buNone/>
              <a:defRPr sz="36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62" name="Google Shape;962;p136"/>
          <p:cNvSpPr txBox="1">
            <a:spLocks noGrp="1"/>
          </p:cNvSpPr>
          <p:nvPr>
            <p:ph type="body" idx="3"/>
          </p:nvPr>
        </p:nvSpPr>
        <p:spPr>
          <a:xfrm>
            <a:off x="2128150" y="7199196"/>
            <a:ext cx="4721224" cy="4360201"/>
          </a:xfrm>
          <a:prstGeom prst="rect">
            <a:avLst/>
          </a:prstGeom>
          <a:noFill/>
          <a:ln>
            <a:noFill/>
          </a:ln>
        </p:spPr>
        <p:txBody>
          <a:bodyPr spcFirstLastPara="1" wrap="square" lIns="91425" tIns="91425" rIns="91425" bIns="91425" anchor="t" anchorCtr="0">
            <a:normAutofit/>
          </a:bodyPr>
          <a:lstStyle>
            <a:lvl1pPr marL="457200" lvl="0" indent="-228600" algn="ctr">
              <a:lnSpc>
                <a:spcPct val="150000"/>
              </a:lnSpc>
              <a:spcBef>
                <a:spcPts val="2000"/>
              </a:spcBef>
              <a:spcAft>
                <a:spcPts val="0"/>
              </a:spcAft>
              <a:buClr>
                <a:srgbClr val="828282"/>
              </a:buClr>
              <a:buSzPts val="2200"/>
              <a:buFont typeface="Avenir"/>
              <a:buNone/>
              <a:defRPr sz="22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63" name="Google Shape;963;p136"/>
          <p:cNvSpPr>
            <a:spLocks noGrp="1"/>
          </p:cNvSpPr>
          <p:nvPr>
            <p:ph type="pic" idx="4"/>
          </p:nvPr>
        </p:nvSpPr>
        <p:spPr>
          <a:xfrm>
            <a:off x="3310156" y="3903867"/>
            <a:ext cx="2365737" cy="2365733"/>
          </a:xfrm>
          <a:prstGeom prst="rect">
            <a:avLst/>
          </a:prstGeom>
          <a:noFill/>
          <a:ln>
            <a:noFill/>
          </a:ln>
        </p:spPr>
      </p:sp>
      <p:sp>
        <p:nvSpPr>
          <p:cNvPr id="964" name="Google Shape;964;p136"/>
          <p:cNvSpPr txBox="1">
            <a:spLocks noGrp="1"/>
          </p:cNvSpPr>
          <p:nvPr>
            <p:ph type="body" idx="5"/>
          </p:nvPr>
        </p:nvSpPr>
        <p:spPr>
          <a:xfrm>
            <a:off x="7252240" y="5086734"/>
            <a:ext cx="4721224" cy="2112465"/>
          </a:xfrm>
          <a:prstGeom prst="rect">
            <a:avLst/>
          </a:prstGeom>
          <a:noFill/>
          <a:ln>
            <a:noFill/>
          </a:ln>
        </p:spPr>
        <p:txBody>
          <a:bodyPr spcFirstLastPara="1" wrap="square" lIns="0" tIns="0" rIns="0" bIns="0" anchor="b" anchorCtr="0">
            <a:normAutofit/>
          </a:bodyPr>
          <a:lstStyle>
            <a:lvl1pPr marL="457200" lvl="0" indent="-228600" algn="ctr">
              <a:lnSpc>
                <a:spcPct val="100000"/>
              </a:lnSpc>
              <a:spcBef>
                <a:spcPts val="2000"/>
              </a:spcBef>
              <a:spcAft>
                <a:spcPts val="0"/>
              </a:spcAft>
              <a:buClr>
                <a:srgbClr val="4B5151"/>
              </a:buClr>
              <a:buSzPts val="3600"/>
              <a:buFont typeface="Montserrat SemiBold"/>
              <a:buNone/>
              <a:defRPr sz="36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65" name="Google Shape;965;p136"/>
          <p:cNvSpPr txBox="1">
            <a:spLocks noGrp="1"/>
          </p:cNvSpPr>
          <p:nvPr>
            <p:ph type="body" idx="6"/>
          </p:nvPr>
        </p:nvSpPr>
        <p:spPr>
          <a:xfrm>
            <a:off x="7252240" y="7199196"/>
            <a:ext cx="4721224" cy="4360201"/>
          </a:xfrm>
          <a:prstGeom prst="rect">
            <a:avLst/>
          </a:prstGeom>
          <a:noFill/>
          <a:ln>
            <a:noFill/>
          </a:ln>
        </p:spPr>
        <p:txBody>
          <a:bodyPr spcFirstLastPara="1" wrap="square" lIns="91425" tIns="91425" rIns="91425" bIns="91425" anchor="t" anchorCtr="0">
            <a:normAutofit/>
          </a:bodyPr>
          <a:lstStyle>
            <a:lvl1pPr marL="457200" lvl="0" indent="-228600" algn="ctr">
              <a:lnSpc>
                <a:spcPct val="150000"/>
              </a:lnSpc>
              <a:spcBef>
                <a:spcPts val="2000"/>
              </a:spcBef>
              <a:spcAft>
                <a:spcPts val="0"/>
              </a:spcAft>
              <a:buClr>
                <a:srgbClr val="828282"/>
              </a:buClr>
              <a:buSzPts val="2200"/>
              <a:buFont typeface="Avenir"/>
              <a:buNone/>
              <a:defRPr sz="22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66" name="Google Shape;966;p136"/>
          <p:cNvSpPr>
            <a:spLocks noGrp="1"/>
          </p:cNvSpPr>
          <p:nvPr>
            <p:ph type="pic" idx="7"/>
          </p:nvPr>
        </p:nvSpPr>
        <p:spPr>
          <a:xfrm>
            <a:off x="8434245" y="3903867"/>
            <a:ext cx="2365737" cy="2365733"/>
          </a:xfrm>
          <a:prstGeom prst="rect">
            <a:avLst/>
          </a:prstGeom>
          <a:noFill/>
          <a:ln>
            <a:noFill/>
          </a:ln>
        </p:spPr>
      </p:sp>
      <p:sp>
        <p:nvSpPr>
          <p:cNvPr id="967" name="Google Shape;967;p136"/>
          <p:cNvSpPr txBox="1">
            <a:spLocks noGrp="1"/>
          </p:cNvSpPr>
          <p:nvPr>
            <p:ph type="body" idx="8"/>
          </p:nvPr>
        </p:nvSpPr>
        <p:spPr>
          <a:xfrm>
            <a:off x="12371206" y="5086734"/>
            <a:ext cx="4721224" cy="2112465"/>
          </a:xfrm>
          <a:prstGeom prst="rect">
            <a:avLst/>
          </a:prstGeom>
          <a:noFill/>
          <a:ln>
            <a:noFill/>
          </a:ln>
        </p:spPr>
        <p:txBody>
          <a:bodyPr spcFirstLastPara="1" wrap="square" lIns="0" tIns="0" rIns="0" bIns="0" anchor="b" anchorCtr="0">
            <a:normAutofit/>
          </a:bodyPr>
          <a:lstStyle>
            <a:lvl1pPr marL="457200" lvl="0" indent="-228600" algn="ctr">
              <a:lnSpc>
                <a:spcPct val="100000"/>
              </a:lnSpc>
              <a:spcBef>
                <a:spcPts val="2000"/>
              </a:spcBef>
              <a:spcAft>
                <a:spcPts val="0"/>
              </a:spcAft>
              <a:buClr>
                <a:srgbClr val="4B5151"/>
              </a:buClr>
              <a:buSzPts val="3600"/>
              <a:buFont typeface="Montserrat SemiBold"/>
              <a:buNone/>
              <a:defRPr sz="36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68" name="Google Shape;968;p136"/>
          <p:cNvSpPr txBox="1">
            <a:spLocks noGrp="1"/>
          </p:cNvSpPr>
          <p:nvPr>
            <p:ph type="body" idx="9"/>
          </p:nvPr>
        </p:nvSpPr>
        <p:spPr>
          <a:xfrm>
            <a:off x="12371206" y="7199196"/>
            <a:ext cx="4721224" cy="4360201"/>
          </a:xfrm>
          <a:prstGeom prst="rect">
            <a:avLst/>
          </a:prstGeom>
          <a:noFill/>
          <a:ln>
            <a:noFill/>
          </a:ln>
        </p:spPr>
        <p:txBody>
          <a:bodyPr spcFirstLastPara="1" wrap="square" lIns="91425" tIns="91425" rIns="91425" bIns="91425" anchor="t" anchorCtr="0">
            <a:normAutofit/>
          </a:bodyPr>
          <a:lstStyle>
            <a:lvl1pPr marL="457200" lvl="0" indent="-228600" algn="ctr">
              <a:lnSpc>
                <a:spcPct val="150000"/>
              </a:lnSpc>
              <a:spcBef>
                <a:spcPts val="2000"/>
              </a:spcBef>
              <a:spcAft>
                <a:spcPts val="0"/>
              </a:spcAft>
              <a:buClr>
                <a:srgbClr val="828282"/>
              </a:buClr>
              <a:buSzPts val="2200"/>
              <a:buFont typeface="Avenir"/>
              <a:buNone/>
              <a:defRPr sz="22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69" name="Google Shape;969;p136"/>
          <p:cNvSpPr>
            <a:spLocks noGrp="1"/>
          </p:cNvSpPr>
          <p:nvPr>
            <p:ph type="pic" idx="13"/>
          </p:nvPr>
        </p:nvSpPr>
        <p:spPr>
          <a:xfrm>
            <a:off x="13553211" y="3903867"/>
            <a:ext cx="2365737" cy="2365733"/>
          </a:xfrm>
          <a:prstGeom prst="rect">
            <a:avLst/>
          </a:prstGeom>
          <a:noFill/>
          <a:ln>
            <a:noFill/>
          </a:ln>
        </p:spPr>
      </p:sp>
      <p:sp>
        <p:nvSpPr>
          <p:cNvPr id="970" name="Google Shape;970;p136"/>
          <p:cNvSpPr txBox="1">
            <a:spLocks noGrp="1"/>
          </p:cNvSpPr>
          <p:nvPr>
            <p:ph type="body" idx="14"/>
          </p:nvPr>
        </p:nvSpPr>
        <p:spPr>
          <a:xfrm>
            <a:off x="17495295" y="5086734"/>
            <a:ext cx="4721224" cy="2112465"/>
          </a:xfrm>
          <a:prstGeom prst="rect">
            <a:avLst/>
          </a:prstGeom>
          <a:noFill/>
          <a:ln>
            <a:noFill/>
          </a:ln>
        </p:spPr>
        <p:txBody>
          <a:bodyPr spcFirstLastPara="1" wrap="square" lIns="0" tIns="0" rIns="0" bIns="0" anchor="b" anchorCtr="0">
            <a:normAutofit/>
          </a:bodyPr>
          <a:lstStyle>
            <a:lvl1pPr marL="457200" lvl="0" indent="-228600" algn="ctr">
              <a:lnSpc>
                <a:spcPct val="100000"/>
              </a:lnSpc>
              <a:spcBef>
                <a:spcPts val="2000"/>
              </a:spcBef>
              <a:spcAft>
                <a:spcPts val="0"/>
              </a:spcAft>
              <a:buClr>
                <a:srgbClr val="4B5151"/>
              </a:buClr>
              <a:buSzPts val="3600"/>
              <a:buFont typeface="Montserrat SemiBold"/>
              <a:buNone/>
              <a:defRPr sz="36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71" name="Google Shape;971;p136"/>
          <p:cNvSpPr txBox="1">
            <a:spLocks noGrp="1"/>
          </p:cNvSpPr>
          <p:nvPr>
            <p:ph type="body" idx="15"/>
          </p:nvPr>
        </p:nvSpPr>
        <p:spPr>
          <a:xfrm>
            <a:off x="17495295" y="7199196"/>
            <a:ext cx="4721224" cy="4360201"/>
          </a:xfrm>
          <a:prstGeom prst="rect">
            <a:avLst/>
          </a:prstGeom>
          <a:noFill/>
          <a:ln>
            <a:noFill/>
          </a:ln>
        </p:spPr>
        <p:txBody>
          <a:bodyPr spcFirstLastPara="1" wrap="square" lIns="91425" tIns="91425" rIns="91425" bIns="91425" anchor="t" anchorCtr="0">
            <a:normAutofit/>
          </a:bodyPr>
          <a:lstStyle>
            <a:lvl1pPr marL="457200" lvl="0" indent="-228600" algn="ctr">
              <a:lnSpc>
                <a:spcPct val="150000"/>
              </a:lnSpc>
              <a:spcBef>
                <a:spcPts val="2000"/>
              </a:spcBef>
              <a:spcAft>
                <a:spcPts val="0"/>
              </a:spcAft>
              <a:buClr>
                <a:srgbClr val="828282"/>
              </a:buClr>
              <a:buSzPts val="2200"/>
              <a:buFont typeface="Avenir"/>
              <a:buNone/>
              <a:defRPr sz="22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72" name="Google Shape;972;p136"/>
          <p:cNvSpPr>
            <a:spLocks noGrp="1"/>
          </p:cNvSpPr>
          <p:nvPr>
            <p:ph type="pic" idx="16"/>
          </p:nvPr>
        </p:nvSpPr>
        <p:spPr>
          <a:xfrm>
            <a:off x="18677302" y="3903867"/>
            <a:ext cx="2365737" cy="2365733"/>
          </a:xfrm>
          <a:prstGeom prst="rect">
            <a:avLst/>
          </a:prstGeom>
          <a:noFill/>
          <a:ln>
            <a:noFill/>
          </a:ln>
        </p:spPr>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portfolio 2">
  <p:cSld name="portfolio 2">
    <p:spTree>
      <p:nvGrpSpPr>
        <p:cNvPr id="1" name="Shape 973"/>
        <p:cNvGrpSpPr/>
        <p:nvPr/>
      </p:nvGrpSpPr>
      <p:grpSpPr>
        <a:xfrm>
          <a:off x="0" y="0"/>
          <a:ext cx="0" cy="0"/>
          <a:chOff x="0" y="0"/>
          <a:chExt cx="0" cy="0"/>
        </a:xfrm>
      </p:grpSpPr>
      <p:sp>
        <p:nvSpPr>
          <p:cNvPr id="974" name="Google Shape;974;p137"/>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975" name="Google Shape;975;p137"/>
          <p:cNvSpPr>
            <a:spLocks noGrp="1"/>
          </p:cNvSpPr>
          <p:nvPr>
            <p:ph type="pic" idx="2"/>
          </p:nvPr>
        </p:nvSpPr>
        <p:spPr>
          <a:xfrm>
            <a:off x="1676400" y="1552753"/>
            <a:ext cx="6636585" cy="8419384"/>
          </a:xfrm>
          <a:prstGeom prst="rect">
            <a:avLst/>
          </a:prstGeom>
          <a:noFill/>
          <a:ln>
            <a:noFill/>
          </a:ln>
        </p:spPr>
      </p:sp>
      <p:sp>
        <p:nvSpPr>
          <p:cNvPr id="976" name="Google Shape;976;p137"/>
          <p:cNvSpPr txBox="1">
            <a:spLocks noGrp="1"/>
          </p:cNvSpPr>
          <p:nvPr>
            <p:ph type="body" idx="1"/>
          </p:nvPr>
        </p:nvSpPr>
        <p:spPr>
          <a:xfrm>
            <a:off x="8873707" y="10068283"/>
            <a:ext cx="6636586"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000000"/>
              </a:buClr>
              <a:buSzPts val="2800"/>
              <a:buFont typeface="Montserrat SemiBold"/>
              <a:buNone/>
              <a:defRPr sz="2800">
                <a:latin typeface="Montserrat SemiBold"/>
                <a:ea typeface="Montserrat SemiBold"/>
                <a:cs typeface="Montserrat SemiBold"/>
                <a:sym typeface="Montserrat SemiBold"/>
              </a:defRPr>
            </a:lvl1pPr>
            <a:lvl2pPr marL="914400" lvl="1" indent="-406400" algn="ctr">
              <a:lnSpc>
                <a:spcPct val="130000"/>
              </a:lnSpc>
              <a:spcBef>
                <a:spcPts val="2000"/>
              </a:spcBef>
              <a:spcAft>
                <a:spcPts val="0"/>
              </a:spcAft>
              <a:buClr>
                <a:srgbClr val="000000"/>
              </a:buClr>
              <a:buSzPts val="2800"/>
              <a:buFont typeface="Montserrat SemiBold"/>
              <a:buChar char="•"/>
              <a:defRPr sz="2800">
                <a:latin typeface="Montserrat SemiBold"/>
                <a:ea typeface="Montserrat SemiBold"/>
                <a:cs typeface="Montserrat SemiBold"/>
                <a:sym typeface="Montserrat SemiBold"/>
              </a:defRPr>
            </a:lvl2pPr>
            <a:lvl3pPr marL="1371600" lvl="2" indent="-406400" algn="ctr">
              <a:lnSpc>
                <a:spcPct val="130000"/>
              </a:lnSpc>
              <a:spcBef>
                <a:spcPts val="2000"/>
              </a:spcBef>
              <a:spcAft>
                <a:spcPts val="0"/>
              </a:spcAft>
              <a:buClr>
                <a:srgbClr val="000000"/>
              </a:buClr>
              <a:buSzPts val="2800"/>
              <a:buFont typeface="Montserrat SemiBold"/>
              <a:buChar char="•"/>
              <a:defRPr sz="2800">
                <a:latin typeface="Montserrat SemiBold"/>
                <a:ea typeface="Montserrat SemiBold"/>
                <a:cs typeface="Montserrat SemiBold"/>
                <a:sym typeface="Montserrat SemiBold"/>
              </a:defRPr>
            </a:lvl3pPr>
            <a:lvl4pPr marL="1828800" lvl="3" indent="-406400" algn="ctr">
              <a:lnSpc>
                <a:spcPct val="130000"/>
              </a:lnSpc>
              <a:spcBef>
                <a:spcPts val="2000"/>
              </a:spcBef>
              <a:spcAft>
                <a:spcPts val="0"/>
              </a:spcAft>
              <a:buClr>
                <a:srgbClr val="000000"/>
              </a:buClr>
              <a:buSzPts val="2800"/>
              <a:buFont typeface="Montserrat SemiBold"/>
              <a:buChar char="•"/>
              <a:defRPr sz="2800">
                <a:latin typeface="Montserrat SemiBold"/>
                <a:ea typeface="Montserrat SemiBold"/>
                <a:cs typeface="Montserrat SemiBold"/>
                <a:sym typeface="Montserrat SemiBold"/>
              </a:defRPr>
            </a:lvl4pPr>
            <a:lvl5pPr marL="2286000" lvl="4" indent="-406400" algn="ctr">
              <a:lnSpc>
                <a:spcPct val="130000"/>
              </a:lnSpc>
              <a:spcBef>
                <a:spcPts val="2000"/>
              </a:spcBef>
              <a:spcAft>
                <a:spcPts val="0"/>
              </a:spcAft>
              <a:buClr>
                <a:srgbClr val="000000"/>
              </a:buClr>
              <a:buSzPts val="2800"/>
              <a:buFont typeface="Montserrat SemiBold"/>
              <a:buChar char="•"/>
              <a:defRPr sz="2800">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77" name="Google Shape;977;p137"/>
          <p:cNvSpPr txBox="1">
            <a:spLocks noGrp="1"/>
          </p:cNvSpPr>
          <p:nvPr>
            <p:ph type="body" idx="3"/>
          </p:nvPr>
        </p:nvSpPr>
        <p:spPr>
          <a:xfrm>
            <a:off x="8873707" y="10869283"/>
            <a:ext cx="6636586" cy="11214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78" name="Google Shape;978;p137"/>
          <p:cNvSpPr txBox="1">
            <a:spLocks noGrp="1"/>
          </p:cNvSpPr>
          <p:nvPr>
            <p:ph type="body" idx="4"/>
          </p:nvPr>
        </p:nvSpPr>
        <p:spPr>
          <a:xfrm>
            <a:off x="16071016" y="10068283"/>
            <a:ext cx="663658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79" name="Google Shape;979;p137"/>
          <p:cNvSpPr txBox="1">
            <a:spLocks noGrp="1"/>
          </p:cNvSpPr>
          <p:nvPr>
            <p:ph type="body" idx="5"/>
          </p:nvPr>
        </p:nvSpPr>
        <p:spPr>
          <a:xfrm>
            <a:off x="16071016" y="10869283"/>
            <a:ext cx="6636585" cy="11214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80" name="Google Shape;980;p137"/>
          <p:cNvSpPr txBox="1">
            <a:spLocks noGrp="1"/>
          </p:cNvSpPr>
          <p:nvPr>
            <p:ph type="body" idx="6"/>
          </p:nvPr>
        </p:nvSpPr>
        <p:spPr>
          <a:xfrm>
            <a:off x="1676400" y="10068283"/>
            <a:ext cx="663658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81" name="Google Shape;981;p137"/>
          <p:cNvSpPr txBox="1">
            <a:spLocks noGrp="1"/>
          </p:cNvSpPr>
          <p:nvPr>
            <p:ph type="body" idx="7"/>
          </p:nvPr>
        </p:nvSpPr>
        <p:spPr>
          <a:xfrm>
            <a:off x="1676400" y="10869283"/>
            <a:ext cx="6636585" cy="11214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82" name="Google Shape;982;p137"/>
          <p:cNvSpPr>
            <a:spLocks noGrp="1"/>
          </p:cNvSpPr>
          <p:nvPr>
            <p:ph type="pic" idx="8"/>
          </p:nvPr>
        </p:nvSpPr>
        <p:spPr>
          <a:xfrm>
            <a:off x="8873707" y="1552753"/>
            <a:ext cx="6636586" cy="8419384"/>
          </a:xfrm>
          <a:prstGeom prst="rect">
            <a:avLst/>
          </a:prstGeom>
          <a:noFill/>
          <a:ln>
            <a:noFill/>
          </a:ln>
        </p:spPr>
      </p:sp>
      <p:sp>
        <p:nvSpPr>
          <p:cNvPr id="983" name="Google Shape;983;p137"/>
          <p:cNvSpPr>
            <a:spLocks noGrp="1"/>
          </p:cNvSpPr>
          <p:nvPr>
            <p:ph type="pic" idx="9"/>
          </p:nvPr>
        </p:nvSpPr>
        <p:spPr>
          <a:xfrm>
            <a:off x="16042264" y="1552753"/>
            <a:ext cx="6636585" cy="8419384"/>
          </a:xfrm>
          <a:prstGeom prst="rect">
            <a:avLst/>
          </a:prstGeom>
          <a:noFill/>
          <a:ln>
            <a:noFill/>
          </a:ln>
        </p:spPr>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4_portfolio 4">
  <p:cSld name="4_portfolio 4">
    <p:spTree>
      <p:nvGrpSpPr>
        <p:cNvPr id="1" name="Shape 984"/>
        <p:cNvGrpSpPr/>
        <p:nvPr/>
      </p:nvGrpSpPr>
      <p:grpSpPr>
        <a:xfrm>
          <a:off x="0" y="0"/>
          <a:ext cx="0" cy="0"/>
          <a:chOff x="0" y="0"/>
          <a:chExt cx="0" cy="0"/>
        </a:xfrm>
      </p:grpSpPr>
      <p:sp>
        <p:nvSpPr>
          <p:cNvPr id="985" name="Google Shape;985;p138"/>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986" name="Google Shape;986;p138"/>
          <p:cNvSpPr>
            <a:spLocks noGrp="1"/>
          </p:cNvSpPr>
          <p:nvPr>
            <p:ph type="pic" idx="2"/>
          </p:nvPr>
        </p:nvSpPr>
        <p:spPr>
          <a:xfrm>
            <a:off x="0" y="0"/>
            <a:ext cx="7004650" cy="13715999"/>
          </a:xfrm>
          <a:prstGeom prst="rect">
            <a:avLst/>
          </a:prstGeom>
          <a:noFill/>
          <a:ln>
            <a:noFill/>
          </a:ln>
        </p:spPr>
      </p:sp>
      <p:sp>
        <p:nvSpPr>
          <p:cNvPr id="987" name="Google Shape;987;p138"/>
          <p:cNvSpPr>
            <a:spLocks noGrp="1"/>
          </p:cNvSpPr>
          <p:nvPr>
            <p:ph type="pic" idx="3"/>
          </p:nvPr>
        </p:nvSpPr>
        <p:spPr>
          <a:xfrm>
            <a:off x="15717327" y="0"/>
            <a:ext cx="8666673" cy="6556075"/>
          </a:xfrm>
          <a:prstGeom prst="rect">
            <a:avLst/>
          </a:prstGeom>
          <a:noFill/>
          <a:ln>
            <a:noFill/>
          </a:ln>
        </p:spPr>
      </p:sp>
      <p:sp>
        <p:nvSpPr>
          <p:cNvPr id="988" name="Google Shape;988;p138"/>
          <p:cNvSpPr>
            <a:spLocks noGrp="1"/>
          </p:cNvSpPr>
          <p:nvPr>
            <p:ph type="pic" idx="4"/>
          </p:nvPr>
        </p:nvSpPr>
        <p:spPr>
          <a:xfrm>
            <a:off x="7280694" y="0"/>
            <a:ext cx="8160591" cy="6556075"/>
          </a:xfrm>
          <a:prstGeom prst="rect">
            <a:avLst/>
          </a:prstGeom>
          <a:noFill/>
          <a:ln>
            <a:noFill/>
          </a:ln>
        </p:spPr>
      </p:sp>
      <p:sp>
        <p:nvSpPr>
          <p:cNvPr id="989" name="Google Shape;989;p138"/>
          <p:cNvSpPr txBox="1">
            <a:spLocks noGrp="1"/>
          </p:cNvSpPr>
          <p:nvPr>
            <p:ph type="title"/>
          </p:nvPr>
        </p:nvSpPr>
        <p:spPr>
          <a:xfrm>
            <a:off x="7280694" y="7562850"/>
            <a:ext cx="8160591" cy="3979296"/>
          </a:xfrm>
          <a:prstGeom prst="rect">
            <a:avLst/>
          </a:prstGeom>
          <a:noFill/>
          <a:ln>
            <a:noFill/>
          </a:ln>
        </p:spPr>
        <p:txBody>
          <a:bodyPr spcFirstLastPara="1" wrap="square" lIns="91425" tIns="91425" rIns="91425" bIns="91425" anchor="b" anchorCtr="0">
            <a:normAutofit/>
          </a:bodyPr>
          <a:lstStyle>
            <a:lvl1pPr lvl="0" algn="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990" name="Google Shape;990;p138"/>
          <p:cNvSpPr txBox="1">
            <a:spLocks noGrp="1"/>
          </p:cNvSpPr>
          <p:nvPr>
            <p:ph type="body" idx="1"/>
          </p:nvPr>
        </p:nvSpPr>
        <p:spPr>
          <a:xfrm>
            <a:off x="7280694" y="6857997"/>
            <a:ext cx="8160591" cy="704851"/>
          </a:xfrm>
          <a:prstGeom prst="rect">
            <a:avLst/>
          </a:prstGeom>
          <a:noFill/>
          <a:ln>
            <a:noFill/>
          </a:ln>
        </p:spPr>
        <p:txBody>
          <a:bodyPr spcFirstLastPara="1" wrap="square" lIns="91425" tIns="91425" rIns="91425" bIns="91425" anchor="ctr" anchorCtr="0">
            <a:normAutofit/>
          </a:bodyPr>
          <a:lstStyle>
            <a:lvl1pPr marL="457200" lvl="0" indent="-228600" algn="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91" name="Google Shape;991;p138"/>
          <p:cNvSpPr txBox="1">
            <a:spLocks noGrp="1"/>
          </p:cNvSpPr>
          <p:nvPr>
            <p:ph type="body" idx="5"/>
          </p:nvPr>
        </p:nvSpPr>
        <p:spPr>
          <a:xfrm>
            <a:off x="15717327" y="6858000"/>
            <a:ext cx="6990273" cy="4684144"/>
          </a:xfrm>
          <a:prstGeom prst="rect">
            <a:avLst/>
          </a:prstGeom>
          <a:noFill/>
          <a:ln>
            <a:noFill/>
          </a:ln>
        </p:spPr>
        <p:txBody>
          <a:bodyPr spcFirstLastPara="1" wrap="square" lIns="182875" tIns="182875" rIns="182875" bIns="182875" anchor="b"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1_portfolio 4">
  <p:cSld name="1_portfolio 4">
    <p:spTree>
      <p:nvGrpSpPr>
        <p:cNvPr id="1" name="Shape 992"/>
        <p:cNvGrpSpPr/>
        <p:nvPr/>
      </p:nvGrpSpPr>
      <p:grpSpPr>
        <a:xfrm>
          <a:off x="0" y="0"/>
          <a:ext cx="0" cy="0"/>
          <a:chOff x="0" y="0"/>
          <a:chExt cx="0" cy="0"/>
        </a:xfrm>
      </p:grpSpPr>
      <p:sp>
        <p:nvSpPr>
          <p:cNvPr id="993" name="Google Shape;993;p139"/>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994" name="Google Shape;994;p139"/>
          <p:cNvSpPr>
            <a:spLocks noGrp="1"/>
          </p:cNvSpPr>
          <p:nvPr>
            <p:ph type="pic" idx="2"/>
          </p:nvPr>
        </p:nvSpPr>
        <p:spPr>
          <a:xfrm>
            <a:off x="0" y="0"/>
            <a:ext cx="12192000" cy="13715999"/>
          </a:xfrm>
          <a:prstGeom prst="rect">
            <a:avLst/>
          </a:prstGeom>
          <a:noFill/>
          <a:ln>
            <a:noFill/>
          </a:ln>
        </p:spPr>
      </p:sp>
      <p:sp>
        <p:nvSpPr>
          <p:cNvPr id="995" name="Google Shape;995;p139"/>
          <p:cNvSpPr txBox="1">
            <a:spLocks noGrp="1"/>
          </p:cNvSpPr>
          <p:nvPr>
            <p:ph type="title"/>
          </p:nvPr>
        </p:nvSpPr>
        <p:spPr>
          <a:xfrm>
            <a:off x="13836767" y="1815742"/>
            <a:ext cx="8870833" cy="1651001"/>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996" name="Google Shape;996;p139"/>
          <p:cNvSpPr txBox="1">
            <a:spLocks noGrp="1"/>
          </p:cNvSpPr>
          <p:nvPr>
            <p:ph type="body" idx="1"/>
          </p:nvPr>
        </p:nvSpPr>
        <p:spPr>
          <a:xfrm>
            <a:off x="13836766" y="1295040"/>
            <a:ext cx="8870833"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997" name="Google Shape;997;p139"/>
          <p:cNvSpPr txBox="1">
            <a:spLocks noGrp="1"/>
          </p:cNvSpPr>
          <p:nvPr>
            <p:ph type="body" idx="3"/>
          </p:nvPr>
        </p:nvSpPr>
        <p:spPr>
          <a:xfrm>
            <a:off x="13836769" y="3987443"/>
            <a:ext cx="8870831" cy="7919051"/>
          </a:xfrm>
          <a:prstGeom prst="rect">
            <a:avLst/>
          </a:prstGeom>
          <a:noFill/>
          <a:ln>
            <a:noFill/>
          </a:ln>
        </p:spPr>
        <p:txBody>
          <a:bodyPr spcFirstLastPara="1" wrap="square" lIns="365750" tIns="365750" rIns="365750" bIns="36575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2_portfolio 4">
  <p:cSld name="2_portfolio 4">
    <p:spTree>
      <p:nvGrpSpPr>
        <p:cNvPr id="1" name="Shape 998"/>
        <p:cNvGrpSpPr/>
        <p:nvPr/>
      </p:nvGrpSpPr>
      <p:grpSpPr>
        <a:xfrm>
          <a:off x="0" y="0"/>
          <a:ext cx="0" cy="0"/>
          <a:chOff x="0" y="0"/>
          <a:chExt cx="0" cy="0"/>
        </a:xfrm>
      </p:grpSpPr>
      <p:sp>
        <p:nvSpPr>
          <p:cNvPr id="999" name="Google Shape;999;p140"/>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000" name="Google Shape;1000;p140"/>
          <p:cNvSpPr>
            <a:spLocks noGrp="1"/>
          </p:cNvSpPr>
          <p:nvPr>
            <p:ph type="pic" idx="2"/>
          </p:nvPr>
        </p:nvSpPr>
        <p:spPr>
          <a:xfrm>
            <a:off x="0" y="2"/>
            <a:ext cx="13560725" cy="9816860"/>
          </a:xfrm>
          <a:prstGeom prst="rect">
            <a:avLst/>
          </a:prstGeom>
          <a:noFill/>
          <a:ln>
            <a:noFill/>
          </a:ln>
        </p:spPr>
      </p:sp>
      <p:sp>
        <p:nvSpPr>
          <p:cNvPr id="1001" name="Google Shape;1001;p140"/>
          <p:cNvSpPr txBox="1">
            <a:spLocks noGrp="1"/>
          </p:cNvSpPr>
          <p:nvPr>
            <p:ph type="title"/>
          </p:nvPr>
        </p:nvSpPr>
        <p:spPr>
          <a:xfrm>
            <a:off x="13836767" y="6055743"/>
            <a:ext cx="8870833" cy="376112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02" name="Google Shape;1002;p140"/>
          <p:cNvSpPr txBox="1">
            <a:spLocks noGrp="1"/>
          </p:cNvSpPr>
          <p:nvPr>
            <p:ph type="body" idx="1"/>
          </p:nvPr>
        </p:nvSpPr>
        <p:spPr>
          <a:xfrm>
            <a:off x="13836766" y="4908432"/>
            <a:ext cx="8870833"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03" name="Google Shape;1003;p140"/>
          <p:cNvSpPr txBox="1">
            <a:spLocks noGrp="1"/>
          </p:cNvSpPr>
          <p:nvPr>
            <p:ph type="body" idx="3"/>
          </p:nvPr>
        </p:nvSpPr>
        <p:spPr>
          <a:xfrm>
            <a:off x="13836769" y="9816862"/>
            <a:ext cx="8870831" cy="2089632"/>
          </a:xfrm>
          <a:prstGeom prst="rect">
            <a:avLst/>
          </a:prstGeom>
          <a:noFill/>
          <a:ln>
            <a:noFill/>
          </a:ln>
        </p:spPr>
        <p:txBody>
          <a:bodyPr spcFirstLastPara="1" wrap="square" lIns="0" tIns="0" rIns="0" bIns="0" anchor="t"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3_portfolio 4">
  <p:cSld name="3_portfolio 4">
    <p:spTree>
      <p:nvGrpSpPr>
        <p:cNvPr id="1" name="Shape 1004"/>
        <p:cNvGrpSpPr/>
        <p:nvPr/>
      </p:nvGrpSpPr>
      <p:grpSpPr>
        <a:xfrm>
          <a:off x="0" y="0"/>
          <a:ext cx="0" cy="0"/>
          <a:chOff x="0" y="0"/>
          <a:chExt cx="0" cy="0"/>
        </a:xfrm>
      </p:grpSpPr>
      <p:sp>
        <p:nvSpPr>
          <p:cNvPr id="1005" name="Google Shape;1005;p141"/>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006" name="Google Shape;1006;p141"/>
          <p:cNvSpPr>
            <a:spLocks noGrp="1"/>
          </p:cNvSpPr>
          <p:nvPr>
            <p:ph type="pic" idx="2"/>
          </p:nvPr>
        </p:nvSpPr>
        <p:spPr>
          <a:xfrm>
            <a:off x="0" y="0"/>
            <a:ext cx="7004650" cy="13715999"/>
          </a:xfrm>
          <a:prstGeom prst="rect">
            <a:avLst/>
          </a:prstGeom>
          <a:noFill/>
          <a:ln>
            <a:noFill/>
          </a:ln>
        </p:spPr>
      </p:sp>
      <p:sp>
        <p:nvSpPr>
          <p:cNvPr id="1007" name="Google Shape;1007;p141"/>
          <p:cNvSpPr txBox="1">
            <a:spLocks noGrp="1"/>
          </p:cNvSpPr>
          <p:nvPr>
            <p:ph type="title"/>
          </p:nvPr>
        </p:nvSpPr>
        <p:spPr>
          <a:xfrm>
            <a:off x="14923695" y="3096882"/>
            <a:ext cx="7783902" cy="3761119"/>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08" name="Google Shape;1008;p141"/>
          <p:cNvSpPr txBox="1">
            <a:spLocks noGrp="1"/>
          </p:cNvSpPr>
          <p:nvPr>
            <p:ph type="body" idx="1"/>
          </p:nvPr>
        </p:nvSpPr>
        <p:spPr>
          <a:xfrm>
            <a:off x="14923694" y="1949569"/>
            <a:ext cx="7783903"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09" name="Google Shape;1009;p141"/>
          <p:cNvSpPr txBox="1">
            <a:spLocks noGrp="1"/>
          </p:cNvSpPr>
          <p:nvPr>
            <p:ph type="body" idx="3"/>
          </p:nvPr>
        </p:nvSpPr>
        <p:spPr>
          <a:xfrm>
            <a:off x="14923698" y="6858000"/>
            <a:ext cx="7783901" cy="4684144"/>
          </a:xfrm>
          <a:prstGeom prst="rect">
            <a:avLst/>
          </a:prstGeom>
          <a:noFill/>
          <a:ln>
            <a:noFill/>
          </a:ln>
        </p:spPr>
        <p:txBody>
          <a:bodyPr spcFirstLastPara="1" wrap="square" lIns="0" tIns="0" rIns="0" bIns="0" anchor="t"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10" name="Google Shape;1010;p141"/>
          <p:cNvSpPr>
            <a:spLocks noGrp="1"/>
          </p:cNvSpPr>
          <p:nvPr>
            <p:ph type="pic" idx="4"/>
          </p:nvPr>
        </p:nvSpPr>
        <p:spPr>
          <a:xfrm>
            <a:off x="7280694" y="7159924"/>
            <a:ext cx="7004651" cy="6556075"/>
          </a:xfrm>
          <a:prstGeom prst="rect">
            <a:avLst/>
          </a:prstGeom>
          <a:noFill/>
          <a:ln>
            <a:noFill/>
          </a:ln>
        </p:spPr>
      </p:sp>
      <p:sp>
        <p:nvSpPr>
          <p:cNvPr id="1011" name="Google Shape;1011;p141"/>
          <p:cNvSpPr>
            <a:spLocks noGrp="1"/>
          </p:cNvSpPr>
          <p:nvPr>
            <p:ph type="pic" idx="5"/>
          </p:nvPr>
        </p:nvSpPr>
        <p:spPr>
          <a:xfrm>
            <a:off x="7280694" y="0"/>
            <a:ext cx="7004651" cy="6858000"/>
          </a:xfrm>
          <a:prstGeom prst="rect">
            <a:avLst/>
          </a:prstGeom>
          <a:noFill/>
          <a:ln>
            <a:noFill/>
          </a:ln>
        </p:spPr>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7_portfolio 4">
  <p:cSld name="7_portfolio 4">
    <p:spTree>
      <p:nvGrpSpPr>
        <p:cNvPr id="1" name="Shape 1012"/>
        <p:cNvGrpSpPr/>
        <p:nvPr/>
      </p:nvGrpSpPr>
      <p:grpSpPr>
        <a:xfrm>
          <a:off x="0" y="0"/>
          <a:ext cx="0" cy="0"/>
          <a:chOff x="0" y="0"/>
          <a:chExt cx="0" cy="0"/>
        </a:xfrm>
      </p:grpSpPr>
      <p:sp>
        <p:nvSpPr>
          <p:cNvPr id="1013" name="Google Shape;1013;p142"/>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014" name="Google Shape;1014;p142"/>
          <p:cNvSpPr txBox="1">
            <a:spLocks noGrp="1"/>
          </p:cNvSpPr>
          <p:nvPr>
            <p:ph type="title"/>
          </p:nvPr>
        </p:nvSpPr>
        <p:spPr>
          <a:xfrm>
            <a:off x="13087350" y="3642262"/>
            <a:ext cx="9461380" cy="3761119"/>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15" name="Google Shape;1015;p142"/>
          <p:cNvSpPr txBox="1">
            <a:spLocks noGrp="1"/>
          </p:cNvSpPr>
          <p:nvPr>
            <p:ph type="body" idx="1"/>
          </p:nvPr>
        </p:nvSpPr>
        <p:spPr>
          <a:xfrm>
            <a:off x="13087348" y="2937411"/>
            <a:ext cx="9461381"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16" name="Google Shape;1016;p142"/>
          <p:cNvSpPr txBox="1">
            <a:spLocks noGrp="1"/>
          </p:cNvSpPr>
          <p:nvPr>
            <p:ph type="body" idx="2"/>
          </p:nvPr>
        </p:nvSpPr>
        <p:spPr>
          <a:xfrm>
            <a:off x="13087351" y="7403379"/>
            <a:ext cx="9461379" cy="2089633"/>
          </a:xfrm>
          <a:prstGeom prst="rect">
            <a:avLst/>
          </a:prstGeom>
          <a:noFill/>
          <a:ln>
            <a:noFill/>
          </a:ln>
        </p:spPr>
        <p:txBody>
          <a:bodyPr spcFirstLastPara="1" wrap="square" lIns="0" tIns="0" rIns="0" bIns="0" anchor="t"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17" name="Google Shape;1017;p142"/>
          <p:cNvSpPr>
            <a:spLocks noGrp="1"/>
          </p:cNvSpPr>
          <p:nvPr>
            <p:ph type="pic" idx="3"/>
          </p:nvPr>
        </p:nvSpPr>
        <p:spPr>
          <a:xfrm>
            <a:off x="1997878" y="2"/>
            <a:ext cx="8870833" cy="13715999"/>
          </a:xfrm>
          <a:prstGeom prst="rect">
            <a:avLst/>
          </a:prstGeom>
          <a:no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62"/>
        <p:cNvGrpSpPr/>
        <p:nvPr/>
      </p:nvGrpSpPr>
      <p:grpSpPr>
        <a:xfrm>
          <a:off x="0" y="0"/>
          <a:ext cx="0" cy="0"/>
          <a:chOff x="0" y="0"/>
          <a:chExt cx="0" cy="0"/>
        </a:xfrm>
      </p:grpSpPr>
      <p:sp>
        <p:nvSpPr>
          <p:cNvPr id="63" name="Google Shape;63;p28"/>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4" name="Google Shape;64;p28"/>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5" name="Google Shape;65;p2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3_portfolio 14">
  <p:cSld name="3_portfolio 14">
    <p:spTree>
      <p:nvGrpSpPr>
        <p:cNvPr id="1" name="Shape 1018"/>
        <p:cNvGrpSpPr/>
        <p:nvPr/>
      </p:nvGrpSpPr>
      <p:grpSpPr>
        <a:xfrm>
          <a:off x="0" y="0"/>
          <a:ext cx="0" cy="0"/>
          <a:chOff x="0" y="0"/>
          <a:chExt cx="0" cy="0"/>
        </a:xfrm>
      </p:grpSpPr>
      <p:sp>
        <p:nvSpPr>
          <p:cNvPr id="1019" name="Google Shape;1019;p143"/>
          <p:cNvSpPr>
            <a:spLocks noGrp="1"/>
          </p:cNvSpPr>
          <p:nvPr>
            <p:ph type="pic" idx="2"/>
          </p:nvPr>
        </p:nvSpPr>
        <p:spPr>
          <a:xfrm>
            <a:off x="8181675" y="0"/>
            <a:ext cx="8020649" cy="13716000"/>
          </a:xfrm>
          <a:prstGeom prst="rect">
            <a:avLst/>
          </a:prstGeom>
          <a:noFill/>
          <a:ln>
            <a:noFill/>
          </a:ln>
        </p:spPr>
      </p:sp>
      <p:sp>
        <p:nvSpPr>
          <p:cNvPr id="1020" name="Google Shape;1020;p143"/>
          <p:cNvSpPr txBox="1">
            <a:spLocks noGrp="1"/>
          </p:cNvSpPr>
          <p:nvPr>
            <p:ph type="body" idx="1"/>
          </p:nvPr>
        </p:nvSpPr>
        <p:spPr>
          <a:xfrm>
            <a:off x="1906915" y="3517927"/>
            <a:ext cx="4362091" cy="115759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21" name="Google Shape;1021;p143"/>
          <p:cNvSpPr txBox="1">
            <a:spLocks noGrp="1"/>
          </p:cNvSpPr>
          <p:nvPr>
            <p:ph type="body" idx="3"/>
          </p:nvPr>
        </p:nvSpPr>
        <p:spPr>
          <a:xfrm>
            <a:off x="1906915" y="4572008"/>
            <a:ext cx="4362091" cy="146649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22" name="Google Shape;1022;p143"/>
          <p:cNvSpPr txBox="1">
            <a:spLocks noGrp="1"/>
          </p:cNvSpPr>
          <p:nvPr>
            <p:ph type="body" idx="4"/>
          </p:nvPr>
        </p:nvSpPr>
        <p:spPr>
          <a:xfrm>
            <a:off x="1906915" y="9487406"/>
            <a:ext cx="4362091" cy="115759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800"/>
              </a:spcBef>
              <a:spcAft>
                <a:spcPts val="0"/>
              </a:spcAft>
              <a:buClr>
                <a:srgbClr val="000000"/>
              </a:buClr>
              <a:buSzPts val="2880"/>
              <a:buFont typeface="Montserrat SemiBold"/>
              <a:buNone/>
              <a:defRPr sz="288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23" name="Google Shape;1023;p143"/>
          <p:cNvSpPr txBox="1">
            <a:spLocks noGrp="1"/>
          </p:cNvSpPr>
          <p:nvPr>
            <p:ph type="body" idx="5"/>
          </p:nvPr>
        </p:nvSpPr>
        <p:spPr>
          <a:xfrm>
            <a:off x="1906915" y="10541486"/>
            <a:ext cx="4362091" cy="1466492"/>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24" name="Google Shape;1024;p143"/>
          <p:cNvSpPr txBox="1">
            <a:spLocks noGrp="1"/>
          </p:cNvSpPr>
          <p:nvPr>
            <p:ph type="body" idx="6"/>
          </p:nvPr>
        </p:nvSpPr>
        <p:spPr>
          <a:xfrm>
            <a:off x="18114994" y="3517927"/>
            <a:ext cx="4362091" cy="115759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800"/>
              </a:spcBef>
              <a:spcAft>
                <a:spcPts val="0"/>
              </a:spcAft>
              <a:buClr>
                <a:srgbClr val="000000"/>
              </a:buClr>
              <a:buSzPts val="2880"/>
              <a:buFont typeface="Montserrat SemiBold"/>
              <a:buNone/>
              <a:defRPr sz="288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25" name="Google Shape;1025;p143"/>
          <p:cNvSpPr txBox="1">
            <a:spLocks noGrp="1"/>
          </p:cNvSpPr>
          <p:nvPr>
            <p:ph type="body" idx="7"/>
          </p:nvPr>
        </p:nvSpPr>
        <p:spPr>
          <a:xfrm>
            <a:off x="18114994" y="4572008"/>
            <a:ext cx="4362091" cy="146649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26" name="Google Shape;1026;p143"/>
          <p:cNvSpPr txBox="1">
            <a:spLocks noGrp="1"/>
          </p:cNvSpPr>
          <p:nvPr>
            <p:ph type="body" idx="8"/>
          </p:nvPr>
        </p:nvSpPr>
        <p:spPr>
          <a:xfrm>
            <a:off x="18114994" y="9487406"/>
            <a:ext cx="4362091" cy="115759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800"/>
              </a:spcBef>
              <a:spcAft>
                <a:spcPts val="0"/>
              </a:spcAft>
              <a:buClr>
                <a:srgbClr val="000000"/>
              </a:buClr>
              <a:buSzPts val="2880"/>
              <a:buFont typeface="Montserrat SemiBold"/>
              <a:buNone/>
              <a:defRPr sz="288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27" name="Google Shape;1027;p143"/>
          <p:cNvSpPr txBox="1">
            <a:spLocks noGrp="1"/>
          </p:cNvSpPr>
          <p:nvPr>
            <p:ph type="body" idx="9"/>
          </p:nvPr>
        </p:nvSpPr>
        <p:spPr>
          <a:xfrm>
            <a:off x="18114994" y="10541486"/>
            <a:ext cx="4362091" cy="1466492"/>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28" name="Google Shape;1028;p143"/>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6 text boxes info">
  <p:cSld name="6 text boxes info">
    <p:spTree>
      <p:nvGrpSpPr>
        <p:cNvPr id="1" name="Shape 1029"/>
        <p:cNvGrpSpPr/>
        <p:nvPr/>
      </p:nvGrpSpPr>
      <p:grpSpPr>
        <a:xfrm>
          <a:off x="0" y="0"/>
          <a:ext cx="0" cy="0"/>
          <a:chOff x="0" y="0"/>
          <a:chExt cx="0" cy="0"/>
        </a:xfrm>
      </p:grpSpPr>
      <p:sp>
        <p:nvSpPr>
          <p:cNvPr id="1030" name="Google Shape;1030;p144"/>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031" name="Google Shape;1031;p144"/>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32" name="Google Shape;1032;p144"/>
          <p:cNvSpPr txBox="1">
            <a:spLocks noGrp="1"/>
          </p:cNvSpPr>
          <p:nvPr>
            <p:ph type="body" idx="1"/>
          </p:nvPr>
        </p:nvSpPr>
        <p:spPr>
          <a:xfrm>
            <a:off x="8968598" y="5546070"/>
            <a:ext cx="6446805"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33" name="Google Shape;1033;p144"/>
          <p:cNvSpPr txBox="1">
            <a:spLocks noGrp="1"/>
          </p:cNvSpPr>
          <p:nvPr>
            <p:ph type="body" idx="2"/>
          </p:nvPr>
        </p:nvSpPr>
        <p:spPr>
          <a:xfrm>
            <a:off x="8968598" y="6250920"/>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34" name="Google Shape;1034;p144"/>
          <p:cNvSpPr txBox="1">
            <a:spLocks noGrp="1"/>
          </p:cNvSpPr>
          <p:nvPr>
            <p:ph type="body" idx="3"/>
          </p:nvPr>
        </p:nvSpPr>
        <p:spPr>
          <a:xfrm>
            <a:off x="16260795" y="5546070"/>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35" name="Google Shape;1035;p144"/>
          <p:cNvSpPr txBox="1">
            <a:spLocks noGrp="1"/>
          </p:cNvSpPr>
          <p:nvPr>
            <p:ph type="body" idx="4"/>
          </p:nvPr>
        </p:nvSpPr>
        <p:spPr>
          <a:xfrm>
            <a:off x="16260795" y="6250920"/>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36" name="Google Shape;1036;p144"/>
          <p:cNvSpPr txBox="1">
            <a:spLocks noGrp="1"/>
          </p:cNvSpPr>
          <p:nvPr>
            <p:ph type="body" idx="5"/>
          </p:nvPr>
        </p:nvSpPr>
        <p:spPr>
          <a:xfrm>
            <a:off x="1676400" y="5546070"/>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37" name="Google Shape;1037;p144"/>
          <p:cNvSpPr txBox="1">
            <a:spLocks noGrp="1"/>
          </p:cNvSpPr>
          <p:nvPr>
            <p:ph type="body" idx="6"/>
          </p:nvPr>
        </p:nvSpPr>
        <p:spPr>
          <a:xfrm>
            <a:off x="1676400" y="6250920"/>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38" name="Google Shape;1038;p144"/>
          <p:cNvSpPr txBox="1">
            <a:spLocks noGrp="1"/>
          </p:cNvSpPr>
          <p:nvPr>
            <p:ph type="body" idx="7"/>
          </p:nvPr>
        </p:nvSpPr>
        <p:spPr>
          <a:xfrm>
            <a:off x="8968598" y="9709752"/>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39" name="Google Shape;1039;p144"/>
          <p:cNvSpPr txBox="1">
            <a:spLocks noGrp="1"/>
          </p:cNvSpPr>
          <p:nvPr>
            <p:ph type="body" idx="8"/>
          </p:nvPr>
        </p:nvSpPr>
        <p:spPr>
          <a:xfrm>
            <a:off x="8968598" y="10414602"/>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40" name="Google Shape;1040;p144"/>
          <p:cNvSpPr txBox="1">
            <a:spLocks noGrp="1"/>
          </p:cNvSpPr>
          <p:nvPr>
            <p:ph type="body" idx="9"/>
          </p:nvPr>
        </p:nvSpPr>
        <p:spPr>
          <a:xfrm>
            <a:off x="16260795" y="9709752"/>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41" name="Google Shape;1041;p144"/>
          <p:cNvSpPr txBox="1">
            <a:spLocks noGrp="1"/>
          </p:cNvSpPr>
          <p:nvPr>
            <p:ph type="body" idx="13"/>
          </p:nvPr>
        </p:nvSpPr>
        <p:spPr>
          <a:xfrm>
            <a:off x="16260795" y="10414602"/>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42" name="Google Shape;1042;p144"/>
          <p:cNvSpPr txBox="1">
            <a:spLocks noGrp="1"/>
          </p:cNvSpPr>
          <p:nvPr>
            <p:ph type="body" idx="14"/>
          </p:nvPr>
        </p:nvSpPr>
        <p:spPr>
          <a:xfrm>
            <a:off x="1676400" y="9709752"/>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43" name="Google Shape;1043;p144"/>
          <p:cNvSpPr txBox="1">
            <a:spLocks noGrp="1"/>
          </p:cNvSpPr>
          <p:nvPr>
            <p:ph type="body" idx="15"/>
          </p:nvPr>
        </p:nvSpPr>
        <p:spPr>
          <a:xfrm>
            <a:off x="1676400" y="10414602"/>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4 text boxes info">
  <p:cSld name="4 text boxes info">
    <p:spTree>
      <p:nvGrpSpPr>
        <p:cNvPr id="1" name="Shape 1044"/>
        <p:cNvGrpSpPr/>
        <p:nvPr/>
      </p:nvGrpSpPr>
      <p:grpSpPr>
        <a:xfrm>
          <a:off x="0" y="0"/>
          <a:ext cx="0" cy="0"/>
          <a:chOff x="0" y="0"/>
          <a:chExt cx="0" cy="0"/>
        </a:xfrm>
      </p:grpSpPr>
      <p:sp>
        <p:nvSpPr>
          <p:cNvPr id="1045" name="Google Shape;1045;p145"/>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046" name="Google Shape;1046;p145"/>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47" name="Google Shape;1047;p145"/>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48" name="Google Shape;1048;p145"/>
          <p:cNvSpPr txBox="1">
            <a:spLocks noGrp="1"/>
          </p:cNvSpPr>
          <p:nvPr>
            <p:ph type="body" idx="2"/>
          </p:nvPr>
        </p:nvSpPr>
        <p:spPr>
          <a:xfrm>
            <a:off x="17754600" y="6858000"/>
            <a:ext cx="4953000" cy="1245809"/>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49" name="Google Shape;1049;p145"/>
          <p:cNvSpPr txBox="1">
            <a:spLocks noGrp="1"/>
          </p:cNvSpPr>
          <p:nvPr>
            <p:ph type="body" idx="3"/>
          </p:nvPr>
        </p:nvSpPr>
        <p:spPr>
          <a:xfrm>
            <a:off x="17754600" y="8103807"/>
            <a:ext cx="4953000" cy="32208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50" name="Google Shape;1050;p145"/>
          <p:cNvSpPr txBox="1">
            <a:spLocks noGrp="1"/>
          </p:cNvSpPr>
          <p:nvPr>
            <p:ph type="body" idx="4"/>
          </p:nvPr>
        </p:nvSpPr>
        <p:spPr>
          <a:xfrm>
            <a:off x="12395202" y="6858000"/>
            <a:ext cx="4953001" cy="1245809"/>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51" name="Google Shape;1051;p145"/>
          <p:cNvSpPr txBox="1">
            <a:spLocks noGrp="1"/>
          </p:cNvSpPr>
          <p:nvPr>
            <p:ph type="body" idx="5"/>
          </p:nvPr>
        </p:nvSpPr>
        <p:spPr>
          <a:xfrm>
            <a:off x="12395202" y="8103807"/>
            <a:ext cx="4953001" cy="32208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52" name="Google Shape;1052;p145"/>
          <p:cNvSpPr txBox="1">
            <a:spLocks noGrp="1"/>
          </p:cNvSpPr>
          <p:nvPr>
            <p:ph type="body" idx="6"/>
          </p:nvPr>
        </p:nvSpPr>
        <p:spPr>
          <a:xfrm>
            <a:off x="7035802" y="6858000"/>
            <a:ext cx="4953001" cy="1245809"/>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53" name="Google Shape;1053;p145"/>
          <p:cNvSpPr txBox="1">
            <a:spLocks noGrp="1"/>
          </p:cNvSpPr>
          <p:nvPr>
            <p:ph type="body" idx="7"/>
          </p:nvPr>
        </p:nvSpPr>
        <p:spPr>
          <a:xfrm>
            <a:off x="7035802" y="8103807"/>
            <a:ext cx="4953001" cy="32208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54" name="Google Shape;1054;p145"/>
          <p:cNvSpPr txBox="1">
            <a:spLocks noGrp="1"/>
          </p:cNvSpPr>
          <p:nvPr>
            <p:ph type="body" idx="8"/>
          </p:nvPr>
        </p:nvSpPr>
        <p:spPr>
          <a:xfrm>
            <a:off x="1676401" y="6858000"/>
            <a:ext cx="4953001" cy="1245809"/>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55" name="Google Shape;1055;p145"/>
          <p:cNvSpPr txBox="1">
            <a:spLocks noGrp="1"/>
          </p:cNvSpPr>
          <p:nvPr>
            <p:ph type="body" idx="9"/>
          </p:nvPr>
        </p:nvSpPr>
        <p:spPr>
          <a:xfrm>
            <a:off x="1676401" y="8103807"/>
            <a:ext cx="4953001" cy="32208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4 text boxes info">
  <p:cSld name="3_4 text boxes info">
    <p:spTree>
      <p:nvGrpSpPr>
        <p:cNvPr id="1" name="Shape 1056"/>
        <p:cNvGrpSpPr/>
        <p:nvPr/>
      </p:nvGrpSpPr>
      <p:grpSpPr>
        <a:xfrm>
          <a:off x="0" y="0"/>
          <a:ext cx="0" cy="0"/>
          <a:chOff x="0" y="0"/>
          <a:chExt cx="0" cy="0"/>
        </a:xfrm>
      </p:grpSpPr>
      <p:sp>
        <p:nvSpPr>
          <p:cNvPr id="1057" name="Google Shape;1057;p146"/>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058" name="Google Shape;1058;p146"/>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59" name="Google Shape;1059;p146"/>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0" name="Google Shape;1060;p146"/>
          <p:cNvSpPr txBox="1">
            <a:spLocks noGrp="1"/>
          </p:cNvSpPr>
          <p:nvPr>
            <p:ph type="body" idx="2"/>
          </p:nvPr>
        </p:nvSpPr>
        <p:spPr>
          <a:xfrm>
            <a:off x="17754600" y="8267575"/>
            <a:ext cx="4953000" cy="1245810"/>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1" name="Google Shape;1061;p146"/>
          <p:cNvSpPr txBox="1">
            <a:spLocks noGrp="1"/>
          </p:cNvSpPr>
          <p:nvPr>
            <p:ph type="body" idx="3"/>
          </p:nvPr>
        </p:nvSpPr>
        <p:spPr>
          <a:xfrm>
            <a:off x="17754600" y="9513383"/>
            <a:ext cx="4953000" cy="243767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2" name="Google Shape;1062;p146"/>
          <p:cNvSpPr txBox="1">
            <a:spLocks noGrp="1"/>
          </p:cNvSpPr>
          <p:nvPr>
            <p:ph type="body" idx="4"/>
          </p:nvPr>
        </p:nvSpPr>
        <p:spPr>
          <a:xfrm>
            <a:off x="12395202" y="8267575"/>
            <a:ext cx="4953001" cy="1245810"/>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3" name="Google Shape;1063;p146"/>
          <p:cNvSpPr txBox="1">
            <a:spLocks noGrp="1"/>
          </p:cNvSpPr>
          <p:nvPr>
            <p:ph type="body" idx="5"/>
          </p:nvPr>
        </p:nvSpPr>
        <p:spPr>
          <a:xfrm>
            <a:off x="12395202" y="9513383"/>
            <a:ext cx="4953001" cy="243767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4" name="Google Shape;1064;p146"/>
          <p:cNvSpPr txBox="1">
            <a:spLocks noGrp="1"/>
          </p:cNvSpPr>
          <p:nvPr>
            <p:ph type="body" idx="6"/>
          </p:nvPr>
        </p:nvSpPr>
        <p:spPr>
          <a:xfrm>
            <a:off x="7035802" y="8267575"/>
            <a:ext cx="4953001" cy="1245810"/>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5" name="Google Shape;1065;p146"/>
          <p:cNvSpPr txBox="1">
            <a:spLocks noGrp="1"/>
          </p:cNvSpPr>
          <p:nvPr>
            <p:ph type="body" idx="7"/>
          </p:nvPr>
        </p:nvSpPr>
        <p:spPr>
          <a:xfrm>
            <a:off x="7035802" y="9513383"/>
            <a:ext cx="4953001" cy="243767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6" name="Google Shape;1066;p146"/>
          <p:cNvSpPr txBox="1">
            <a:spLocks noGrp="1"/>
          </p:cNvSpPr>
          <p:nvPr>
            <p:ph type="body" idx="8"/>
          </p:nvPr>
        </p:nvSpPr>
        <p:spPr>
          <a:xfrm>
            <a:off x="1676401" y="8267575"/>
            <a:ext cx="4953001" cy="1245810"/>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7" name="Google Shape;1067;p146"/>
          <p:cNvSpPr txBox="1">
            <a:spLocks noGrp="1"/>
          </p:cNvSpPr>
          <p:nvPr>
            <p:ph type="body" idx="9"/>
          </p:nvPr>
        </p:nvSpPr>
        <p:spPr>
          <a:xfrm>
            <a:off x="1676401" y="9513383"/>
            <a:ext cx="4953001" cy="243767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68" name="Google Shape;1068;p146"/>
          <p:cNvSpPr txBox="1">
            <a:spLocks noGrp="1"/>
          </p:cNvSpPr>
          <p:nvPr>
            <p:ph type="body" idx="13"/>
          </p:nvPr>
        </p:nvSpPr>
        <p:spPr>
          <a:xfrm>
            <a:off x="1676397" y="2956808"/>
            <a:ext cx="21031199" cy="1245809"/>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1_4 text boxes and full image">
  <p:cSld name="1_4 text boxes and full image">
    <p:spTree>
      <p:nvGrpSpPr>
        <p:cNvPr id="1" name="Shape 1069"/>
        <p:cNvGrpSpPr/>
        <p:nvPr/>
      </p:nvGrpSpPr>
      <p:grpSpPr>
        <a:xfrm>
          <a:off x="0" y="0"/>
          <a:ext cx="0" cy="0"/>
          <a:chOff x="0" y="0"/>
          <a:chExt cx="0" cy="0"/>
        </a:xfrm>
      </p:grpSpPr>
      <p:sp>
        <p:nvSpPr>
          <p:cNvPr id="1070" name="Google Shape;1070;p147"/>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071" name="Google Shape;1071;p147"/>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72" name="Google Shape;1072;p147"/>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73" name="Google Shape;1073;p147"/>
          <p:cNvSpPr txBox="1">
            <a:spLocks noGrp="1"/>
          </p:cNvSpPr>
          <p:nvPr>
            <p:ph type="body" idx="2"/>
          </p:nvPr>
        </p:nvSpPr>
        <p:spPr>
          <a:xfrm>
            <a:off x="10364637" y="8324509"/>
            <a:ext cx="3654723"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74" name="Google Shape;1074;p147"/>
          <p:cNvSpPr txBox="1">
            <a:spLocks noGrp="1"/>
          </p:cNvSpPr>
          <p:nvPr>
            <p:ph type="body" idx="3"/>
          </p:nvPr>
        </p:nvSpPr>
        <p:spPr>
          <a:xfrm>
            <a:off x="10364637" y="9029359"/>
            <a:ext cx="3654723"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75" name="Google Shape;1075;p147"/>
          <p:cNvSpPr txBox="1">
            <a:spLocks noGrp="1"/>
          </p:cNvSpPr>
          <p:nvPr>
            <p:ph type="body" idx="4"/>
          </p:nvPr>
        </p:nvSpPr>
        <p:spPr>
          <a:xfrm>
            <a:off x="1676401" y="8324509"/>
            <a:ext cx="3654723"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76" name="Google Shape;1076;p147"/>
          <p:cNvSpPr txBox="1">
            <a:spLocks noGrp="1"/>
          </p:cNvSpPr>
          <p:nvPr>
            <p:ph type="body" idx="5"/>
          </p:nvPr>
        </p:nvSpPr>
        <p:spPr>
          <a:xfrm>
            <a:off x="1676401" y="9029359"/>
            <a:ext cx="3654723"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77" name="Google Shape;1077;p147"/>
          <p:cNvSpPr txBox="1">
            <a:spLocks noGrp="1"/>
          </p:cNvSpPr>
          <p:nvPr>
            <p:ph type="body" idx="6"/>
          </p:nvPr>
        </p:nvSpPr>
        <p:spPr>
          <a:xfrm>
            <a:off x="14708756" y="8324509"/>
            <a:ext cx="3654723"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78" name="Google Shape;1078;p147"/>
          <p:cNvSpPr txBox="1">
            <a:spLocks noGrp="1"/>
          </p:cNvSpPr>
          <p:nvPr>
            <p:ph type="body" idx="7"/>
          </p:nvPr>
        </p:nvSpPr>
        <p:spPr>
          <a:xfrm>
            <a:off x="14708756" y="9029359"/>
            <a:ext cx="3654723"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79" name="Google Shape;1079;p147"/>
          <p:cNvSpPr txBox="1">
            <a:spLocks noGrp="1"/>
          </p:cNvSpPr>
          <p:nvPr>
            <p:ph type="body" idx="8"/>
          </p:nvPr>
        </p:nvSpPr>
        <p:spPr>
          <a:xfrm>
            <a:off x="6020520" y="8324509"/>
            <a:ext cx="3654722"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80" name="Google Shape;1080;p147"/>
          <p:cNvSpPr txBox="1">
            <a:spLocks noGrp="1"/>
          </p:cNvSpPr>
          <p:nvPr>
            <p:ph type="body" idx="9"/>
          </p:nvPr>
        </p:nvSpPr>
        <p:spPr>
          <a:xfrm>
            <a:off x="6020520" y="9029359"/>
            <a:ext cx="3654722"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81" name="Google Shape;1081;p147"/>
          <p:cNvSpPr txBox="1">
            <a:spLocks noGrp="1"/>
          </p:cNvSpPr>
          <p:nvPr>
            <p:ph type="body" idx="13"/>
          </p:nvPr>
        </p:nvSpPr>
        <p:spPr>
          <a:xfrm>
            <a:off x="19052873" y="8324509"/>
            <a:ext cx="3654723"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82" name="Google Shape;1082;p147"/>
          <p:cNvSpPr txBox="1">
            <a:spLocks noGrp="1"/>
          </p:cNvSpPr>
          <p:nvPr>
            <p:ph type="body" idx="14"/>
          </p:nvPr>
        </p:nvSpPr>
        <p:spPr>
          <a:xfrm>
            <a:off x="19052873" y="9029359"/>
            <a:ext cx="3654723"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
    <p:spTree>
      <p:nvGrpSpPr>
        <p:cNvPr id="1" name="Shape 1083"/>
        <p:cNvGrpSpPr/>
        <p:nvPr/>
      </p:nvGrpSpPr>
      <p:grpSpPr>
        <a:xfrm>
          <a:off x="0" y="0"/>
          <a:ext cx="0" cy="0"/>
          <a:chOff x="0" y="0"/>
          <a:chExt cx="0" cy="0"/>
        </a:xfrm>
      </p:grpSpPr>
      <p:sp>
        <p:nvSpPr>
          <p:cNvPr id="1084" name="Google Shape;1084;p148"/>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085" name="Google Shape;1085;p148"/>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86" name="Google Shape;1086;p148"/>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imeline 1">
  <p:cSld name="timeline 1">
    <p:spTree>
      <p:nvGrpSpPr>
        <p:cNvPr id="1" name="Shape 1087"/>
        <p:cNvGrpSpPr/>
        <p:nvPr/>
      </p:nvGrpSpPr>
      <p:grpSpPr>
        <a:xfrm>
          <a:off x="0" y="0"/>
          <a:ext cx="0" cy="0"/>
          <a:chOff x="0" y="0"/>
          <a:chExt cx="0" cy="0"/>
        </a:xfrm>
      </p:grpSpPr>
      <p:sp>
        <p:nvSpPr>
          <p:cNvPr id="1088" name="Google Shape;1088;p149"/>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089" name="Google Shape;1089;p149"/>
          <p:cNvSpPr txBox="1">
            <a:spLocks noGrp="1"/>
          </p:cNvSpPr>
          <p:nvPr>
            <p:ph type="title"/>
          </p:nvPr>
        </p:nvSpPr>
        <p:spPr>
          <a:xfrm>
            <a:off x="1676400" y="1263652"/>
            <a:ext cx="7019026"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8000"/>
              <a:buFont typeface="Montserrat SemiBold"/>
              <a:buNone/>
              <a:defRPr sz="80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90" name="Google Shape;1090;p149"/>
          <p:cNvSpPr txBox="1">
            <a:spLocks noGrp="1"/>
          </p:cNvSpPr>
          <p:nvPr>
            <p:ph type="body" idx="1"/>
          </p:nvPr>
        </p:nvSpPr>
        <p:spPr>
          <a:xfrm>
            <a:off x="11166657" y="3964978"/>
            <a:ext cx="5913647"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91" name="Google Shape;1091;p149"/>
          <p:cNvSpPr txBox="1">
            <a:spLocks noGrp="1"/>
          </p:cNvSpPr>
          <p:nvPr>
            <p:ph type="body" idx="2"/>
          </p:nvPr>
        </p:nvSpPr>
        <p:spPr>
          <a:xfrm>
            <a:off x="11166657" y="4521379"/>
            <a:ext cx="5913647" cy="253266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92" name="Google Shape;1092;p149"/>
          <p:cNvSpPr txBox="1">
            <a:spLocks noGrp="1"/>
          </p:cNvSpPr>
          <p:nvPr>
            <p:ph type="body" idx="3"/>
          </p:nvPr>
        </p:nvSpPr>
        <p:spPr>
          <a:xfrm>
            <a:off x="11166657" y="8145702"/>
            <a:ext cx="5913647"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93" name="Google Shape;1093;p149"/>
          <p:cNvSpPr txBox="1">
            <a:spLocks noGrp="1"/>
          </p:cNvSpPr>
          <p:nvPr>
            <p:ph type="body" idx="4"/>
          </p:nvPr>
        </p:nvSpPr>
        <p:spPr>
          <a:xfrm>
            <a:off x="11166657" y="8702103"/>
            <a:ext cx="5913647" cy="253266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94" name="Google Shape;1094;p149"/>
          <p:cNvSpPr txBox="1">
            <a:spLocks noGrp="1"/>
          </p:cNvSpPr>
          <p:nvPr>
            <p:ph type="body" idx="5"/>
          </p:nvPr>
        </p:nvSpPr>
        <p:spPr>
          <a:xfrm>
            <a:off x="1676400" y="3223105"/>
            <a:ext cx="7019026" cy="136614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timeline with bottom image">
  <p:cSld name="timeline with bottom image">
    <p:spTree>
      <p:nvGrpSpPr>
        <p:cNvPr id="1" name="Shape 1095"/>
        <p:cNvGrpSpPr/>
        <p:nvPr/>
      </p:nvGrpSpPr>
      <p:grpSpPr>
        <a:xfrm>
          <a:off x="0" y="0"/>
          <a:ext cx="0" cy="0"/>
          <a:chOff x="0" y="0"/>
          <a:chExt cx="0" cy="0"/>
        </a:xfrm>
      </p:grpSpPr>
      <p:sp>
        <p:nvSpPr>
          <p:cNvPr id="1096" name="Google Shape;1096;p150"/>
          <p:cNvSpPr/>
          <p:nvPr/>
        </p:nvSpPr>
        <p:spPr>
          <a:xfrm>
            <a:off x="2" y="4054416"/>
            <a:ext cx="24384001" cy="6055743"/>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600"/>
              <a:buFont typeface="Avenir"/>
              <a:buNone/>
            </a:pPr>
            <a:endParaRPr sz="3600" b="0" i="0" u="none" strike="noStrike" cap="none">
              <a:solidFill>
                <a:srgbClr val="FFFFFF"/>
              </a:solidFill>
              <a:latin typeface="Avenir"/>
              <a:ea typeface="Avenir"/>
              <a:cs typeface="Avenir"/>
              <a:sym typeface="Avenir"/>
            </a:endParaRPr>
          </a:p>
        </p:txBody>
      </p:sp>
      <p:sp>
        <p:nvSpPr>
          <p:cNvPr id="1097" name="Google Shape;1097;p150"/>
          <p:cNvSpPr txBox="1">
            <a:spLocks noGrp="1"/>
          </p:cNvSpPr>
          <p:nvPr>
            <p:ph type="title"/>
          </p:nvPr>
        </p:nvSpPr>
        <p:spPr>
          <a:xfrm>
            <a:off x="1676400" y="280239"/>
            <a:ext cx="21031199" cy="1651001"/>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098" name="Google Shape;1098;p150"/>
          <p:cNvSpPr txBox="1">
            <a:spLocks noGrp="1"/>
          </p:cNvSpPr>
          <p:nvPr>
            <p:ph type="body" idx="1"/>
          </p:nvPr>
        </p:nvSpPr>
        <p:spPr>
          <a:xfrm>
            <a:off x="7661213" y="6849374"/>
            <a:ext cx="3807125"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FFFFFF"/>
              </a:buClr>
              <a:buSzPts val="4000"/>
              <a:buFont typeface="Montserrat Medium"/>
              <a:buNone/>
              <a:defRPr sz="4000">
                <a:solidFill>
                  <a:srgbClr val="FFFFFF"/>
                </a:solidFill>
                <a:latin typeface="Montserrat Medium"/>
                <a:ea typeface="Montserrat Medium"/>
                <a:cs typeface="Montserrat Medium"/>
                <a:sym typeface="Montserrat Medium"/>
              </a:defRPr>
            </a:lvl1pPr>
            <a:lvl2pPr marL="914400" lvl="1" indent="-482600" algn="l">
              <a:lnSpc>
                <a:spcPct val="130000"/>
              </a:lnSpc>
              <a:spcBef>
                <a:spcPts val="2000"/>
              </a:spcBef>
              <a:spcAft>
                <a:spcPts val="0"/>
              </a:spcAft>
              <a:buClr>
                <a:srgbClr val="FFFFFF"/>
              </a:buClr>
              <a:buSzPts val="4000"/>
              <a:buFont typeface="Montserrat Medium"/>
              <a:buChar char="•"/>
              <a:defRPr sz="4000">
                <a:solidFill>
                  <a:srgbClr val="FFFFFF"/>
                </a:solidFill>
                <a:latin typeface="Montserrat Medium"/>
                <a:ea typeface="Montserrat Medium"/>
                <a:cs typeface="Montserrat Medium"/>
                <a:sym typeface="Montserrat Medium"/>
              </a:defRPr>
            </a:lvl2pPr>
            <a:lvl3pPr marL="1371600" lvl="2" indent="-482600" algn="l">
              <a:lnSpc>
                <a:spcPct val="130000"/>
              </a:lnSpc>
              <a:spcBef>
                <a:spcPts val="2000"/>
              </a:spcBef>
              <a:spcAft>
                <a:spcPts val="0"/>
              </a:spcAft>
              <a:buClr>
                <a:srgbClr val="FFFFFF"/>
              </a:buClr>
              <a:buSzPts val="4000"/>
              <a:buFont typeface="Montserrat Medium"/>
              <a:buChar char="•"/>
              <a:defRPr sz="4000">
                <a:solidFill>
                  <a:srgbClr val="FFFFFF"/>
                </a:solidFill>
                <a:latin typeface="Montserrat Medium"/>
                <a:ea typeface="Montserrat Medium"/>
                <a:cs typeface="Montserrat Medium"/>
                <a:sym typeface="Montserrat Medium"/>
              </a:defRPr>
            </a:lvl3pPr>
            <a:lvl4pPr marL="1828800" lvl="3" indent="-482600" algn="l">
              <a:lnSpc>
                <a:spcPct val="130000"/>
              </a:lnSpc>
              <a:spcBef>
                <a:spcPts val="2000"/>
              </a:spcBef>
              <a:spcAft>
                <a:spcPts val="0"/>
              </a:spcAft>
              <a:buClr>
                <a:srgbClr val="FFFFFF"/>
              </a:buClr>
              <a:buSzPts val="4000"/>
              <a:buFont typeface="Montserrat Medium"/>
              <a:buChar char="•"/>
              <a:defRPr sz="4000">
                <a:solidFill>
                  <a:srgbClr val="FFFFFF"/>
                </a:solidFill>
                <a:latin typeface="Montserrat Medium"/>
                <a:ea typeface="Montserrat Medium"/>
                <a:cs typeface="Montserrat Medium"/>
                <a:sym typeface="Montserrat Medium"/>
              </a:defRPr>
            </a:lvl4pPr>
            <a:lvl5pPr marL="2286000" lvl="4" indent="-482600" algn="l">
              <a:lnSpc>
                <a:spcPct val="130000"/>
              </a:lnSpc>
              <a:spcBef>
                <a:spcPts val="2000"/>
              </a:spcBef>
              <a:spcAft>
                <a:spcPts val="0"/>
              </a:spcAft>
              <a:buClr>
                <a:srgbClr val="FFFFFF"/>
              </a:buClr>
              <a:buSzPts val="4000"/>
              <a:buFont typeface="Montserrat Medium"/>
              <a:buChar char="•"/>
              <a:defRPr sz="4000">
                <a:solidFill>
                  <a:srgbClr val="FFFFFF"/>
                </a:solidFill>
                <a:latin typeface="Montserrat Medium"/>
                <a:ea typeface="Montserrat Medium"/>
                <a:cs typeface="Montserrat Medium"/>
                <a:sym typeface="Montserrat Medium"/>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099" name="Google Shape;1099;p150"/>
          <p:cNvSpPr txBox="1">
            <a:spLocks noGrp="1"/>
          </p:cNvSpPr>
          <p:nvPr>
            <p:ph type="body" idx="2"/>
          </p:nvPr>
        </p:nvSpPr>
        <p:spPr>
          <a:xfrm>
            <a:off x="7661213" y="7416207"/>
            <a:ext cx="3807123" cy="170623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00" name="Google Shape;1100;p150"/>
          <p:cNvSpPr txBox="1">
            <a:spLocks noGrp="1"/>
          </p:cNvSpPr>
          <p:nvPr>
            <p:ph type="body" idx="3"/>
          </p:nvPr>
        </p:nvSpPr>
        <p:spPr>
          <a:xfrm>
            <a:off x="13280845" y="6849374"/>
            <a:ext cx="3807123" cy="70485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01" name="Google Shape;1101;p150"/>
          <p:cNvSpPr txBox="1">
            <a:spLocks noGrp="1"/>
          </p:cNvSpPr>
          <p:nvPr>
            <p:ph type="body" idx="4"/>
          </p:nvPr>
        </p:nvSpPr>
        <p:spPr>
          <a:xfrm>
            <a:off x="13280845" y="7416207"/>
            <a:ext cx="3807123" cy="170623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02" name="Google Shape;1102;p150"/>
          <p:cNvSpPr txBox="1">
            <a:spLocks noGrp="1"/>
          </p:cNvSpPr>
          <p:nvPr>
            <p:ph type="body" idx="5"/>
          </p:nvPr>
        </p:nvSpPr>
        <p:spPr>
          <a:xfrm>
            <a:off x="2041581" y="6849374"/>
            <a:ext cx="3807123" cy="70485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03" name="Google Shape;1103;p150"/>
          <p:cNvSpPr txBox="1">
            <a:spLocks noGrp="1"/>
          </p:cNvSpPr>
          <p:nvPr>
            <p:ph type="body" idx="6"/>
          </p:nvPr>
        </p:nvSpPr>
        <p:spPr>
          <a:xfrm>
            <a:off x="2041581" y="7416207"/>
            <a:ext cx="3807123" cy="170623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04" name="Google Shape;1104;p150"/>
          <p:cNvSpPr>
            <a:spLocks noGrp="1"/>
          </p:cNvSpPr>
          <p:nvPr>
            <p:ph type="pic" idx="7"/>
          </p:nvPr>
        </p:nvSpPr>
        <p:spPr>
          <a:xfrm>
            <a:off x="0" y="10110158"/>
            <a:ext cx="24384001" cy="3605842"/>
          </a:xfrm>
          <a:prstGeom prst="rect">
            <a:avLst/>
          </a:prstGeom>
          <a:noFill/>
          <a:ln>
            <a:noFill/>
          </a:ln>
        </p:spPr>
      </p:sp>
      <p:sp>
        <p:nvSpPr>
          <p:cNvPr id="1105" name="Google Shape;1105;p150"/>
          <p:cNvSpPr txBox="1">
            <a:spLocks noGrp="1"/>
          </p:cNvSpPr>
          <p:nvPr>
            <p:ph type="body" idx="8"/>
          </p:nvPr>
        </p:nvSpPr>
        <p:spPr>
          <a:xfrm>
            <a:off x="18900475" y="6849374"/>
            <a:ext cx="3807123" cy="70485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06" name="Google Shape;1106;p150"/>
          <p:cNvSpPr txBox="1">
            <a:spLocks noGrp="1"/>
          </p:cNvSpPr>
          <p:nvPr>
            <p:ph type="body" idx="9"/>
          </p:nvPr>
        </p:nvSpPr>
        <p:spPr>
          <a:xfrm>
            <a:off x="18900475" y="7416207"/>
            <a:ext cx="3807123" cy="170623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07" name="Google Shape;1107;p150"/>
          <p:cNvSpPr txBox="1">
            <a:spLocks noGrp="1"/>
          </p:cNvSpPr>
          <p:nvPr>
            <p:ph type="body" idx="13"/>
          </p:nvPr>
        </p:nvSpPr>
        <p:spPr>
          <a:xfrm>
            <a:off x="1676400" y="2175298"/>
            <a:ext cx="21031199" cy="94208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08" name="Google Shape;1108;p150"/>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multiple text boxes 2">
  <p:cSld name="multiple text boxes 2">
    <p:spTree>
      <p:nvGrpSpPr>
        <p:cNvPr id="1" name="Shape 1109"/>
        <p:cNvGrpSpPr/>
        <p:nvPr/>
      </p:nvGrpSpPr>
      <p:grpSpPr>
        <a:xfrm>
          <a:off x="0" y="0"/>
          <a:ext cx="0" cy="0"/>
          <a:chOff x="0" y="0"/>
          <a:chExt cx="0" cy="0"/>
        </a:xfrm>
      </p:grpSpPr>
      <p:sp>
        <p:nvSpPr>
          <p:cNvPr id="1110" name="Google Shape;1110;p151"/>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111" name="Google Shape;1111;p151"/>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12" name="Google Shape;1112;p151"/>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13" name="Google Shape;1113;p151"/>
          <p:cNvSpPr txBox="1">
            <a:spLocks noGrp="1"/>
          </p:cNvSpPr>
          <p:nvPr>
            <p:ph type="body" idx="2"/>
          </p:nvPr>
        </p:nvSpPr>
        <p:spPr>
          <a:xfrm>
            <a:off x="16089344" y="4648200"/>
            <a:ext cx="6618255" cy="2971800"/>
          </a:xfrm>
          <a:prstGeom prst="rect">
            <a:avLst/>
          </a:prstGeom>
          <a:solidFill>
            <a:srgbClr val="050505"/>
          </a:solidFill>
          <a:ln>
            <a:noFill/>
          </a:ln>
        </p:spPr>
        <p:txBody>
          <a:bodyPr spcFirstLastPara="1" wrap="square" lIns="365750" tIns="365750" rIns="365750" bIns="36575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14" name="Google Shape;1114;p151"/>
          <p:cNvSpPr txBox="1">
            <a:spLocks noGrp="1"/>
          </p:cNvSpPr>
          <p:nvPr>
            <p:ph type="body" idx="3"/>
          </p:nvPr>
        </p:nvSpPr>
        <p:spPr>
          <a:xfrm>
            <a:off x="1676395" y="4648200"/>
            <a:ext cx="13851151" cy="2971800"/>
          </a:xfrm>
          <a:prstGeom prst="rect">
            <a:avLst/>
          </a:prstGeom>
          <a:solidFill>
            <a:srgbClr val="828282"/>
          </a:solidFill>
          <a:ln>
            <a:noFill/>
          </a:ln>
        </p:spPr>
        <p:txBody>
          <a:bodyPr spcFirstLastPara="1" wrap="square" lIns="365750" tIns="365750" rIns="365750" bIns="36575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15" name="Google Shape;1115;p151"/>
          <p:cNvSpPr txBox="1">
            <a:spLocks noGrp="1"/>
          </p:cNvSpPr>
          <p:nvPr>
            <p:ph type="body" idx="4"/>
          </p:nvPr>
        </p:nvSpPr>
        <p:spPr>
          <a:xfrm>
            <a:off x="1676400" y="3171097"/>
            <a:ext cx="21031199" cy="94208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4 text box content">
  <p:cSld name="4 text box content">
    <p:spTree>
      <p:nvGrpSpPr>
        <p:cNvPr id="1" name="Shape 1116"/>
        <p:cNvGrpSpPr/>
        <p:nvPr/>
      </p:nvGrpSpPr>
      <p:grpSpPr>
        <a:xfrm>
          <a:off x="0" y="0"/>
          <a:ext cx="0" cy="0"/>
          <a:chOff x="0" y="0"/>
          <a:chExt cx="0" cy="0"/>
        </a:xfrm>
      </p:grpSpPr>
      <p:sp>
        <p:nvSpPr>
          <p:cNvPr id="1117" name="Google Shape;1117;p152"/>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118" name="Google Shape;1118;p152"/>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19" name="Google Shape;1119;p152"/>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0" name="Google Shape;1120;p152"/>
          <p:cNvSpPr txBox="1">
            <a:spLocks noGrp="1"/>
          </p:cNvSpPr>
          <p:nvPr>
            <p:ph type="body" idx="2"/>
          </p:nvPr>
        </p:nvSpPr>
        <p:spPr>
          <a:xfrm>
            <a:off x="1924050" y="8673858"/>
            <a:ext cx="4051304"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1" name="Google Shape;1121;p152"/>
          <p:cNvSpPr txBox="1">
            <a:spLocks noGrp="1"/>
          </p:cNvSpPr>
          <p:nvPr>
            <p:ph type="body" idx="3"/>
          </p:nvPr>
        </p:nvSpPr>
        <p:spPr>
          <a:xfrm>
            <a:off x="1924050" y="9492976"/>
            <a:ext cx="4051304" cy="1678335"/>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2" name="Google Shape;1122;p152"/>
          <p:cNvSpPr txBox="1">
            <a:spLocks noGrp="1"/>
          </p:cNvSpPr>
          <p:nvPr>
            <p:ph type="body" idx="4"/>
          </p:nvPr>
        </p:nvSpPr>
        <p:spPr>
          <a:xfrm>
            <a:off x="7418916" y="8673858"/>
            <a:ext cx="4051305"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3" name="Google Shape;1123;p152"/>
          <p:cNvSpPr txBox="1">
            <a:spLocks noGrp="1"/>
          </p:cNvSpPr>
          <p:nvPr>
            <p:ph type="body" idx="5"/>
          </p:nvPr>
        </p:nvSpPr>
        <p:spPr>
          <a:xfrm>
            <a:off x="7418916" y="9492976"/>
            <a:ext cx="4051305" cy="1678335"/>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4" name="Google Shape;1124;p152"/>
          <p:cNvSpPr txBox="1">
            <a:spLocks noGrp="1"/>
          </p:cNvSpPr>
          <p:nvPr>
            <p:ph type="body" idx="6"/>
          </p:nvPr>
        </p:nvSpPr>
        <p:spPr>
          <a:xfrm>
            <a:off x="18408650" y="8673858"/>
            <a:ext cx="4051304"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5" name="Google Shape;1125;p152"/>
          <p:cNvSpPr txBox="1">
            <a:spLocks noGrp="1"/>
          </p:cNvSpPr>
          <p:nvPr>
            <p:ph type="body" idx="7"/>
          </p:nvPr>
        </p:nvSpPr>
        <p:spPr>
          <a:xfrm>
            <a:off x="18408650" y="9492976"/>
            <a:ext cx="4051304" cy="1678335"/>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6" name="Google Shape;1126;p152"/>
          <p:cNvSpPr txBox="1">
            <a:spLocks noGrp="1"/>
          </p:cNvSpPr>
          <p:nvPr>
            <p:ph type="body" idx="8"/>
          </p:nvPr>
        </p:nvSpPr>
        <p:spPr>
          <a:xfrm>
            <a:off x="12913782" y="8673858"/>
            <a:ext cx="4051305"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7" name="Google Shape;1127;p152"/>
          <p:cNvSpPr txBox="1">
            <a:spLocks noGrp="1"/>
          </p:cNvSpPr>
          <p:nvPr>
            <p:ph type="body" idx="9"/>
          </p:nvPr>
        </p:nvSpPr>
        <p:spPr>
          <a:xfrm>
            <a:off x="12913782" y="9492976"/>
            <a:ext cx="4051305" cy="1678335"/>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8" name="Google Shape;1128;p152"/>
          <p:cNvSpPr txBox="1">
            <a:spLocks noGrp="1"/>
          </p:cNvSpPr>
          <p:nvPr>
            <p:ph type="body" idx="13"/>
          </p:nvPr>
        </p:nvSpPr>
        <p:spPr>
          <a:xfrm>
            <a:off x="2755900" y="6407736"/>
            <a:ext cx="2387605" cy="1894578"/>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1400"/>
              </a:spcBef>
              <a:spcAft>
                <a:spcPts val="0"/>
              </a:spcAft>
              <a:buClr>
                <a:srgbClr val="828282"/>
              </a:buClr>
              <a:buSzPts val="4736"/>
              <a:buFont typeface="Avenir"/>
              <a:buNone/>
              <a:defRPr sz="4736">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29" name="Google Shape;1129;p152"/>
          <p:cNvSpPr txBox="1">
            <a:spLocks noGrp="1"/>
          </p:cNvSpPr>
          <p:nvPr>
            <p:ph type="body" idx="14"/>
          </p:nvPr>
        </p:nvSpPr>
        <p:spPr>
          <a:xfrm>
            <a:off x="8250766" y="6407736"/>
            <a:ext cx="2387605" cy="1894578"/>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1400"/>
              </a:spcBef>
              <a:spcAft>
                <a:spcPts val="0"/>
              </a:spcAft>
              <a:buClr>
                <a:srgbClr val="828282"/>
              </a:buClr>
              <a:buSzPts val="4736"/>
              <a:buFont typeface="Avenir"/>
              <a:buNone/>
              <a:defRPr sz="4736">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30" name="Google Shape;1130;p152"/>
          <p:cNvSpPr txBox="1">
            <a:spLocks noGrp="1"/>
          </p:cNvSpPr>
          <p:nvPr>
            <p:ph type="body" idx="15"/>
          </p:nvPr>
        </p:nvSpPr>
        <p:spPr>
          <a:xfrm>
            <a:off x="19240500" y="6407736"/>
            <a:ext cx="2387605" cy="1894578"/>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1400"/>
              </a:spcBef>
              <a:spcAft>
                <a:spcPts val="0"/>
              </a:spcAft>
              <a:buClr>
                <a:srgbClr val="828282"/>
              </a:buClr>
              <a:buSzPts val="4736"/>
              <a:buFont typeface="Avenir"/>
              <a:buNone/>
              <a:defRPr sz="4736">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31" name="Google Shape;1131;p152"/>
          <p:cNvSpPr txBox="1">
            <a:spLocks noGrp="1"/>
          </p:cNvSpPr>
          <p:nvPr>
            <p:ph type="body" idx="16"/>
          </p:nvPr>
        </p:nvSpPr>
        <p:spPr>
          <a:xfrm>
            <a:off x="13745631" y="6407736"/>
            <a:ext cx="2387605" cy="1894578"/>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1400"/>
              </a:spcBef>
              <a:spcAft>
                <a:spcPts val="0"/>
              </a:spcAft>
              <a:buClr>
                <a:srgbClr val="828282"/>
              </a:buClr>
              <a:buSzPts val="4736"/>
              <a:buFont typeface="Avenir"/>
              <a:buNone/>
              <a:defRPr sz="4736">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6"/>
        <p:cNvGrpSpPr/>
        <p:nvPr/>
      </p:nvGrpSpPr>
      <p:grpSpPr>
        <a:xfrm>
          <a:off x="0" y="0"/>
          <a:ext cx="0" cy="0"/>
          <a:chOff x="0" y="0"/>
          <a:chExt cx="0" cy="0"/>
        </a:xfrm>
      </p:grpSpPr>
      <p:sp>
        <p:nvSpPr>
          <p:cNvPr id="67" name="Google Shape;67;p29"/>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8" name="Google Shape;68;p29"/>
          <p:cNvSpPr txBox="1">
            <a:spLocks noGrp="1"/>
          </p:cNvSpPr>
          <p:nvPr>
            <p:ph type="body" idx="2"/>
          </p:nvPr>
        </p:nvSpPr>
        <p:spPr>
          <a:xfrm>
            <a:off x="1753923" y="4939860"/>
            <a:ext cx="20876153"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9" name="Google Shape;69;p2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op Picture with bottom Text">
  <p:cSld name="Top Picture with bottom Text">
    <p:spTree>
      <p:nvGrpSpPr>
        <p:cNvPr id="1" name="Shape 1132"/>
        <p:cNvGrpSpPr/>
        <p:nvPr/>
      </p:nvGrpSpPr>
      <p:grpSpPr>
        <a:xfrm>
          <a:off x="0" y="0"/>
          <a:ext cx="0" cy="0"/>
          <a:chOff x="0" y="0"/>
          <a:chExt cx="0" cy="0"/>
        </a:xfrm>
      </p:grpSpPr>
      <p:sp>
        <p:nvSpPr>
          <p:cNvPr id="1133" name="Google Shape;1133;p153"/>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134" name="Google Shape;1134;p153"/>
          <p:cNvSpPr txBox="1">
            <a:spLocks noGrp="1"/>
          </p:cNvSpPr>
          <p:nvPr>
            <p:ph type="body" idx="1"/>
          </p:nvPr>
        </p:nvSpPr>
        <p:spPr>
          <a:xfrm>
            <a:off x="7429502" y="8309929"/>
            <a:ext cx="9524993"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828282"/>
              </a:buClr>
              <a:buSzPts val="3600"/>
              <a:buFont typeface="Montserrat SemiBold"/>
              <a:buNone/>
              <a:defRPr sz="3600" cap="none">
                <a:solidFill>
                  <a:srgbClr val="828282"/>
                </a:solidFill>
                <a:latin typeface="Montserrat SemiBold"/>
                <a:ea typeface="Montserrat SemiBold"/>
                <a:cs typeface="Montserrat SemiBold"/>
                <a:sym typeface="Montserrat SemiBold"/>
              </a:defRPr>
            </a:lvl1pPr>
            <a:lvl2pPr marL="914400" lvl="1" indent="-457200" algn="ctr">
              <a:lnSpc>
                <a:spcPct val="130000"/>
              </a:lnSpc>
              <a:spcBef>
                <a:spcPts val="2000"/>
              </a:spcBef>
              <a:spcAft>
                <a:spcPts val="0"/>
              </a:spcAft>
              <a:buClr>
                <a:srgbClr val="828282"/>
              </a:buClr>
              <a:buSzPts val="3600"/>
              <a:buFont typeface="Montserrat SemiBold"/>
              <a:buChar char="•"/>
              <a:defRPr sz="3600" cap="none">
                <a:solidFill>
                  <a:srgbClr val="828282"/>
                </a:solidFill>
                <a:latin typeface="Montserrat SemiBold"/>
                <a:ea typeface="Montserrat SemiBold"/>
                <a:cs typeface="Montserrat SemiBold"/>
                <a:sym typeface="Montserrat SemiBold"/>
              </a:defRPr>
            </a:lvl2pPr>
            <a:lvl3pPr marL="1371600" lvl="2" indent="-457200" algn="ctr">
              <a:lnSpc>
                <a:spcPct val="130000"/>
              </a:lnSpc>
              <a:spcBef>
                <a:spcPts val="2000"/>
              </a:spcBef>
              <a:spcAft>
                <a:spcPts val="0"/>
              </a:spcAft>
              <a:buClr>
                <a:srgbClr val="828282"/>
              </a:buClr>
              <a:buSzPts val="3600"/>
              <a:buFont typeface="Montserrat SemiBold"/>
              <a:buChar char="•"/>
              <a:defRPr sz="3600" cap="none">
                <a:solidFill>
                  <a:srgbClr val="828282"/>
                </a:solidFill>
                <a:latin typeface="Montserrat SemiBold"/>
                <a:ea typeface="Montserrat SemiBold"/>
                <a:cs typeface="Montserrat SemiBold"/>
                <a:sym typeface="Montserrat SemiBold"/>
              </a:defRPr>
            </a:lvl3pPr>
            <a:lvl4pPr marL="1828800" lvl="3" indent="-457200" algn="ctr">
              <a:lnSpc>
                <a:spcPct val="130000"/>
              </a:lnSpc>
              <a:spcBef>
                <a:spcPts val="2000"/>
              </a:spcBef>
              <a:spcAft>
                <a:spcPts val="0"/>
              </a:spcAft>
              <a:buClr>
                <a:srgbClr val="828282"/>
              </a:buClr>
              <a:buSzPts val="3600"/>
              <a:buFont typeface="Montserrat SemiBold"/>
              <a:buChar char="•"/>
              <a:defRPr sz="3600" cap="none">
                <a:solidFill>
                  <a:srgbClr val="828282"/>
                </a:solidFill>
                <a:latin typeface="Montserrat SemiBold"/>
                <a:ea typeface="Montserrat SemiBold"/>
                <a:cs typeface="Montserrat SemiBold"/>
                <a:sym typeface="Montserrat SemiBold"/>
              </a:defRPr>
            </a:lvl4pPr>
            <a:lvl5pPr marL="2286000" lvl="4" indent="-457200" algn="ctr">
              <a:lnSpc>
                <a:spcPct val="130000"/>
              </a:lnSpc>
              <a:spcBef>
                <a:spcPts val="2000"/>
              </a:spcBef>
              <a:spcAft>
                <a:spcPts val="0"/>
              </a:spcAft>
              <a:buClr>
                <a:srgbClr val="828282"/>
              </a:buClr>
              <a:buSzPts val="3600"/>
              <a:buFont typeface="Montserrat SemiBold"/>
              <a:buChar char="•"/>
              <a:defRPr sz="3600" cap="none">
                <a:solidFill>
                  <a:srgbClr val="828282"/>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35" name="Google Shape;1135;p153"/>
          <p:cNvSpPr>
            <a:spLocks noGrp="1"/>
          </p:cNvSpPr>
          <p:nvPr>
            <p:ph type="pic" idx="2"/>
          </p:nvPr>
        </p:nvSpPr>
        <p:spPr>
          <a:xfrm>
            <a:off x="0" y="0"/>
            <a:ext cx="24384001" cy="7010400"/>
          </a:xfrm>
          <a:prstGeom prst="rect">
            <a:avLst/>
          </a:prstGeom>
          <a:noFill/>
          <a:ln>
            <a:noFill/>
          </a:ln>
        </p:spPr>
      </p:sp>
      <p:sp>
        <p:nvSpPr>
          <p:cNvPr id="1136" name="Google Shape;1136;p153"/>
          <p:cNvSpPr txBox="1">
            <a:spLocks noGrp="1"/>
          </p:cNvSpPr>
          <p:nvPr>
            <p:ph type="title"/>
          </p:nvPr>
        </p:nvSpPr>
        <p:spPr>
          <a:xfrm>
            <a:off x="5905500" y="6205861"/>
            <a:ext cx="12573000" cy="1651001"/>
          </a:xfrm>
          <a:prstGeom prst="rect">
            <a:avLst/>
          </a:prstGeom>
          <a:solidFill>
            <a:srgbClr val="000000"/>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7200"/>
              <a:buFont typeface="Montserrat SemiBold"/>
              <a:buNone/>
              <a:defRPr sz="7200" b="0" cap="none">
                <a:solidFill>
                  <a:srgbClr val="FFFFFF"/>
                </a:solidFill>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37" name="Google Shape;1137;p153"/>
          <p:cNvSpPr txBox="1">
            <a:spLocks noGrp="1"/>
          </p:cNvSpPr>
          <p:nvPr>
            <p:ph type="body" idx="3"/>
          </p:nvPr>
        </p:nvSpPr>
        <p:spPr>
          <a:xfrm>
            <a:off x="1676400" y="9467850"/>
            <a:ext cx="21031194" cy="25070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List with Content">
  <p:cSld name="List with Content">
    <p:spTree>
      <p:nvGrpSpPr>
        <p:cNvPr id="1" name="Shape 1138"/>
        <p:cNvGrpSpPr/>
        <p:nvPr/>
      </p:nvGrpSpPr>
      <p:grpSpPr>
        <a:xfrm>
          <a:off x="0" y="0"/>
          <a:ext cx="0" cy="0"/>
          <a:chOff x="0" y="0"/>
          <a:chExt cx="0" cy="0"/>
        </a:xfrm>
      </p:grpSpPr>
      <p:sp>
        <p:nvSpPr>
          <p:cNvPr id="1139" name="Google Shape;1139;p154"/>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140" name="Google Shape;1140;p154"/>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41" name="Google Shape;1141;p154"/>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42" name="Google Shape;1142;p154"/>
          <p:cNvSpPr txBox="1">
            <a:spLocks noGrp="1"/>
          </p:cNvSpPr>
          <p:nvPr>
            <p:ph type="body" idx="2"/>
          </p:nvPr>
        </p:nvSpPr>
        <p:spPr>
          <a:xfrm>
            <a:off x="3067051" y="5883216"/>
            <a:ext cx="8496301" cy="2117784"/>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43" name="Google Shape;1143;p154"/>
          <p:cNvSpPr txBox="1">
            <a:spLocks noGrp="1"/>
          </p:cNvSpPr>
          <p:nvPr>
            <p:ph type="body" idx="3"/>
          </p:nvPr>
        </p:nvSpPr>
        <p:spPr>
          <a:xfrm>
            <a:off x="1676400" y="3654359"/>
            <a:ext cx="21031199" cy="122243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44" name="Google Shape;1144;p154"/>
          <p:cNvSpPr txBox="1">
            <a:spLocks noGrp="1"/>
          </p:cNvSpPr>
          <p:nvPr>
            <p:ph type="body" idx="4"/>
          </p:nvPr>
        </p:nvSpPr>
        <p:spPr>
          <a:xfrm>
            <a:off x="3067051" y="9007416"/>
            <a:ext cx="8496301" cy="2117784"/>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45" name="Google Shape;1145;p154"/>
          <p:cNvSpPr txBox="1">
            <a:spLocks noGrp="1"/>
          </p:cNvSpPr>
          <p:nvPr>
            <p:ph type="body" idx="5"/>
          </p:nvPr>
        </p:nvSpPr>
        <p:spPr>
          <a:xfrm>
            <a:off x="14211302" y="5883216"/>
            <a:ext cx="8496301" cy="2117784"/>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46" name="Google Shape;1146;p154"/>
          <p:cNvSpPr txBox="1">
            <a:spLocks noGrp="1"/>
          </p:cNvSpPr>
          <p:nvPr>
            <p:ph type="body" idx="6"/>
          </p:nvPr>
        </p:nvSpPr>
        <p:spPr>
          <a:xfrm>
            <a:off x="14211302" y="9007416"/>
            <a:ext cx="8496301" cy="2117784"/>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ontent with Quote">
  <p:cSld name="Content with Quote">
    <p:spTree>
      <p:nvGrpSpPr>
        <p:cNvPr id="1" name="Shape 1147"/>
        <p:cNvGrpSpPr/>
        <p:nvPr/>
      </p:nvGrpSpPr>
      <p:grpSpPr>
        <a:xfrm>
          <a:off x="0" y="0"/>
          <a:ext cx="0" cy="0"/>
          <a:chOff x="0" y="0"/>
          <a:chExt cx="0" cy="0"/>
        </a:xfrm>
      </p:grpSpPr>
      <p:sp>
        <p:nvSpPr>
          <p:cNvPr id="1148" name="Google Shape;1148;p155"/>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149" name="Google Shape;1149;p155"/>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50" name="Google Shape;1150;p155"/>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51" name="Google Shape;1151;p155"/>
          <p:cNvSpPr txBox="1">
            <a:spLocks noGrp="1"/>
          </p:cNvSpPr>
          <p:nvPr>
            <p:ph type="body" idx="2"/>
          </p:nvPr>
        </p:nvSpPr>
        <p:spPr>
          <a:xfrm>
            <a:off x="2495549" y="6343651"/>
            <a:ext cx="9415396" cy="3006662"/>
          </a:xfrm>
          <a:prstGeom prst="rect">
            <a:avLst/>
          </a:prstGeom>
          <a:solidFill>
            <a:srgbClr val="FFFFFF"/>
          </a:solidFill>
          <a:ln>
            <a:noFill/>
          </a:ln>
        </p:spPr>
        <p:txBody>
          <a:bodyPr spcFirstLastPara="1" wrap="square" lIns="365750" tIns="365750" rIns="365750" bIns="365750" anchor="ctr" anchorCtr="0">
            <a:normAutofit/>
          </a:bodyPr>
          <a:lstStyle>
            <a:lvl1pPr marL="457200" lvl="0" indent="-228600" algn="l">
              <a:lnSpc>
                <a:spcPct val="130000"/>
              </a:lnSpc>
              <a:spcBef>
                <a:spcPts val="1200"/>
              </a:spcBef>
              <a:spcAft>
                <a:spcPts val="0"/>
              </a:spcAft>
              <a:buClr>
                <a:srgbClr val="4B5151"/>
              </a:buClr>
              <a:buSzPts val="2400"/>
              <a:buFont typeface="Montserrat Medium"/>
              <a:buNone/>
              <a:defRPr sz="2400">
                <a:solidFill>
                  <a:srgbClr val="4B5151"/>
                </a:solidFill>
                <a:latin typeface="Montserrat Medium"/>
                <a:ea typeface="Montserrat Medium"/>
                <a:cs typeface="Montserrat Medium"/>
                <a:sym typeface="Montserrat Medium"/>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52" name="Google Shape;1152;p155"/>
          <p:cNvSpPr txBox="1">
            <a:spLocks noGrp="1"/>
          </p:cNvSpPr>
          <p:nvPr>
            <p:ph type="body" idx="3"/>
          </p:nvPr>
        </p:nvSpPr>
        <p:spPr>
          <a:xfrm>
            <a:off x="1676401" y="3654359"/>
            <a:ext cx="10210801" cy="221304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53" name="Google Shape;1153;p155"/>
          <p:cNvSpPr txBox="1">
            <a:spLocks noGrp="1"/>
          </p:cNvSpPr>
          <p:nvPr>
            <p:ph type="body" idx="4"/>
          </p:nvPr>
        </p:nvSpPr>
        <p:spPr>
          <a:xfrm>
            <a:off x="1676401" y="9826559"/>
            <a:ext cx="10210801" cy="221304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54" name="Google Shape;1154;p155"/>
          <p:cNvSpPr>
            <a:spLocks noGrp="1"/>
          </p:cNvSpPr>
          <p:nvPr>
            <p:ph type="pic" idx="5"/>
          </p:nvPr>
        </p:nvSpPr>
        <p:spPr>
          <a:xfrm>
            <a:off x="12192000" y="3657600"/>
            <a:ext cx="10515600" cy="8382000"/>
          </a:xfrm>
          <a:prstGeom prst="rect">
            <a:avLst/>
          </a:prstGeom>
          <a:noFill/>
          <a:ln>
            <a:noFill/>
          </a:ln>
        </p:spPr>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2_Two Columns Content 3">
  <p:cSld name="2_Two Columns Content 3">
    <p:spTree>
      <p:nvGrpSpPr>
        <p:cNvPr id="1" name="Shape 1155"/>
        <p:cNvGrpSpPr/>
        <p:nvPr/>
      </p:nvGrpSpPr>
      <p:grpSpPr>
        <a:xfrm>
          <a:off x="0" y="0"/>
          <a:ext cx="0" cy="0"/>
          <a:chOff x="0" y="0"/>
          <a:chExt cx="0" cy="0"/>
        </a:xfrm>
      </p:grpSpPr>
      <p:sp>
        <p:nvSpPr>
          <p:cNvPr id="1156" name="Google Shape;1156;p156"/>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157" name="Google Shape;1157;p156"/>
          <p:cNvSpPr txBox="1">
            <a:spLocks noGrp="1"/>
          </p:cNvSpPr>
          <p:nvPr>
            <p:ph type="title"/>
          </p:nvPr>
        </p:nvSpPr>
        <p:spPr>
          <a:xfrm>
            <a:off x="1676398" y="1263650"/>
            <a:ext cx="7539478" cy="4101978"/>
          </a:xfrm>
          <a:prstGeom prst="rect">
            <a:avLst/>
          </a:prstGeom>
          <a:noFill/>
          <a:ln>
            <a:noFill/>
          </a:ln>
        </p:spPr>
        <p:txBody>
          <a:bodyPr spcFirstLastPara="1" wrap="square" lIns="91425" tIns="91425" rIns="91425" bIns="91425" anchor="b" anchorCtr="0">
            <a:normAutofit/>
          </a:bodyPr>
          <a:lstStyle>
            <a:lvl1pPr lvl="0" algn="r">
              <a:lnSpc>
                <a:spcPct val="100000"/>
              </a:lnSpc>
              <a:spcBef>
                <a:spcPts val="0"/>
              </a:spcBef>
              <a:spcAft>
                <a:spcPts val="0"/>
              </a:spcAft>
              <a:buClr>
                <a:srgbClr val="000000"/>
              </a:buClr>
              <a:buSzPts val="6400"/>
              <a:buFont typeface="Montserrat SemiBold"/>
              <a:buNone/>
              <a:defRPr sz="64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58" name="Google Shape;1158;p156"/>
          <p:cNvSpPr txBox="1">
            <a:spLocks noGrp="1"/>
          </p:cNvSpPr>
          <p:nvPr>
            <p:ph type="body" idx="1"/>
          </p:nvPr>
        </p:nvSpPr>
        <p:spPr>
          <a:xfrm>
            <a:off x="16476456" y="1263652"/>
            <a:ext cx="6231145" cy="4101978"/>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2pPr>
            <a:lvl3pPr marL="1371600" lvl="2"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3pPr>
            <a:lvl4pPr marL="1828800" lvl="3"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4pPr>
            <a:lvl5pPr marL="2286000" lvl="4"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59" name="Google Shape;1159;p156"/>
          <p:cNvSpPr>
            <a:spLocks noGrp="1"/>
          </p:cNvSpPr>
          <p:nvPr>
            <p:ph type="pic" idx="2"/>
          </p:nvPr>
        </p:nvSpPr>
        <p:spPr>
          <a:xfrm>
            <a:off x="0" y="5673838"/>
            <a:ext cx="24384001" cy="6230616"/>
          </a:xfrm>
          <a:prstGeom prst="rect">
            <a:avLst/>
          </a:prstGeom>
          <a:noFill/>
          <a:ln>
            <a:noFill/>
          </a:ln>
        </p:spPr>
      </p:sp>
      <p:sp>
        <p:nvSpPr>
          <p:cNvPr id="1160" name="Google Shape;1160;p156"/>
          <p:cNvSpPr txBox="1">
            <a:spLocks noGrp="1"/>
          </p:cNvSpPr>
          <p:nvPr>
            <p:ph type="body" idx="3"/>
          </p:nvPr>
        </p:nvSpPr>
        <p:spPr>
          <a:xfrm>
            <a:off x="9730595" y="1263652"/>
            <a:ext cx="6231146" cy="4101978"/>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61" name="Google Shape;1161;p156"/>
          <p:cNvSpPr txBox="1">
            <a:spLocks noGrp="1"/>
          </p:cNvSpPr>
          <p:nvPr>
            <p:ph type="body" idx="4"/>
          </p:nvPr>
        </p:nvSpPr>
        <p:spPr>
          <a:xfrm>
            <a:off x="7453224" y="7332957"/>
            <a:ext cx="9477557" cy="1157591"/>
          </a:xfrm>
          <a:prstGeom prst="rect">
            <a:avLst/>
          </a:prstGeom>
          <a:noFill/>
          <a:ln w="50800" cap="flat" cmpd="sng">
            <a:solidFill>
              <a:srgbClr val="FFFFFF"/>
            </a:solidFill>
            <a:prstDash val="solid"/>
            <a:round/>
            <a:headEnd type="none" w="sm" len="sm"/>
            <a:tailEnd type="none" w="sm" len="sm"/>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000000"/>
              </a:buClr>
              <a:buSzPts val="3600"/>
              <a:buFont typeface="Montserrat SemiBold"/>
              <a:buNone/>
              <a:defRPr sz="36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1162"/>
        <p:cNvGrpSpPr/>
        <p:nvPr/>
      </p:nvGrpSpPr>
      <p:grpSpPr>
        <a:xfrm>
          <a:off x="0" y="0"/>
          <a:ext cx="0" cy="0"/>
          <a:chOff x="0" y="0"/>
          <a:chExt cx="0" cy="0"/>
        </a:xfrm>
      </p:grpSpPr>
      <p:sp>
        <p:nvSpPr>
          <p:cNvPr id="1163" name="Google Shape;1163;p157"/>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164" name="Google Shape;1164;p157"/>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65" name="Google Shape;1165;p157"/>
          <p:cNvSpPr txBox="1">
            <a:spLocks noGrp="1"/>
          </p:cNvSpPr>
          <p:nvPr>
            <p:ph type="body" idx="1"/>
          </p:nvPr>
        </p:nvSpPr>
        <p:spPr>
          <a:xfrm>
            <a:off x="1676400" y="4451229"/>
            <a:ext cx="21031199" cy="7573993"/>
          </a:xfrm>
          <a:prstGeom prst="rect">
            <a:avLst/>
          </a:prstGeom>
          <a:noFill/>
          <a:ln>
            <a:noFill/>
          </a:ln>
        </p:spPr>
        <p:txBody>
          <a:bodyPr spcFirstLastPara="1" wrap="square" lIns="91425" tIns="91425" rIns="91425" bIns="91425" anchor="t" anchorCtr="0">
            <a:normAutofit/>
          </a:bodyPr>
          <a:lstStyle>
            <a:lvl1pPr marL="457200" lvl="0"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1pPr>
            <a:lvl2pPr marL="914400" lvl="1"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2pPr>
            <a:lvl3pPr marL="1371600" lvl="2"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3pPr>
            <a:lvl4pPr marL="1828800" lvl="3"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4pPr>
            <a:lvl5pPr marL="2286000" lvl="4"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66" name="Google Shape;1166;p157"/>
          <p:cNvSpPr txBox="1">
            <a:spLocks noGrp="1"/>
          </p:cNvSpPr>
          <p:nvPr>
            <p:ph type="body" idx="2"/>
          </p:nvPr>
        </p:nvSpPr>
        <p:spPr>
          <a:xfrm>
            <a:off x="4648201" y="742950"/>
            <a:ext cx="15087595" cy="704850"/>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67" name="Google Shape;1167;p157"/>
          <p:cNvSpPr txBox="1">
            <a:spLocks noGrp="1"/>
          </p:cNvSpPr>
          <p:nvPr>
            <p:ph type="body" idx="3"/>
          </p:nvPr>
        </p:nvSpPr>
        <p:spPr>
          <a:xfrm>
            <a:off x="1676400" y="3171097"/>
            <a:ext cx="21031199" cy="11151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_6 Columns Content">
  <p:cSld name="1_6 Columns Content">
    <p:spTree>
      <p:nvGrpSpPr>
        <p:cNvPr id="1" name="Shape 1168"/>
        <p:cNvGrpSpPr/>
        <p:nvPr/>
      </p:nvGrpSpPr>
      <p:grpSpPr>
        <a:xfrm>
          <a:off x="0" y="0"/>
          <a:ext cx="0" cy="0"/>
          <a:chOff x="0" y="0"/>
          <a:chExt cx="0" cy="0"/>
        </a:xfrm>
      </p:grpSpPr>
      <p:sp>
        <p:nvSpPr>
          <p:cNvPr id="1169" name="Google Shape;1169;p158"/>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b="0" i="0" u="none" strike="noStrike" cap="none">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a:p>
        </p:txBody>
      </p:sp>
      <p:sp>
        <p:nvSpPr>
          <p:cNvPr id="1170" name="Google Shape;1170;p158"/>
          <p:cNvSpPr txBox="1">
            <a:spLocks noGrp="1"/>
          </p:cNvSpPr>
          <p:nvPr>
            <p:ph type="title"/>
          </p:nvPr>
        </p:nvSpPr>
        <p:spPr>
          <a:xfrm>
            <a:off x="1676400" y="4798262"/>
            <a:ext cx="7898921" cy="2059739"/>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71" name="Google Shape;1171;p158"/>
          <p:cNvSpPr txBox="1">
            <a:spLocks noGrp="1"/>
          </p:cNvSpPr>
          <p:nvPr>
            <p:ph type="body" idx="1"/>
          </p:nvPr>
        </p:nvSpPr>
        <p:spPr>
          <a:xfrm>
            <a:off x="11248848" y="4798262"/>
            <a:ext cx="5268709"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000000"/>
              </a:buClr>
              <a:buSzPts val="3200"/>
              <a:buFont typeface="Montserrat Medium"/>
              <a:buNone/>
              <a:defRPr sz="3200">
                <a:latin typeface="Montserrat Medium"/>
                <a:ea typeface="Montserrat Medium"/>
                <a:cs typeface="Montserrat Medium"/>
                <a:sym typeface="Montserrat Medium"/>
              </a:defRPr>
            </a:lvl1pPr>
            <a:lvl2pPr marL="914400" lvl="1" indent="-431800" algn="l">
              <a:lnSpc>
                <a:spcPct val="130000"/>
              </a:lnSpc>
              <a:spcBef>
                <a:spcPts val="2000"/>
              </a:spcBef>
              <a:spcAft>
                <a:spcPts val="0"/>
              </a:spcAft>
              <a:buClr>
                <a:srgbClr val="000000"/>
              </a:buClr>
              <a:buSzPts val="3200"/>
              <a:buFont typeface="Montserrat Medium"/>
              <a:buChar char="•"/>
              <a:defRPr sz="3200">
                <a:latin typeface="Montserrat Medium"/>
                <a:ea typeface="Montserrat Medium"/>
                <a:cs typeface="Montserrat Medium"/>
                <a:sym typeface="Montserrat Medium"/>
              </a:defRPr>
            </a:lvl2pPr>
            <a:lvl3pPr marL="1371600" lvl="2" indent="-431800" algn="l">
              <a:lnSpc>
                <a:spcPct val="130000"/>
              </a:lnSpc>
              <a:spcBef>
                <a:spcPts val="2000"/>
              </a:spcBef>
              <a:spcAft>
                <a:spcPts val="0"/>
              </a:spcAft>
              <a:buClr>
                <a:srgbClr val="000000"/>
              </a:buClr>
              <a:buSzPts val="3200"/>
              <a:buFont typeface="Montserrat Medium"/>
              <a:buChar char="•"/>
              <a:defRPr sz="3200">
                <a:latin typeface="Montserrat Medium"/>
                <a:ea typeface="Montserrat Medium"/>
                <a:cs typeface="Montserrat Medium"/>
                <a:sym typeface="Montserrat Medium"/>
              </a:defRPr>
            </a:lvl3pPr>
            <a:lvl4pPr marL="1828800" lvl="3" indent="-431800" algn="l">
              <a:lnSpc>
                <a:spcPct val="130000"/>
              </a:lnSpc>
              <a:spcBef>
                <a:spcPts val="2000"/>
              </a:spcBef>
              <a:spcAft>
                <a:spcPts val="0"/>
              </a:spcAft>
              <a:buClr>
                <a:srgbClr val="000000"/>
              </a:buClr>
              <a:buSzPts val="3200"/>
              <a:buFont typeface="Montserrat Medium"/>
              <a:buChar char="•"/>
              <a:defRPr sz="3200">
                <a:latin typeface="Montserrat Medium"/>
                <a:ea typeface="Montserrat Medium"/>
                <a:cs typeface="Montserrat Medium"/>
                <a:sym typeface="Montserrat Medium"/>
              </a:defRPr>
            </a:lvl4pPr>
            <a:lvl5pPr marL="2286000" lvl="4" indent="-431800" algn="l">
              <a:lnSpc>
                <a:spcPct val="130000"/>
              </a:lnSpc>
              <a:spcBef>
                <a:spcPts val="2000"/>
              </a:spcBef>
              <a:spcAft>
                <a:spcPts val="0"/>
              </a:spcAft>
              <a:buClr>
                <a:srgbClr val="000000"/>
              </a:buClr>
              <a:buSzPts val="3200"/>
              <a:buFont typeface="Montserrat Medium"/>
              <a:buChar char="•"/>
              <a:defRPr sz="3200">
                <a:latin typeface="Montserrat Medium"/>
                <a:ea typeface="Montserrat Medium"/>
                <a:cs typeface="Montserrat Medium"/>
                <a:sym typeface="Montserrat Medium"/>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72" name="Google Shape;1172;p158"/>
          <p:cNvSpPr txBox="1">
            <a:spLocks noGrp="1"/>
          </p:cNvSpPr>
          <p:nvPr>
            <p:ph type="body" idx="2"/>
          </p:nvPr>
        </p:nvSpPr>
        <p:spPr>
          <a:xfrm>
            <a:off x="11248848" y="5395162"/>
            <a:ext cx="5268709" cy="178668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73" name="Google Shape;1173;p158"/>
          <p:cNvSpPr txBox="1">
            <a:spLocks noGrp="1"/>
          </p:cNvSpPr>
          <p:nvPr>
            <p:ph type="body" idx="3"/>
          </p:nvPr>
        </p:nvSpPr>
        <p:spPr>
          <a:xfrm>
            <a:off x="17438898" y="4798262"/>
            <a:ext cx="5268710"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74" name="Google Shape;1174;p158"/>
          <p:cNvSpPr txBox="1">
            <a:spLocks noGrp="1"/>
          </p:cNvSpPr>
          <p:nvPr>
            <p:ph type="body" idx="4"/>
          </p:nvPr>
        </p:nvSpPr>
        <p:spPr>
          <a:xfrm>
            <a:off x="17438898" y="5395162"/>
            <a:ext cx="5268710" cy="178668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75" name="Google Shape;1175;p158"/>
          <p:cNvSpPr txBox="1">
            <a:spLocks noGrp="1"/>
          </p:cNvSpPr>
          <p:nvPr>
            <p:ph type="body" idx="5"/>
          </p:nvPr>
        </p:nvSpPr>
        <p:spPr>
          <a:xfrm>
            <a:off x="11248848" y="7762040"/>
            <a:ext cx="526870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76" name="Google Shape;1176;p158"/>
          <p:cNvSpPr txBox="1">
            <a:spLocks noGrp="1"/>
          </p:cNvSpPr>
          <p:nvPr>
            <p:ph type="body" idx="6"/>
          </p:nvPr>
        </p:nvSpPr>
        <p:spPr>
          <a:xfrm>
            <a:off x="11248848" y="8358940"/>
            <a:ext cx="5268709" cy="178668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77" name="Google Shape;1177;p158"/>
          <p:cNvSpPr txBox="1">
            <a:spLocks noGrp="1"/>
          </p:cNvSpPr>
          <p:nvPr>
            <p:ph type="body" idx="7"/>
          </p:nvPr>
        </p:nvSpPr>
        <p:spPr>
          <a:xfrm>
            <a:off x="17438898" y="7762040"/>
            <a:ext cx="5268710"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78" name="Google Shape;1178;p158"/>
          <p:cNvSpPr txBox="1">
            <a:spLocks noGrp="1"/>
          </p:cNvSpPr>
          <p:nvPr>
            <p:ph type="body" idx="8"/>
          </p:nvPr>
        </p:nvSpPr>
        <p:spPr>
          <a:xfrm>
            <a:off x="17438898" y="8358940"/>
            <a:ext cx="5268710" cy="178668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Follow Us">
  <p:cSld name="Follow Us">
    <p:bg>
      <p:bgPr>
        <a:solidFill>
          <a:srgbClr val="000000"/>
        </a:solidFill>
        <a:effectLst/>
      </p:bgPr>
    </p:bg>
    <p:spTree>
      <p:nvGrpSpPr>
        <p:cNvPr id="1" name="Shape 1179"/>
        <p:cNvGrpSpPr/>
        <p:nvPr/>
      </p:nvGrpSpPr>
      <p:grpSpPr>
        <a:xfrm>
          <a:off x="0" y="0"/>
          <a:ext cx="0" cy="0"/>
          <a:chOff x="0" y="0"/>
          <a:chExt cx="0" cy="0"/>
        </a:xfrm>
      </p:grpSpPr>
      <p:sp>
        <p:nvSpPr>
          <p:cNvPr id="1180" name="Google Shape;1180;p159"/>
          <p:cNvSpPr txBox="1">
            <a:spLocks noGrp="1"/>
          </p:cNvSpPr>
          <p:nvPr>
            <p:ph type="title"/>
          </p:nvPr>
        </p:nvSpPr>
        <p:spPr>
          <a:xfrm>
            <a:off x="4305300" y="1495191"/>
            <a:ext cx="15773400" cy="1133709"/>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8000"/>
              <a:buFont typeface="Montserrat SemiBold"/>
              <a:buNone/>
              <a:defRPr sz="8000" b="0" cap="none">
                <a:solidFill>
                  <a:srgbClr val="FFFFFF"/>
                </a:solidFill>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81" name="Google Shape;1181;p159"/>
          <p:cNvSpPr txBox="1">
            <a:spLocks noGrp="1"/>
          </p:cNvSpPr>
          <p:nvPr>
            <p:ph type="body" idx="1"/>
          </p:nvPr>
        </p:nvSpPr>
        <p:spPr>
          <a:xfrm>
            <a:off x="7569200" y="8237977"/>
            <a:ext cx="3992885" cy="829825"/>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1pPr>
            <a:lvl2pPr marL="914400" lvl="1"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2pPr>
            <a:lvl3pPr marL="1371600" lvl="2" indent="-457200" algn="ctr">
              <a:lnSpc>
                <a:spcPct val="130000"/>
              </a:lnSpc>
              <a:spcBef>
                <a:spcPts val="2000"/>
              </a:spcBef>
              <a:spcAft>
                <a:spcPts val="0"/>
              </a:spcAft>
              <a:buClr>
                <a:srgbClr val="FFFFFF"/>
              </a:buClr>
              <a:buSzPts val="3600"/>
              <a:buFont typeface="Montserrat SemiBold"/>
              <a:buChar char="•"/>
              <a:defRPr sz="3600">
                <a:solidFill>
                  <a:srgbClr val="FFFFFF"/>
                </a:solidFill>
                <a:latin typeface="Montserrat SemiBold"/>
                <a:ea typeface="Montserrat SemiBold"/>
                <a:cs typeface="Montserrat SemiBold"/>
                <a:sym typeface="Montserrat SemiBold"/>
              </a:defRPr>
            </a:lvl3pPr>
            <a:lvl4pPr marL="1828800" lvl="3" indent="-457200" algn="ctr">
              <a:lnSpc>
                <a:spcPct val="130000"/>
              </a:lnSpc>
              <a:spcBef>
                <a:spcPts val="2000"/>
              </a:spcBef>
              <a:spcAft>
                <a:spcPts val="0"/>
              </a:spcAft>
              <a:buClr>
                <a:srgbClr val="FFFFFF"/>
              </a:buClr>
              <a:buSzPts val="3600"/>
              <a:buFont typeface="Montserrat SemiBold"/>
              <a:buChar char="•"/>
              <a:defRPr sz="3600">
                <a:solidFill>
                  <a:srgbClr val="FFFFFF"/>
                </a:solidFill>
                <a:latin typeface="Montserrat SemiBold"/>
                <a:ea typeface="Montserrat SemiBold"/>
                <a:cs typeface="Montserrat SemiBold"/>
                <a:sym typeface="Montserrat SemiBold"/>
              </a:defRPr>
            </a:lvl4pPr>
            <a:lvl5pPr marL="2286000" lvl="4" indent="-457200" algn="ctr">
              <a:lnSpc>
                <a:spcPct val="130000"/>
              </a:lnSpc>
              <a:spcBef>
                <a:spcPts val="2000"/>
              </a:spcBef>
              <a:spcAft>
                <a:spcPts val="0"/>
              </a:spcAft>
              <a:buClr>
                <a:srgbClr val="FFFFFF"/>
              </a:buClr>
              <a:buSzPts val="3600"/>
              <a:buFont typeface="Montserrat SemiBold"/>
              <a:buChar char="•"/>
              <a:defRPr sz="3600">
                <a:solidFill>
                  <a:srgbClr val="FFFFFF"/>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82" name="Google Shape;1182;p159"/>
          <p:cNvSpPr txBox="1">
            <a:spLocks noGrp="1"/>
          </p:cNvSpPr>
          <p:nvPr>
            <p:ph type="body" idx="2"/>
          </p:nvPr>
        </p:nvSpPr>
        <p:spPr>
          <a:xfrm>
            <a:off x="7569200" y="9048752"/>
            <a:ext cx="3992885" cy="584199"/>
          </a:xfrm>
          <a:prstGeom prst="rect">
            <a:avLst/>
          </a:prstGeom>
          <a:noFill/>
          <a:ln>
            <a:noFill/>
          </a:ln>
        </p:spPr>
        <p:txBody>
          <a:bodyPr spcFirstLastPara="1" wrap="square" lIns="0" tIns="0" rIns="0" bIns="0" anchor="ctr" anchorCtr="0">
            <a:normAutofit/>
          </a:bodyPr>
          <a:lstStyle>
            <a:lvl1pPr marL="457200" lvl="0" indent="-228600" algn="ctr">
              <a:lnSpc>
                <a:spcPct val="120000"/>
              </a:lnSpc>
              <a:spcBef>
                <a:spcPts val="1200"/>
              </a:spcBef>
              <a:spcAft>
                <a:spcPts val="0"/>
              </a:spcAft>
              <a:buClr>
                <a:srgbClr val="FFFFFF"/>
              </a:buClr>
              <a:buSzPts val="2800"/>
              <a:buFont typeface="Avenir"/>
              <a:buNone/>
              <a:defRPr sz="28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83" name="Google Shape;1183;p159"/>
          <p:cNvSpPr txBox="1">
            <a:spLocks noGrp="1"/>
          </p:cNvSpPr>
          <p:nvPr>
            <p:ph type="body" idx="3"/>
          </p:nvPr>
        </p:nvSpPr>
        <p:spPr>
          <a:xfrm>
            <a:off x="2418079" y="8237977"/>
            <a:ext cx="3992886"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84" name="Google Shape;1184;p159"/>
          <p:cNvSpPr txBox="1">
            <a:spLocks noGrp="1"/>
          </p:cNvSpPr>
          <p:nvPr>
            <p:ph type="body" idx="4"/>
          </p:nvPr>
        </p:nvSpPr>
        <p:spPr>
          <a:xfrm>
            <a:off x="2418079" y="9048752"/>
            <a:ext cx="3992886" cy="584199"/>
          </a:xfrm>
          <a:prstGeom prst="rect">
            <a:avLst/>
          </a:prstGeom>
          <a:noFill/>
          <a:ln>
            <a:noFill/>
          </a:ln>
        </p:spPr>
        <p:txBody>
          <a:bodyPr spcFirstLastPara="1" wrap="square" lIns="0" tIns="0" rIns="0" bIns="0" anchor="ctr" anchorCtr="0">
            <a:normAutofit/>
          </a:bodyPr>
          <a:lstStyle>
            <a:lvl1pPr marL="457200" lvl="0" indent="-228600" algn="ctr">
              <a:lnSpc>
                <a:spcPct val="120000"/>
              </a:lnSpc>
              <a:spcBef>
                <a:spcPts val="1200"/>
              </a:spcBef>
              <a:spcAft>
                <a:spcPts val="0"/>
              </a:spcAft>
              <a:buClr>
                <a:srgbClr val="FFFFFF"/>
              </a:buClr>
              <a:buSzPts val="2800"/>
              <a:buFont typeface="Avenir"/>
              <a:buNone/>
              <a:defRPr sz="28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85" name="Google Shape;1185;p159"/>
          <p:cNvSpPr txBox="1">
            <a:spLocks noGrp="1"/>
          </p:cNvSpPr>
          <p:nvPr>
            <p:ph type="body" idx="5"/>
          </p:nvPr>
        </p:nvSpPr>
        <p:spPr>
          <a:xfrm>
            <a:off x="17871439" y="8237977"/>
            <a:ext cx="3992885"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86" name="Google Shape;1186;p159"/>
          <p:cNvSpPr txBox="1">
            <a:spLocks noGrp="1"/>
          </p:cNvSpPr>
          <p:nvPr>
            <p:ph type="body" idx="6"/>
          </p:nvPr>
        </p:nvSpPr>
        <p:spPr>
          <a:xfrm>
            <a:off x="17871439" y="9048752"/>
            <a:ext cx="3992885" cy="584199"/>
          </a:xfrm>
          <a:prstGeom prst="rect">
            <a:avLst/>
          </a:prstGeom>
          <a:noFill/>
          <a:ln>
            <a:noFill/>
          </a:ln>
        </p:spPr>
        <p:txBody>
          <a:bodyPr spcFirstLastPara="1" wrap="square" lIns="0" tIns="0" rIns="0" bIns="0" anchor="ctr" anchorCtr="0">
            <a:normAutofit/>
          </a:bodyPr>
          <a:lstStyle>
            <a:lvl1pPr marL="457200" lvl="0" indent="-228600" algn="ctr">
              <a:lnSpc>
                <a:spcPct val="120000"/>
              </a:lnSpc>
              <a:spcBef>
                <a:spcPts val="1200"/>
              </a:spcBef>
              <a:spcAft>
                <a:spcPts val="0"/>
              </a:spcAft>
              <a:buClr>
                <a:srgbClr val="FFFFFF"/>
              </a:buClr>
              <a:buSzPts val="2800"/>
              <a:buFont typeface="Avenir"/>
              <a:buNone/>
              <a:defRPr sz="28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87" name="Google Shape;1187;p159"/>
          <p:cNvSpPr txBox="1">
            <a:spLocks noGrp="1"/>
          </p:cNvSpPr>
          <p:nvPr>
            <p:ph type="body" idx="7"/>
          </p:nvPr>
        </p:nvSpPr>
        <p:spPr>
          <a:xfrm>
            <a:off x="12720319" y="8237977"/>
            <a:ext cx="3992885"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88" name="Google Shape;1188;p159"/>
          <p:cNvSpPr txBox="1">
            <a:spLocks noGrp="1"/>
          </p:cNvSpPr>
          <p:nvPr>
            <p:ph type="body" idx="8"/>
          </p:nvPr>
        </p:nvSpPr>
        <p:spPr>
          <a:xfrm>
            <a:off x="12720319" y="9048752"/>
            <a:ext cx="3992885" cy="584199"/>
          </a:xfrm>
          <a:prstGeom prst="rect">
            <a:avLst/>
          </a:prstGeom>
          <a:noFill/>
          <a:ln>
            <a:noFill/>
          </a:ln>
        </p:spPr>
        <p:txBody>
          <a:bodyPr spcFirstLastPara="1" wrap="square" lIns="0" tIns="0" rIns="0" bIns="0" anchor="ctr" anchorCtr="0">
            <a:normAutofit/>
          </a:bodyPr>
          <a:lstStyle>
            <a:lvl1pPr marL="457200" lvl="0" indent="-228600" algn="ctr">
              <a:lnSpc>
                <a:spcPct val="120000"/>
              </a:lnSpc>
              <a:spcBef>
                <a:spcPts val="1200"/>
              </a:spcBef>
              <a:spcAft>
                <a:spcPts val="0"/>
              </a:spcAft>
              <a:buClr>
                <a:srgbClr val="FFFFFF"/>
              </a:buClr>
              <a:buSzPts val="2800"/>
              <a:buFont typeface="Avenir"/>
              <a:buNone/>
              <a:defRPr sz="28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89" name="Google Shape;1189;p159"/>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b="0" i="0" u="none" strike="noStrike" cap="none">
                <a:solidFill>
                  <a:srgbClr val="000000"/>
                </a:solidFill>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70"/>
        <p:cNvGrpSpPr/>
        <p:nvPr/>
      </p:nvGrpSpPr>
      <p:grpSpPr>
        <a:xfrm>
          <a:off x="0" y="0"/>
          <a:ext cx="0" cy="0"/>
          <a:chOff x="0" y="0"/>
          <a:chExt cx="0" cy="0"/>
        </a:xfrm>
      </p:grpSpPr>
      <p:sp>
        <p:nvSpPr>
          <p:cNvPr id="71" name="Google Shape;71;p30"/>
          <p:cNvSpPr>
            <a:spLocks noGrp="1"/>
          </p:cNvSpPr>
          <p:nvPr>
            <p:ph type="pic" idx="2"/>
          </p:nvPr>
        </p:nvSpPr>
        <p:spPr>
          <a:xfrm>
            <a:off x="15760700" y="1016000"/>
            <a:ext cx="7439099" cy="5949678"/>
          </a:xfrm>
          <a:prstGeom prst="rect">
            <a:avLst/>
          </a:prstGeom>
          <a:noFill/>
          <a:ln>
            <a:noFill/>
          </a:ln>
        </p:spPr>
      </p:sp>
      <p:sp>
        <p:nvSpPr>
          <p:cNvPr id="72" name="Google Shape;72;p30"/>
          <p:cNvSpPr>
            <a:spLocks noGrp="1"/>
          </p:cNvSpPr>
          <p:nvPr>
            <p:ph type="pic" idx="3"/>
          </p:nvPr>
        </p:nvSpPr>
        <p:spPr>
          <a:xfrm>
            <a:off x="13500100" y="3978275"/>
            <a:ext cx="10439400" cy="12150181"/>
          </a:xfrm>
          <a:prstGeom prst="rect">
            <a:avLst/>
          </a:prstGeom>
          <a:noFill/>
          <a:ln>
            <a:noFill/>
          </a:ln>
        </p:spPr>
      </p:sp>
      <p:sp>
        <p:nvSpPr>
          <p:cNvPr id="73" name="Google Shape;73;p30"/>
          <p:cNvSpPr>
            <a:spLocks noGrp="1"/>
          </p:cNvSpPr>
          <p:nvPr>
            <p:ph type="pic" idx="4"/>
          </p:nvPr>
        </p:nvSpPr>
        <p:spPr>
          <a:xfrm>
            <a:off x="-139700" y="495300"/>
            <a:ext cx="16611600" cy="12458701"/>
          </a:xfrm>
          <a:prstGeom prst="rect">
            <a:avLst/>
          </a:prstGeom>
          <a:noFill/>
          <a:ln>
            <a:noFill/>
          </a:ln>
        </p:spPr>
      </p:sp>
      <p:sp>
        <p:nvSpPr>
          <p:cNvPr id="74" name="Google Shape;74;p3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75"/>
        <p:cNvGrpSpPr/>
        <p:nvPr/>
      </p:nvGrpSpPr>
      <p:grpSpPr>
        <a:xfrm>
          <a:off x="0" y="0"/>
          <a:ext cx="0" cy="0"/>
          <a:chOff x="0" y="0"/>
          <a:chExt cx="0" cy="0"/>
        </a:xfrm>
      </p:grpSpPr>
      <p:sp>
        <p:nvSpPr>
          <p:cNvPr id="76" name="Google Shape;76;p31"/>
          <p:cNvSpPr>
            <a:spLocks noGrp="1"/>
          </p:cNvSpPr>
          <p:nvPr>
            <p:ph type="pic" idx="2"/>
          </p:nvPr>
        </p:nvSpPr>
        <p:spPr>
          <a:xfrm>
            <a:off x="-1333500" y="-5524500"/>
            <a:ext cx="27051001" cy="21640800"/>
          </a:xfrm>
          <a:prstGeom prst="rect">
            <a:avLst/>
          </a:prstGeom>
          <a:noFill/>
          <a:ln>
            <a:noFill/>
          </a:ln>
        </p:spPr>
      </p:sp>
      <p:sp>
        <p:nvSpPr>
          <p:cNvPr id="77" name="Google Shape;77;p3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a:solidFill>
                  <a:srgbClr val="FFFFFF"/>
                </a:solidFill>
              </a:defRPr>
            </a:lvl1pPr>
            <a:lvl2pPr marL="0" lvl="1" indent="0" algn="ctr">
              <a:lnSpc>
                <a:spcPct val="100000"/>
              </a:lnSpc>
              <a:spcBef>
                <a:spcPts val="0"/>
              </a:spcBef>
              <a:spcAft>
                <a:spcPts val="0"/>
              </a:spcAft>
              <a:buClr>
                <a:srgbClr val="FFFFFF"/>
              </a:buClr>
              <a:buSzPts val="1800"/>
              <a:buFont typeface="Helvetica Neue"/>
              <a:buNone/>
              <a:defRPr>
                <a:solidFill>
                  <a:srgbClr val="FFFFFF"/>
                </a:solidFill>
              </a:defRPr>
            </a:lvl2pPr>
            <a:lvl3pPr marL="0" lvl="2" indent="0" algn="ctr">
              <a:lnSpc>
                <a:spcPct val="100000"/>
              </a:lnSpc>
              <a:spcBef>
                <a:spcPts val="0"/>
              </a:spcBef>
              <a:spcAft>
                <a:spcPts val="0"/>
              </a:spcAft>
              <a:buClr>
                <a:srgbClr val="FFFFFF"/>
              </a:buClr>
              <a:buSzPts val="1800"/>
              <a:buFont typeface="Helvetica Neue"/>
              <a:buNone/>
              <a:defRPr>
                <a:solidFill>
                  <a:srgbClr val="FFFFFF"/>
                </a:solidFill>
              </a:defRPr>
            </a:lvl3pPr>
            <a:lvl4pPr marL="0" lvl="3" indent="0" algn="ctr">
              <a:lnSpc>
                <a:spcPct val="100000"/>
              </a:lnSpc>
              <a:spcBef>
                <a:spcPts val="0"/>
              </a:spcBef>
              <a:spcAft>
                <a:spcPts val="0"/>
              </a:spcAft>
              <a:buClr>
                <a:srgbClr val="FFFFFF"/>
              </a:buClr>
              <a:buSzPts val="1800"/>
              <a:buFont typeface="Helvetica Neue"/>
              <a:buNone/>
              <a:defRPr>
                <a:solidFill>
                  <a:srgbClr val="FFFFFF"/>
                </a:solidFill>
              </a:defRPr>
            </a:lvl4pPr>
            <a:lvl5pPr marL="0" lvl="4" indent="0" algn="ctr">
              <a:lnSpc>
                <a:spcPct val="100000"/>
              </a:lnSpc>
              <a:spcBef>
                <a:spcPts val="0"/>
              </a:spcBef>
              <a:spcAft>
                <a:spcPts val="0"/>
              </a:spcAft>
              <a:buClr>
                <a:srgbClr val="FFFFFF"/>
              </a:buClr>
              <a:buSzPts val="1800"/>
              <a:buFont typeface="Helvetica Neue"/>
              <a:buNone/>
              <a:defRPr>
                <a:solidFill>
                  <a:srgbClr val="FFFFFF"/>
                </a:solidFill>
              </a:defRPr>
            </a:lvl5pPr>
            <a:lvl6pPr marL="0" lvl="5" indent="0" algn="ctr">
              <a:lnSpc>
                <a:spcPct val="100000"/>
              </a:lnSpc>
              <a:spcBef>
                <a:spcPts val="0"/>
              </a:spcBef>
              <a:spcAft>
                <a:spcPts val="0"/>
              </a:spcAft>
              <a:buClr>
                <a:srgbClr val="FFFFFF"/>
              </a:buClr>
              <a:buSzPts val="1800"/>
              <a:buFont typeface="Helvetica Neue"/>
              <a:buNone/>
              <a:defRPr>
                <a:solidFill>
                  <a:srgbClr val="FFFFFF"/>
                </a:solidFill>
              </a:defRPr>
            </a:lvl6pPr>
            <a:lvl7pPr marL="0" lvl="6" indent="0" algn="ctr">
              <a:lnSpc>
                <a:spcPct val="100000"/>
              </a:lnSpc>
              <a:spcBef>
                <a:spcPts val="0"/>
              </a:spcBef>
              <a:spcAft>
                <a:spcPts val="0"/>
              </a:spcAft>
              <a:buClr>
                <a:srgbClr val="FFFFFF"/>
              </a:buClr>
              <a:buSzPts val="1800"/>
              <a:buFont typeface="Helvetica Neue"/>
              <a:buNone/>
              <a:defRPr>
                <a:solidFill>
                  <a:srgbClr val="FFFFFF"/>
                </a:solidFill>
              </a:defRPr>
            </a:lvl7pPr>
            <a:lvl8pPr marL="0" lvl="7" indent="0" algn="ctr">
              <a:lnSpc>
                <a:spcPct val="100000"/>
              </a:lnSpc>
              <a:spcBef>
                <a:spcPts val="0"/>
              </a:spcBef>
              <a:spcAft>
                <a:spcPts val="0"/>
              </a:spcAft>
              <a:buClr>
                <a:srgbClr val="FFFFFF"/>
              </a:buClr>
              <a:buSzPts val="1800"/>
              <a:buFont typeface="Helvetica Neue"/>
              <a:buNone/>
              <a:defRPr>
                <a:solidFill>
                  <a:srgbClr val="FFFFFF"/>
                </a:solidFill>
              </a:defRPr>
            </a:lvl8pPr>
            <a:lvl9pPr marL="0" lvl="8" indent="0" algn="ctr">
              <a:lnSpc>
                <a:spcPct val="100000"/>
              </a:lnSpc>
              <a:spcBef>
                <a:spcPts val="0"/>
              </a:spcBef>
              <a:spcAft>
                <a:spcPts val="0"/>
              </a:spcAft>
              <a:buClr>
                <a:srgbClr val="FFFFFF"/>
              </a:buClr>
              <a:buSzPts val="1800"/>
              <a:buFont typeface="Helvetica Neue"/>
              <a:buNone/>
              <a:defRPr>
                <a:solidFill>
                  <a:srgbClr val="FFFFFF"/>
                </a:solidFill>
              </a:defRPr>
            </a:lvl9pPr>
          </a:lstStyle>
          <a:p>
            <a:pPr marL="0" lvl="0" indent="0" algn="ctr" rtl="0">
              <a:spcBef>
                <a:spcPts val="0"/>
              </a:spcBef>
              <a:spcAft>
                <a:spcPts val="0"/>
              </a:spcAft>
              <a:buNone/>
            </a:pPr>
            <a:fld id="{00000000-1234-1234-1234-123412341234}" type="slidenum">
              <a:rPr lang="en-US"/>
              <a:t>‹#›</a:t>
            </a:fld>
            <a:endParaRPr sz="1800" b="0" i="0" u="none" strike="noStrike" cap="none">
              <a:latin typeface="Helvetica Neue"/>
              <a:ea typeface="Helvetica Neue"/>
              <a:cs typeface="Helvetica Neue"/>
              <a:sym typeface="Helvetica Neue"/>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0">
  <p:cSld name="Custom Layout 0">
    <p:bg>
      <p:bgPr>
        <a:solidFill>
          <a:srgbClr val="FCE5E7"/>
        </a:solidFill>
        <a:effectLst/>
      </p:bgPr>
    </p:bg>
    <p:spTree>
      <p:nvGrpSpPr>
        <p:cNvPr id="1" name="Shape 78"/>
        <p:cNvGrpSpPr/>
        <p:nvPr/>
      </p:nvGrpSpPr>
      <p:grpSpPr>
        <a:xfrm>
          <a:off x="0" y="0"/>
          <a:ext cx="0" cy="0"/>
          <a:chOff x="0" y="0"/>
          <a:chExt cx="0" cy="0"/>
        </a:xfrm>
      </p:grpSpPr>
      <p:sp>
        <p:nvSpPr>
          <p:cNvPr id="79" name="Google Shape;79;p32"/>
          <p:cNvSpPr txBox="1">
            <a:spLocks noGrp="1"/>
          </p:cNvSpPr>
          <p:nvPr>
            <p:ph type="sldNum" idx="12"/>
          </p:nvPr>
        </p:nvSpPr>
        <p:spPr>
          <a:xfrm>
            <a:off x="17475200" y="12344399"/>
            <a:ext cx="5689600" cy="736601"/>
          </a:xfrm>
          <a:prstGeom prst="rect">
            <a:avLst/>
          </a:prstGeom>
          <a:noFill/>
          <a:ln>
            <a:noFill/>
          </a:ln>
        </p:spPr>
        <p:txBody>
          <a:bodyPr spcFirstLastPara="1" wrap="square" lIns="57150" tIns="57150" rIns="57150" bIns="57150" anchor="ctr" anchorCtr="0">
            <a:spAutoFit/>
          </a:bodyPr>
          <a:lstStyle>
            <a:lvl1pPr marL="0" lvl="0" indent="0" algn="r">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1pPr>
            <a:lvl2pPr marL="0" lvl="1" indent="0" algn="r">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2pPr>
            <a:lvl3pPr marL="0" lvl="2" indent="0" algn="r">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3pPr>
            <a:lvl4pPr marL="0" lvl="3" indent="0" algn="r">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4pPr>
            <a:lvl5pPr marL="0" lvl="4" indent="0" algn="r">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5pPr>
            <a:lvl6pPr marL="0" lvl="5" indent="0" algn="r">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6pPr>
            <a:lvl7pPr marL="0" lvl="6" indent="0" algn="r">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7pPr>
            <a:lvl8pPr marL="0" lvl="7" indent="0" algn="r">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8pPr>
            <a:lvl9pPr marL="0" lvl="8" indent="0" algn="r">
              <a:lnSpc>
                <a:spcPct val="100000"/>
              </a:lnSpc>
              <a:spcBef>
                <a:spcPts val="0"/>
              </a:spcBef>
              <a:spcAft>
                <a:spcPts val="0"/>
              </a:spcAft>
              <a:buClr>
                <a:srgbClr val="000000"/>
              </a:buClr>
              <a:buSzPts val="1400"/>
              <a:buFont typeface="Calibri"/>
              <a:buNone/>
              <a:defRPr sz="1400">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0_Cover Slide">
  <p:cSld name="0_Cover Slide">
    <p:bg>
      <p:bgPr>
        <a:blipFill>
          <a:blip r:embed="rId2">
            <a:alphaModFix/>
          </a:blip>
          <a:stretch>
            <a:fillRect/>
          </a:stretch>
        </a:blipFill>
        <a:effectLst/>
      </p:bgPr>
    </p:bg>
    <p:spTree>
      <p:nvGrpSpPr>
        <p:cNvPr id="1" name="Shape 80"/>
        <p:cNvGrpSpPr/>
        <p:nvPr/>
      </p:nvGrpSpPr>
      <p:grpSpPr>
        <a:xfrm>
          <a:off x="0" y="0"/>
          <a:ext cx="0" cy="0"/>
          <a:chOff x="0" y="0"/>
          <a:chExt cx="0" cy="0"/>
        </a:xfrm>
      </p:grpSpPr>
      <p:sp>
        <p:nvSpPr>
          <p:cNvPr id="81" name="Google Shape;81;p33"/>
          <p:cNvSpPr/>
          <p:nvPr/>
        </p:nvSpPr>
        <p:spPr>
          <a:xfrm>
            <a:off x="1773163" y="1572405"/>
            <a:ext cx="17002245" cy="10002092"/>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500"/>
              <a:buFont typeface="Roboto"/>
              <a:buNone/>
            </a:pPr>
            <a:endParaRPr sz="3500" b="0" i="0" u="none" strike="noStrike" cap="none">
              <a:solidFill>
                <a:srgbClr val="5E5E5E"/>
              </a:solidFill>
              <a:latin typeface="Avenir"/>
              <a:ea typeface="Avenir"/>
              <a:cs typeface="Avenir"/>
              <a:sym typeface="Avenir"/>
            </a:endParaRPr>
          </a:p>
        </p:txBody>
      </p:sp>
      <p:sp>
        <p:nvSpPr>
          <p:cNvPr id="82" name="Google Shape;82;p33"/>
          <p:cNvSpPr>
            <a:spLocks noGrp="1"/>
          </p:cNvSpPr>
          <p:nvPr>
            <p:ph type="pic" idx="2"/>
          </p:nvPr>
        </p:nvSpPr>
        <p:spPr>
          <a:xfrm>
            <a:off x="12700" y="0"/>
            <a:ext cx="17280001" cy="10080001"/>
          </a:xfrm>
          <a:prstGeom prst="rect">
            <a:avLst/>
          </a:prstGeom>
          <a:noFill/>
          <a:ln>
            <a:noFill/>
          </a:ln>
        </p:spPr>
      </p:sp>
      <p:sp>
        <p:nvSpPr>
          <p:cNvPr id="83" name="Google Shape;83;p33"/>
          <p:cNvSpPr txBox="1">
            <a:spLocks noGrp="1"/>
          </p:cNvSpPr>
          <p:nvPr>
            <p:ph type="sldNum" idx="12"/>
          </p:nvPr>
        </p:nvSpPr>
        <p:spPr>
          <a:xfrm>
            <a:off x="11786023" y="12329159"/>
            <a:ext cx="5683674" cy="7670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1pPr>
            <a:lvl2pPr marL="0" lvl="1"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2pPr>
            <a:lvl3pPr marL="0" lvl="2"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3pPr>
            <a:lvl4pPr marL="0" lvl="3"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4pPr>
            <a:lvl5pPr marL="0" lvl="4"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5pPr>
            <a:lvl6pPr marL="0" lvl="5"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6pPr>
            <a:lvl7pPr marL="0" lvl="6"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7pPr>
            <a:lvl8pPr marL="0" lvl="7"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8pPr>
            <a:lvl9pPr marL="0" lvl="8"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_Layout Slide">
  <p:cSld name="3_Layout Slide">
    <p:bg>
      <p:bgPr>
        <a:blipFill>
          <a:blip r:embed="rId2">
            <a:alphaModFix/>
          </a:blip>
          <a:stretch>
            <a:fillRect/>
          </a:stretch>
        </a:blipFill>
        <a:effectLst/>
      </p:bgPr>
    </p:bg>
    <p:spTree>
      <p:nvGrpSpPr>
        <p:cNvPr id="1" name="Shape 84"/>
        <p:cNvGrpSpPr/>
        <p:nvPr/>
      </p:nvGrpSpPr>
      <p:grpSpPr>
        <a:xfrm>
          <a:off x="0" y="0"/>
          <a:ext cx="0" cy="0"/>
          <a:chOff x="0" y="0"/>
          <a:chExt cx="0" cy="0"/>
        </a:xfrm>
      </p:grpSpPr>
      <p:sp>
        <p:nvSpPr>
          <p:cNvPr id="85" name="Google Shape;85;p34"/>
          <p:cNvSpPr/>
          <p:nvPr/>
        </p:nvSpPr>
        <p:spPr>
          <a:xfrm>
            <a:off x="12699" y="2"/>
            <a:ext cx="12189601" cy="13719176"/>
          </a:xfrm>
          <a:prstGeom prst="rect">
            <a:avLst/>
          </a:prstGeom>
          <a:solidFill>
            <a:srgbClr val="ECE7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95959"/>
              </a:buClr>
              <a:buSzPts val="3500"/>
              <a:buFont typeface="Roboto"/>
              <a:buNone/>
            </a:pPr>
            <a:endParaRPr sz="3500" b="0" i="0" u="none" strike="noStrike" cap="none">
              <a:solidFill>
                <a:srgbClr val="5E5E5E"/>
              </a:solidFill>
              <a:latin typeface="Avenir"/>
              <a:ea typeface="Avenir"/>
              <a:cs typeface="Avenir"/>
              <a:sym typeface="Avenir"/>
            </a:endParaRPr>
          </a:p>
        </p:txBody>
      </p:sp>
      <p:sp>
        <p:nvSpPr>
          <p:cNvPr id="86" name="Google Shape;86;p34"/>
          <p:cNvSpPr>
            <a:spLocks noGrp="1"/>
          </p:cNvSpPr>
          <p:nvPr>
            <p:ph type="pic" idx="2"/>
          </p:nvPr>
        </p:nvSpPr>
        <p:spPr>
          <a:xfrm>
            <a:off x="3487675" y="3374364"/>
            <a:ext cx="5040001" cy="7200001"/>
          </a:xfrm>
          <a:prstGeom prst="rect">
            <a:avLst/>
          </a:prstGeom>
          <a:noFill/>
          <a:ln>
            <a:noFill/>
          </a:ln>
        </p:spPr>
      </p:sp>
      <p:sp>
        <p:nvSpPr>
          <p:cNvPr id="87" name="Google Shape;87;p34"/>
          <p:cNvSpPr txBox="1">
            <a:spLocks noGrp="1"/>
          </p:cNvSpPr>
          <p:nvPr>
            <p:ph type="sldNum" idx="12"/>
          </p:nvPr>
        </p:nvSpPr>
        <p:spPr>
          <a:xfrm>
            <a:off x="11786023" y="12329159"/>
            <a:ext cx="5683674" cy="7670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1pPr>
            <a:lvl2pPr marL="0" lvl="1"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2pPr>
            <a:lvl3pPr marL="0" lvl="2"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3pPr>
            <a:lvl4pPr marL="0" lvl="3"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4pPr>
            <a:lvl5pPr marL="0" lvl="4"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5pPr>
            <a:lvl6pPr marL="0" lvl="5"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6pPr>
            <a:lvl7pPr marL="0" lvl="6"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7pPr>
            <a:lvl8pPr marL="0" lvl="7"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8pPr>
            <a:lvl9pPr marL="0" lvl="8"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Title and Content" type="obj">
  <p:cSld name="OBJECT">
    <p:spTree>
      <p:nvGrpSpPr>
        <p:cNvPr id="1" name="Shape 11"/>
        <p:cNvGrpSpPr/>
        <p:nvPr/>
      </p:nvGrpSpPr>
      <p:grpSpPr>
        <a:xfrm>
          <a:off x="0" y="0"/>
          <a:ext cx="0" cy="0"/>
          <a:chOff x="0" y="0"/>
          <a:chExt cx="0" cy="0"/>
        </a:xfrm>
      </p:grpSpPr>
      <p:sp>
        <p:nvSpPr>
          <p:cNvPr id="12" name="Google Shape;12;p17"/>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3" name="Google Shape;13;p17"/>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 name="Google Shape;14;p17"/>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1pPr>
            <a:lvl2pPr marR="0" lvl="1"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2pPr>
            <a:lvl3pPr marR="0" lvl="2"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3pPr>
            <a:lvl4pPr marR="0" lvl="3"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4pPr>
            <a:lvl5pPr marR="0" lvl="4"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5pPr>
            <a:lvl6pPr marR="0" lvl="5"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6pPr>
            <a:lvl7pPr marR="0" lvl="6"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7pPr>
            <a:lvl8pPr marR="0" lvl="7"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8pPr>
            <a:lvl9pPr marR="0" lvl="8"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9pPr>
          </a:lstStyle>
          <a:p>
            <a:endParaRPr/>
          </a:p>
        </p:txBody>
      </p:sp>
      <p:sp>
        <p:nvSpPr>
          <p:cNvPr id="15" name="Google Shape;15;p17"/>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1pPr>
            <a:lvl2pPr marR="0" lvl="1"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2pPr>
            <a:lvl3pPr marR="0" lvl="2"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3pPr>
            <a:lvl4pPr marR="0" lvl="3"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4pPr>
            <a:lvl5pPr marR="0" lvl="4"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5pPr>
            <a:lvl6pPr marR="0" lvl="5"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6pPr>
            <a:lvl7pPr marR="0" lvl="6"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7pPr>
            <a:lvl8pPr marR="0" lvl="7"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8pPr>
            <a:lvl9pPr marR="0" lvl="8"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9pPr>
          </a:lstStyle>
          <a:p>
            <a:endParaRPr/>
          </a:p>
        </p:txBody>
      </p:sp>
      <p:sp>
        <p:nvSpPr>
          <p:cNvPr id="16" name="Google Shape;16;p17"/>
          <p:cNvSpPr txBox="1">
            <a:spLocks noGrp="1"/>
          </p:cNvSpPr>
          <p:nvPr>
            <p:ph type="sldNum" idx="12"/>
          </p:nvPr>
        </p:nvSpPr>
        <p:spPr>
          <a:xfrm>
            <a:off x="11993391" y="13076008"/>
            <a:ext cx="384721" cy="379591"/>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4_Layout Slide">
  <p:cSld name="4_Layout Slide">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5"/>
          <p:cNvSpPr/>
          <p:nvPr/>
        </p:nvSpPr>
        <p:spPr>
          <a:xfrm>
            <a:off x="12697" y="2"/>
            <a:ext cx="24380828" cy="13719176"/>
          </a:xfrm>
          <a:prstGeom prst="rect">
            <a:avLst/>
          </a:prstGeom>
          <a:solidFill>
            <a:srgbClr val="ECE7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95959"/>
              </a:buClr>
              <a:buSzPts val="3500"/>
              <a:buFont typeface="Roboto"/>
              <a:buNone/>
            </a:pPr>
            <a:endParaRPr sz="3500" b="0" i="0" u="none" strike="noStrike" cap="none">
              <a:solidFill>
                <a:srgbClr val="5E5E5E"/>
              </a:solidFill>
              <a:latin typeface="Avenir"/>
              <a:ea typeface="Avenir"/>
              <a:cs typeface="Avenir"/>
              <a:sym typeface="Avenir"/>
            </a:endParaRPr>
          </a:p>
        </p:txBody>
      </p:sp>
      <p:sp>
        <p:nvSpPr>
          <p:cNvPr id="90" name="Google Shape;90;p35"/>
          <p:cNvSpPr>
            <a:spLocks noGrp="1"/>
          </p:cNvSpPr>
          <p:nvPr>
            <p:ph type="pic" idx="2"/>
          </p:nvPr>
        </p:nvSpPr>
        <p:spPr>
          <a:xfrm>
            <a:off x="14060498" y="2092416"/>
            <a:ext cx="6572297" cy="9534347"/>
          </a:xfrm>
          <a:prstGeom prst="rect">
            <a:avLst/>
          </a:prstGeom>
          <a:noFill/>
          <a:ln>
            <a:noFill/>
          </a:ln>
        </p:spPr>
      </p:sp>
      <p:sp>
        <p:nvSpPr>
          <p:cNvPr id="91" name="Google Shape;91;p35"/>
          <p:cNvSpPr txBox="1">
            <a:spLocks noGrp="1"/>
          </p:cNvSpPr>
          <p:nvPr>
            <p:ph type="sldNum" idx="12"/>
          </p:nvPr>
        </p:nvSpPr>
        <p:spPr>
          <a:xfrm>
            <a:off x="11786023" y="12329159"/>
            <a:ext cx="5683674" cy="7670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1pPr>
            <a:lvl2pPr marL="0" lvl="1"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2pPr>
            <a:lvl3pPr marL="0" lvl="2"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3pPr>
            <a:lvl4pPr marL="0" lvl="3"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4pPr>
            <a:lvl5pPr marL="0" lvl="4"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5pPr>
            <a:lvl6pPr marL="0" lvl="5"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6pPr>
            <a:lvl7pPr marL="0" lvl="6"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7pPr>
            <a:lvl8pPr marL="0" lvl="7"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8pPr>
            <a:lvl9pPr marL="0" lvl="8"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1_Layout Slide">
  <p:cSld name="11_Layout Slide">
    <p:bg>
      <p:bgPr>
        <a:blipFill>
          <a:blip r:embed="rId2">
            <a:alphaModFix/>
          </a:blip>
          <a:stretch>
            <a:fillRect/>
          </a:stretch>
        </a:blipFill>
        <a:effectLst/>
      </p:bgPr>
    </p:bg>
    <p:spTree>
      <p:nvGrpSpPr>
        <p:cNvPr id="1" name="Shape 92"/>
        <p:cNvGrpSpPr/>
        <p:nvPr/>
      </p:nvGrpSpPr>
      <p:grpSpPr>
        <a:xfrm>
          <a:off x="0" y="0"/>
          <a:ext cx="0" cy="0"/>
          <a:chOff x="0" y="0"/>
          <a:chExt cx="0" cy="0"/>
        </a:xfrm>
      </p:grpSpPr>
      <p:sp>
        <p:nvSpPr>
          <p:cNvPr id="93" name="Google Shape;93;p36"/>
          <p:cNvSpPr/>
          <p:nvPr/>
        </p:nvSpPr>
        <p:spPr>
          <a:xfrm>
            <a:off x="12699" y="0"/>
            <a:ext cx="24380828" cy="13719176"/>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95959"/>
              </a:buClr>
              <a:buSzPts val="3500"/>
              <a:buFont typeface="Roboto"/>
              <a:buNone/>
            </a:pPr>
            <a:endParaRPr sz="3500" b="0" i="0" u="none" strike="noStrike" cap="none">
              <a:solidFill>
                <a:srgbClr val="5E5E5E"/>
              </a:solidFill>
              <a:latin typeface="Avenir"/>
              <a:ea typeface="Avenir"/>
              <a:cs typeface="Avenir"/>
              <a:sym typeface="Avenir"/>
            </a:endParaRPr>
          </a:p>
        </p:txBody>
      </p:sp>
      <p:sp>
        <p:nvSpPr>
          <p:cNvPr id="94" name="Google Shape;94;p36"/>
          <p:cNvSpPr>
            <a:spLocks noGrp="1"/>
          </p:cNvSpPr>
          <p:nvPr>
            <p:ph type="pic" idx="2"/>
          </p:nvPr>
        </p:nvSpPr>
        <p:spPr>
          <a:xfrm>
            <a:off x="16060763" y="2179588"/>
            <a:ext cx="6327773" cy="9360001"/>
          </a:xfrm>
          <a:prstGeom prst="rect">
            <a:avLst/>
          </a:prstGeom>
          <a:noFill/>
          <a:ln>
            <a:noFill/>
          </a:ln>
        </p:spPr>
      </p:sp>
      <p:sp>
        <p:nvSpPr>
          <p:cNvPr id="95" name="Google Shape;95;p36"/>
          <p:cNvSpPr txBox="1"/>
          <p:nvPr/>
        </p:nvSpPr>
        <p:spPr>
          <a:xfrm>
            <a:off x="15631689" y="13003218"/>
            <a:ext cx="5904773" cy="26670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808080"/>
              </a:buClr>
              <a:buSzPts val="1600"/>
              <a:buFont typeface="Roboto"/>
              <a:buNone/>
            </a:pPr>
            <a:r>
              <a:rPr lang="en-US" sz="1600" b="0" i="0" u="none" strike="noStrike" cap="none">
                <a:solidFill>
                  <a:srgbClr val="808080"/>
                </a:solidFill>
                <a:latin typeface="Roboto"/>
                <a:ea typeface="Roboto"/>
                <a:cs typeface="Roboto"/>
                <a:sym typeface="Roboto"/>
              </a:rPr>
              <a:t>Presentation title in footer</a:t>
            </a:r>
            <a:endParaRPr/>
          </a:p>
        </p:txBody>
      </p:sp>
      <p:sp>
        <p:nvSpPr>
          <p:cNvPr id="96" name="Google Shape;96;p36"/>
          <p:cNvSpPr txBox="1">
            <a:spLocks noGrp="1"/>
          </p:cNvSpPr>
          <p:nvPr>
            <p:ph type="sldNum" idx="12"/>
          </p:nvPr>
        </p:nvSpPr>
        <p:spPr>
          <a:xfrm>
            <a:off x="22203131" y="13003218"/>
            <a:ext cx="240904" cy="266701"/>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1pPr>
            <a:lvl2pPr marL="0" lvl="1"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2pPr>
            <a:lvl3pPr marL="0" lvl="2"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3pPr>
            <a:lvl4pPr marL="0" lvl="3"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4pPr>
            <a:lvl5pPr marL="0" lvl="4"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5pPr>
            <a:lvl6pPr marL="0" lvl="5"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6pPr>
            <a:lvl7pPr marL="0" lvl="6"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7pPr>
            <a:lvl8pPr marL="0" lvl="7"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8pPr>
            <a:lvl9pPr marL="0" lvl="8"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3_Layout Slide">
  <p:cSld name="33_Layout Slide">
    <p:bg>
      <p:bgPr>
        <a:blipFill>
          <a:blip r:embed="rId2">
            <a:alphaModFix/>
          </a:blip>
          <a:stretch>
            <a:fillRect/>
          </a:stretch>
        </a:blipFill>
        <a:effectLst/>
      </p:bgPr>
    </p:bg>
    <p:spTree>
      <p:nvGrpSpPr>
        <p:cNvPr id="1" name="Shape 97"/>
        <p:cNvGrpSpPr/>
        <p:nvPr/>
      </p:nvGrpSpPr>
      <p:grpSpPr>
        <a:xfrm>
          <a:off x="0" y="0"/>
          <a:ext cx="0" cy="0"/>
          <a:chOff x="0" y="0"/>
          <a:chExt cx="0" cy="0"/>
        </a:xfrm>
      </p:grpSpPr>
      <p:sp>
        <p:nvSpPr>
          <p:cNvPr id="98" name="Google Shape;98;p37"/>
          <p:cNvSpPr/>
          <p:nvPr/>
        </p:nvSpPr>
        <p:spPr>
          <a:xfrm>
            <a:off x="13203244" y="0"/>
            <a:ext cx="11190283" cy="13719176"/>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95959"/>
              </a:buClr>
              <a:buSzPts val="3500"/>
              <a:buFont typeface="Roboto"/>
              <a:buNone/>
            </a:pPr>
            <a:endParaRPr sz="3500" b="0" i="0" u="none" strike="noStrike" cap="none">
              <a:solidFill>
                <a:srgbClr val="5E5E5E"/>
              </a:solidFill>
              <a:latin typeface="Avenir"/>
              <a:ea typeface="Avenir"/>
              <a:cs typeface="Avenir"/>
              <a:sym typeface="Avenir"/>
            </a:endParaRPr>
          </a:p>
        </p:txBody>
      </p:sp>
      <p:sp>
        <p:nvSpPr>
          <p:cNvPr id="99" name="Google Shape;99;p37"/>
          <p:cNvSpPr>
            <a:spLocks noGrp="1"/>
          </p:cNvSpPr>
          <p:nvPr>
            <p:ph type="pic" idx="2"/>
          </p:nvPr>
        </p:nvSpPr>
        <p:spPr>
          <a:xfrm>
            <a:off x="14346252" y="3287688"/>
            <a:ext cx="6327773" cy="10431489"/>
          </a:xfrm>
          <a:prstGeom prst="rect">
            <a:avLst/>
          </a:prstGeom>
          <a:noFill/>
          <a:ln>
            <a:noFill/>
          </a:ln>
        </p:spPr>
      </p:sp>
      <p:sp>
        <p:nvSpPr>
          <p:cNvPr id="100" name="Google Shape;100;p37"/>
          <p:cNvSpPr txBox="1">
            <a:spLocks noGrp="1"/>
          </p:cNvSpPr>
          <p:nvPr>
            <p:ph type="sldNum" idx="12"/>
          </p:nvPr>
        </p:nvSpPr>
        <p:spPr>
          <a:xfrm>
            <a:off x="11786023" y="12329159"/>
            <a:ext cx="5683674" cy="7670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1pPr>
            <a:lvl2pPr marL="0" lvl="1"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2pPr>
            <a:lvl3pPr marL="0" lvl="2"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3pPr>
            <a:lvl4pPr marL="0" lvl="3"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4pPr>
            <a:lvl5pPr marL="0" lvl="4"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5pPr>
            <a:lvl6pPr marL="0" lvl="5"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6pPr>
            <a:lvl7pPr marL="0" lvl="6"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7pPr>
            <a:lvl8pPr marL="0" lvl="7"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8pPr>
            <a:lvl9pPr marL="0" lvl="8" indent="0" algn="r">
              <a:lnSpc>
                <a:spcPct val="100000"/>
              </a:lnSpc>
              <a:spcBef>
                <a:spcPts val="0"/>
              </a:spcBef>
              <a:spcAft>
                <a:spcPts val="0"/>
              </a:spcAft>
              <a:buClr>
                <a:srgbClr val="000000"/>
              </a:buClr>
              <a:buSzPts val="3500"/>
              <a:buFont typeface="Roboto"/>
              <a:buNone/>
              <a:defRPr sz="3500">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16_Layout Slide">
  <p:cSld name="16_Layout Slide">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38"/>
          <p:cNvSpPr/>
          <p:nvPr/>
        </p:nvSpPr>
        <p:spPr>
          <a:xfrm>
            <a:off x="12697" y="-1"/>
            <a:ext cx="24380831" cy="6717602"/>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500"/>
              <a:buFont typeface="Roboto"/>
              <a:buNone/>
            </a:pPr>
            <a:endParaRPr sz="3500" b="0" i="0" u="none" strike="noStrike" cap="none">
              <a:solidFill>
                <a:srgbClr val="5E5E5E"/>
              </a:solidFill>
              <a:latin typeface="Avenir"/>
              <a:ea typeface="Avenir"/>
              <a:cs typeface="Avenir"/>
              <a:sym typeface="Avenir"/>
            </a:endParaRPr>
          </a:p>
        </p:txBody>
      </p:sp>
      <p:sp>
        <p:nvSpPr>
          <p:cNvPr id="103" name="Google Shape;103;p38"/>
          <p:cNvSpPr>
            <a:spLocks noGrp="1"/>
          </p:cNvSpPr>
          <p:nvPr>
            <p:ph type="pic" idx="2"/>
          </p:nvPr>
        </p:nvSpPr>
        <p:spPr>
          <a:xfrm>
            <a:off x="12203925" y="0"/>
            <a:ext cx="12189601" cy="6716712"/>
          </a:xfrm>
          <a:prstGeom prst="rect">
            <a:avLst/>
          </a:prstGeom>
          <a:noFill/>
          <a:ln>
            <a:noFill/>
          </a:ln>
        </p:spPr>
      </p:sp>
      <p:sp>
        <p:nvSpPr>
          <p:cNvPr id="104" name="Google Shape;104;p38"/>
          <p:cNvSpPr txBox="1"/>
          <p:nvPr/>
        </p:nvSpPr>
        <p:spPr>
          <a:xfrm>
            <a:off x="15631689" y="13003218"/>
            <a:ext cx="5904773" cy="26670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808080"/>
              </a:buClr>
              <a:buSzPts val="1600"/>
              <a:buFont typeface="Roboto"/>
              <a:buNone/>
            </a:pPr>
            <a:r>
              <a:rPr lang="en-US" sz="1600" b="0" i="0" u="none" strike="noStrike" cap="none">
                <a:solidFill>
                  <a:srgbClr val="808080"/>
                </a:solidFill>
                <a:latin typeface="Roboto"/>
                <a:ea typeface="Roboto"/>
                <a:cs typeface="Roboto"/>
                <a:sym typeface="Roboto"/>
              </a:rPr>
              <a:t>Presentation title in footer</a:t>
            </a:r>
            <a:endParaRPr/>
          </a:p>
        </p:txBody>
      </p:sp>
      <p:sp>
        <p:nvSpPr>
          <p:cNvPr id="105" name="Google Shape;105;p38"/>
          <p:cNvSpPr txBox="1">
            <a:spLocks noGrp="1"/>
          </p:cNvSpPr>
          <p:nvPr>
            <p:ph type="sldNum" idx="12"/>
          </p:nvPr>
        </p:nvSpPr>
        <p:spPr>
          <a:xfrm>
            <a:off x="22203131" y="13003218"/>
            <a:ext cx="240904" cy="266701"/>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1pPr>
            <a:lvl2pPr marL="0" lvl="1"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2pPr>
            <a:lvl3pPr marL="0" lvl="2"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3pPr>
            <a:lvl4pPr marL="0" lvl="3"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4pPr>
            <a:lvl5pPr marL="0" lvl="4"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5pPr>
            <a:lvl6pPr marL="0" lvl="5"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6pPr>
            <a:lvl7pPr marL="0" lvl="6"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7pPr>
            <a:lvl8pPr marL="0" lvl="7"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8pPr>
            <a:lvl9pPr marL="0" lvl="8"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9_Layout Slide">
  <p:cSld name="29_Layout Slide">
    <p:bg>
      <p:bgPr>
        <a:blipFill>
          <a:blip r:embed="rId2">
            <a:alphaModFix/>
          </a:blip>
          <a:stretch>
            <a:fillRect/>
          </a:stretch>
        </a:blipFill>
        <a:effectLst/>
      </p:bgPr>
    </p:bg>
    <p:spTree>
      <p:nvGrpSpPr>
        <p:cNvPr id="1" name="Shape 106"/>
        <p:cNvGrpSpPr/>
        <p:nvPr/>
      </p:nvGrpSpPr>
      <p:grpSpPr>
        <a:xfrm>
          <a:off x="0" y="0"/>
          <a:ext cx="0" cy="0"/>
          <a:chOff x="0" y="0"/>
          <a:chExt cx="0" cy="0"/>
        </a:xfrm>
      </p:grpSpPr>
      <p:sp>
        <p:nvSpPr>
          <p:cNvPr id="107" name="Google Shape;107;p39"/>
          <p:cNvSpPr/>
          <p:nvPr/>
        </p:nvSpPr>
        <p:spPr>
          <a:xfrm>
            <a:off x="12699" y="9002728"/>
            <a:ext cx="14190680" cy="4716449"/>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500"/>
              <a:buFont typeface="Roboto"/>
              <a:buNone/>
            </a:pPr>
            <a:endParaRPr sz="3500" b="0" i="0" u="none" strike="noStrike" cap="none">
              <a:solidFill>
                <a:srgbClr val="5E5E5E"/>
              </a:solidFill>
              <a:latin typeface="Avenir"/>
              <a:ea typeface="Avenir"/>
              <a:cs typeface="Avenir"/>
              <a:sym typeface="Avenir"/>
            </a:endParaRPr>
          </a:p>
        </p:txBody>
      </p:sp>
      <p:sp>
        <p:nvSpPr>
          <p:cNvPr id="108" name="Google Shape;108;p39"/>
          <p:cNvSpPr txBox="1"/>
          <p:nvPr/>
        </p:nvSpPr>
        <p:spPr>
          <a:xfrm>
            <a:off x="15631689" y="13003218"/>
            <a:ext cx="5904773" cy="26670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808080"/>
              </a:buClr>
              <a:buSzPts val="1600"/>
              <a:buFont typeface="Roboto"/>
              <a:buNone/>
            </a:pPr>
            <a:r>
              <a:rPr lang="en-US" sz="1600" b="0" i="0" u="none" strike="noStrike" cap="none">
                <a:solidFill>
                  <a:srgbClr val="808080"/>
                </a:solidFill>
                <a:latin typeface="Roboto"/>
                <a:ea typeface="Roboto"/>
                <a:cs typeface="Roboto"/>
                <a:sym typeface="Roboto"/>
              </a:rPr>
              <a:t>Presentation title in footer</a:t>
            </a:r>
            <a:endParaRPr/>
          </a:p>
        </p:txBody>
      </p:sp>
      <p:sp>
        <p:nvSpPr>
          <p:cNvPr id="109" name="Google Shape;109;p39"/>
          <p:cNvSpPr txBox="1">
            <a:spLocks noGrp="1"/>
          </p:cNvSpPr>
          <p:nvPr>
            <p:ph type="sldNum" idx="12"/>
          </p:nvPr>
        </p:nvSpPr>
        <p:spPr>
          <a:xfrm>
            <a:off x="22203131" y="13003218"/>
            <a:ext cx="240904" cy="266701"/>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1pPr>
            <a:lvl2pPr marL="0" lvl="1"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2pPr>
            <a:lvl3pPr marL="0" lvl="2"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3pPr>
            <a:lvl4pPr marL="0" lvl="3"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4pPr>
            <a:lvl5pPr marL="0" lvl="4"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5pPr>
            <a:lvl6pPr marL="0" lvl="5"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6pPr>
            <a:lvl7pPr marL="0" lvl="6"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7pPr>
            <a:lvl8pPr marL="0" lvl="7"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8pPr>
            <a:lvl9pPr marL="0" lvl="8"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110" name="Google Shape;110;p39"/>
          <p:cNvSpPr>
            <a:spLocks noGrp="1"/>
          </p:cNvSpPr>
          <p:nvPr>
            <p:ph type="pic" idx="2"/>
          </p:nvPr>
        </p:nvSpPr>
        <p:spPr>
          <a:xfrm>
            <a:off x="12700" y="6288084"/>
            <a:ext cx="5046613" cy="7431093"/>
          </a:xfrm>
          <a:prstGeom prst="rect">
            <a:avLst/>
          </a:prstGeom>
          <a:noFill/>
          <a:ln>
            <a:noFill/>
          </a:ln>
        </p:spPr>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1_Layout Slide">
  <p:cSld name="1_Layout Slide">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40"/>
          <p:cNvSpPr txBox="1"/>
          <p:nvPr/>
        </p:nvSpPr>
        <p:spPr>
          <a:xfrm>
            <a:off x="15631689" y="13003218"/>
            <a:ext cx="5904773" cy="26670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808080"/>
              </a:buClr>
              <a:buSzPts val="1600"/>
              <a:buFont typeface="Roboto"/>
              <a:buNone/>
            </a:pPr>
            <a:r>
              <a:rPr lang="en-US" sz="1600" b="0" i="0" u="none" strike="noStrike" cap="none">
                <a:solidFill>
                  <a:srgbClr val="808080"/>
                </a:solidFill>
                <a:latin typeface="Roboto"/>
                <a:ea typeface="Roboto"/>
                <a:cs typeface="Roboto"/>
                <a:sym typeface="Roboto"/>
              </a:rPr>
              <a:t>Presentation title in footer</a:t>
            </a:r>
            <a:endParaRPr/>
          </a:p>
        </p:txBody>
      </p:sp>
      <p:sp>
        <p:nvSpPr>
          <p:cNvPr id="113" name="Google Shape;113;p40"/>
          <p:cNvSpPr txBox="1">
            <a:spLocks noGrp="1"/>
          </p:cNvSpPr>
          <p:nvPr>
            <p:ph type="sldNum" idx="12"/>
          </p:nvPr>
        </p:nvSpPr>
        <p:spPr>
          <a:xfrm>
            <a:off x="22203131" y="13003218"/>
            <a:ext cx="240904" cy="266701"/>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1pPr>
            <a:lvl2pPr marL="0" lvl="1"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2pPr>
            <a:lvl3pPr marL="0" lvl="2"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3pPr>
            <a:lvl4pPr marL="0" lvl="3"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4pPr>
            <a:lvl5pPr marL="0" lvl="4"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5pPr>
            <a:lvl6pPr marL="0" lvl="5"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6pPr>
            <a:lvl7pPr marL="0" lvl="6"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7pPr>
            <a:lvl8pPr marL="0" lvl="7"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8pPr>
            <a:lvl9pPr marL="0" lvl="8" indent="0" algn="l">
              <a:lnSpc>
                <a:spcPct val="100000"/>
              </a:lnSpc>
              <a:spcBef>
                <a:spcPts val="0"/>
              </a:spcBef>
              <a:spcAft>
                <a:spcPts val="0"/>
              </a:spcAft>
              <a:buClr>
                <a:srgbClr val="808080"/>
              </a:buClr>
              <a:buSzPts val="1600"/>
              <a:buFont typeface="Roboto"/>
              <a:buNone/>
              <a:defRPr sz="1600">
                <a:solidFill>
                  <a:srgbClr val="80808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b="0" i="0" u="none" strike="noStrike" cap="non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1">
  <p:cSld name="Title 1">
    <p:spTree>
      <p:nvGrpSpPr>
        <p:cNvPr id="1" name="Shape 114"/>
        <p:cNvGrpSpPr/>
        <p:nvPr/>
      </p:nvGrpSpPr>
      <p:grpSpPr>
        <a:xfrm>
          <a:off x="0" y="0"/>
          <a:ext cx="0" cy="0"/>
          <a:chOff x="0" y="0"/>
          <a:chExt cx="0" cy="0"/>
        </a:xfrm>
      </p:grpSpPr>
      <p:sp>
        <p:nvSpPr>
          <p:cNvPr id="115" name="Google Shape;115;p41"/>
          <p:cNvSpPr>
            <a:spLocks noGrp="1"/>
          </p:cNvSpPr>
          <p:nvPr>
            <p:ph type="pic" idx="2"/>
          </p:nvPr>
        </p:nvSpPr>
        <p:spPr>
          <a:xfrm>
            <a:off x="609600" y="609600"/>
            <a:ext cx="23164800" cy="12496799"/>
          </a:xfrm>
          <a:prstGeom prst="rect">
            <a:avLst/>
          </a:prstGeom>
          <a:noFill/>
          <a:ln>
            <a:noFill/>
          </a:ln>
        </p:spPr>
      </p:sp>
      <p:sp>
        <p:nvSpPr>
          <p:cNvPr id="116" name="Google Shape;116;p41"/>
          <p:cNvSpPr txBox="1">
            <a:spLocks noGrp="1"/>
          </p:cNvSpPr>
          <p:nvPr>
            <p:ph type="title"/>
          </p:nvPr>
        </p:nvSpPr>
        <p:spPr>
          <a:xfrm>
            <a:off x="3048000" y="3978273"/>
            <a:ext cx="18288001" cy="2406651"/>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Clr>
                <a:srgbClr val="808080"/>
              </a:buClr>
              <a:buSzPts val="9600"/>
              <a:buFont typeface="Montserrat SemiBold"/>
              <a:buNone/>
              <a:defRPr sz="9600" b="0" cap="none">
                <a:solidFill>
                  <a:srgbClr val="808080"/>
                </a:solidFill>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17" name="Google Shape;117;p41"/>
          <p:cNvSpPr txBox="1">
            <a:spLocks noGrp="1"/>
          </p:cNvSpPr>
          <p:nvPr>
            <p:ph type="body" idx="1"/>
          </p:nvPr>
        </p:nvSpPr>
        <p:spPr>
          <a:xfrm>
            <a:off x="3048000" y="6294437"/>
            <a:ext cx="18288001" cy="1127125"/>
          </a:xfrm>
          <a:prstGeom prst="rect">
            <a:avLst/>
          </a:prstGeom>
          <a:noFill/>
          <a:ln>
            <a:noFill/>
          </a:ln>
        </p:spPr>
        <p:txBody>
          <a:bodyPr spcFirstLastPara="1" wrap="square" lIns="91425" tIns="91425" rIns="91425" bIns="91425" anchor="t" anchorCtr="0">
            <a:normAutofit/>
          </a:bodyPr>
          <a:lstStyle>
            <a:lvl1pPr marL="457200" lvl="0"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1pPr>
            <a:lvl2pPr marL="914400" lvl="1"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2pPr>
            <a:lvl3pPr marL="1371600" lvl="2"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3pPr>
            <a:lvl4pPr marL="1828800" lvl="3"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4pPr>
            <a:lvl5pPr marL="2286000" lvl="4" indent="-228600" algn="ctr">
              <a:lnSpc>
                <a:spcPct val="130000"/>
              </a:lnSpc>
              <a:spcBef>
                <a:spcPts val="2000"/>
              </a:spcBef>
              <a:spcAft>
                <a:spcPts val="0"/>
              </a:spcAft>
              <a:buClr>
                <a:srgbClr val="808080"/>
              </a:buClr>
              <a:buSzPts val="4800"/>
              <a:buFont typeface="Montserrat Medium"/>
              <a:buNone/>
              <a:defRPr>
                <a:solidFill>
                  <a:srgbClr val="808080"/>
                </a:solidFill>
                <a:latin typeface="Montserrat Medium"/>
                <a:ea typeface="Montserrat Medium"/>
                <a:cs typeface="Montserrat Medium"/>
                <a:sym typeface="Montserrat Medium"/>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8" name="Google Shape;118;p41"/>
          <p:cNvSpPr txBox="1">
            <a:spLocks noGrp="1"/>
          </p:cNvSpPr>
          <p:nvPr>
            <p:ph type="body" idx="3"/>
          </p:nvPr>
        </p:nvSpPr>
        <p:spPr>
          <a:xfrm>
            <a:off x="8953500" y="7996238"/>
            <a:ext cx="6477000"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600"/>
              </a:spcBef>
              <a:spcAft>
                <a:spcPts val="0"/>
              </a:spcAft>
              <a:buClr>
                <a:srgbClr val="808080"/>
              </a:buClr>
              <a:buSzPts val="3024"/>
              <a:buFont typeface="Avenir"/>
              <a:buNone/>
              <a:defRPr sz="3024">
                <a:solidFill>
                  <a:srgbClr val="808080"/>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19" name="Google Shape;119;p41"/>
          <p:cNvSpPr txBox="1">
            <a:spLocks noGrp="1"/>
          </p:cNvSpPr>
          <p:nvPr>
            <p:ph type="body" idx="4"/>
          </p:nvPr>
        </p:nvSpPr>
        <p:spPr>
          <a:xfrm>
            <a:off x="8953500" y="8585989"/>
            <a:ext cx="6477000" cy="704851"/>
          </a:xfrm>
          <a:prstGeom prst="rect">
            <a:avLst/>
          </a:prstGeom>
          <a:noFill/>
          <a:ln>
            <a:noFill/>
          </a:ln>
        </p:spPr>
        <p:txBody>
          <a:bodyPr spcFirstLastPara="1" wrap="square" lIns="91425" tIns="91425" rIns="91425" bIns="91425" anchor="t" anchorCtr="0">
            <a:normAutofit/>
          </a:bodyPr>
          <a:lstStyle>
            <a:lvl1pPr marL="457200" lvl="0" indent="-228600" algn="ctr">
              <a:lnSpc>
                <a:spcPct val="130000"/>
              </a:lnSpc>
              <a:spcBef>
                <a:spcPts val="1600"/>
              </a:spcBef>
              <a:spcAft>
                <a:spcPts val="0"/>
              </a:spcAft>
              <a:buClr>
                <a:srgbClr val="808080"/>
              </a:buClr>
              <a:buSzPts val="3024"/>
              <a:buFont typeface="Avenir"/>
              <a:buNone/>
              <a:defRPr sz="3024">
                <a:solidFill>
                  <a:srgbClr val="808080"/>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20" name="Google Shape;120;p41"/>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121"/>
        <p:cNvGrpSpPr/>
        <p:nvPr/>
      </p:nvGrpSpPr>
      <p:grpSpPr>
        <a:xfrm>
          <a:off x="0" y="0"/>
          <a:ext cx="0" cy="0"/>
          <a:chOff x="0" y="0"/>
          <a:chExt cx="0" cy="0"/>
        </a:xfrm>
      </p:grpSpPr>
      <p:sp>
        <p:nvSpPr>
          <p:cNvPr id="122" name="Google Shape;122;p42"/>
          <p:cNvSpPr>
            <a:spLocks noGrp="1"/>
          </p:cNvSpPr>
          <p:nvPr>
            <p:ph type="pic" idx="2"/>
          </p:nvPr>
        </p:nvSpPr>
        <p:spPr>
          <a:xfrm>
            <a:off x="0" y="0"/>
            <a:ext cx="24384001" cy="13716000"/>
          </a:xfrm>
          <a:prstGeom prst="rect">
            <a:avLst/>
          </a:prstGeom>
          <a:noFill/>
          <a:ln>
            <a:noFill/>
          </a:ln>
        </p:spPr>
      </p:sp>
      <p:sp>
        <p:nvSpPr>
          <p:cNvPr id="123" name="Google Shape;123;p42"/>
          <p:cNvSpPr txBox="1">
            <a:spLocks noGrp="1"/>
          </p:cNvSpPr>
          <p:nvPr>
            <p:ph type="title"/>
          </p:nvPr>
        </p:nvSpPr>
        <p:spPr>
          <a:xfrm>
            <a:off x="1676400" y="3978273"/>
            <a:ext cx="9550400" cy="2406651"/>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8000"/>
              <a:buFont typeface="Montserrat SemiBold"/>
              <a:buNone/>
              <a:defRPr sz="80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24" name="Google Shape;124;p42"/>
          <p:cNvSpPr txBox="1">
            <a:spLocks noGrp="1"/>
          </p:cNvSpPr>
          <p:nvPr>
            <p:ph type="body" idx="1"/>
          </p:nvPr>
        </p:nvSpPr>
        <p:spPr>
          <a:xfrm>
            <a:off x="1676400" y="6294437"/>
            <a:ext cx="9550400" cy="1127125"/>
          </a:xfrm>
          <a:prstGeom prst="rect">
            <a:avLst/>
          </a:prstGeom>
          <a:noFill/>
          <a:ln>
            <a:noFill/>
          </a:ln>
        </p:spPr>
        <p:txBody>
          <a:bodyPr spcFirstLastPara="1" wrap="square" lIns="91425" tIns="91425" rIns="91425" bIns="91425" anchor="t" anchorCtr="0">
            <a:normAutofit/>
          </a:bodyPr>
          <a:lstStyle>
            <a:lvl1pPr marL="457200" lvl="0"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1pPr>
            <a:lvl2pPr marL="914400" lvl="1"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2pPr>
            <a:lvl3pPr marL="1371600" lvl="2"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3pPr>
            <a:lvl4pPr marL="1828800" lvl="3"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4pPr>
            <a:lvl5pPr marL="2286000" lvl="4" indent="-228600" algn="l">
              <a:lnSpc>
                <a:spcPct val="130000"/>
              </a:lnSpc>
              <a:spcBef>
                <a:spcPts val="2000"/>
              </a:spcBef>
              <a:spcAft>
                <a:spcPts val="0"/>
              </a:spcAft>
              <a:buClr>
                <a:srgbClr val="828282"/>
              </a:buClr>
              <a:buSzPts val="3600"/>
              <a:buFont typeface="Montserrat Medium"/>
              <a:buNone/>
              <a:defRPr sz="3600">
                <a:solidFill>
                  <a:srgbClr val="828282"/>
                </a:solidFill>
                <a:latin typeface="Montserrat Medium"/>
                <a:ea typeface="Montserrat Medium"/>
                <a:cs typeface="Montserrat Medium"/>
                <a:sym typeface="Montserrat Medium"/>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25" name="Google Shape;125;p42"/>
          <p:cNvSpPr txBox="1">
            <a:spLocks noGrp="1"/>
          </p:cNvSpPr>
          <p:nvPr>
            <p:ph type="body" idx="3"/>
          </p:nvPr>
        </p:nvSpPr>
        <p:spPr>
          <a:xfrm>
            <a:off x="1676400" y="7996238"/>
            <a:ext cx="6477000"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1900"/>
              </a:spcBef>
              <a:spcAft>
                <a:spcPts val="0"/>
              </a:spcAft>
              <a:buClr>
                <a:srgbClr val="828282"/>
              </a:buClr>
              <a:buSzPts val="3040"/>
              <a:buFont typeface="Avenir"/>
              <a:buNone/>
              <a:defRPr sz="304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26" name="Google Shape;126;p42"/>
          <p:cNvSpPr txBox="1">
            <a:spLocks noGrp="1"/>
          </p:cNvSpPr>
          <p:nvPr>
            <p:ph type="body" idx="4"/>
          </p:nvPr>
        </p:nvSpPr>
        <p:spPr>
          <a:xfrm>
            <a:off x="1676400" y="8585989"/>
            <a:ext cx="6477000" cy="704851"/>
          </a:xfrm>
          <a:prstGeom prst="rect">
            <a:avLst/>
          </a:prstGeom>
          <a:noFill/>
          <a:ln>
            <a:noFill/>
          </a:ln>
        </p:spPr>
        <p:txBody>
          <a:bodyPr spcFirstLastPara="1" wrap="square" lIns="91425" tIns="91425" rIns="91425" bIns="91425" anchor="t" anchorCtr="0">
            <a:normAutofit/>
          </a:bodyPr>
          <a:lstStyle>
            <a:lvl1pPr marL="457200" lvl="0" indent="-228600" algn="l">
              <a:lnSpc>
                <a:spcPct val="130000"/>
              </a:lnSpc>
              <a:spcBef>
                <a:spcPts val="1900"/>
              </a:spcBef>
              <a:spcAft>
                <a:spcPts val="0"/>
              </a:spcAft>
              <a:buClr>
                <a:srgbClr val="828282"/>
              </a:buClr>
              <a:buSzPts val="3040"/>
              <a:buFont typeface="Avenir"/>
              <a:buNone/>
              <a:defRPr sz="304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27" name="Google Shape;127;p42"/>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ext and list">
  <p:cSld name="text and list">
    <p:spTree>
      <p:nvGrpSpPr>
        <p:cNvPr id="1" name="Shape 128"/>
        <p:cNvGrpSpPr/>
        <p:nvPr/>
      </p:nvGrpSpPr>
      <p:grpSpPr>
        <a:xfrm>
          <a:off x="0" y="0"/>
          <a:ext cx="0" cy="0"/>
          <a:chOff x="0" y="0"/>
          <a:chExt cx="0" cy="0"/>
        </a:xfrm>
      </p:grpSpPr>
      <p:sp>
        <p:nvSpPr>
          <p:cNvPr id="129" name="Google Shape;129;p43"/>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130" name="Google Shape;130;p43"/>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31" name="Google Shape;131;p43"/>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2" name="Google Shape;132;p43"/>
          <p:cNvSpPr txBox="1">
            <a:spLocks noGrp="1"/>
          </p:cNvSpPr>
          <p:nvPr>
            <p:ph type="body" idx="2"/>
          </p:nvPr>
        </p:nvSpPr>
        <p:spPr>
          <a:xfrm>
            <a:off x="12479548" y="6028328"/>
            <a:ext cx="8729177"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3" name="Google Shape;133;p43"/>
          <p:cNvSpPr txBox="1">
            <a:spLocks noGrp="1"/>
          </p:cNvSpPr>
          <p:nvPr>
            <p:ph type="body" idx="3"/>
          </p:nvPr>
        </p:nvSpPr>
        <p:spPr>
          <a:xfrm>
            <a:off x="1676400" y="6028328"/>
            <a:ext cx="8729176"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4" name="Google Shape;134;p43"/>
          <p:cNvSpPr txBox="1">
            <a:spLocks noGrp="1"/>
          </p:cNvSpPr>
          <p:nvPr>
            <p:ph type="body" idx="4"/>
          </p:nvPr>
        </p:nvSpPr>
        <p:spPr>
          <a:xfrm>
            <a:off x="21212356" y="6028328"/>
            <a:ext cx="1495245" cy="1245809"/>
          </a:xfrm>
          <a:prstGeom prst="rect">
            <a:avLst/>
          </a:prstGeom>
          <a:solidFill>
            <a:srgbClr val="91969A"/>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5" name="Google Shape;135;p43"/>
          <p:cNvSpPr txBox="1">
            <a:spLocks noGrp="1"/>
          </p:cNvSpPr>
          <p:nvPr>
            <p:ph type="body" idx="5"/>
          </p:nvPr>
        </p:nvSpPr>
        <p:spPr>
          <a:xfrm>
            <a:off x="10407391" y="6028328"/>
            <a:ext cx="1498875" cy="1245809"/>
          </a:xfrm>
          <a:prstGeom prst="rect">
            <a:avLst/>
          </a:prstGeom>
          <a:solidFill>
            <a:srgbClr val="4B5151"/>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6" name="Google Shape;136;p43"/>
          <p:cNvSpPr txBox="1">
            <a:spLocks noGrp="1"/>
          </p:cNvSpPr>
          <p:nvPr>
            <p:ph type="body" idx="6"/>
          </p:nvPr>
        </p:nvSpPr>
        <p:spPr>
          <a:xfrm>
            <a:off x="12479548" y="7760134"/>
            <a:ext cx="8729177"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7" name="Google Shape;137;p43"/>
          <p:cNvSpPr txBox="1">
            <a:spLocks noGrp="1"/>
          </p:cNvSpPr>
          <p:nvPr>
            <p:ph type="body" idx="7"/>
          </p:nvPr>
        </p:nvSpPr>
        <p:spPr>
          <a:xfrm>
            <a:off x="1676400" y="7760134"/>
            <a:ext cx="8729176"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8" name="Google Shape;138;p43"/>
          <p:cNvSpPr txBox="1">
            <a:spLocks noGrp="1"/>
          </p:cNvSpPr>
          <p:nvPr>
            <p:ph type="body" idx="8"/>
          </p:nvPr>
        </p:nvSpPr>
        <p:spPr>
          <a:xfrm>
            <a:off x="21212356" y="7760134"/>
            <a:ext cx="1495245" cy="1245809"/>
          </a:xfrm>
          <a:prstGeom prst="rect">
            <a:avLst/>
          </a:prstGeom>
          <a:solidFill>
            <a:srgbClr val="3D3F39"/>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39" name="Google Shape;139;p43"/>
          <p:cNvSpPr txBox="1">
            <a:spLocks noGrp="1"/>
          </p:cNvSpPr>
          <p:nvPr>
            <p:ph type="body" idx="9"/>
          </p:nvPr>
        </p:nvSpPr>
        <p:spPr>
          <a:xfrm>
            <a:off x="10407391" y="7760134"/>
            <a:ext cx="1498875" cy="1245809"/>
          </a:xfrm>
          <a:prstGeom prst="rect">
            <a:avLst/>
          </a:prstGeom>
          <a:solidFill>
            <a:srgbClr val="B0B1B3"/>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0" name="Google Shape;140;p43"/>
          <p:cNvSpPr txBox="1">
            <a:spLocks noGrp="1"/>
          </p:cNvSpPr>
          <p:nvPr>
            <p:ph type="body" idx="13"/>
          </p:nvPr>
        </p:nvSpPr>
        <p:spPr>
          <a:xfrm>
            <a:off x="12479548" y="9491940"/>
            <a:ext cx="8729177"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1" name="Google Shape;141;p43"/>
          <p:cNvSpPr txBox="1">
            <a:spLocks noGrp="1"/>
          </p:cNvSpPr>
          <p:nvPr>
            <p:ph type="body" idx="14"/>
          </p:nvPr>
        </p:nvSpPr>
        <p:spPr>
          <a:xfrm>
            <a:off x="1676400" y="9491940"/>
            <a:ext cx="8729176" cy="1245809"/>
          </a:xfrm>
          <a:prstGeom prst="rect">
            <a:avLst/>
          </a:prstGeom>
          <a:noFill/>
          <a:ln w="25400" cap="flat" cmpd="sng">
            <a:solidFill>
              <a:srgbClr val="808080"/>
            </a:solidFill>
            <a:prstDash val="solid"/>
            <a:round/>
            <a:headEnd type="none" w="sm" len="sm"/>
            <a:tailEnd type="none" w="sm" len="sm"/>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2" name="Google Shape;142;p43"/>
          <p:cNvSpPr txBox="1">
            <a:spLocks noGrp="1"/>
          </p:cNvSpPr>
          <p:nvPr>
            <p:ph type="body" idx="15"/>
          </p:nvPr>
        </p:nvSpPr>
        <p:spPr>
          <a:xfrm>
            <a:off x="21212356" y="9491940"/>
            <a:ext cx="1495245" cy="1245809"/>
          </a:xfrm>
          <a:prstGeom prst="rect">
            <a:avLst/>
          </a:prstGeom>
          <a:solidFill>
            <a:srgbClr val="6F7072"/>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3" name="Google Shape;143;p43"/>
          <p:cNvSpPr txBox="1">
            <a:spLocks noGrp="1"/>
          </p:cNvSpPr>
          <p:nvPr>
            <p:ph type="body" idx="16"/>
          </p:nvPr>
        </p:nvSpPr>
        <p:spPr>
          <a:xfrm>
            <a:off x="10407391" y="9491940"/>
            <a:ext cx="1498875" cy="1245809"/>
          </a:xfrm>
          <a:prstGeom prst="rect">
            <a:avLst/>
          </a:prstGeom>
          <a:solidFill>
            <a:srgbClr val="050505"/>
          </a:solid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FFFFFF"/>
              </a:buClr>
              <a:buSzPts val="5600"/>
              <a:buFont typeface="Avenir"/>
              <a:buNone/>
              <a:defRPr sz="56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44" name="Google Shape;144;p43"/>
          <p:cNvSpPr txBox="1">
            <a:spLocks noGrp="1"/>
          </p:cNvSpPr>
          <p:nvPr>
            <p:ph type="body" idx="17"/>
          </p:nvPr>
        </p:nvSpPr>
        <p:spPr>
          <a:xfrm>
            <a:off x="1676397" y="3221602"/>
            <a:ext cx="21031199" cy="1909218"/>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ext and image">
  <p:cSld name="text and image">
    <p:spTree>
      <p:nvGrpSpPr>
        <p:cNvPr id="1" name="Shape 145"/>
        <p:cNvGrpSpPr/>
        <p:nvPr/>
      </p:nvGrpSpPr>
      <p:grpSpPr>
        <a:xfrm>
          <a:off x="0" y="0"/>
          <a:ext cx="0" cy="0"/>
          <a:chOff x="0" y="0"/>
          <a:chExt cx="0" cy="0"/>
        </a:xfrm>
      </p:grpSpPr>
      <p:sp>
        <p:nvSpPr>
          <p:cNvPr id="146" name="Google Shape;146;p44"/>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147" name="Google Shape;147;p44"/>
          <p:cNvSpPr>
            <a:spLocks noGrp="1"/>
          </p:cNvSpPr>
          <p:nvPr>
            <p:ph type="pic" idx="2"/>
          </p:nvPr>
        </p:nvSpPr>
        <p:spPr>
          <a:xfrm>
            <a:off x="1676400" y="5089592"/>
            <a:ext cx="21031199" cy="4261449"/>
          </a:xfrm>
          <a:prstGeom prst="rect">
            <a:avLst/>
          </a:prstGeom>
          <a:noFill/>
          <a:ln>
            <a:noFill/>
          </a:ln>
        </p:spPr>
      </p:sp>
      <p:sp>
        <p:nvSpPr>
          <p:cNvPr id="148" name="Google Shape;148;p44"/>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49" name="Google Shape;149;p44"/>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50" name="Google Shape;150;p44"/>
          <p:cNvSpPr txBox="1">
            <a:spLocks noGrp="1"/>
          </p:cNvSpPr>
          <p:nvPr>
            <p:ph type="body" idx="3"/>
          </p:nvPr>
        </p:nvSpPr>
        <p:spPr>
          <a:xfrm>
            <a:off x="1676400" y="5089592"/>
            <a:ext cx="10176296" cy="4261449"/>
          </a:xfrm>
          <a:prstGeom prst="rect">
            <a:avLst/>
          </a:prstGeom>
          <a:solidFill>
            <a:srgbClr val="000000">
              <a:alpha val="80000"/>
            </a:srgbClr>
          </a:solidFill>
          <a:ln>
            <a:noFill/>
          </a:ln>
        </p:spPr>
        <p:txBody>
          <a:bodyPr spcFirstLastPara="1" wrap="square" lIns="731500" tIns="731500" rIns="731500" bIns="7315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51" name="Google Shape;151;p44"/>
          <p:cNvSpPr txBox="1">
            <a:spLocks noGrp="1"/>
          </p:cNvSpPr>
          <p:nvPr>
            <p:ph type="body" idx="4"/>
          </p:nvPr>
        </p:nvSpPr>
        <p:spPr>
          <a:xfrm>
            <a:off x="1676400" y="10387279"/>
            <a:ext cx="21031199" cy="144923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52" name="Google Shape;152;p44"/>
          <p:cNvSpPr txBox="1">
            <a:spLocks noGrp="1"/>
          </p:cNvSpPr>
          <p:nvPr>
            <p:ph type="body" idx="5"/>
          </p:nvPr>
        </p:nvSpPr>
        <p:spPr>
          <a:xfrm>
            <a:off x="1676397" y="9785947"/>
            <a:ext cx="21031199" cy="70485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53" name="Google Shape;153;p44"/>
          <p:cNvSpPr txBox="1">
            <a:spLocks noGrp="1"/>
          </p:cNvSpPr>
          <p:nvPr>
            <p:ph type="body" idx="6"/>
          </p:nvPr>
        </p:nvSpPr>
        <p:spPr>
          <a:xfrm>
            <a:off x="1676400" y="3417761"/>
            <a:ext cx="21031199" cy="165100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17"/>
        <p:cNvGrpSpPr/>
        <p:nvPr/>
      </p:nvGrpSpPr>
      <p:grpSpPr>
        <a:xfrm>
          <a:off x="0" y="0"/>
          <a:ext cx="0" cy="0"/>
          <a:chOff x="0" y="0"/>
          <a:chExt cx="0" cy="0"/>
        </a:xfrm>
      </p:grpSpPr>
      <p:sp>
        <p:nvSpPr>
          <p:cNvPr id="18" name="Google Shape;18;p18"/>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 name="Google Shape;19;p18"/>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0" name="Google Shape;20;p18"/>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1" name="Google Shape;21;p1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list and image">
  <p:cSld name="text list and image">
    <p:spTree>
      <p:nvGrpSpPr>
        <p:cNvPr id="1" name="Shape 154"/>
        <p:cNvGrpSpPr/>
        <p:nvPr/>
      </p:nvGrpSpPr>
      <p:grpSpPr>
        <a:xfrm>
          <a:off x="0" y="0"/>
          <a:ext cx="0" cy="0"/>
          <a:chOff x="0" y="0"/>
          <a:chExt cx="0" cy="0"/>
        </a:xfrm>
      </p:grpSpPr>
      <p:sp>
        <p:nvSpPr>
          <p:cNvPr id="155" name="Google Shape;155;p45"/>
          <p:cNvSpPr>
            <a:spLocks noGrp="1"/>
          </p:cNvSpPr>
          <p:nvPr>
            <p:ph type="pic" idx="2"/>
          </p:nvPr>
        </p:nvSpPr>
        <p:spPr>
          <a:xfrm>
            <a:off x="0" y="7830604"/>
            <a:ext cx="24384001" cy="5885397"/>
          </a:xfrm>
          <a:prstGeom prst="rect">
            <a:avLst/>
          </a:prstGeom>
          <a:noFill/>
          <a:ln>
            <a:noFill/>
          </a:ln>
        </p:spPr>
      </p:sp>
      <p:sp>
        <p:nvSpPr>
          <p:cNvPr id="156" name="Google Shape;156;p45"/>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57" name="Google Shape;157;p45"/>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58" name="Google Shape;158;p45"/>
          <p:cNvSpPr txBox="1">
            <a:spLocks noGrp="1"/>
          </p:cNvSpPr>
          <p:nvPr>
            <p:ph type="body" idx="3"/>
          </p:nvPr>
        </p:nvSpPr>
        <p:spPr>
          <a:xfrm>
            <a:off x="9028979" y="4559051"/>
            <a:ext cx="6326042" cy="229894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59" name="Google Shape;159;p45"/>
          <p:cNvSpPr txBox="1">
            <a:spLocks noGrp="1"/>
          </p:cNvSpPr>
          <p:nvPr>
            <p:ph type="body" idx="4"/>
          </p:nvPr>
        </p:nvSpPr>
        <p:spPr>
          <a:xfrm>
            <a:off x="16016377" y="4559051"/>
            <a:ext cx="6326041" cy="229894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0" name="Google Shape;160;p45"/>
          <p:cNvSpPr txBox="1">
            <a:spLocks noGrp="1"/>
          </p:cNvSpPr>
          <p:nvPr>
            <p:ph type="body" idx="5"/>
          </p:nvPr>
        </p:nvSpPr>
        <p:spPr>
          <a:xfrm>
            <a:off x="2041581" y="4559051"/>
            <a:ext cx="6326042" cy="229894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1" name="Google Shape;161;p45"/>
          <p:cNvSpPr txBox="1">
            <a:spLocks noGrp="1"/>
          </p:cNvSpPr>
          <p:nvPr>
            <p:ph type="body" idx="6"/>
          </p:nvPr>
        </p:nvSpPr>
        <p:spPr>
          <a:xfrm>
            <a:off x="9028979" y="3854200"/>
            <a:ext cx="6326042" cy="704851"/>
          </a:xfrm>
          <a:prstGeom prst="rect">
            <a:avLst/>
          </a:prstGeom>
          <a:noFill/>
          <a:ln w="25400" cap="flat" cmpd="sng">
            <a:solidFill>
              <a:srgbClr val="4B5151"/>
            </a:solidFill>
            <a:prstDash val="solid"/>
            <a:round/>
            <a:headEnd type="none" w="sm" len="sm"/>
            <a:tailEnd type="none" w="sm" len="sm"/>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2" name="Google Shape;162;p45"/>
          <p:cNvSpPr txBox="1">
            <a:spLocks noGrp="1"/>
          </p:cNvSpPr>
          <p:nvPr>
            <p:ph type="body" idx="7"/>
          </p:nvPr>
        </p:nvSpPr>
        <p:spPr>
          <a:xfrm>
            <a:off x="16016377" y="3854200"/>
            <a:ext cx="6326041" cy="704851"/>
          </a:xfrm>
          <a:prstGeom prst="rect">
            <a:avLst/>
          </a:prstGeom>
          <a:noFill/>
          <a:ln w="25400" cap="flat" cmpd="sng">
            <a:solidFill>
              <a:srgbClr val="4B5151"/>
            </a:solidFill>
            <a:prstDash val="solid"/>
            <a:round/>
            <a:headEnd type="none" w="sm" len="sm"/>
            <a:tailEnd type="none" w="sm" len="sm"/>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3" name="Google Shape;163;p45"/>
          <p:cNvSpPr txBox="1">
            <a:spLocks noGrp="1"/>
          </p:cNvSpPr>
          <p:nvPr>
            <p:ph type="body" idx="8"/>
          </p:nvPr>
        </p:nvSpPr>
        <p:spPr>
          <a:xfrm>
            <a:off x="2041581" y="3854200"/>
            <a:ext cx="6326042" cy="704851"/>
          </a:xfrm>
          <a:prstGeom prst="rect">
            <a:avLst/>
          </a:prstGeom>
          <a:noFill/>
          <a:ln w="25400" cap="flat" cmpd="sng">
            <a:solidFill>
              <a:srgbClr val="4B5151"/>
            </a:solidFill>
            <a:prstDash val="solid"/>
            <a:round/>
            <a:headEnd type="none" w="sm" len="sm"/>
            <a:tailEnd type="none" w="sm" len="sm"/>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4" name="Google Shape;164;p45"/>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 text boxes">
  <p:cSld name="6 text boxes">
    <p:spTree>
      <p:nvGrpSpPr>
        <p:cNvPr id="1" name="Shape 165"/>
        <p:cNvGrpSpPr/>
        <p:nvPr/>
      </p:nvGrpSpPr>
      <p:grpSpPr>
        <a:xfrm>
          <a:off x="0" y="0"/>
          <a:ext cx="0" cy="0"/>
          <a:chOff x="0" y="0"/>
          <a:chExt cx="0" cy="0"/>
        </a:xfrm>
      </p:grpSpPr>
      <p:sp>
        <p:nvSpPr>
          <p:cNvPr id="166" name="Google Shape;166;p46"/>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167" name="Google Shape;167;p46"/>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8000"/>
              <a:buFont typeface="Montserrat SemiBold"/>
              <a:buNone/>
              <a:defRPr sz="80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68" name="Google Shape;168;p46"/>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69" name="Google Shape;169;p46"/>
          <p:cNvSpPr txBox="1">
            <a:spLocks noGrp="1"/>
          </p:cNvSpPr>
          <p:nvPr>
            <p:ph type="body" idx="2"/>
          </p:nvPr>
        </p:nvSpPr>
        <p:spPr>
          <a:xfrm>
            <a:off x="9063125" y="5725419"/>
            <a:ext cx="6257750"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0" name="Google Shape;170;p46"/>
          <p:cNvSpPr txBox="1">
            <a:spLocks noGrp="1"/>
          </p:cNvSpPr>
          <p:nvPr>
            <p:ph type="body" idx="3"/>
          </p:nvPr>
        </p:nvSpPr>
        <p:spPr>
          <a:xfrm>
            <a:off x="16259352" y="5725419"/>
            <a:ext cx="6257749"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1" name="Google Shape;171;p46"/>
          <p:cNvSpPr txBox="1">
            <a:spLocks noGrp="1"/>
          </p:cNvSpPr>
          <p:nvPr>
            <p:ph type="body" idx="4"/>
          </p:nvPr>
        </p:nvSpPr>
        <p:spPr>
          <a:xfrm>
            <a:off x="1846405" y="5725419"/>
            <a:ext cx="6257750"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2" name="Google Shape;172;p46"/>
          <p:cNvSpPr txBox="1">
            <a:spLocks noGrp="1"/>
          </p:cNvSpPr>
          <p:nvPr>
            <p:ph type="body" idx="5"/>
          </p:nvPr>
        </p:nvSpPr>
        <p:spPr>
          <a:xfrm>
            <a:off x="9063125" y="1017270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3" name="Google Shape;173;p46"/>
          <p:cNvSpPr txBox="1">
            <a:spLocks noGrp="1"/>
          </p:cNvSpPr>
          <p:nvPr>
            <p:ph type="body" idx="6"/>
          </p:nvPr>
        </p:nvSpPr>
        <p:spPr>
          <a:xfrm>
            <a:off x="16259352" y="10172700"/>
            <a:ext cx="6257749"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4" name="Google Shape;174;p46"/>
          <p:cNvSpPr txBox="1">
            <a:spLocks noGrp="1"/>
          </p:cNvSpPr>
          <p:nvPr>
            <p:ph type="body" idx="7"/>
          </p:nvPr>
        </p:nvSpPr>
        <p:spPr>
          <a:xfrm>
            <a:off x="1846405" y="1017270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5" name="Google Shape;175;p46"/>
          <p:cNvSpPr txBox="1">
            <a:spLocks noGrp="1"/>
          </p:cNvSpPr>
          <p:nvPr>
            <p:ph type="body" idx="8"/>
          </p:nvPr>
        </p:nvSpPr>
        <p:spPr>
          <a:xfrm>
            <a:off x="9063125" y="5058669"/>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6" name="Google Shape;176;p46"/>
          <p:cNvSpPr txBox="1">
            <a:spLocks noGrp="1"/>
          </p:cNvSpPr>
          <p:nvPr>
            <p:ph type="body" idx="9"/>
          </p:nvPr>
        </p:nvSpPr>
        <p:spPr>
          <a:xfrm>
            <a:off x="16259352" y="5058669"/>
            <a:ext cx="6257749"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7" name="Google Shape;177;p46"/>
          <p:cNvSpPr txBox="1">
            <a:spLocks noGrp="1"/>
          </p:cNvSpPr>
          <p:nvPr>
            <p:ph type="body" idx="13"/>
          </p:nvPr>
        </p:nvSpPr>
        <p:spPr>
          <a:xfrm>
            <a:off x="1846405" y="5058669"/>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8" name="Google Shape;178;p46"/>
          <p:cNvSpPr txBox="1">
            <a:spLocks noGrp="1"/>
          </p:cNvSpPr>
          <p:nvPr>
            <p:ph type="body" idx="14"/>
          </p:nvPr>
        </p:nvSpPr>
        <p:spPr>
          <a:xfrm>
            <a:off x="9063125" y="9505950"/>
            <a:ext cx="6257750"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79" name="Google Shape;179;p46"/>
          <p:cNvSpPr txBox="1">
            <a:spLocks noGrp="1"/>
          </p:cNvSpPr>
          <p:nvPr>
            <p:ph type="body" idx="15"/>
          </p:nvPr>
        </p:nvSpPr>
        <p:spPr>
          <a:xfrm>
            <a:off x="16259352" y="9505950"/>
            <a:ext cx="6257749"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0" name="Google Shape;180;p46"/>
          <p:cNvSpPr txBox="1">
            <a:spLocks noGrp="1"/>
          </p:cNvSpPr>
          <p:nvPr>
            <p:ph type="body" idx="16"/>
          </p:nvPr>
        </p:nvSpPr>
        <p:spPr>
          <a:xfrm>
            <a:off x="1846405" y="9505950"/>
            <a:ext cx="6257750"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6 text boxes">
  <p:cSld name="2_6 text boxes">
    <p:spTree>
      <p:nvGrpSpPr>
        <p:cNvPr id="1" name="Shape 181"/>
        <p:cNvGrpSpPr/>
        <p:nvPr/>
      </p:nvGrpSpPr>
      <p:grpSpPr>
        <a:xfrm>
          <a:off x="0" y="0"/>
          <a:ext cx="0" cy="0"/>
          <a:chOff x="0" y="0"/>
          <a:chExt cx="0" cy="0"/>
        </a:xfrm>
      </p:grpSpPr>
      <p:sp>
        <p:nvSpPr>
          <p:cNvPr id="182" name="Google Shape;182;p47"/>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183" name="Google Shape;183;p47"/>
          <p:cNvSpPr>
            <a:spLocks noGrp="1"/>
          </p:cNvSpPr>
          <p:nvPr>
            <p:ph type="pic" idx="2"/>
          </p:nvPr>
        </p:nvSpPr>
        <p:spPr>
          <a:xfrm>
            <a:off x="0" y="0"/>
            <a:ext cx="24384001" cy="13716000"/>
          </a:xfrm>
          <a:prstGeom prst="rect">
            <a:avLst/>
          </a:prstGeom>
          <a:noFill/>
          <a:ln>
            <a:noFill/>
          </a:ln>
        </p:spPr>
      </p:sp>
      <p:sp>
        <p:nvSpPr>
          <p:cNvPr id="184" name="Google Shape;184;p47"/>
          <p:cNvSpPr txBox="1">
            <a:spLocks noGrp="1"/>
          </p:cNvSpPr>
          <p:nvPr>
            <p:ph type="body" idx="1"/>
          </p:nvPr>
        </p:nvSpPr>
        <p:spPr>
          <a:xfrm>
            <a:off x="9063125" y="4202140"/>
            <a:ext cx="6257749"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81000" algn="ctr">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2pPr>
            <a:lvl3pPr marL="1371600" lvl="2" indent="-381000" algn="ctr">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3pPr>
            <a:lvl4pPr marL="1828800" lvl="3" indent="-381000" algn="ctr">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4pPr>
            <a:lvl5pPr marL="2286000" lvl="4" indent="-381000" algn="ctr">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5" name="Google Shape;185;p47"/>
          <p:cNvSpPr txBox="1">
            <a:spLocks noGrp="1"/>
          </p:cNvSpPr>
          <p:nvPr>
            <p:ph type="body" idx="3"/>
          </p:nvPr>
        </p:nvSpPr>
        <p:spPr>
          <a:xfrm>
            <a:off x="16259352" y="4202140"/>
            <a:ext cx="6257749"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6" name="Google Shape;186;p47"/>
          <p:cNvSpPr txBox="1">
            <a:spLocks noGrp="1"/>
          </p:cNvSpPr>
          <p:nvPr>
            <p:ph type="body" idx="4"/>
          </p:nvPr>
        </p:nvSpPr>
        <p:spPr>
          <a:xfrm>
            <a:off x="1846405" y="420214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7" name="Google Shape;187;p47"/>
          <p:cNvSpPr txBox="1">
            <a:spLocks noGrp="1"/>
          </p:cNvSpPr>
          <p:nvPr>
            <p:ph type="body" idx="5"/>
          </p:nvPr>
        </p:nvSpPr>
        <p:spPr>
          <a:xfrm>
            <a:off x="9063125" y="9898094"/>
            <a:ext cx="6257750"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8" name="Google Shape;188;p47"/>
          <p:cNvSpPr txBox="1">
            <a:spLocks noGrp="1"/>
          </p:cNvSpPr>
          <p:nvPr>
            <p:ph type="body" idx="6"/>
          </p:nvPr>
        </p:nvSpPr>
        <p:spPr>
          <a:xfrm>
            <a:off x="16259352" y="9898094"/>
            <a:ext cx="6257749"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89" name="Google Shape;189;p47"/>
          <p:cNvSpPr txBox="1">
            <a:spLocks noGrp="1"/>
          </p:cNvSpPr>
          <p:nvPr>
            <p:ph type="body" idx="7"/>
          </p:nvPr>
        </p:nvSpPr>
        <p:spPr>
          <a:xfrm>
            <a:off x="1846405" y="9898094"/>
            <a:ext cx="6257750" cy="1885953"/>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0" name="Google Shape;190;p47"/>
          <p:cNvSpPr txBox="1">
            <a:spLocks noGrp="1"/>
          </p:cNvSpPr>
          <p:nvPr>
            <p:ph type="body" idx="8"/>
          </p:nvPr>
        </p:nvSpPr>
        <p:spPr>
          <a:xfrm>
            <a:off x="9063125" y="3535390"/>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1" name="Google Shape;191;p47"/>
          <p:cNvSpPr txBox="1">
            <a:spLocks noGrp="1"/>
          </p:cNvSpPr>
          <p:nvPr>
            <p:ph type="body" idx="9"/>
          </p:nvPr>
        </p:nvSpPr>
        <p:spPr>
          <a:xfrm>
            <a:off x="16259352" y="3535390"/>
            <a:ext cx="6257749"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2" name="Google Shape;192;p47"/>
          <p:cNvSpPr txBox="1">
            <a:spLocks noGrp="1"/>
          </p:cNvSpPr>
          <p:nvPr>
            <p:ph type="body" idx="13"/>
          </p:nvPr>
        </p:nvSpPr>
        <p:spPr>
          <a:xfrm>
            <a:off x="1846405" y="3535390"/>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3" name="Google Shape;193;p47"/>
          <p:cNvSpPr txBox="1">
            <a:spLocks noGrp="1"/>
          </p:cNvSpPr>
          <p:nvPr>
            <p:ph type="body" idx="14"/>
          </p:nvPr>
        </p:nvSpPr>
        <p:spPr>
          <a:xfrm>
            <a:off x="9063125" y="9231344"/>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4" name="Google Shape;194;p47"/>
          <p:cNvSpPr txBox="1">
            <a:spLocks noGrp="1"/>
          </p:cNvSpPr>
          <p:nvPr>
            <p:ph type="body" idx="15"/>
          </p:nvPr>
        </p:nvSpPr>
        <p:spPr>
          <a:xfrm>
            <a:off x="16259352" y="9231344"/>
            <a:ext cx="6257749"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195" name="Google Shape;195;p47"/>
          <p:cNvSpPr txBox="1">
            <a:spLocks noGrp="1"/>
          </p:cNvSpPr>
          <p:nvPr>
            <p:ph type="body" idx="16"/>
          </p:nvPr>
        </p:nvSpPr>
        <p:spPr>
          <a:xfrm>
            <a:off x="1846405" y="9231344"/>
            <a:ext cx="6257750" cy="800101"/>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_6 text boxes">
  <p:cSld name="1_6 text boxes">
    <p:spTree>
      <p:nvGrpSpPr>
        <p:cNvPr id="1" name="Shape 196"/>
        <p:cNvGrpSpPr/>
        <p:nvPr/>
      </p:nvGrpSpPr>
      <p:grpSpPr>
        <a:xfrm>
          <a:off x="0" y="0"/>
          <a:ext cx="0" cy="0"/>
          <a:chOff x="0" y="0"/>
          <a:chExt cx="0" cy="0"/>
        </a:xfrm>
      </p:grpSpPr>
      <p:sp>
        <p:nvSpPr>
          <p:cNvPr id="197" name="Google Shape;197;p48"/>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198" name="Google Shape;198;p48"/>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8000"/>
              <a:buFont typeface="Montserrat SemiBold"/>
              <a:buNone/>
              <a:defRPr sz="80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199" name="Google Shape;199;p48"/>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00" name="Google Shape;200;p48"/>
          <p:cNvSpPr txBox="1">
            <a:spLocks noGrp="1"/>
          </p:cNvSpPr>
          <p:nvPr>
            <p:ph type="body" idx="2"/>
          </p:nvPr>
        </p:nvSpPr>
        <p:spPr>
          <a:xfrm>
            <a:off x="9063125" y="1017270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01" name="Google Shape;201;p48"/>
          <p:cNvSpPr txBox="1">
            <a:spLocks noGrp="1"/>
          </p:cNvSpPr>
          <p:nvPr>
            <p:ph type="body" idx="3"/>
          </p:nvPr>
        </p:nvSpPr>
        <p:spPr>
          <a:xfrm>
            <a:off x="16259352" y="10172700"/>
            <a:ext cx="6257749"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02" name="Google Shape;202;p48"/>
          <p:cNvSpPr txBox="1">
            <a:spLocks noGrp="1"/>
          </p:cNvSpPr>
          <p:nvPr>
            <p:ph type="body" idx="4"/>
          </p:nvPr>
        </p:nvSpPr>
        <p:spPr>
          <a:xfrm>
            <a:off x="1846405" y="10172700"/>
            <a:ext cx="6257750" cy="1885952"/>
          </a:xfrm>
          <a:prstGeom prst="rect">
            <a:avLst/>
          </a:prstGeom>
          <a:noFill/>
          <a:ln>
            <a:noFill/>
          </a:ln>
        </p:spPr>
        <p:txBody>
          <a:bodyPr spcFirstLastPara="1" wrap="square" lIns="182875" tIns="182875" rIns="182875" bIns="182875"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03" name="Google Shape;203;p48"/>
          <p:cNvSpPr txBox="1">
            <a:spLocks noGrp="1"/>
          </p:cNvSpPr>
          <p:nvPr>
            <p:ph type="body" idx="5"/>
          </p:nvPr>
        </p:nvSpPr>
        <p:spPr>
          <a:xfrm>
            <a:off x="9063125" y="9505950"/>
            <a:ext cx="6257750"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04" name="Google Shape;204;p48"/>
          <p:cNvSpPr txBox="1">
            <a:spLocks noGrp="1"/>
          </p:cNvSpPr>
          <p:nvPr>
            <p:ph type="body" idx="6"/>
          </p:nvPr>
        </p:nvSpPr>
        <p:spPr>
          <a:xfrm>
            <a:off x="16259352" y="9505950"/>
            <a:ext cx="6257749"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05" name="Google Shape;205;p48"/>
          <p:cNvSpPr txBox="1">
            <a:spLocks noGrp="1"/>
          </p:cNvSpPr>
          <p:nvPr>
            <p:ph type="body" idx="7"/>
          </p:nvPr>
        </p:nvSpPr>
        <p:spPr>
          <a:xfrm>
            <a:off x="1846405" y="9505950"/>
            <a:ext cx="6257750" cy="800100"/>
          </a:xfrm>
          <a:prstGeom prst="rect">
            <a:avLst/>
          </a:prstGeom>
          <a:noFill/>
          <a:ln>
            <a:noFill/>
          </a:ln>
        </p:spPr>
        <p:txBody>
          <a:bodyPr spcFirstLastPara="1" wrap="square" lIns="182875" tIns="182875" rIns="182875" bIns="182875" anchor="ctr" anchorCtr="0">
            <a:normAutofit/>
          </a:bodyPr>
          <a:lstStyle>
            <a:lvl1pPr marL="457200" lvl="0" indent="-228600" algn="ctr">
              <a:lnSpc>
                <a:spcPct val="130000"/>
              </a:lnSpc>
              <a:spcBef>
                <a:spcPts val="1200"/>
              </a:spcBef>
              <a:spcAft>
                <a:spcPts val="0"/>
              </a:spcAft>
              <a:buClr>
                <a:srgbClr val="000000"/>
              </a:buClr>
              <a:buSzPts val="2800"/>
              <a:buFont typeface="Montserrat SemiBold"/>
              <a:buNone/>
              <a:defRPr sz="2800" cap="none">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6"/>
        <p:cNvGrpSpPr/>
        <p:nvPr/>
      </p:nvGrpSpPr>
      <p:grpSpPr>
        <a:xfrm>
          <a:off x="0" y="0"/>
          <a:ext cx="0" cy="0"/>
          <a:chOff x="0" y="0"/>
          <a:chExt cx="0" cy="0"/>
        </a:xfrm>
      </p:grpSpPr>
      <p:sp>
        <p:nvSpPr>
          <p:cNvPr id="207" name="Google Shape;207;p49"/>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208" name="Google Shape;208;p49"/>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09" name="Google Shape;209;p49"/>
          <p:cNvSpPr txBox="1">
            <a:spLocks noGrp="1"/>
          </p:cNvSpPr>
          <p:nvPr>
            <p:ph type="body" idx="1"/>
          </p:nvPr>
        </p:nvSpPr>
        <p:spPr>
          <a:xfrm>
            <a:off x="1676400" y="3417761"/>
            <a:ext cx="21031199" cy="8676471"/>
          </a:xfrm>
          <a:prstGeom prst="rect">
            <a:avLst/>
          </a:prstGeom>
          <a:noFill/>
          <a:ln>
            <a:noFill/>
          </a:ln>
        </p:spPr>
        <p:txBody>
          <a:bodyPr spcFirstLastPara="1" wrap="square" lIns="91425" tIns="91425" rIns="91425" bIns="91425" anchor="t" anchorCtr="0">
            <a:normAutofit/>
          </a:bodyPr>
          <a:lstStyle>
            <a:lvl1pPr marL="457200" lvl="0"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1pPr>
            <a:lvl2pPr marL="914400" lvl="1"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2pPr>
            <a:lvl3pPr marL="1371600" lvl="2"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3pPr>
            <a:lvl4pPr marL="1828800" lvl="3"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4pPr>
            <a:lvl5pPr marL="2286000" lvl="4" indent="-406400" algn="l">
              <a:lnSpc>
                <a:spcPct val="130000"/>
              </a:lnSpc>
              <a:spcBef>
                <a:spcPts val="2000"/>
              </a:spcBef>
              <a:spcAft>
                <a:spcPts val="0"/>
              </a:spcAft>
              <a:buClr>
                <a:srgbClr val="828282"/>
              </a:buClr>
              <a:buSzPts val="2800"/>
              <a:buFont typeface="Avenir"/>
              <a:buChar char="•"/>
              <a:defRPr sz="2800">
                <a:solidFill>
                  <a:srgbClr val="828282"/>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10" name="Google Shape;210;p49"/>
          <p:cNvSpPr txBox="1">
            <a:spLocks noGrp="1"/>
          </p:cNvSpPr>
          <p:nvPr>
            <p:ph type="body" idx="2"/>
          </p:nvPr>
        </p:nvSpPr>
        <p:spPr>
          <a:xfrm>
            <a:off x="4648201" y="742950"/>
            <a:ext cx="15087595" cy="704850"/>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3 text boxes">
  <p:cSld name="title and 3 text boxes">
    <p:spTree>
      <p:nvGrpSpPr>
        <p:cNvPr id="1" name="Shape 211"/>
        <p:cNvGrpSpPr/>
        <p:nvPr/>
      </p:nvGrpSpPr>
      <p:grpSpPr>
        <a:xfrm>
          <a:off x="0" y="0"/>
          <a:ext cx="0" cy="0"/>
          <a:chOff x="0" y="0"/>
          <a:chExt cx="0" cy="0"/>
        </a:xfrm>
      </p:grpSpPr>
      <p:sp>
        <p:nvSpPr>
          <p:cNvPr id="212" name="Google Shape;212;p50"/>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213" name="Google Shape;213;p50"/>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14" name="Google Shape;214;p50"/>
          <p:cNvSpPr txBox="1">
            <a:spLocks noGrp="1"/>
          </p:cNvSpPr>
          <p:nvPr>
            <p:ph type="body" idx="1"/>
          </p:nvPr>
        </p:nvSpPr>
        <p:spPr>
          <a:xfrm>
            <a:off x="1676400" y="3221602"/>
            <a:ext cx="21031199" cy="1246883"/>
          </a:xfrm>
          <a:prstGeom prst="rect">
            <a:avLst/>
          </a:prstGeom>
          <a:noFill/>
          <a:ln>
            <a:noFill/>
          </a:ln>
        </p:spPr>
        <p:txBody>
          <a:bodyPr spcFirstLastPara="1" wrap="square" lIns="91425" tIns="91425" rIns="91425" bIns="91425" anchor="t"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2pPr>
            <a:lvl3pPr marL="1371600" lvl="2"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3pPr>
            <a:lvl4pPr marL="1828800" lvl="3"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4pPr>
            <a:lvl5pPr marL="2286000" lvl="4"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15" name="Google Shape;215;p50"/>
          <p:cNvSpPr txBox="1">
            <a:spLocks noGrp="1"/>
          </p:cNvSpPr>
          <p:nvPr>
            <p:ph type="body" idx="2"/>
          </p:nvPr>
        </p:nvSpPr>
        <p:spPr>
          <a:xfrm>
            <a:off x="9028979" y="7069349"/>
            <a:ext cx="6326042"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16" name="Google Shape;216;p50"/>
          <p:cNvSpPr txBox="1">
            <a:spLocks noGrp="1"/>
          </p:cNvSpPr>
          <p:nvPr>
            <p:ph type="body" idx="3"/>
          </p:nvPr>
        </p:nvSpPr>
        <p:spPr>
          <a:xfrm>
            <a:off x="9028979" y="8005312"/>
            <a:ext cx="6326042" cy="35465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17" name="Google Shape;217;p50"/>
          <p:cNvSpPr txBox="1">
            <a:spLocks noGrp="1"/>
          </p:cNvSpPr>
          <p:nvPr>
            <p:ph type="body" idx="4"/>
          </p:nvPr>
        </p:nvSpPr>
        <p:spPr>
          <a:xfrm>
            <a:off x="16016377" y="7069349"/>
            <a:ext cx="6326041"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18" name="Google Shape;218;p50"/>
          <p:cNvSpPr txBox="1">
            <a:spLocks noGrp="1"/>
          </p:cNvSpPr>
          <p:nvPr>
            <p:ph type="body" idx="5"/>
          </p:nvPr>
        </p:nvSpPr>
        <p:spPr>
          <a:xfrm>
            <a:off x="16016377" y="8005312"/>
            <a:ext cx="6326041" cy="35465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19" name="Google Shape;219;p50"/>
          <p:cNvSpPr txBox="1">
            <a:spLocks noGrp="1"/>
          </p:cNvSpPr>
          <p:nvPr>
            <p:ph type="body" idx="6"/>
          </p:nvPr>
        </p:nvSpPr>
        <p:spPr>
          <a:xfrm>
            <a:off x="2041581" y="7069349"/>
            <a:ext cx="6326042"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20" name="Google Shape;220;p50"/>
          <p:cNvSpPr txBox="1">
            <a:spLocks noGrp="1"/>
          </p:cNvSpPr>
          <p:nvPr>
            <p:ph type="body" idx="7"/>
          </p:nvPr>
        </p:nvSpPr>
        <p:spPr>
          <a:xfrm>
            <a:off x="2041581" y="8005312"/>
            <a:ext cx="6326042" cy="35465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6 items list">
  <p:cSld name="6 items list">
    <p:spTree>
      <p:nvGrpSpPr>
        <p:cNvPr id="1" name="Shape 221"/>
        <p:cNvGrpSpPr/>
        <p:nvPr/>
      </p:nvGrpSpPr>
      <p:grpSpPr>
        <a:xfrm>
          <a:off x="0" y="0"/>
          <a:ext cx="0" cy="0"/>
          <a:chOff x="0" y="0"/>
          <a:chExt cx="0" cy="0"/>
        </a:xfrm>
      </p:grpSpPr>
      <p:sp>
        <p:nvSpPr>
          <p:cNvPr id="222" name="Google Shape;222;p51"/>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223" name="Google Shape;223;p51"/>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24" name="Google Shape;224;p51"/>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25" name="Google Shape;225;p51"/>
          <p:cNvSpPr txBox="1">
            <a:spLocks noGrp="1"/>
          </p:cNvSpPr>
          <p:nvPr>
            <p:ph type="body" idx="2"/>
          </p:nvPr>
        </p:nvSpPr>
        <p:spPr>
          <a:xfrm>
            <a:off x="3479801" y="4343401"/>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26" name="Google Shape;226;p51"/>
          <p:cNvSpPr txBox="1">
            <a:spLocks noGrp="1"/>
          </p:cNvSpPr>
          <p:nvPr>
            <p:ph type="body" idx="3"/>
          </p:nvPr>
        </p:nvSpPr>
        <p:spPr>
          <a:xfrm>
            <a:off x="3479801" y="4899804"/>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27" name="Google Shape;227;p51"/>
          <p:cNvSpPr txBox="1">
            <a:spLocks noGrp="1"/>
          </p:cNvSpPr>
          <p:nvPr>
            <p:ph type="body" idx="4"/>
          </p:nvPr>
        </p:nvSpPr>
        <p:spPr>
          <a:xfrm>
            <a:off x="3479801" y="7088127"/>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28" name="Google Shape;228;p51"/>
          <p:cNvSpPr txBox="1">
            <a:spLocks noGrp="1"/>
          </p:cNvSpPr>
          <p:nvPr>
            <p:ph type="body" idx="5"/>
          </p:nvPr>
        </p:nvSpPr>
        <p:spPr>
          <a:xfrm>
            <a:off x="3479801" y="7644530"/>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29" name="Google Shape;229;p51"/>
          <p:cNvSpPr txBox="1">
            <a:spLocks noGrp="1"/>
          </p:cNvSpPr>
          <p:nvPr>
            <p:ph type="body" idx="6"/>
          </p:nvPr>
        </p:nvSpPr>
        <p:spPr>
          <a:xfrm>
            <a:off x="3479801" y="9788407"/>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0" name="Google Shape;230;p51"/>
          <p:cNvSpPr txBox="1">
            <a:spLocks noGrp="1"/>
          </p:cNvSpPr>
          <p:nvPr>
            <p:ph type="body" idx="7"/>
          </p:nvPr>
        </p:nvSpPr>
        <p:spPr>
          <a:xfrm>
            <a:off x="3479801" y="10344809"/>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1" name="Google Shape;231;p51"/>
          <p:cNvSpPr txBox="1">
            <a:spLocks noGrp="1"/>
          </p:cNvSpPr>
          <p:nvPr>
            <p:ph type="body" idx="8"/>
          </p:nvPr>
        </p:nvSpPr>
        <p:spPr>
          <a:xfrm>
            <a:off x="14185902" y="4343401"/>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2" name="Google Shape;232;p51"/>
          <p:cNvSpPr txBox="1">
            <a:spLocks noGrp="1"/>
          </p:cNvSpPr>
          <p:nvPr>
            <p:ph type="body" idx="9"/>
          </p:nvPr>
        </p:nvSpPr>
        <p:spPr>
          <a:xfrm>
            <a:off x="14185902" y="4899804"/>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3" name="Google Shape;233;p51"/>
          <p:cNvSpPr txBox="1">
            <a:spLocks noGrp="1"/>
          </p:cNvSpPr>
          <p:nvPr>
            <p:ph type="body" idx="13"/>
          </p:nvPr>
        </p:nvSpPr>
        <p:spPr>
          <a:xfrm>
            <a:off x="14185902" y="7088127"/>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4" name="Google Shape;234;p51"/>
          <p:cNvSpPr txBox="1">
            <a:spLocks noGrp="1"/>
          </p:cNvSpPr>
          <p:nvPr>
            <p:ph type="body" idx="14"/>
          </p:nvPr>
        </p:nvSpPr>
        <p:spPr>
          <a:xfrm>
            <a:off x="14185902" y="7644530"/>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5" name="Google Shape;235;p51"/>
          <p:cNvSpPr txBox="1">
            <a:spLocks noGrp="1"/>
          </p:cNvSpPr>
          <p:nvPr>
            <p:ph type="body" idx="15"/>
          </p:nvPr>
        </p:nvSpPr>
        <p:spPr>
          <a:xfrm>
            <a:off x="14185902" y="9788407"/>
            <a:ext cx="852169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36" name="Google Shape;236;p51"/>
          <p:cNvSpPr txBox="1">
            <a:spLocks noGrp="1"/>
          </p:cNvSpPr>
          <p:nvPr>
            <p:ph type="body" idx="16"/>
          </p:nvPr>
        </p:nvSpPr>
        <p:spPr>
          <a:xfrm>
            <a:off x="14185902" y="10344809"/>
            <a:ext cx="8521699" cy="149159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_text and 4 items list">
  <p:cSld name="1_text and 4 items list">
    <p:spTree>
      <p:nvGrpSpPr>
        <p:cNvPr id="1" name="Shape 237"/>
        <p:cNvGrpSpPr/>
        <p:nvPr/>
      </p:nvGrpSpPr>
      <p:grpSpPr>
        <a:xfrm>
          <a:off x="0" y="0"/>
          <a:ext cx="0" cy="0"/>
          <a:chOff x="0" y="0"/>
          <a:chExt cx="0" cy="0"/>
        </a:xfrm>
      </p:grpSpPr>
      <p:sp>
        <p:nvSpPr>
          <p:cNvPr id="238" name="Google Shape;238;p52"/>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239" name="Google Shape;239;p52"/>
          <p:cNvSpPr txBox="1">
            <a:spLocks noGrp="1"/>
          </p:cNvSpPr>
          <p:nvPr>
            <p:ph type="title"/>
          </p:nvPr>
        </p:nvSpPr>
        <p:spPr>
          <a:xfrm>
            <a:off x="12974129" y="1963950"/>
            <a:ext cx="9975006" cy="1475953"/>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40" name="Google Shape;240;p52"/>
          <p:cNvSpPr txBox="1">
            <a:spLocks noGrp="1"/>
          </p:cNvSpPr>
          <p:nvPr>
            <p:ph type="body" idx="1"/>
          </p:nvPr>
        </p:nvSpPr>
        <p:spPr>
          <a:xfrm>
            <a:off x="13215661" y="1457503"/>
            <a:ext cx="9491935"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1" name="Google Shape;241;p52"/>
          <p:cNvSpPr txBox="1">
            <a:spLocks noGrp="1"/>
          </p:cNvSpPr>
          <p:nvPr>
            <p:ph type="body" idx="2"/>
          </p:nvPr>
        </p:nvSpPr>
        <p:spPr>
          <a:xfrm>
            <a:off x="18473466" y="5432004"/>
            <a:ext cx="4234135" cy="89032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2" name="Google Shape;242;p52"/>
          <p:cNvSpPr txBox="1">
            <a:spLocks noGrp="1"/>
          </p:cNvSpPr>
          <p:nvPr>
            <p:ph type="body" idx="3"/>
          </p:nvPr>
        </p:nvSpPr>
        <p:spPr>
          <a:xfrm>
            <a:off x="18473466" y="6236065"/>
            <a:ext cx="4234135" cy="14759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3" name="Google Shape;243;p52"/>
          <p:cNvSpPr txBox="1">
            <a:spLocks noGrp="1"/>
          </p:cNvSpPr>
          <p:nvPr>
            <p:ph type="body" idx="4"/>
          </p:nvPr>
        </p:nvSpPr>
        <p:spPr>
          <a:xfrm>
            <a:off x="18473466" y="9273631"/>
            <a:ext cx="4234135" cy="89032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4" name="Google Shape;244;p52"/>
          <p:cNvSpPr txBox="1">
            <a:spLocks noGrp="1"/>
          </p:cNvSpPr>
          <p:nvPr>
            <p:ph type="body" idx="5"/>
          </p:nvPr>
        </p:nvSpPr>
        <p:spPr>
          <a:xfrm>
            <a:off x="18473466" y="10077694"/>
            <a:ext cx="4234135" cy="14759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5" name="Google Shape;245;p52"/>
          <p:cNvSpPr txBox="1">
            <a:spLocks noGrp="1"/>
          </p:cNvSpPr>
          <p:nvPr>
            <p:ph type="body" idx="6"/>
          </p:nvPr>
        </p:nvSpPr>
        <p:spPr>
          <a:xfrm>
            <a:off x="13215666" y="5432004"/>
            <a:ext cx="4234135" cy="89032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6" name="Google Shape;246;p52"/>
          <p:cNvSpPr txBox="1">
            <a:spLocks noGrp="1"/>
          </p:cNvSpPr>
          <p:nvPr>
            <p:ph type="body" idx="7"/>
          </p:nvPr>
        </p:nvSpPr>
        <p:spPr>
          <a:xfrm>
            <a:off x="13215666" y="6236065"/>
            <a:ext cx="4234135" cy="14759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7" name="Google Shape;247;p52"/>
          <p:cNvSpPr txBox="1">
            <a:spLocks noGrp="1"/>
          </p:cNvSpPr>
          <p:nvPr>
            <p:ph type="body" idx="8"/>
          </p:nvPr>
        </p:nvSpPr>
        <p:spPr>
          <a:xfrm>
            <a:off x="13215666" y="9273631"/>
            <a:ext cx="4234135" cy="89032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8" name="Google Shape;248;p52"/>
          <p:cNvSpPr txBox="1">
            <a:spLocks noGrp="1"/>
          </p:cNvSpPr>
          <p:nvPr>
            <p:ph type="body" idx="9"/>
          </p:nvPr>
        </p:nvSpPr>
        <p:spPr>
          <a:xfrm>
            <a:off x="13215666" y="10077694"/>
            <a:ext cx="4234135" cy="14759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49" name="Google Shape;249;p52"/>
          <p:cNvSpPr>
            <a:spLocks noGrp="1"/>
          </p:cNvSpPr>
          <p:nvPr>
            <p:ph type="pic" idx="13"/>
          </p:nvPr>
        </p:nvSpPr>
        <p:spPr>
          <a:xfrm>
            <a:off x="0" y="0"/>
            <a:ext cx="12192000" cy="137160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text and 2 images">
  <p:cSld name="1_text and 2 images">
    <p:spTree>
      <p:nvGrpSpPr>
        <p:cNvPr id="1" name="Shape 250"/>
        <p:cNvGrpSpPr/>
        <p:nvPr/>
      </p:nvGrpSpPr>
      <p:grpSpPr>
        <a:xfrm>
          <a:off x="0" y="0"/>
          <a:ext cx="0" cy="0"/>
          <a:chOff x="0" y="0"/>
          <a:chExt cx="0" cy="0"/>
        </a:xfrm>
      </p:grpSpPr>
      <p:sp>
        <p:nvSpPr>
          <p:cNvPr id="251" name="Google Shape;251;p53"/>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252" name="Google Shape;252;p53"/>
          <p:cNvSpPr txBox="1">
            <a:spLocks noGrp="1"/>
          </p:cNvSpPr>
          <p:nvPr>
            <p:ph type="title"/>
          </p:nvPr>
        </p:nvSpPr>
        <p:spPr>
          <a:xfrm>
            <a:off x="1676400" y="1263652"/>
            <a:ext cx="8778817"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53" name="Google Shape;253;p53"/>
          <p:cNvSpPr txBox="1">
            <a:spLocks noGrp="1"/>
          </p:cNvSpPr>
          <p:nvPr>
            <p:ph type="body" idx="1"/>
          </p:nvPr>
        </p:nvSpPr>
        <p:spPr>
          <a:xfrm>
            <a:off x="1676401" y="742950"/>
            <a:ext cx="8778815"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54" name="Google Shape;254;p53"/>
          <p:cNvSpPr txBox="1">
            <a:spLocks noGrp="1"/>
          </p:cNvSpPr>
          <p:nvPr>
            <p:ph type="body" idx="2"/>
          </p:nvPr>
        </p:nvSpPr>
        <p:spPr>
          <a:xfrm>
            <a:off x="3761116" y="11035283"/>
            <a:ext cx="4609385" cy="1007193"/>
          </a:xfrm>
          <a:prstGeom prst="rect">
            <a:avLst/>
          </a:prstGeom>
          <a:solidFill>
            <a:srgbClr val="000000"/>
          </a:solidFill>
          <a:ln>
            <a:noFill/>
          </a:ln>
        </p:spPr>
        <p:txBody>
          <a:bodyPr spcFirstLastPara="1" wrap="square" lIns="182875" tIns="182875" rIns="182875" bIns="182875" anchor="ctr" anchorCtr="0">
            <a:normAutofit/>
          </a:bodyPr>
          <a:lstStyle>
            <a:lvl1pPr marL="457200" lvl="0" indent="-228600" algn="ctr">
              <a:lnSpc>
                <a:spcPct val="100000"/>
              </a:lnSpc>
              <a:spcBef>
                <a:spcPts val="1200"/>
              </a:spcBef>
              <a:spcAft>
                <a:spcPts val="0"/>
              </a:spcAft>
              <a:buClr>
                <a:srgbClr val="FFFFFF"/>
              </a:buClr>
              <a:buSzPts val="3200"/>
              <a:buFont typeface="Avenir"/>
              <a:buNone/>
              <a:defRPr sz="32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55" name="Google Shape;255;p53"/>
          <p:cNvSpPr txBox="1">
            <a:spLocks noGrp="1"/>
          </p:cNvSpPr>
          <p:nvPr>
            <p:ph type="body" idx="3"/>
          </p:nvPr>
        </p:nvSpPr>
        <p:spPr>
          <a:xfrm>
            <a:off x="2070339" y="4178305"/>
            <a:ext cx="7990937" cy="638042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56" name="Google Shape;256;p53"/>
          <p:cNvSpPr>
            <a:spLocks noGrp="1"/>
          </p:cNvSpPr>
          <p:nvPr>
            <p:ph type="pic" idx="4"/>
          </p:nvPr>
        </p:nvSpPr>
        <p:spPr>
          <a:xfrm>
            <a:off x="12192000" y="0"/>
            <a:ext cx="12192000" cy="1371600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ig title and quote">
  <p:cSld name="big title and quote">
    <p:spTree>
      <p:nvGrpSpPr>
        <p:cNvPr id="1" name="Shape 257"/>
        <p:cNvGrpSpPr/>
        <p:nvPr/>
      </p:nvGrpSpPr>
      <p:grpSpPr>
        <a:xfrm>
          <a:off x="0" y="0"/>
          <a:ext cx="0" cy="0"/>
          <a:chOff x="0" y="0"/>
          <a:chExt cx="0" cy="0"/>
        </a:xfrm>
      </p:grpSpPr>
      <p:sp>
        <p:nvSpPr>
          <p:cNvPr id="258" name="Google Shape;258;p54"/>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259" name="Google Shape;259;p54"/>
          <p:cNvSpPr>
            <a:spLocks noGrp="1"/>
          </p:cNvSpPr>
          <p:nvPr>
            <p:ph type="pic" idx="2"/>
          </p:nvPr>
        </p:nvSpPr>
        <p:spPr>
          <a:xfrm>
            <a:off x="0" y="0"/>
            <a:ext cx="24384001" cy="7280695"/>
          </a:xfrm>
          <a:prstGeom prst="rect">
            <a:avLst/>
          </a:prstGeom>
          <a:noFill/>
          <a:ln>
            <a:noFill/>
          </a:ln>
        </p:spPr>
      </p:sp>
      <p:sp>
        <p:nvSpPr>
          <p:cNvPr id="260" name="Google Shape;260;p54"/>
          <p:cNvSpPr txBox="1">
            <a:spLocks noGrp="1"/>
          </p:cNvSpPr>
          <p:nvPr>
            <p:ph type="title"/>
          </p:nvPr>
        </p:nvSpPr>
        <p:spPr>
          <a:xfrm>
            <a:off x="1676400" y="7280694"/>
            <a:ext cx="21031199" cy="2501659"/>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61" name="Google Shape;261;p54"/>
          <p:cNvSpPr txBox="1">
            <a:spLocks noGrp="1"/>
          </p:cNvSpPr>
          <p:nvPr>
            <p:ph type="body" idx="1"/>
          </p:nvPr>
        </p:nvSpPr>
        <p:spPr>
          <a:xfrm>
            <a:off x="4641012" y="4399650"/>
            <a:ext cx="18066589" cy="2134320"/>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828282"/>
              </a:buClr>
              <a:buSzPts val="4000"/>
              <a:buFont typeface="Montserrat SemiBold"/>
              <a:buNone/>
              <a:defRPr sz="4000">
                <a:solidFill>
                  <a:srgbClr val="828282"/>
                </a:solidFill>
                <a:latin typeface="Montserrat SemiBold"/>
                <a:ea typeface="Montserrat SemiBold"/>
                <a:cs typeface="Montserrat SemiBold"/>
                <a:sym typeface="Montserrat SemiBold"/>
              </a:defRPr>
            </a:lvl1pPr>
            <a:lvl2pPr marL="914400" lvl="1" indent="-482600" algn="l">
              <a:lnSpc>
                <a:spcPct val="130000"/>
              </a:lnSpc>
              <a:spcBef>
                <a:spcPts val="2000"/>
              </a:spcBef>
              <a:spcAft>
                <a:spcPts val="0"/>
              </a:spcAft>
              <a:buClr>
                <a:srgbClr val="828282"/>
              </a:buClr>
              <a:buSzPts val="4000"/>
              <a:buFont typeface="Montserrat SemiBold"/>
              <a:buChar char="•"/>
              <a:defRPr sz="4000">
                <a:solidFill>
                  <a:srgbClr val="828282"/>
                </a:solidFill>
                <a:latin typeface="Montserrat SemiBold"/>
                <a:ea typeface="Montserrat SemiBold"/>
                <a:cs typeface="Montserrat SemiBold"/>
                <a:sym typeface="Montserrat SemiBold"/>
              </a:defRPr>
            </a:lvl2pPr>
            <a:lvl3pPr marL="1371600" lvl="2" indent="-482600" algn="l">
              <a:lnSpc>
                <a:spcPct val="130000"/>
              </a:lnSpc>
              <a:spcBef>
                <a:spcPts val="2000"/>
              </a:spcBef>
              <a:spcAft>
                <a:spcPts val="0"/>
              </a:spcAft>
              <a:buClr>
                <a:srgbClr val="828282"/>
              </a:buClr>
              <a:buSzPts val="4000"/>
              <a:buFont typeface="Montserrat SemiBold"/>
              <a:buChar char="•"/>
              <a:defRPr sz="4000">
                <a:solidFill>
                  <a:srgbClr val="828282"/>
                </a:solidFill>
                <a:latin typeface="Montserrat SemiBold"/>
                <a:ea typeface="Montserrat SemiBold"/>
                <a:cs typeface="Montserrat SemiBold"/>
                <a:sym typeface="Montserrat SemiBold"/>
              </a:defRPr>
            </a:lvl3pPr>
            <a:lvl4pPr marL="1828800" lvl="3" indent="-482600" algn="l">
              <a:lnSpc>
                <a:spcPct val="130000"/>
              </a:lnSpc>
              <a:spcBef>
                <a:spcPts val="2000"/>
              </a:spcBef>
              <a:spcAft>
                <a:spcPts val="0"/>
              </a:spcAft>
              <a:buClr>
                <a:srgbClr val="828282"/>
              </a:buClr>
              <a:buSzPts val="4000"/>
              <a:buFont typeface="Montserrat SemiBold"/>
              <a:buChar char="•"/>
              <a:defRPr sz="4000">
                <a:solidFill>
                  <a:srgbClr val="828282"/>
                </a:solidFill>
                <a:latin typeface="Montserrat SemiBold"/>
                <a:ea typeface="Montserrat SemiBold"/>
                <a:cs typeface="Montserrat SemiBold"/>
                <a:sym typeface="Montserrat SemiBold"/>
              </a:defRPr>
            </a:lvl4pPr>
            <a:lvl5pPr marL="2286000" lvl="4" indent="-482600" algn="l">
              <a:lnSpc>
                <a:spcPct val="130000"/>
              </a:lnSpc>
              <a:spcBef>
                <a:spcPts val="2000"/>
              </a:spcBef>
              <a:spcAft>
                <a:spcPts val="0"/>
              </a:spcAft>
              <a:buClr>
                <a:srgbClr val="828282"/>
              </a:buClr>
              <a:buSzPts val="4000"/>
              <a:buFont typeface="Montserrat SemiBold"/>
              <a:buChar char="•"/>
              <a:defRPr sz="4000">
                <a:solidFill>
                  <a:srgbClr val="828282"/>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62" name="Google Shape;262;p54"/>
          <p:cNvSpPr txBox="1">
            <a:spLocks noGrp="1"/>
          </p:cNvSpPr>
          <p:nvPr>
            <p:ph type="body" idx="3"/>
          </p:nvPr>
        </p:nvSpPr>
        <p:spPr>
          <a:xfrm>
            <a:off x="1676400" y="9989387"/>
            <a:ext cx="21031199" cy="200133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22"/>
        <p:cNvGrpSpPr/>
        <p:nvPr/>
      </p:nvGrpSpPr>
      <p:grpSpPr>
        <a:xfrm>
          <a:off x="0" y="0"/>
          <a:ext cx="0" cy="0"/>
          <a:chOff x="0" y="0"/>
          <a:chExt cx="0" cy="0"/>
        </a:xfrm>
      </p:grpSpPr>
      <p:sp>
        <p:nvSpPr>
          <p:cNvPr id="23" name="Google Shape;23;p19"/>
          <p:cNvSpPr>
            <a:spLocks noGrp="1"/>
          </p:cNvSpPr>
          <p:nvPr>
            <p:ph type="pic" idx="2"/>
          </p:nvPr>
        </p:nvSpPr>
        <p:spPr>
          <a:xfrm>
            <a:off x="-1155700" y="-1295400"/>
            <a:ext cx="26746199" cy="16018933"/>
          </a:xfrm>
          <a:prstGeom prst="rect">
            <a:avLst/>
          </a:prstGeom>
          <a:noFill/>
          <a:ln>
            <a:noFill/>
          </a:ln>
        </p:spPr>
      </p:sp>
      <p:sp>
        <p:nvSpPr>
          <p:cNvPr id="24" name="Google Shape;24;p19"/>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5" name="Google Shape;25;p19"/>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6" name="Google Shape;26;p19"/>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7" name="Google Shape;27;p19"/>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3 text boxes and images">
  <p:cSld name="3 text boxes and images">
    <p:spTree>
      <p:nvGrpSpPr>
        <p:cNvPr id="1" name="Shape 263"/>
        <p:cNvGrpSpPr/>
        <p:nvPr/>
      </p:nvGrpSpPr>
      <p:grpSpPr>
        <a:xfrm>
          <a:off x="0" y="0"/>
          <a:ext cx="0" cy="0"/>
          <a:chOff x="0" y="0"/>
          <a:chExt cx="0" cy="0"/>
        </a:xfrm>
      </p:grpSpPr>
      <p:sp>
        <p:nvSpPr>
          <p:cNvPr id="264" name="Google Shape;264;p55"/>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65" name="Google Shape;265;p55"/>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66" name="Google Shape;266;p55"/>
          <p:cNvSpPr txBox="1">
            <a:spLocks noGrp="1"/>
          </p:cNvSpPr>
          <p:nvPr>
            <p:ph type="body" idx="2"/>
          </p:nvPr>
        </p:nvSpPr>
        <p:spPr>
          <a:xfrm>
            <a:off x="9839862" y="5175848"/>
            <a:ext cx="4704277" cy="3209027"/>
          </a:xfrm>
          <a:prstGeom prst="rect">
            <a:avLst/>
          </a:prstGeom>
          <a:noFill/>
          <a:ln>
            <a:noFill/>
          </a:ln>
        </p:spPr>
        <p:txBody>
          <a:bodyPr spcFirstLastPara="1" wrap="square" lIns="365750" tIns="365750" rIns="365750" bIns="365750" anchor="ctr"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67" name="Google Shape;267;p55"/>
          <p:cNvSpPr txBox="1">
            <a:spLocks noGrp="1"/>
          </p:cNvSpPr>
          <p:nvPr>
            <p:ph type="body" idx="3"/>
          </p:nvPr>
        </p:nvSpPr>
        <p:spPr>
          <a:xfrm>
            <a:off x="16827259" y="5175848"/>
            <a:ext cx="4704277" cy="3209027"/>
          </a:xfrm>
          <a:prstGeom prst="rect">
            <a:avLst/>
          </a:prstGeom>
          <a:noFill/>
          <a:ln>
            <a:noFill/>
          </a:ln>
        </p:spPr>
        <p:txBody>
          <a:bodyPr spcFirstLastPara="1" wrap="square" lIns="365750" tIns="365750" rIns="365750" bIns="365750" anchor="ctr"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68" name="Google Shape;268;p55"/>
          <p:cNvSpPr txBox="1">
            <a:spLocks noGrp="1"/>
          </p:cNvSpPr>
          <p:nvPr>
            <p:ph type="body" idx="4"/>
          </p:nvPr>
        </p:nvSpPr>
        <p:spPr>
          <a:xfrm>
            <a:off x="2852464" y="5175848"/>
            <a:ext cx="4704277" cy="3209027"/>
          </a:xfrm>
          <a:prstGeom prst="rect">
            <a:avLst/>
          </a:prstGeom>
          <a:noFill/>
          <a:ln>
            <a:noFill/>
          </a:ln>
        </p:spPr>
        <p:txBody>
          <a:bodyPr spcFirstLastPara="1" wrap="square" lIns="365750" tIns="365750" rIns="365750" bIns="365750" anchor="ctr"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69" name="Google Shape;269;p55"/>
          <p:cNvSpPr>
            <a:spLocks noGrp="1"/>
          </p:cNvSpPr>
          <p:nvPr>
            <p:ph type="pic" idx="5"/>
          </p:nvPr>
        </p:nvSpPr>
        <p:spPr>
          <a:xfrm>
            <a:off x="4077415" y="8517146"/>
            <a:ext cx="2254373" cy="2254369"/>
          </a:xfrm>
          <a:prstGeom prst="rect">
            <a:avLst/>
          </a:prstGeom>
          <a:noFill/>
          <a:ln>
            <a:noFill/>
          </a:ln>
        </p:spPr>
      </p:sp>
      <p:sp>
        <p:nvSpPr>
          <p:cNvPr id="270" name="Google Shape;270;p55"/>
          <p:cNvSpPr>
            <a:spLocks noGrp="1"/>
          </p:cNvSpPr>
          <p:nvPr>
            <p:ph type="pic" idx="6"/>
          </p:nvPr>
        </p:nvSpPr>
        <p:spPr>
          <a:xfrm>
            <a:off x="11064813" y="8517146"/>
            <a:ext cx="2254373" cy="2254369"/>
          </a:xfrm>
          <a:prstGeom prst="rect">
            <a:avLst/>
          </a:prstGeom>
          <a:noFill/>
          <a:ln>
            <a:noFill/>
          </a:ln>
        </p:spPr>
      </p:sp>
      <p:sp>
        <p:nvSpPr>
          <p:cNvPr id="271" name="Google Shape;271;p55"/>
          <p:cNvSpPr>
            <a:spLocks noGrp="1"/>
          </p:cNvSpPr>
          <p:nvPr>
            <p:ph type="pic" idx="7"/>
          </p:nvPr>
        </p:nvSpPr>
        <p:spPr>
          <a:xfrm>
            <a:off x="18052211" y="8517146"/>
            <a:ext cx="2254373" cy="2254369"/>
          </a:xfrm>
          <a:prstGeom prst="rect">
            <a:avLst/>
          </a:prstGeom>
          <a:noFill/>
          <a:ln>
            <a:noFill/>
          </a:ln>
        </p:spPr>
      </p:sp>
      <p:sp>
        <p:nvSpPr>
          <p:cNvPr id="272" name="Google Shape;272;p55"/>
          <p:cNvSpPr txBox="1">
            <a:spLocks noGrp="1"/>
          </p:cNvSpPr>
          <p:nvPr>
            <p:ph type="body" idx="8"/>
          </p:nvPr>
        </p:nvSpPr>
        <p:spPr>
          <a:xfrm>
            <a:off x="9839862" y="10964178"/>
            <a:ext cx="4704277" cy="526207"/>
          </a:xfrm>
          <a:prstGeom prst="rect">
            <a:avLst/>
          </a:prstGeom>
          <a:noFill/>
          <a:ln>
            <a:noFill/>
          </a:ln>
        </p:spPr>
        <p:txBody>
          <a:bodyPr spcFirstLastPara="1" wrap="square" lIns="731500" tIns="731500" rIns="731500" bIns="731500" anchor="ctr" anchorCtr="0">
            <a:normAutofit/>
          </a:bodyPr>
          <a:lstStyle>
            <a:lvl1pPr marL="457200" lvl="0" indent="-228600" algn="ctr">
              <a:lnSpc>
                <a:spcPct val="100000"/>
              </a:lnSpc>
              <a:spcBef>
                <a:spcPts val="400"/>
              </a:spcBef>
              <a:spcAft>
                <a:spcPts val="0"/>
              </a:spcAft>
              <a:buClr>
                <a:srgbClr val="000000"/>
              </a:buClr>
              <a:buSzPts val="1120"/>
              <a:buFont typeface="Avenir"/>
              <a:buNone/>
              <a:defRPr sz="1120">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73" name="Google Shape;273;p55"/>
          <p:cNvSpPr txBox="1">
            <a:spLocks noGrp="1"/>
          </p:cNvSpPr>
          <p:nvPr>
            <p:ph type="body" idx="9"/>
          </p:nvPr>
        </p:nvSpPr>
        <p:spPr>
          <a:xfrm>
            <a:off x="16827259" y="10964178"/>
            <a:ext cx="4704277" cy="526207"/>
          </a:xfrm>
          <a:prstGeom prst="rect">
            <a:avLst/>
          </a:prstGeom>
          <a:noFill/>
          <a:ln>
            <a:noFill/>
          </a:ln>
        </p:spPr>
        <p:txBody>
          <a:bodyPr spcFirstLastPara="1" wrap="square" lIns="731500" tIns="731500" rIns="731500" bIns="731500" anchor="ctr" anchorCtr="0">
            <a:normAutofit/>
          </a:bodyPr>
          <a:lstStyle>
            <a:lvl1pPr marL="457200" lvl="0" indent="-228600" algn="ctr">
              <a:lnSpc>
                <a:spcPct val="100000"/>
              </a:lnSpc>
              <a:spcBef>
                <a:spcPts val="400"/>
              </a:spcBef>
              <a:spcAft>
                <a:spcPts val="0"/>
              </a:spcAft>
              <a:buClr>
                <a:srgbClr val="000000"/>
              </a:buClr>
              <a:buSzPts val="1120"/>
              <a:buFont typeface="Avenir"/>
              <a:buNone/>
              <a:defRPr sz="1120">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74" name="Google Shape;274;p55"/>
          <p:cNvSpPr txBox="1">
            <a:spLocks noGrp="1"/>
          </p:cNvSpPr>
          <p:nvPr>
            <p:ph type="body" idx="13"/>
          </p:nvPr>
        </p:nvSpPr>
        <p:spPr>
          <a:xfrm>
            <a:off x="2852464" y="10964178"/>
            <a:ext cx="4704277" cy="526207"/>
          </a:xfrm>
          <a:prstGeom prst="rect">
            <a:avLst/>
          </a:prstGeom>
          <a:noFill/>
          <a:ln>
            <a:noFill/>
          </a:ln>
        </p:spPr>
        <p:txBody>
          <a:bodyPr spcFirstLastPara="1" wrap="square" lIns="731500" tIns="731500" rIns="731500" bIns="731500" anchor="ctr" anchorCtr="0">
            <a:normAutofit/>
          </a:bodyPr>
          <a:lstStyle>
            <a:lvl1pPr marL="457200" lvl="0" indent="-228600" algn="ctr">
              <a:lnSpc>
                <a:spcPct val="100000"/>
              </a:lnSpc>
              <a:spcBef>
                <a:spcPts val="400"/>
              </a:spcBef>
              <a:spcAft>
                <a:spcPts val="0"/>
              </a:spcAft>
              <a:buClr>
                <a:srgbClr val="000000"/>
              </a:buClr>
              <a:buSzPts val="1120"/>
              <a:buFont typeface="Avenir"/>
              <a:buNone/>
              <a:defRPr sz="1120">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75" name="Google Shape;275;p55"/>
          <p:cNvSpPr txBox="1">
            <a:spLocks noGrp="1"/>
          </p:cNvSpPr>
          <p:nvPr>
            <p:ph type="body" idx="14"/>
          </p:nvPr>
        </p:nvSpPr>
        <p:spPr>
          <a:xfrm>
            <a:off x="9839862" y="11516393"/>
            <a:ext cx="4704277" cy="526209"/>
          </a:xfrm>
          <a:prstGeom prst="rect">
            <a:avLst/>
          </a:prstGeom>
          <a:noFill/>
          <a:ln>
            <a:noFill/>
          </a:ln>
        </p:spPr>
        <p:txBody>
          <a:bodyPr spcFirstLastPara="1" wrap="square" lIns="731500" tIns="731500" rIns="731500" bIns="731500"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76" name="Google Shape;276;p55"/>
          <p:cNvSpPr txBox="1">
            <a:spLocks noGrp="1"/>
          </p:cNvSpPr>
          <p:nvPr>
            <p:ph type="body" idx="15"/>
          </p:nvPr>
        </p:nvSpPr>
        <p:spPr>
          <a:xfrm>
            <a:off x="16827259" y="11516393"/>
            <a:ext cx="4704277" cy="526209"/>
          </a:xfrm>
          <a:prstGeom prst="rect">
            <a:avLst/>
          </a:prstGeom>
          <a:noFill/>
          <a:ln>
            <a:noFill/>
          </a:ln>
        </p:spPr>
        <p:txBody>
          <a:bodyPr spcFirstLastPara="1" wrap="square" lIns="731500" tIns="731500" rIns="731500" bIns="731500"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77" name="Google Shape;277;p55"/>
          <p:cNvSpPr txBox="1">
            <a:spLocks noGrp="1"/>
          </p:cNvSpPr>
          <p:nvPr>
            <p:ph type="body" idx="16"/>
          </p:nvPr>
        </p:nvSpPr>
        <p:spPr>
          <a:xfrm>
            <a:off x="2852464" y="11516393"/>
            <a:ext cx="4704277" cy="526209"/>
          </a:xfrm>
          <a:prstGeom prst="rect">
            <a:avLst/>
          </a:prstGeom>
          <a:noFill/>
          <a:ln>
            <a:noFill/>
          </a:ln>
        </p:spPr>
        <p:txBody>
          <a:bodyPr spcFirstLastPara="1" wrap="square" lIns="731500" tIns="731500" rIns="731500" bIns="731500"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78" name="Google Shape;278;p55"/>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left picture and text">
  <p:cSld name="left picture and text">
    <p:spTree>
      <p:nvGrpSpPr>
        <p:cNvPr id="1" name="Shape 279"/>
        <p:cNvGrpSpPr/>
        <p:nvPr/>
      </p:nvGrpSpPr>
      <p:grpSpPr>
        <a:xfrm>
          <a:off x="0" y="0"/>
          <a:ext cx="0" cy="0"/>
          <a:chOff x="0" y="0"/>
          <a:chExt cx="0" cy="0"/>
        </a:xfrm>
      </p:grpSpPr>
      <p:sp>
        <p:nvSpPr>
          <p:cNvPr id="280" name="Google Shape;280;p56"/>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281" name="Google Shape;281;p56"/>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82" name="Google Shape;282;p56"/>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83" name="Google Shape;283;p56"/>
          <p:cNvSpPr txBox="1">
            <a:spLocks noGrp="1"/>
          </p:cNvSpPr>
          <p:nvPr>
            <p:ph type="body" idx="2"/>
          </p:nvPr>
        </p:nvSpPr>
        <p:spPr>
          <a:xfrm>
            <a:off x="1676400" y="3654359"/>
            <a:ext cx="21031199" cy="122243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84" name="Google Shape;284;p56"/>
          <p:cNvSpPr txBox="1">
            <a:spLocks noGrp="1"/>
          </p:cNvSpPr>
          <p:nvPr>
            <p:ph type="body" idx="3"/>
          </p:nvPr>
        </p:nvSpPr>
        <p:spPr>
          <a:xfrm>
            <a:off x="8591550" y="5295900"/>
            <a:ext cx="14116053" cy="6305549"/>
          </a:xfrm>
          <a:prstGeom prst="rect">
            <a:avLst/>
          </a:prstGeom>
          <a:solidFill>
            <a:srgbClr val="F2F2F2">
              <a:alpha val="49803"/>
            </a:srgbClr>
          </a:solidFill>
          <a:ln>
            <a:noFill/>
          </a:ln>
        </p:spPr>
        <p:txBody>
          <a:bodyPr spcFirstLastPara="1" wrap="square" lIns="548625" tIns="548625" rIns="548625" bIns="548625" anchor="t" anchorCtr="0">
            <a:normAutofit/>
          </a:bodyPr>
          <a:lstStyle>
            <a:lvl1pPr marL="457200" lvl="0" indent="-228600" algn="just">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85" name="Google Shape;285;p56"/>
          <p:cNvSpPr>
            <a:spLocks noGrp="1"/>
          </p:cNvSpPr>
          <p:nvPr>
            <p:ph type="pic" idx="4"/>
          </p:nvPr>
        </p:nvSpPr>
        <p:spPr>
          <a:xfrm>
            <a:off x="1676398" y="5295900"/>
            <a:ext cx="6762751" cy="6305550"/>
          </a:xfrm>
          <a:prstGeom prst="rect">
            <a:avLst/>
          </a:prstGeom>
          <a:noFill/>
          <a:ln>
            <a:noFill/>
          </a:ln>
        </p:spPr>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_left picture and text">
  <p:cSld name="1_left picture and text">
    <p:spTree>
      <p:nvGrpSpPr>
        <p:cNvPr id="1" name="Shape 286"/>
        <p:cNvGrpSpPr/>
        <p:nvPr/>
      </p:nvGrpSpPr>
      <p:grpSpPr>
        <a:xfrm>
          <a:off x="0" y="0"/>
          <a:ext cx="0" cy="0"/>
          <a:chOff x="0" y="0"/>
          <a:chExt cx="0" cy="0"/>
        </a:xfrm>
      </p:grpSpPr>
      <p:sp>
        <p:nvSpPr>
          <p:cNvPr id="287" name="Google Shape;287;p57"/>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288" name="Google Shape;288;p57"/>
          <p:cNvSpPr txBox="1">
            <a:spLocks noGrp="1"/>
          </p:cNvSpPr>
          <p:nvPr>
            <p:ph type="title"/>
          </p:nvPr>
        </p:nvSpPr>
        <p:spPr>
          <a:xfrm>
            <a:off x="10169767" y="3831006"/>
            <a:ext cx="10017371" cy="1651001"/>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89" name="Google Shape;289;p57"/>
          <p:cNvSpPr txBox="1">
            <a:spLocks noGrp="1"/>
          </p:cNvSpPr>
          <p:nvPr>
            <p:ph type="body" idx="1"/>
          </p:nvPr>
        </p:nvSpPr>
        <p:spPr>
          <a:xfrm>
            <a:off x="10169767" y="3310304"/>
            <a:ext cx="10017371"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0" name="Google Shape;290;p57"/>
          <p:cNvSpPr txBox="1">
            <a:spLocks noGrp="1"/>
          </p:cNvSpPr>
          <p:nvPr>
            <p:ph type="body" idx="2"/>
          </p:nvPr>
        </p:nvSpPr>
        <p:spPr>
          <a:xfrm>
            <a:off x="3505201" y="8214142"/>
            <a:ext cx="5357445" cy="122243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1" name="Google Shape;291;p57"/>
          <p:cNvSpPr txBox="1">
            <a:spLocks noGrp="1"/>
          </p:cNvSpPr>
          <p:nvPr>
            <p:ph type="body" idx="3"/>
          </p:nvPr>
        </p:nvSpPr>
        <p:spPr>
          <a:xfrm>
            <a:off x="10169767" y="6002708"/>
            <a:ext cx="10017371" cy="4156093"/>
          </a:xfrm>
          <a:prstGeom prst="rect">
            <a:avLst/>
          </a:prstGeom>
          <a:noFill/>
          <a:ln>
            <a:noFill/>
          </a:ln>
        </p:spPr>
        <p:txBody>
          <a:bodyPr spcFirstLastPara="1" wrap="square" lIns="182875" tIns="182875" rIns="182875" bIns="182875" anchor="t" anchorCtr="0">
            <a:normAutofit/>
          </a:bodyPr>
          <a:lstStyle>
            <a:lvl1pPr marL="457200" lvl="0" indent="-228600" algn="just">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2" name="Google Shape;292;p57"/>
          <p:cNvSpPr>
            <a:spLocks noGrp="1"/>
          </p:cNvSpPr>
          <p:nvPr>
            <p:ph type="pic" idx="4"/>
          </p:nvPr>
        </p:nvSpPr>
        <p:spPr>
          <a:xfrm>
            <a:off x="4172244" y="3660287"/>
            <a:ext cx="4023361" cy="4023362"/>
          </a:xfrm>
          <a:prstGeom prst="rect">
            <a:avLst/>
          </a:prstGeom>
          <a:noFill/>
          <a:ln>
            <a:noFill/>
          </a:ln>
        </p:spPr>
      </p:sp>
      <p:cxnSp>
        <p:nvCxnSpPr>
          <p:cNvPr id="293" name="Google Shape;293;p57"/>
          <p:cNvCxnSpPr/>
          <p:nvPr/>
        </p:nvCxnSpPr>
        <p:spPr>
          <a:xfrm flipH="1">
            <a:off x="9437298" y="3310303"/>
            <a:ext cx="1" cy="7041395"/>
          </a:xfrm>
          <a:prstGeom prst="straightConnector1">
            <a:avLst/>
          </a:prstGeom>
          <a:noFill/>
          <a:ln w="25400" cap="flat" cmpd="sng">
            <a:solidFill>
              <a:srgbClr val="D9D9D9"/>
            </a:solidFill>
            <a:prstDash val="solid"/>
            <a:miter lim="8000"/>
            <a:headEnd type="none" w="sm" len="sm"/>
            <a:tailEnd type="none" w="sm" len="sm"/>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eam 3">
  <p:cSld name="team 3">
    <p:spTree>
      <p:nvGrpSpPr>
        <p:cNvPr id="1" name="Shape 294"/>
        <p:cNvGrpSpPr/>
        <p:nvPr/>
      </p:nvGrpSpPr>
      <p:grpSpPr>
        <a:xfrm>
          <a:off x="0" y="0"/>
          <a:ext cx="0" cy="0"/>
          <a:chOff x="0" y="0"/>
          <a:chExt cx="0" cy="0"/>
        </a:xfrm>
      </p:grpSpPr>
      <p:sp>
        <p:nvSpPr>
          <p:cNvPr id="295" name="Google Shape;295;p58"/>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296" name="Google Shape;296;p58"/>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297" name="Google Shape;297;p58"/>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8" name="Google Shape;298;p58"/>
          <p:cNvSpPr txBox="1">
            <a:spLocks noGrp="1"/>
          </p:cNvSpPr>
          <p:nvPr>
            <p:ph type="body" idx="2"/>
          </p:nvPr>
        </p:nvSpPr>
        <p:spPr>
          <a:xfrm>
            <a:off x="9028979" y="10538552"/>
            <a:ext cx="6326042"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299" name="Google Shape;299;p58"/>
          <p:cNvSpPr txBox="1">
            <a:spLocks noGrp="1"/>
          </p:cNvSpPr>
          <p:nvPr>
            <p:ph type="body" idx="3"/>
          </p:nvPr>
        </p:nvSpPr>
        <p:spPr>
          <a:xfrm>
            <a:off x="16016377" y="10538552"/>
            <a:ext cx="6326041"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00" name="Google Shape;300;p58"/>
          <p:cNvSpPr txBox="1">
            <a:spLocks noGrp="1"/>
          </p:cNvSpPr>
          <p:nvPr>
            <p:ph type="body" idx="4"/>
          </p:nvPr>
        </p:nvSpPr>
        <p:spPr>
          <a:xfrm>
            <a:off x="2041581" y="10538552"/>
            <a:ext cx="6326042"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01" name="Google Shape;301;p58"/>
          <p:cNvSpPr>
            <a:spLocks noGrp="1"/>
          </p:cNvSpPr>
          <p:nvPr>
            <p:ph type="pic" idx="5"/>
          </p:nvPr>
        </p:nvSpPr>
        <p:spPr>
          <a:xfrm>
            <a:off x="2041583" y="3683001"/>
            <a:ext cx="6326041" cy="5744302"/>
          </a:xfrm>
          <a:prstGeom prst="rect">
            <a:avLst/>
          </a:prstGeom>
          <a:noFill/>
          <a:ln>
            <a:noFill/>
          </a:ln>
        </p:spPr>
      </p:sp>
      <p:sp>
        <p:nvSpPr>
          <p:cNvPr id="302" name="Google Shape;302;p58"/>
          <p:cNvSpPr>
            <a:spLocks noGrp="1"/>
          </p:cNvSpPr>
          <p:nvPr>
            <p:ph type="pic" idx="6"/>
          </p:nvPr>
        </p:nvSpPr>
        <p:spPr>
          <a:xfrm>
            <a:off x="9033651" y="3683001"/>
            <a:ext cx="6326041" cy="5744302"/>
          </a:xfrm>
          <a:prstGeom prst="rect">
            <a:avLst/>
          </a:prstGeom>
          <a:noFill/>
          <a:ln>
            <a:noFill/>
          </a:ln>
        </p:spPr>
      </p:sp>
      <p:sp>
        <p:nvSpPr>
          <p:cNvPr id="303" name="Google Shape;303;p58"/>
          <p:cNvSpPr>
            <a:spLocks noGrp="1"/>
          </p:cNvSpPr>
          <p:nvPr>
            <p:ph type="pic" idx="7"/>
          </p:nvPr>
        </p:nvSpPr>
        <p:spPr>
          <a:xfrm>
            <a:off x="16036148" y="3683001"/>
            <a:ext cx="6326041" cy="5744302"/>
          </a:xfrm>
          <a:prstGeom prst="rect">
            <a:avLst/>
          </a:prstGeom>
          <a:noFill/>
          <a:ln>
            <a:noFill/>
          </a:ln>
        </p:spPr>
      </p:sp>
      <p:sp>
        <p:nvSpPr>
          <p:cNvPr id="304" name="Google Shape;304;p58"/>
          <p:cNvSpPr txBox="1">
            <a:spLocks noGrp="1"/>
          </p:cNvSpPr>
          <p:nvPr>
            <p:ph type="body" idx="8"/>
          </p:nvPr>
        </p:nvSpPr>
        <p:spPr>
          <a:xfrm>
            <a:off x="9028979" y="11186252"/>
            <a:ext cx="6326042" cy="7048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05" name="Google Shape;305;p58"/>
          <p:cNvSpPr txBox="1">
            <a:spLocks noGrp="1"/>
          </p:cNvSpPr>
          <p:nvPr>
            <p:ph type="body" idx="9"/>
          </p:nvPr>
        </p:nvSpPr>
        <p:spPr>
          <a:xfrm>
            <a:off x="16016377" y="11186252"/>
            <a:ext cx="6326041" cy="7048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06" name="Google Shape;306;p58"/>
          <p:cNvSpPr txBox="1">
            <a:spLocks noGrp="1"/>
          </p:cNvSpPr>
          <p:nvPr>
            <p:ph type="body" idx="13"/>
          </p:nvPr>
        </p:nvSpPr>
        <p:spPr>
          <a:xfrm>
            <a:off x="2041581" y="11186252"/>
            <a:ext cx="6326042" cy="7048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eam 7">
  <p:cSld name="team 7">
    <p:spTree>
      <p:nvGrpSpPr>
        <p:cNvPr id="1" name="Shape 307"/>
        <p:cNvGrpSpPr/>
        <p:nvPr/>
      </p:nvGrpSpPr>
      <p:grpSpPr>
        <a:xfrm>
          <a:off x="0" y="0"/>
          <a:ext cx="0" cy="0"/>
          <a:chOff x="0" y="0"/>
          <a:chExt cx="0" cy="0"/>
        </a:xfrm>
      </p:grpSpPr>
      <p:sp>
        <p:nvSpPr>
          <p:cNvPr id="308" name="Google Shape;308;p59"/>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309" name="Google Shape;309;p59"/>
          <p:cNvSpPr txBox="1">
            <a:spLocks noGrp="1"/>
          </p:cNvSpPr>
          <p:nvPr>
            <p:ph type="body" idx="1"/>
          </p:nvPr>
        </p:nvSpPr>
        <p:spPr>
          <a:xfrm>
            <a:off x="9028979" y="4088920"/>
            <a:ext cx="6326041"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406400" algn="l">
              <a:lnSpc>
                <a:spcPct val="130000"/>
              </a:lnSpc>
              <a:spcBef>
                <a:spcPts val="2000"/>
              </a:spcBef>
              <a:spcAft>
                <a:spcPts val="0"/>
              </a:spcAft>
              <a:buClr>
                <a:srgbClr val="4B5151"/>
              </a:buClr>
              <a:buSzPts val="2800"/>
              <a:buFont typeface="Montserrat SemiBold"/>
              <a:buChar char="•"/>
              <a:defRPr sz="2800">
                <a:solidFill>
                  <a:srgbClr val="4B5151"/>
                </a:solidFill>
                <a:latin typeface="Montserrat SemiBold"/>
                <a:ea typeface="Montserrat SemiBold"/>
                <a:cs typeface="Montserrat SemiBold"/>
                <a:sym typeface="Montserrat SemiBold"/>
              </a:defRPr>
            </a:lvl2pPr>
            <a:lvl3pPr marL="1371600" lvl="2" indent="-406400" algn="l">
              <a:lnSpc>
                <a:spcPct val="130000"/>
              </a:lnSpc>
              <a:spcBef>
                <a:spcPts val="2000"/>
              </a:spcBef>
              <a:spcAft>
                <a:spcPts val="0"/>
              </a:spcAft>
              <a:buClr>
                <a:srgbClr val="4B5151"/>
              </a:buClr>
              <a:buSzPts val="2800"/>
              <a:buFont typeface="Montserrat SemiBold"/>
              <a:buChar char="•"/>
              <a:defRPr sz="2800">
                <a:solidFill>
                  <a:srgbClr val="4B5151"/>
                </a:solidFill>
                <a:latin typeface="Montserrat SemiBold"/>
                <a:ea typeface="Montserrat SemiBold"/>
                <a:cs typeface="Montserrat SemiBold"/>
                <a:sym typeface="Montserrat SemiBold"/>
              </a:defRPr>
            </a:lvl3pPr>
            <a:lvl4pPr marL="1828800" lvl="3" indent="-406400" algn="l">
              <a:lnSpc>
                <a:spcPct val="130000"/>
              </a:lnSpc>
              <a:spcBef>
                <a:spcPts val="2000"/>
              </a:spcBef>
              <a:spcAft>
                <a:spcPts val="0"/>
              </a:spcAft>
              <a:buClr>
                <a:srgbClr val="4B5151"/>
              </a:buClr>
              <a:buSzPts val="2800"/>
              <a:buFont typeface="Montserrat SemiBold"/>
              <a:buChar char="•"/>
              <a:defRPr sz="2800">
                <a:solidFill>
                  <a:srgbClr val="4B5151"/>
                </a:solidFill>
                <a:latin typeface="Montserrat SemiBold"/>
                <a:ea typeface="Montserrat SemiBold"/>
                <a:cs typeface="Montserrat SemiBold"/>
                <a:sym typeface="Montserrat SemiBold"/>
              </a:defRPr>
            </a:lvl4pPr>
            <a:lvl5pPr marL="2286000" lvl="4" indent="-406400" algn="l">
              <a:lnSpc>
                <a:spcPct val="130000"/>
              </a:lnSpc>
              <a:spcBef>
                <a:spcPts val="2000"/>
              </a:spcBef>
              <a:spcAft>
                <a:spcPts val="0"/>
              </a:spcAft>
              <a:buClr>
                <a:srgbClr val="4B5151"/>
              </a:buClr>
              <a:buSzPts val="2800"/>
              <a:buFont typeface="Montserrat SemiBold"/>
              <a:buChar char="•"/>
              <a:defRPr sz="2800">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0" name="Google Shape;310;p59"/>
          <p:cNvSpPr txBox="1">
            <a:spLocks noGrp="1"/>
          </p:cNvSpPr>
          <p:nvPr>
            <p:ph type="body" idx="2"/>
          </p:nvPr>
        </p:nvSpPr>
        <p:spPr>
          <a:xfrm>
            <a:off x="9028979" y="5355211"/>
            <a:ext cx="6326042"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1" name="Google Shape;311;p59"/>
          <p:cNvSpPr txBox="1">
            <a:spLocks noGrp="1"/>
          </p:cNvSpPr>
          <p:nvPr>
            <p:ph type="body" idx="3"/>
          </p:nvPr>
        </p:nvSpPr>
        <p:spPr>
          <a:xfrm>
            <a:off x="16381561" y="4088920"/>
            <a:ext cx="6326041"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2" name="Google Shape;312;p59"/>
          <p:cNvSpPr txBox="1">
            <a:spLocks noGrp="1"/>
          </p:cNvSpPr>
          <p:nvPr>
            <p:ph type="body" idx="4"/>
          </p:nvPr>
        </p:nvSpPr>
        <p:spPr>
          <a:xfrm>
            <a:off x="16381561" y="5355211"/>
            <a:ext cx="6326041"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3" name="Google Shape;313;p59"/>
          <p:cNvSpPr txBox="1">
            <a:spLocks noGrp="1"/>
          </p:cNvSpPr>
          <p:nvPr>
            <p:ph type="body" idx="5"/>
          </p:nvPr>
        </p:nvSpPr>
        <p:spPr>
          <a:xfrm>
            <a:off x="1676397" y="4088920"/>
            <a:ext cx="6326042"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4" name="Google Shape;314;p59"/>
          <p:cNvSpPr txBox="1">
            <a:spLocks noGrp="1"/>
          </p:cNvSpPr>
          <p:nvPr>
            <p:ph type="body" idx="6"/>
          </p:nvPr>
        </p:nvSpPr>
        <p:spPr>
          <a:xfrm>
            <a:off x="1676397" y="5355211"/>
            <a:ext cx="6326042"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5" name="Google Shape;315;p59"/>
          <p:cNvSpPr>
            <a:spLocks noGrp="1"/>
          </p:cNvSpPr>
          <p:nvPr>
            <p:ph type="pic" idx="7"/>
          </p:nvPr>
        </p:nvSpPr>
        <p:spPr>
          <a:xfrm>
            <a:off x="1676400" y="1004858"/>
            <a:ext cx="6326040" cy="3084062"/>
          </a:xfrm>
          <a:prstGeom prst="rect">
            <a:avLst/>
          </a:prstGeom>
          <a:noFill/>
          <a:ln>
            <a:noFill/>
          </a:ln>
        </p:spPr>
      </p:sp>
      <p:sp>
        <p:nvSpPr>
          <p:cNvPr id="316" name="Google Shape;316;p59"/>
          <p:cNvSpPr>
            <a:spLocks noGrp="1"/>
          </p:cNvSpPr>
          <p:nvPr>
            <p:ph type="pic" idx="8"/>
          </p:nvPr>
        </p:nvSpPr>
        <p:spPr>
          <a:xfrm>
            <a:off x="9033651" y="1004858"/>
            <a:ext cx="6326041" cy="3084062"/>
          </a:xfrm>
          <a:prstGeom prst="rect">
            <a:avLst/>
          </a:prstGeom>
          <a:noFill/>
          <a:ln>
            <a:noFill/>
          </a:ln>
        </p:spPr>
      </p:sp>
      <p:sp>
        <p:nvSpPr>
          <p:cNvPr id="317" name="Google Shape;317;p59"/>
          <p:cNvSpPr>
            <a:spLocks noGrp="1"/>
          </p:cNvSpPr>
          <p:nvPr>
            <p:ph type="pic" idx="9"/>
          </p:nvPr>
        </p:nvSpPr>
        <p:spPr>
          <a:xfrm>
            <a:off x="16401331" y="1004858"/>
            <a:ext cx="6326041" cy="3084062"/>
          </a:xfrm>
          <a:prstGeom prst="rect">
            <a:avLst/>
          </a:prstGeom>
          <a:noFill/>
          <a:ln>
            <a:noFill/>
          </a:ln>
        </p:spPr>
      </p:sp>
      <p:sp>
        <p:nvSpPr>
          <p:cNvPr id="318" name="Google Shape;318;p59"/>
          <p:cNvSpPr txBox="1">
            <a:spLocks noGrp="1"/>
          </p:cNvSpPr>
          <p:nvPr>
            <p:ph type="body" idx="13"/>
          </p:nvPr>
        </p:nvSpPr>
        <p:spPr>
          <a:xfrm>
            <a:off x="9028979" y="4702116"/>
            <a:ext cx="6326042"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19" name="Google Shape;319;p59"/>
          <p:cNvSpPr txBox="1">
            <a:spLocks noGrp="1"/>
          </p:cNvSpPr>
          <p:nvPr>
            <p:ph type="body" idx="14"/>
          </p:nvPr>
        </p:nvSpPr>
        <p:spPr>
          <a:xfrm>
            <a:off x="16381561" y="4702116"/>
            <a:ext cx="6326041"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0" name="Google Shape;320;p59"/>
          <p:cNvSpPr txBox="1">
            <a:spLocks noGrp="1"/>
          </p:cNvSpPr>
          <p:nvPr>
            <p:ph type="body" idx="15"/>
          </p:nvPr>
        </p:nvSpPr>
        <p:spPr>
          <a:xfrm>
            <a:off x="1676397" y="4702116"/>
            <a:ext cx="6326042"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1" name="Google Shape;321;p59"/>
          <p:cNvSpPr txBox="1">
            <a:spLocks noGrp="1"/>
          </p:cNvSpPr>
          <p:nvPr>
            <p:ph type="body" idx="16"/>
          </p:nvPr>
        </p:nvSpPr>
        <p:spPr>
          <a:xfrm>
            <a:off x="9028979" y="9944162"/>
            <a:ext cx="6326042"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2" name="Google Shape;322;p59"/>
          <p:cNvSpPr txBox="1">
            <a:spLocks noGrp="1"/>
          </p:cNvSpPr>
          <p:nvPr>
            <p:ph type="body" idx="17"/>
          </p:nvPr>
        </p:nvSpPr>
        <p:spPr>
          <a:xfrm>
            <a:off x="9028979" y="11210453"/>
            <a:ext cx="6326042"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3" name="Google Shape;323;p59"/>
          <p:cNvSpPr txBox="1">
            <a:spLocks noGrp="1"/>
          </p:cNvSpPr>
          <p:nvPr>
            <p:ph type="body" idx="18"/>
          </p:nvPr>
        </p:nvSpPr>
        <p:spPr>
          <a:xfrm>
            <a:off x="16381561" y="9944162"/>
            <a:ext cx="6326041"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4" name="Google Shape;324;p59"/>
          <p:cNvSpPr txBox="1">
            <a:spLocks noGrp="1"/>
          </p:cNvSpPr>
          <p:nvPr>
            <p:ph type="body" idx="19"/>
          </p:nvPr>
        </p:nvSpPr>
        <p:spPr>
          <a:xfrm>
            <a:off x="16381561" y="11210453"/>
            <a:ext cx="6326041"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5" name="Google Shape;325;p59"/>
          <p:cNvSpPr txBox="1">
            <a:spLocks noGrp="1"/>
          </p:cNvSpPr>
          <p:nvPr>
            <p:ph type="body" idx="20"/>
          </p:nvPr>
        </p:nvSpPr>
        <p:spPr>
          <a:xfrm>
            <a:off x="1676397" y="9944162"/>
            <a:ext cx="6326042"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4B5151"/>
              </a:buClr>
              <a:buSzPts val="2800"/>
              <a:buFont typeface="Montserrat SemiBold"/>
              <a:buNone/>
              <a:defRPr sz="28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6" name="Google Shape;326;p59"/>
          <p:cNvSpPr txBox="1">
            <a:spLocks noGrp="1"/>
          </p:cNvSpPr>
          <p:nvPr>
            <p:ph type="body" idx="21"/>
          </p:nvPr>
        </p:nvSpPr>
        <p:spPr>
          <a:xfrm>
            <a:off x="1676397" y="11210453"/>
            <a:ext cx="6326042" cy="10110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7" name="Google Shape;327;p59"/>
          <p:cNvSpPr>
            <a:spLocks noGrp="1"/>
          </p:cNvSpPr>
          <p:nvPr>
            <p:ph type="pic" idx="22"/>
          </p:nvPr>
        </p:nvSpPr>
        <p:spPr>
          <a:xfrm>
            <a:off x="1676400" y="6860099"/>
            <a:ext cx="6326040" cy="3084063"/>
          </a:xfrm>
          <a:prstGeom prst="rect">
            <a:avLst/>
          </a:prstGeom>
          <a:noFill/>
          <a:ln>
            <a:noFill/>
          </a:ln>
        </p:spPr>
      </p:sp>
      <p:sp>
        <p:nvSpPr>
          <p:cNvPr id="328" name="Google Shape;328;p59"/>
          <p:cNvSpPr>
            <a:spLocks noGrp="1"/>
          </p:cNvSpPr>
          <p:nvPr>
            <p:ph type="pic" idx="23"/>
          </p:nvPr>
        </p:nvSpPr>
        <p:spPr>
          <a:xfrm>
            <a:off x="9033651" y="6860099"/>
            <a:ext cx="6326041" cy="3084063"/>
          </a:xfrm>
          <a:prstGeom prst="rect">
            <a:avLst/>
          </a:prstGeom>
          <a:noFill/>
          <a:ln>
            <a:noFill/>
          </a:ln>
        </p:spPr>
      </p:sp>
      <p:sp>
        <p:nvSpPr>
          <p:cNvPr id="329" name="Google Shape;329;p59"/>
          <p:cNvSpPr>
            <a:spLocks noGrp="1"/>
          </p:cNvSpPr>
          <p:nvPr>
            <p:ph type="pic" idx="24"/>
          </p:nvPr>
        </p:nvSpPr>
        <p:spPr>
          <a:xfrm>
            <a:off x="16401331" y="6860099"/>
            <a:ext cx="6326041" cy="3084063"/>
          </a:xfrm>
          <a:prstGeom prst="rect">
            <a:avLst/>
          </a:prstGeom>
          <a:noFill/>
          <a:ln>
            <a:noFill/>
          </a:ln>
        </p:spPr>
      </p:sp>
      <p:sp>
        <p:nvSpPr>
          <p:cNvPr id="330" name="Google Shape;330;p59"/>
          <p:cNvSpPr txBox="1">
            <a:spLocks noGrp="1"/>
          </p:cNvSpPr>
          <p:nvPr>
            <p:ph type="body" idx="25"/>
          </p:nvPr>
        </p:nvSpPr>
        <p:spPr>
          <a:xfrm>
            <a:off x="9028979" y="10557357"/>
            <a:ext cx="6326042"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31" name="Google Shape;331;p59"/>
          <p:cNvSpPr txBox="1">
            <a:spLocks noGrp="1"/>
          </p:cNvSpPr>
          <p:nvPr>
            <p:ph type="body" idx="26"/>
          </p:nvPr>
        </p:nvSpPr>
        <p:spPr>
          <a:xfrm>
            <a:off x="16381561" y="10557357"/>
            <a:ext cx="6326041"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32" name="Google Shape;332;p59"/>
          <p:cNvSpPr txBox="1">
            <a:spLocks noGrp="1"/>
          </p:cNvSpPr>
          <p:nvPr>
            <p:ph type="body" idx="27"/>
          </p:nvPr>
        </p:nvSpPr>
        <p:spPr>
          <a:xfrm>
            <a:off x="1676397" y="10557357"/>
            <a:ext cx="6326042" cy="5772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eam 8">
  <p:cSld name="team 8">
    <p:spTree>
      <p:nvGrpSpPr>
        <p:cNvPr id="1" name="Shape 333"/>
        <p:cNvGrpSpPr/>
        <p:nvPr/>
      </p:nvGrpSpPr>
      <p:grpSpPr>
        <a:xfrm>
          <a:off x="0" y="0"/>
          <a:ext cx="0" cy="0"/>
          <a:chOff x="0" y="0"/>
          <a:chExt cx="0" cy="0"/>
        </a:xfrm>
      </p:grpSpPr>
      <p:sp>
        <p:nvSpPr>
          <p:cNvPr id="334" name="Google Shape;334;p60"/>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335" name="Google Shape;335;p60"/>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36" name="Google Shape;336;p60"/>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37" name="Google Shape;337;p60"/>
          <p:cNvSpPr txBox="1">
            <a:spLocks noGrp="1"/>
          </p:cNvSpPr>
          <p:nvPr>
            <p:ph type="body" idx="2"/>
          </p:nvPr>
        </p:nvSpPr>
        <p:spPr>
          <a:xfrm>
            <a:off x="2128150" y="5086734"/>
            <a:ext cx="4721224" cy="2112465"/>
          </a:xfrm>
          <a:prstGeom prst="rect">
            <a:avLst/>
          </a:prstGeom>
          <a:noFill/>
          <a:ln>
            <a:noFill/>
          </a:ln>
        </p:spPr>
        <p:txBody>
          <a:bodyPr spcFirstLastPara="1" wrap="square" lIns="0" tIns="0" rIns="0" bIns="0" anchor="b" anchorCtr="0">
            <a:normAutofit/>
          </a:bodyPr>
          <a:lstStyle>
            <a:lvl1pPr marL="457200" lvl="0" indent="-228600" algn="ctr">
              <a:lnSpc>
                <a:spcPct val="100000"/>
              </a:lnSpc>
              <a:spcBef>
                <a:spcPts val="2000"/>
              </a:spcBef>
              <a:spcAft>
                <a:spcPts val="0"/>
              </a:spcAft>
              <a:buClr>
                <a:srgbClr val="4B5151"/>
              </a:buClr>
              <a:buSzPts val="3600"/>
              <a:buFont typeface="Montserrat SemiBold"/>
              <a:buNone/>
              <a:defRPr sz="36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38" name="Google Shape;338;p60"/>
          <p:cNvSpPr txBox="1">
            <a:spLocks noGrp="1"/>
          </p:cNvSpPr>
          <p:nvPr>
            <p:ph type="body" idx="3"/>
          </p:nvPr>
        </p:nvSpPr>
        <p:spPr>
          <a:xfrm>
            <a:off x="2128150" y="7199196"/>
            <a:ext cx="4721224" cy="4360201"/>
          </a:xfrm>
          <a:prstGeom prst="rect">
            <a:avLst/>
          </a:prstGeom>
          <a:noFill/>
          <a:ln>
            <a:noFill/>
          </a:ln>
        </p:spPr>
        <p:txBody>
          <a:bodyPr spcFirstLastPara="1" wrap="square" lIns="91425" tIns="91425" rIns="91425" bIns="91425" anchor="t" anchorCtr="0">
            <a:normAutofit/>
          </a:bodyPr>
          <a:lstStyle>
            <a:lvl1pPr marL="457200" lvl="0" indent="-228600" algn="ctr">
              <a:lnSpc>
                <a:spcPct val="150000"/>
              </a:lnSpc>
              <a:spcBef>
                <a:spcPts val="2000"/>
              </a:spcBef>
              <a:spcAft>
                <a:spcPts val="0"/>
              </a:spcAft>
              <a:buClr>
                <a:srgbClr val="828282"/>
              </a:buClr>
              <a:buSzPts val="2200"/>
              <a:buFont typeface="Avenir"/>
              <a:buNone/>
              <a:defRPr sz="22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39" name="Google Shape;339;p60"/>
          <p:cNvSpPr>
            <a:spLocks noGrp="1"/>
          </p:cNvSpPr>
          <p:nvPr>
            <p:ph type="pic" idx="4"/>
          </p:nvPr>
        </p:nvSpPr>
        <p:spPr>
          <a:xfrm>
            <a:off x="3310156" y="3903867"/>
            <a:ext cx="2365737" cy="2365733"/>
          </a:xfrm>
          <a:prstGeom prst="rect">
            <a:avLst/>
          </a:prstGeom>
          <a:noFill/>
          <a:ln>
            <a:noFill/>
          </a:ln>
        </p:spPr>
      </p:sp>
      <p:sp>
        <p:nvSpPr>
          <p:cNvPr id="340" name="Google Shape;340;p60"/>
          <p:cNvSpPr txBox="1">
            <a:spLocks noGrp="1"/>
          </p:cNvSpPr>
          <p:nvPr>
            <p:ph type="body" idx="5"/>
          </p:nvPr>
        </p:nvSpPr>
        <p:spPr>
          <a:xfrm>
            <a:off x="7252240" y="5086734"/>
            <a:ext cx="4721224" cy="2112465"/>
          </a:xfrm>
          <a:prstGeom prst="rect">
            <a:avLst/>
          </a:prstGeom>
          <a:noFill/>
          <a:ln>
            <a:noFill/>
          </a:ln>
        </p:spPr>
        <p:txBody>
          <a:bodyPr spcFirstLastPara="1" wrap="square" lIns="0" tIns="0" rIns="0" bIns="0" anchor="b" anchorCtr="0">
            <a:normAutofit/>
          </a:bodyPr>
          <a:lstStyle>
            <a:lvl1pPr marL="457200" lvl="0" indent="-228600" algn="ctr">
              <a:lnSpc>
                <a:spcPct val="100000"/>
              </a:lnSpc>
              <a:spcBef>
                <a:spcPts val="2000"/>
              </a:spcBef>
              <a:spcAft>
                <a:spcPts val="0"/>
              </a:spcAft>
              <a:buClr>
                <a:srgbClr val="4B5151"/>
              </a:buClr>
              <a:buSzPts val="3600"/>
              <a:buFont typeface="Montserrat SemiBold"/>
              <a:buNone/>
              <a:defRPr sz="36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1" name="Google Shape;341;p60"/>
          <p:cNvSpPr txBox="1">
            <a:spLocks noGrp="1"/>
          </p:cNvSpPr>
          <p:nvPr>
            <p:ph type="body" idx="6"/>
          </p:nvPr>
        </p:nvSpPr>
        <p:spPr>
          <a:xfrm>
            <a:off x="7252240" y="7199196"/>
            <a:ext cx="4721224" cy="4360201"/>
          </a:xfrm>
          <a:prstGeom prst="rect">
            <a:avLst/>
          </a:prstGeom>
          <a:noFill/>
          <a:ln>
            <a:noFill/>
          </a:ln>
        </p:spPr>
        <p:txBody>
          <a:bodyPr spcFirstLastPara="1" wrap="square" lIns="91425" tIns="91425" rIns="91425" bIns="91425" anchor="t" anchorCtr="0">
            <a:normAutofit/>
          </a:bodyPr>
          <a:lstStyle>
            <a:lvl1pPr marL="457200" lvl="0" indent="-228600" algn="ctr">
              <a:lnSpc>
                <a:spcPct val="150000"/>
              </a:lnSpc>
              <a:spcBef>
                <a:spcPts val="2000"/>
              </a:spcBef>
              <a:spcAft>
                <a:spcPts val="0"/>
              </a:spcAft>
              <a:buClr>
                <a:srgbClr val="828282"/>
              </a:buClr>
              <a:buSzPts val="2200"/>
              <a:buFont typeface="Avenir"/>
              <a:buNone/>
              <a:defRPr sz="22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2" name="Google Shape;342;p60"/>
          <p:cNvSpPr>
            <a:spLocks noGrp="1"/>
          </p:cNvSpPr>
          <p:nvPr>
            <p:ph type="pic" idx="7"/>
          </p:nvPr>
        </p:nvSpPr>
        <p:spPr>
          <a:xfrm>
            <a:off x="8434245" y="3903867"/>
            <a:ext cx="2365737" cy="2365733"/>
          </a:xfrm>
          <a:prstGeom prst="rect">
            <a:avLst/>
          </a:prstGeom>
          <a:noFill/>
          <a:ln>
            <a:noFill/>
          </a:ln>
        </p:spPr>
      </p:sp>
      <p:sp>
        <p:nvSpPr>
          <p:cNvPr id="343" name="Google Shape;343;p60"/>
          <p:cNvSpPr txBox="1">
            <a:spLocks noGrp="1"/>
          </p:cNvSpPr>
          <p:nvPr>
            <p:ph type="body" idx="8"/>
          </p:nvPr>
        </p:nvSpPr>
        <p:spPr>
          <a:xfrm>
            <a:off x="12371206" y="5086734"/>
            <a:ext cx="4721224" cy="2112465"/>
          </a:xfrm>
          <a:prstGeom prst="rect">
            <a:avLst/>
          </a:prstGeom>
          <a:noFill/>
          <a:ln>
            <a:noFill/>
          </a:ln>
        </p:spPr>
        <p:txBody>
          <a:bodyPr spcFirstLastPara="1" wrap="square" lIns="0" tIns="0" rIns="0" bIns="0" anchor="b" anchorCtr="0">
            <a:normAutofit/>
          </a:bodyPr>
          <a:lstStyle>
            <a:lvl1pPr marL="457200" lvl="0" indent="-228600" algn="ctr">
              <a:lnSpc>
                <a:spcPct val="100000"/>
              </a:lnSpc>
              <a:spcBef>
                <a:spcPts val="2000"/>
              </a:spcBef>
              <a:spcAft>
                <a:spcPts val="0"/>
              </a:spcAft>
              <a:buClr>
                <a:srgbClr val="4B5151"/>
              </a:buClr>
              <a:buSzPts val="3600"/>
              <a:buFont typeface="Montserrat SemiBold"/>
              <a:buNone/>
              <a:defRPr sz="36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4" name="Google Shape;344;p60"/>
          <p:cNvSpPr txBox="1">
            <a:spLocks noGrp="1"/>
          </p:cNvSpPr>
          <p:nvPr>
            <p:ph type="body" idx="9"/>
          </p:nvPr>
        </p:nvSpPr>
        <p:spPr>
          <a:xfrm>
            <a:off x="12371206" y="7199196"/>
            <a:ext cx="4721224" cy="4360201"/>
          </a:xfrm>
          <a:prstGeom prst="rect">
            <a:avLst/>
          </a:prstGeom>
          <a:noFill/>
          <a:ln>
            <a:noFill/>
          </a:ln>
        </p:spPr>
        <p:txBody>
          <a:bodyPr spcFirstLastPara="1" wrap="square" lIns="91425" tIns="91425" rIns="91425" bIns="91425" anchor="t" anchorCtr="0">
            <a:normAutofit/>
          </a:bodyPr>
          <a:lstStyle>
            <a:lvl1pPr marL="457200" lvl="0" indent="-228600" algn="ctr">
              <a:lnSpc>
                <a:spcPct val="150000"/>
              </a:lnSpc>
              <a:spcBef>
                <a:spcPts val="2000"/>
              </a:spcBef>
              <a:spcAft>
                <a:spcPts val="0"/>
              </a:spcAft>
              <a:buClr>
                <a:srgbClr val="828282"/>
              </a:buClr>
              <a:buSzPts val="2200"/>
              <a:buFont typeface="Avenir"/>
              <a:buNone/>
              <a:defRPr sz="22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5" name="Google Shape;345;p60"/>
          <p:cNvSpPr>
            <a:spLocks noGrp="1"/>
          </p:cNvSpPr>
          <p:nvPr>
            <p:ph type="pic" idx="13"/>
          </p:nvPr>
        </p:nvSpPr>
        <p:spPr>
          <a:xfrm>
            <a:off x="13553211" y="3903867"/>
            <a:ext cx="2365737" cy="2365733"/>
          </a:xfrm>
          <a:prstGeom prst="rect">
            <a:avLst/>
          </a:prstGeom>
          <a:noFill/>
          <a:ln>
            <a:noFill/>
          </a:ln>
        </p:spPr>
      </p:sp>
      <p:sp>
        <p:nvSpPr>
          <p:cNvPr id="346" name="Google Shape;346;p60"/>
          <p:cNvSpPr txBox="1">
            <a:spLocks noGrp="1"/>
          </p:cNvSpPr>
          <p:nvPr>
            <p:ph type="body" idx="14"/>
          </p:nvPr>
        </p:nvSpPr>
        <p:spPr>
          <a:xfrm>
            <a:off x="17495295" y="5086734"/>
            <a:ext cx="4721224" cy="2112465"/>
          </a:xfrm>
          <a:prstGeom prst="rect">
            <a:avLst/>
          </a:prstGeom>
          <a:noFill/>
          <a:ln>
            <a:noFill/>
          </a:ln>
        </p:spPr>
        <p:txBody>
          <a:bodyPr spcFirstLastPara="1" wrap="square" lIns="0" tIns="0" rIns="0" bIns="0" anchor="b" anchorCtr="0">
            <a:normAutofit/>
          </a:bodyPr>
          <a:lstStyle>
            <a:lvl1pPr marL="457200" lvl="0" indent="-228600" algn="ctr">
              <a:lnSpc>
                <a:spcPct val="100000"/>
              </a:lnSpc>
              <a:spcBef>
                <a:spcPts val="2000"/>
              </a:spcBef>
              <a:spcAft>
                <a:spcPts val="0"/>
              </a:spcAft>
              <a:buClr>
                <a:srgbClr val="4B5151"/>
              </a:buClr>
              <a:buSzPts val="3600"/>
              <a:buFont typeface="Montserrat SemiBold"/>
              <a:buNone/>
              <a:defRPr sz="3600">
                <a:solidFill>
                  <a:srgbClr val="4B5151"/>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7" name="Google Shape;347;p60"/>
          <p:cNvSpPr txBox="1">
            <a:spLocks noGrp="1"/>
          </p:cNvSpPr>
          <p:nvPr>
            <p:ph type="body" idx="15"/>
          </p:nvPr>
        </p:nvSpPr>
        <p:spPr>
          <a:xfrm>
            <a:off x="17495295" y="7199196"/>
            <a:ext cx="4721224" cy="4360201"/>
          </a:xfrm>
          <a:prstGeom prst="rect">
            <a:avLst/>
          </a:prstGeom>
          <a:noFill/>
          <a:ln>
            <a:noFill/>
          </a:ln>
        </p:spPr>
        <p:txBody>
          <a:bodyPr spcFirstLastPara="1" wrap="square" lIns="91425" tIns="91425" rIns="91425" bIns="91425" anchor="t" anchorCtr="0">
            <a:normAutofit/>
          </a:bodyPr>
          <a:lstStyle>
            <a:lvl1pPr marL="457200" lvl="0" indent="-228600" algn="ctr">
              <a:lnSpc>
                <a:spcPct val="150000"/>
              </a:lnSpc>
              <a:spcBef>
                <a:spcPts val="2000"/>
              </a:spcBef>
              <a:spcAft>
                <a:spcPts val="0"/>
              </a:spcAft>
              <a:buClr>
                <a:srgbClr val="828282"/>
              </a:buClr>
              <a:buSzPts val="2200"/>
              <a:buFont typeface="Avenir"/>
              <a:buNone/>
              <a:defRPr sz="22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48" name="Google Shape;348;p60"/>
          <p:cNvSpPr>
            <a:spLocks noGrp="1"/>
          </p:cNvSpPr>
          <p:nvPr>
            <p:ph type="pic" idx="16"/>
          </p:nvPr>
        </p:nvSpPr>
        <p:spPr>
          <a:xfrm>
            <a:off x="18677302" y="3903867"/>
            <a:ext cx="2365737" cy="2365733"/>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ortfolio 2">
  <p:cSld name="portfolio 2">
    <p:spTree>
      <p:nvGrpSpPr>
        <p:cNvPr id="1" name="Shape 349"/>
        <p:cNvGrpSpPr/>
        <p:nvPr/>
      </p:nvGrpSpPr>
      <p:grpSpPr>
        <a:xfrm>
          <a:off x="0" y="0"/>
          <a:ext cx="0" cy="0"/>
          <a:chOff x="0" y="0"/>
          <a:chExt cx="0" cy="0"/>
        </a:xfrm>
      </p:grpSpPr>
      <p:sp>
        <p:nvSpPr>
          <p:cNvPr id="350" name="Google Shape;350;p61"/>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351" name="Google Shape;351;p61"/>
          <p:cNvSpPr>
            <a:spLocks noGrp="1"/>
          </p:cNvSpPr>
          <p:nvPr>
            <p:ph type="pic" idx="2"/>
          </p:nvPr>
        </p:nvSpPr>
        <p:spPr>
          <a:xfrm>
            <a:off x="1676400" y="1552753"/>
            <a:ext cx="6636585" cy="8419384"/>
          </a:xfrm>
          <a:prstGeom prst="rect">
            <a:avLst/>
          </a:prstGeom>
          <a:noFill/>
          <a:ln>
            <a:noFill/>
          </a:ln>
        </p:spPr>
      </p:sp>
      <p:sp>
        <p:nvSpPr>
          <p:cNvPr id="352" name="Google Shape;352;p61"/>
          <p:cNvSpPr txBox="1">
            <a:spLocks noGrp="1"/>
          </p:cNvSpPr>
          <p:nvPr>
            <p:ph type="body" idx="1"/>
          </p:nvPr>
        </p:nvSpPr>
        <p:spPr>
          <a:xfrm>
            <a:off x="8873707" y="10068283"/>
            <a:ext cx="6636586"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000000"/>
              </a:buClr>
              <a:buSzPts val="2800"/>
              <a:buFont typeface="Montserrat SemiBold"/>
              <a:buNone/>
              <a:defRPr sz="2800">
                <a:latin typeface="Montserrat SemiBold"/>
                <a:ea typeface="Montserrat SemiBold"/>
                <a:cs typeface="Montserrat SemiBold"/>
                <a:sym typeface="Montserrat SemiBold"/>
              </a:defRPr>
            </a:lvl1pPr>
            <a:lvl2pPr marL="914400" lvl="1" indent="-406400" algn="ctr">
              <a:lnSpc>
                <a:spcPct val="130000"/>
              </a:lnSpc>
              <a:spcBef>
                <a:spcPts val="2000"/>
              </a:spcBef>
              <a:spcAft>
                <a:spcPts val="0"/>
              </a:spcAft>
              <a:buClr>
                <a:srgbClr val="000000"/>
              </a:buClr>
              <a:buSzPts val="2800"/>
              <a:buFont typeface="Montserrat SemiBold"/>
              <a:buChar char="•"/>
              <a:defRPr sz="2800">
                <a:latin typeface="Montserrat SemiBold"/>
                <a:ea typeface="Montserrat SemiBold"/>
                <a:cs typeface="Montserrat SemiBold"/>
                <a:sym typeface="Montserrat SemiBold"/>
              </a:defRPr>
            </a:lvl2pPr>
            <a:lvl3pPr marL="1371600" lvl="2" indent="-406400" algn="ctr">
              <a:lnSpc>
                <a:spcPct val="130000"/>
              </a:lnSpc>
              <a:spcBef>
                <a:spcPts val="2000"/>
              </a:spcBef>
              <a:spcAft>
                <a:spcPts val="0"/>
              </a:spcAft>
              <a:buClr>
                <a:srgbClr val="000000"/>
              </a:buClr>
              <a:buSzPts val="2800"/>
              <a:buFont typeface="Montserrat SemiBold"/>
              <a:buChar char="•"/>
              <a:defRPr sz="2800">
                <a:latin typeface="Montserrat SemiBold"/>
                <a:ea typeface="Montserrat SemiBold"/>
                <a:cs typeface="Montserrat SemiBold"/>
                <a:sym typeface="Montserrat SemiBold"/>
              </a:defRPr>
            </a:lvl3pPr>
            <a:lvl4pPr marL="1828800" lvl="3" indent="-406400" algn="ctr">
              <a:lnSpc>
                <a:spcPct val="130000"/>
              </a:lnSpc>
              <a:spcBef>
                <a:spcPts val="2000"/>
              </a:spcBef>
              <a:spcAft>
                <a:spcPts val="0"/>
              </a:spcAft>
              <a:buClr>
                <a:srgbClr val="000000"/>
              </a:buClr>
              <a:buSzPts val="2800"/>
              <a:buFont typeface="Montserrat SemiBold"/>
              <a:buChar char="•"/>
              <a:defRPr sz="2800">
                <a:latin typeface="Montserrat SemiBold"/>
                <a:ea typeface="Montserrat SemiBold"/>
                <a:cs typeface="Montserrat SemiBold"/>
                <a:sym typeface="Montserrat SemiBold"/>
              </a:defRPr>
            </a:lvl4pPr>
            <a:lvl5pPr marL="2286000" lvl="4" indent="-406400" algn="ctr">
              <a:lnSpc>
                <a:spcPct val="130000"/>
              </a:lnSpc>
              <a:spcBef>
                <a:spcPts val="2000"/>
              </a:spcBef>
              <a:spcAft>
                <a:spcPts val="0"/>
              </a:spcAft>
              <a:buClr>
                <a:srgbClr val="000000"/>
              </a:buClr>
              <a:buSzPts val="2800"/>
              <a:buFont typeface="Montserrat SemiBold"/>
              <a:buChar char="•"/>
              <a:defRPr sz="2800">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3" name="Google Shape;353;p61"/>
          <p:cNvSpPr txBox="1">
            <a:spLocks noGrp="1"/>
          </p:cNvSpPr>
          <p:nvPr>
            <p:ph type="body" idx="3"/>
          </p:nvPr>
        </p:nvSpPr>
        <p:spPr>
          <a:xfrm>
            <a:off x="8873707" y="10869283"/>
            <a:ext cx="6636586" cy="11214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4" name="Google Shape;354;p61"/>
          <p:cNvSpPr txBox="1">
            <a:spLocks noGrp="1"/>
          </p:cNvSpPr>
          <p:nvPr>
            <p:ph type="body" idx="4"/>
          </p:nvPr>
        </p:nvSpPr>
        <p:spPr>
          <a:xfrm>
            <a:off x="16071016" y="10068283"/>
            <a:ext cx="663658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5" name="Google Shape;355;p61"/>
          <p:cNvSpPr txBox="1">
            <a:spLocks noGrp="1"/>
          </p:cNvSpPr>
          <p:nvPr>
            <p:ph type="body" idx="5"/>
          </p:nvPr>
        </p:nvSpPr>
        <p:spPr>
          <a:xfrm>
            <a:off x="16071016" y="10869283"/>
            <a:ext cx="6636585" cy="11214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6" name="Google Shape;356;p61"/>
          <p:cNvSpPr txBox="1">
            <a:spLocks noGrp="1"/>
          </p:cNvSpPr>
          <p:nvPr>
            <p:ph type="body" idx="6"/>
          </p:nvPr>
        </p:nvSpPr>
        <p:spPr>
          <a:xfrm>
            <a:off x="1676400" y="10068283"/>
            <a:ext cx="663658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7" name="Google Shape;357;p61"/>
          <p:cNvSpPr txBox="1">
            <a:spLocks noGrp="1"/>
          </p:cNvSpPr>
          <p:nvPr>
            <p:ph type="body" idx="7"/>
          </p:nvPr>
        </p:nvSpPr>
        <p:spPr>
          <a:xfrm>
            <a:off x="1676400" y="10869283"/>
            <a:ext cx="6636585" cy="11214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58" name="Google Shape;358;p61"/>
          <p:cNvSpPr>
            <a:spLocks noGrp="1"/>
          </p:cNvSpPr>
          <p:nvPr>
            <p:ph type="pic" idx="8"/>
          </p:nvPr>
        </p:nvSpPr>
        <p:spPr>
          <a:xfrm>
            <a:off x="8873707" y="1552753"/>
            <a:ext cx="6636586" cy="8419384"/>
          </a:xfrm>
          <a:prstGeom prst="rect">
            <a:avLst/>
          </a:prstGeom>
          <a:noFill/>
          <a:ln>
            <a:noFill/>
          </a:ln>
        </p:spPr>
      </p:sp>
      <p:sp>
        <p:nvSpPr>
          <p:cNvPr id="359" name="Google Shape;359;p61"/>
          <p:cNvSpPr>
            <a:spLocks noGrp="1"/>
          </p:cNvSpPr>
          <p:nvPr>
            <p:ph type="pic" idx="9"/>
          </p:nvPr>
        </p:nvSpPr>
        <p:spPr>
          <a:xfrm>
            <a:off x="16042264" y="1552753"/>
            <a:ext cx="6636585" cy="8419384"/>
          </a:xfrm>
          <a:prstGeom prst="rect">
            <a:avLst/>
          </a:prstGeom>
          <a:noFill/>
          <a:ln>
            <a:noFill/>
          </a:ln>
        </p:spPr>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portfolio 4">
  <p:cSld name="4_portfolio 4">
    <p:spTree>
      <p:nvGrpSpPr>
        <p:cNvPr id="1" name="Shape 360"/>
        <p:cNvGrpSpPr/>
        <p:nvPr/>
      </p:nvGrpSpPr>
      <p:grpSpPr>
        <a:xfrm>
          <a:off x="0" y="0"/>
          <a:ext cx="0" cy="0"/>
          <a:chOff x="0" y="0"/>
          <a:chExt cx="0" cy="0"/>
        </a:xfrm>
      </p:grpSpPr>
      <p:sp>
        <p:nvSpPr>
          <p:cNvPr id="361" name="Google Shape;361;p62"/>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362" name="Google Shape;362;p62"/>
          <p:cNvSpPr>
            <a:spLocks noGrp="1"/>
          </p:cNvSpPr>
          <p:nvPr>
            <p:ph type="pic" idx="2"/>
          </p:nvPr>
        </p:nvSpPr>
        <p:spPr>
          <a:xfrm>
            <a:off x="0" y="0"/>
            <a:ext cx="7004650" cy="13715999"/>
          </a:xfrm>
          <a:prstGeom prst="rect">
            <a:avLst/>
          </a:prstGeom>
          <a:noFill/>
          <a:ln>
            <a:noFill/>
          </a:ln>
        </p:spPr>
      </p:sp>
      <p:sp>
        <p:nvSpPr>
          <p:cNvPr id="363" name="Google Shape;363;p62"/>
          <p:cNvSpPr>
            <a:spLocks noGrp="1"/>
          </p:cNvSpPr>
          <p:nvPr>
            <p:ph type="pic" idx="3"/>
          </p:nvPr>
        </p:nvSpPr>
        <p:spPr>
          <a:xfrm>
            <a:off x="15717327" y="0"/>
            <a:ext cx="8666673" cy="6556075"/>
          </a:xfrm>
          <a:prstGeom prst="rect">
            <a:avLst/>
          </a:prstGeom>
          <a:noFill/>
          <a:ln>
            <a:noFill/>
          </a:ln>
        </p:spPr>
      </p:sp>
      <p:sp>
        <p:nvSpPr>
          <p:cNvPr id="364" name="Google Shape;364;p62"/>
          <p:cNvSpPr>
            <a:spLocks noGrp="1"/>
          </p:cNvSpPr>
          <p:nvPr>
            <p:ph type="pic" idx="4"/>
          </p:nvPr>
        </p:nvSpPr>
        <p:spPr>
          <a:xfrm>
            <a:off x="7280694" y="0"/>
            <a:ext cx="8160591" cy="6556075"/>
          </a:xfrm>
          <a:prstGeom prst="rect">
            <a:avLst/>
          </a:prstGeom>
          <a:noFill/>
          <a:ln>
            <a:noFill/>
          </a:ln>
        </p:spPr>
      </p:sp>
      <p:sp>
        <p:nvSpPr>
          <p:cNvPr id="365" name="Google Shape;365;p62"/>
          <p:cNvSpPr txBox="1">
            <a:spLocks noGrp="1"/>
          </p:cNvSpPr>
          <p:nvPr>
            <p:ph type="title"/>
          </p:nvPr>
        </p:nvSpPr>
        <p:spPr>
          <a:xfrm>
            <a:off x="7280694" y="7562850"/>
            <a:ext cx="8160591" cy="3979296"/>
          </a:xfrm>
          <a:prstGeom prst="rect">
            <a:avLst/>
          </a:prstGeom>
          <a:noFill/>
          <a:ln>
            <a:noFill/>
          </a:ln>
        </p:spPr>
        <p:txBody>
          <a:bodyPr spcFirstLastPara="1" wrap="square" lIns="91425" tIns="91425" rIns="91425" bIns="91425" anchor="b" anchorCtr="0">
            <a:normAutofit/>
          </a:bodyPr>
          <a:lstStyle>
            <a:lvl1pPr lvl="0" algn="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66" name="Google Shape;366;p62"/>
          <p:cNvSpPr txBox="1">
            <a:spLocks noGrp="1"/>
          </p:cNvSpPr>
          <p:nvPr>
            <p:ph type="body" idx="1"/>
          </p:nvPr>
        </p:nvSpPr>
        <p:spPr>
          <a:xfrm>
            <a:off x="7280694" y="6857997"/>
            <a:ext cx="8160591" cy="704851"/>
          </a:xfrm>
          <a:prstGeom prst="rect">
            <a:avLst/>
          </a:prstGeom>
          <a:noFill/>
          <a:ln>
            <a:noFill/>
          </a:ln>
        </p:spPr>
        <p:txBody>
          <a:bodyPr spcFirstLastPara="1" wrap="square" lIns="91425" tIns="91425" rIns="91425" bIns="91425" anchor="ctr" anchorCtr="0">
            <a:normAutofit/>
          </a:bodyPr>
          <a:lstStyle>
            <a:lvl1pPr marL="457200" lvl="0" indent="-228600" algn="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67" name="Google Shape;367;p62"/>
          <p:cNvSpPr txBox="1">
            <a:spLocks noGrp="1"/>
          </p:cNvSpPr>
          <p:nvPr>
            <p:ph type="body" idx="5"/>
          </p:nvPr>
        </p:nvSpPr>
        <p:spPr>
          <a:xfrm>
            <a:off x="15717327" y="6858000"/>
            <a:ext cx="6990273" cy="4684144"/>
          </a:xfrm>
          <a:prstGeom prst="rect">
            <a:avLst/>
          </a:prstGeom>
          <a:noFill/>
          <a:ln>
            <a:noFill/>
          </a:ln>
        </p:spPr>
        <p:txBody>
          <a:bodyPr spcFirstLastPara="1" wrap="square" lIns="182875" tIns="182875" rIns="182875" bIns="182875" anchor="b"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portfolio 4">
  <p:cSld name="1_portfolio 4">
    <p:spTree>
      <p:nvGrpSpPr>
        <p:cNvPr id="1" name="Shape 368"/>
        <p:cNvGrpSpPr/>
        <p:nvPr/>
      </p:nvGrpSpPr>
      <p:grpSpPr>
        <a:xfrm>
          <a:off x="0" y="0"/>
          <a:ext cx="0" cy="0"/>
          <a:chOff x="0" y="0"/>
          <a:chExt cx="0" cy="0"/>
        </a:xfrm>
      </p:grpSpPr>
      <p:sp>
        <p:nvSpPr>
          <p:cNvPr id="369" name="Google Shape;369;p63"/>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370" name="Google Shape;370;p63"/>
          <p:cNvSpPr>
            <a:spLocks noGrp="1"/>
          </p:cNvSpPr>
          <p:nvPr>
            <p:ph type="pic" idx="2"/>
          </p:nvPr>
        </p:nvSpPr>
        <p:spPr>
          <a:xfrm>
            <a:off x="0" y="0"/>
            <a:ext cx="12192000" cy="13715999"/>
          </a:xfrm>
          <a:prstGeom prst="rect">
            <a:avLst/>
          </a:prstGeom>
          <a:noFill/>
          <a:ln>
            <a:noFill/>
          </a:ln>
        </p:spPr>
      </p:sp>
      <p:sp>
        <p:nvSpPr>
          <p:cNvPr id="371" name="Google Shape;371;p63"/>
          <p:cNvSpPr txBox="1">
            <a:spLocks noGrp="1"/>
          </p:cNvSpPr>
          <p:nvPr>
            <p:ph type="title"/>
          </p:nvPr>
        </p:nvSpPr>
        <p:spPr>
          <a:xfrm>
            <a:off x="13836767" y="1815742"/>
            <a:ext cx="8870833" cy="1651001"/>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72" name="Google Shape;372;p63"/>
          <p:cNvSpPr txBox="1">
            <a:spLocks noGrp="1"/>
          </p:cNvSpPr>
          <p:nvPr>
            <p:ph type="body" idx="1"/>
          </p:nvPr>
        </p:nvSpPr>
        <p:spPr>
          <a:xfrm>
            <a:off x="13836766" y="1295040"/>
            <a:ext cx="8870833"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73" name="Google Shape;373;p63"/>
          <p:cNvSpPr txBox="1">
            <a:spLocks noGrp="1"/>
          </p:cNvSpPr>
          <p:nvPr>
            <p:ph type="body" idx="3"/>
          </p:nvPr>
        </p:nvSpPr>
        <p:spPr>
          <a:xfrm>
            <a:off x="13836769" y="3987443"/>
            <a:ext cx="8870831" cy="7919051"/>
          </a:xfrm>
          <a:prstGeom prst="rect">
            <a:avLst/>
          </a:prstGeom>
          <a:noFill/>
          <a:ln>
            <a:noFill/>
          </a:ln>
        </p:spPr>
        <p:txBody>
          <a:bodyPr spcFirstLastPara="1" wrap="square" lIns="365750" tIns="365750" rIns="365750" bIns="36575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portfolio 4">
  <p:cSld name="2_portfolio 4">
    <p:spTree>
      <p:nvGrpSpPr>
        <p:cNvPr id="1" name="Shape 374"/>
        <p:cNvGrpSpPr/>
        <p:nvPr/>
      </p:nvGrpSpPr>
      <p:grpSpPr>
        <a:xfrm>
          <a:off x="0" y="0"/>
          <a:ext cx="0" cy="0"/>
          <a:chOff x="0" y="0"/>
          <a:chExt cx="0" cy="0"/>
        </a:xfrm>
      </p:grpSpPr>
      <p:sp>
        <p:nvSpPr>
          <p:cNvPr id="375" name="Google Shape;375;p64"/>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376" name="Google Shape;376;p64"/>
          <p:cNvSpPr>
            <a:spLocks noGrp="1"/>
          </p:cNvSpPr>
          <p:nvPr>
            <p:ph type="pic" idx="2"/>
          </p:nvPr>
        </p:nvSpPr>
        <p:spPr>
          <a:xfrm>
            <a:off x="0" y="2"/>
            <a:ext cx="13560725" cy="9816860"/>
          </a:xfrm>
          <a:prstGeom prst="rect">
            <a:avLst/>
          </a:prstGeom>
          <a:noFill/>
          <a:ln>
            <a:noFill/>
          </a:ln>
        </p:spPr>
      </p:sp>
      <p:sp>
        <p:nvSpPr>
          <p:cNvPr id="377" name="Google Shape;377;p64"/>
          <p:cNvSpPr txBox="1">
            <a:spLocks noGrp="1"/>
          </p:cNvSpPr>
          <p:nvPr>
            <p:ph type="title"/>
          </p:nvPr>
        </p:nvSpPr>
        <p:spPr>
          <a:xfrm>
            <a:off x="13836767" y="6055743"/>
            <a:ext cx="8870833" cy="376112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78" name="Google Shape;378;p64"/>
          <p:cNvSpPr txBox="1">
            <a:spLocks noGrp="1"/>
          </p:cNvSpPr>
          <p:nvPr>
            <p:ph type="body" idx="1"/>
          </p:nvPr>
        </p:nvSpPr>
        <p:spPr>
          <a:xfrm>
            <a:off x="13836766" y="4908432"/>
            <a:ext cx="8870833"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79" name="Google Shape;379;p64"/>
          <p:cNvSpPr txBox="1">
            <a:spLocks noGrp="1"/>
          </p:cNvSpPr>
          <p:nvPr>
            <p:ph type="body" idx="3"/>
          </p:nvPr>
        </p:nvSpPr>
        <p:spPr>
          <a:xfrm>
            <a:off x="13836769" y="9816862"/>
            <a:ext cx="8870831" cy="2089632"/>
          </a:xfrm>
          <a:prstGeom prst="rect">
            <a:avLst/>
          </a:prstGeom>
          <a:noFill/>
          <a:ln>
            <a:noFill/>
          </a:ln>
        </p:spPr>
        <p:txBody>
          <a:bodyPr spcFirstLastPara="1" wrap="square" lIns="0" tIns="0" rIns="0" bIns="0" anchor="t"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28"/>
        <p:cNvGrpSpPr/>
        <p:nvPr/>
      </p:nvGrpSpPr>
      <p:grpSpPr>
        <a:xfrm>
          <a:off x="0" y="0"/>
          <a:ext cx="0" cy="0"/>
          <a:chOff x="0" y="0"/>
          <a:chExt cx="0" cy="0"/>
        </a:xfrm>
      </p:grpSpPr>
      <p:sp>
        <p:nvSpPr>
          <p:cNvPr id="29" name="Google Shape;29;p20"/>
          <p:cNvSpPr>
            <a:spLocks noGrp="1"/>
          </p:cNvSpPr>
          <p:nvPr>
            <p:ph type="pic" idx="2"/>
          </p:nvPr>
        </p:nvSpPr>
        <p:spPr>
          <a:xfrm>
            <a:off x="10972800" y="-203200"/>
            <a:ext cx="12144836" cy="14135100"/>
          </a:xfrm>
          <a:prstGeom prst="rect">
            <a:avLst/>
          </a:prstGeom>
          <a:noFill/>
          <a:ln>
            <a:noFill/>
          </a:ln>
        </p:spPr>
      </p:sp>
      <p:sp>
        <p:nvSpPr>
          <p:cNvPr id="30" name="Google Shape;30;p20"/>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1" name="Google Shape;31;p20"/>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2" name="Google Shape;32;p20"/>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3_portfolio 4">
  <p:cSld name="3_portfolio 4">
    <p:spTree>
      <p:nvGrpSpPr>
        <p:cNvPr id="1" name="Shape 380"/>
        <p:cNvGrpSpPr/>
        <p:nvPr/>
      </p:nvGrpSpPr>
      <p:grpSpPr>
        <a:xfrm>
          <a:off x="0" y="0"/>
          <a:ext cx="0" cy="0"/>
          <a:chOff x="0" y="0"/>
          <a:chExt cx="0" cy="0"/>
        </a:xfrm>
      </p:grpSpPr>
      <p:sp>
        <p:nvSpPr>
          <p:cNvPr id="381" name="Google Shape;381;p65"/>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382" name="Google Shape;382;p65"/>
          <p:cNvSpPr>
            <a:spLocks noGrp="1"/>
          </p:cNvSpPr>
          <p:nvPr>
            <p:ph type="pic" idx="2"/>
          </p:nvPr>
        </p:nvSpPr>
        <p:spPr>
          <a:xfrm>
            <a:off x="0" y="0"/>
            <a:ext cx="7004650" cy="13715999"/>
          </a:xfrm>
          <a:prstGeom prst="rect">
            <a:avLst/>
          </a:prstGeom>
          <a:noFill/>
          <a:ln>
            <a:noFill/>
          </a:ln>
        </p:spPr>
      </p:sp>
      <p:sp>
        <p:nvSpPr>
          <p:cNvPr id="383" name="Google Shape;383;p65"/>
          <p:cNvSpPr txBox="1">
            <a:spLocks noGrp="1"/>
          </p:cNvSpPr>
          <p:nvPr>
            <p:ph type="title"/>
          </p:nvPr>
        </p:nvSpPr>
        <p:spPr>
          <a:xfrm>
            <a:off x="14923695" y="3096882"/>
            <a:ext cx="7783902" cy="3761119"/>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84" name="Google Shape;384;p65"/>
          <p:cNvSpPr txBox="1">
            <a:spLocks noGrp="1"/>
          </p:cNvSpPr>
          <p:nvPr>
            <p:ph type="body" idx="1"/>
          </p:nvPr>
        </p:nvSpPr>
        <p:spPr>
          <a:xfrm>
            <a:off x="14923694" y="1949569"/>
            <a:ext cx="7783903"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85" name="Google Shape;385;p65"/>
          <p:cNvSpPr txBox="1">
            <a:spLocks noGrp="1"/>
          </p:cNvSpPr>
          <p:nvPr>
            <p:ph type="body" idx="3"/>
          </p:nvPr>
        </p:nvSpPr>
        <p:spPr>
          <a:xfrm>
            <a:off x="14923698" y="6858000"/>
            <a:ext cx="7783901" cy="4684144"/>
          </a:xfrm>
          <a:prstGeom prst="rect">
            <a:avLst/>
          </a:prstGeom>
          <a:noFill/>
          <a:ln>
            <a:noFill/>
          </a:ln>
        </p:spPr>
        <p:txBody>
          <a:bodyPr spcFirstLastPara="1" wrap="square" lIns="0" tIns="0" rIns="0" bIns="0" anchor="t"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86" name="Google Shape;386;p65"/>
          <p:cNvSpPr>
            <a:spLocks noGrp="1"/>
          </p:cNvSpPr>
          <p:nvPr>
            <p:ph type="pic" idx="4"/>
          </p:nvPr>
        </p:nvSpPr>
        <p:spPr>
          <a:xfrm>
            <a:off x="7280694" y="7159924"/>
            <a:ext cx="7004651" cy="6556075"/>
          </a:xfrm>
          <a:prstGeom prst="rect">
            <a:avLst/>
          </a:prstGeom>
          <a:noFill/>
          <a:ln>
            <a:noFill/>
          </a:ln>
        </p:spPr>
      </p:sp>
      <p:sp>
        <p:nvSpPr>
          <p:cNvPr id="387" name="Google Shape;387;p65"/>
          <p:cNvSpPr>
            <a:spLocks noGrp="1"/>
          </p:cNvSpPr>
          <p:nvPr>
            <p:ph type="pic" idx="5"/>
          </p:nvPr>
        </p:nvSpPr>
        <p:spPr>
          <a:xfrm>
            <a:off x="7280694" y="0"/>
            <a:ext cx="7004651" cy="6858000"/>
          </a:xfrm>
          <a:prstGeom prst="rect">
            <a:avLst/>
          </a:prstGeom>
          <a:noFill/>
          <a:ln>
            <a:noFill/>
          </a:ln>
        </p:spPr>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7_portfolio 4">
  <p:cSld name="7_portfolio 4">
    <p:spTree>
      <p:nvGrpSpPr>
        <p:cNvPr id="1" name="Shape 388"/>
        <p:cNvGrpSpPr/>
        <p:nvPr/>
      </p:nvGrpSpPr>
      <p:grpSpPr>
        <a:xfrm>
          <a:off x="0" y="0"/>
          <a:ext cx="0" cy="0"/>
          <a:chOff x="0" y="0"/>
          <a:chExt cx="0" cy="0"/>
        </a:xfrm>
      </p:grpSpPr>
      <p:sp>
        <p:nvSpPr>
          <p:cNvPr id="389" name="Google Shape;389;p66"/>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390" name="Google Shape;390;p66"/>
          <p:cNvSpPr txBox="1">
            <a:spLocks noGrp="1"/>
          </p:cNvSpPr>
          <p:nvPr>
            <p:ph type="title"/>
          </p:nvPr>
        </p:nvSpPr>
        <p:spPr>
          <a:xfrm>
            <a:off x="13087350" y="3642262"/>
            <a:ext cx="9461380" cy="3761119"/>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91" name="Google Shape;391;p66"/>
          <p:cNvSpPr txBox="1">
            <a:spLocks noGrp="1"/>
          </p:cNvSpPr>
          <p:nvPr>
            <p:ph type="body" idx="1"/>
          </p:nvPr>
        </p:nvSpPr>
        <p:spPr>
          <a:xfrm>
            <a:off x="13087348" y="2937411"/>
            <a:ext cx="9461381"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l">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92" name="Google Shape;392;p66"/>
          <p:cNvSpPr txBox="1">
            <a:spLocks noGrp="1"/>
          </p:cNvSpPr>
          <p:nvPr>
            <p:ph type="body" idx="2"/>
          </p:nvPr>
        </p:nvSpPr>
        <p:spPr>
          <a:xfrm>
            <a:off x="13087351" y="7403379"/>
            <a:ext cx="9461379" cy="2089633"/>
          </a:xfrm>
          <a:prstGeom prst="rect">
            <a:avLst/>
          </a:prstGeom>
          <a:noFill/>
          <a:ln>
            <a:noFill/>
          </a:ln>
        </p:spPr>
        <p:txBody>
          <a:bodyPr spcFirstLastPara="1" wrap="square" lIns="0" tIns="0" rIns="0" bIns="0" anchor="t"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93" name="Google Shape;393;p66"/>
          <p:cNvSpPr>
            <a:spLocks noGrp="1"/>
          </p:cNvSpPr>
          <p:nvPr>
            <p:ph type="pic" idx="3"/>
          </p:nvPr>
        </p:nvSpPr>
        <p:spPr>
          <a:xfrm>
            <a:off x="1997878" y="2"/>
            <a:ext cx="8870833" cy="13715999"/>
          </a:xfrm>
          <a:prstGeom prst="rect">
            <a:avLst/>
          </a:prstGeom>
          <a:noFill/>
          <a:ln>
            <a:noFill/>
          </a:ln>
        </p:spPr>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6 text boxes info">
  <p:cSld name="6 text boxes info">
    <p:spTree>
      <p:nvGrpSpPr>
        <p:cNvPr id="1" name="Shape 394"/>
        <p:cNvGrpSpPr/>
        <p:nvPr/>
      </p:nvGrpSpPr>
      <p:grpSpPr>
        <a:xfrm>
          <a:off x="0" y="0"/>
          <a:ext cx="0" cy="0"/>
          <a:chOff x="0" y="0"/>
          <a:chExt cx="0" cy="0"/>
        </a:xfrm>
      </p:grpSpPr>
      <p:sp>
        <p:nvSpPr>
          <p:cNvPr id="395" name="Google Shape;395;p67"/>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396" name="Google Shape;396;p67"/>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97" name="Google Shape;397;p67"/>
          <p:cNvSpPr txBox="1">
            <a:spLocks noGrp="1"/>
          </p:cNvSpPr>
          <p:nvPr>
            <p:ph type="body" idx="1"/>
          </p:nvPr>
        </p:nvSpPr>
        <p:spPr>
          <a:xfrm>
            <a:off x="8968598" y="5546070"/>
            <a:ext cx="6446805"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98" name="Google Shape;398;p67"/>
          <p:cNvSpPr txBox="1">
            <a:spLocks noGrp="1"/>
          </p:cNvSpPr>
          <p:nvPr>
            <p:ph type="body" idx="2"/>
          </p:nvPr>
        </p:nvSpPr>
        <p:spPr>
          <a:xfrm>
            <a:off x="8968598" y="6250920"/>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99" name="Google Shape;399;p67"/>
          <p:cNvSpPr txBox="1">
            <a:spLocks noGrp="1"/>
          </p:cNvSpPr>
          <p:nvPr>
            <p:ph type="body" idx="3"/>
          </p:nvPr>
        </p:nvSpPr>
        <p:spPr>
          <a:xfrm>
            <a:off x="16260795" y="5546070"/>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0" name="Google Shape;400;p67"/>
          <p:cNvSpPr txBox="1">
            <a:spLocks noGrp="1"/>
          </p:cNvSpPr>
          <p:nvPr>
            <p:ph type="body" idx="4"/>
          </p:nvPr>
        </p:nvSpPr>
        <p:spPr>
          <a:xfrm>
            <a:off x="16260795" y="6250920"/>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1" name="Google Shape;401;p67"/>
          <p:cNvSpPr txBox="1">
            <a:spLocks noGrp="1"/>
          </p:cNvSpPr>
          <p:nvPr>
            <p:ph type="body" idx="5"/>
          </p:nvPr>
        </p:nvSpPr>
        <p:spPr>
          <a:xfrm>
            <a:off x="1676400" y="5546070"/>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2" name="Google Shape;402;p67"/>
          <p:cNvSpPr txBox="1">
            <a:spLocks noGrp="1"/>
          </p:cNvSpPr>
          <p:nvPr>
            <p:ph type="body" idx="6"/>
          </p:nvPr>
        </p:nvSpPr>
        <p:spPr>
          <a:xfrm>
            <a:off x="1676400" y="6250920"/>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3" name="Google Shape;403;p67"/>
          <p:cNvSpPr txBox="1">
            <a:spLocks noGrp="1"/>
          </p:cNvSpPr>
          <p:nvPr>
            <p:ph type="body" idx="7"/>
          </p:nvPr>
        </p:nvSpPr>
        <p:spPr>
          <a:xfrm>
            <a:off x="8968598" y="9709752"/>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4" name="Google Shape;404;p67"/>
          <p:cNvSpPr txBox="1">
            <a:spLocks noGrp="1"/>
          </p:cNvSpPr>
          <p:nvPr>
            <p:ph type="body" idx="8"/>
          </p:nvPr>
        </p:nvSpPr>
        <p:spPr>
          <a:xfrm>
            <a:off x="8968598" y="10414602"/>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5" name="Google Shape;405;p67"/>
          <p:cNvSpPr txBox="1">
            <a:spLocks noGrp="1"/>
          </p:cNvSpPr>
          <p:nvPr>
            <p:ph type="body" idx="9"/>
          </p:nvPr>
        </p:nvSpPr>
        <p:spPr>
          <a:xfrm>
            <a:off x="16260795" y="9709752"/>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6" name="Google Shape;406;p67"/>
          <p:cNvSpPr txBox="1">
            <a:spLocks noGrp="1"/>
          </p:cNvSpPr>
          <p:nvPr>
            <p:ph type="body" idx="13"/>
          </p:nvPr>
        </p:nvSpPr>
        <p:spPr>
          <a:xfrm>
            <a:off x="16260795" y="10414602"/>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7" name="Google Shape;407;p67"/>
          <p:cNvSpPr txBox="1">
            <a:spLocks noGrp="1"/>
          </p:cNvSpPr>
          <p:nvPr>
            <p:ph type="body" idx="14"/>
          </p:nvPr>
        </p:nvSpPr>
        <p:spPr>
          <a:xfrm>
            <a:off x="1676400" y="9709752"/>
            <a:ext cx="6446805"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8" name="Google Shape;408;p67"/>
          <p:cNvSpPr txBox="1">
            <a:spLocks noGrp="1"/>
          </p:cNvSpPr>
          <p:nvPr>
            <p:ph type="body" idx="15"/>
          </p:nvPr>
        </p:nvSpPr>
        <p:spPr>
          <a:xfrm>
            <a:off x="1676400" y="10414602"/>
            <a:ext cx="6446805" cy="156533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4 text boxes info">
  <p:cSld name="4 text boxes info">
    <p:spTree>
      <p:nvGrpSpPr>
        <p:cNvPr id="1" name="Shape 409"/>
        <p:cNvGrpSpPr/>
        <p:nvPr/>
      </p:nvGrpSpPr>
      <p:grpSpPr>
        <a:xfrm>
          <a:off x="0" y="0"/>
          <a:ext cx="0" cy="0"/>
          <a:chOff x="0" y="0"/>
          <a:chExt cx="0" cy="0"/>
        </a:xfrm>
      </p:grpSpPr>
      <p:sp>
        <p:nvSpPr>
          <p:cNvPr id="410" name="Google Shape;410;p68"/>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411" name="Google Shape;411;p68"/>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12" name="Google Shape;412;p68"/>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13" name="Google Shape;413;p68"/>
          <p:cNvSpPr txBox="1">
            <a:spLocks noGrp="1"/>
          </p:cNvSpPr>
          <p:nvPr>
            <p:ph type="body" idx="2"/>
          </p:nvPr>
        </p:nvSpPr>
        <p:spPr>
          <a:xfrm>
            <a:off x="17754600" y="6858000"/>
            <a:ext cx="4953000" cy="1245809"/>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14" name="Google Shape;414;p68"/>
          <p:cNvSpPr txBox="1">
            <a:spLocks noGrp="1"/>
          </p:cNvSpPr>
          <p:nvPr>
            <p:ph type="body" idx="3"/>
          </p:nvPr>
        </p:nvSpPr>
        <p:spPr>
          <a:xfrm>
            <a:off x="17754600" y="8103807"/>
            <a:ext cx="4953000" cy="32208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15" name="Google Shape;415;p68"/>
          <p:cNvSpPr txBox="1">
            <a:spLocks noGrp="1"/>
          </p:cNvSpPr>
          <p:nvPr>
            <p:ph type="body" idx="4"/>
          </p:nvPr>
        </p:nvSpPr>
        <p:spPr>
          <a:xfrm>
            <a:off x="12395202" y="6858000"/>
            <a:ext cx="4953001" cy="1245809"/>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16" name="Google Shape;416;p68"/>
          <p:cNvSpPr txBox="1">
            <a:spLocks noGrp="1"/>
          </p:cNvSpPr>
          <p:nvPr>
            <p:ph type="body" idx="5"/>
          </p:nvPr>
        </p:nvSpPr>
        <p:spPr>
          <a:xfrm>
            <a:off x="12395202" y="8103807"/>
            <a:ext cx="4953001" cy="32208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17" name="Google Shape;417;p68"/>
          <p:cNvSpPr txBox="1">
            <a:spLocks noGrp="1"/>
          </p:cNvSpPr>
          <p:nvPr>
            <p:ph type="body" idx="6"/>
          </p:nvPr>
        </p:nvSpPr>
        <p:spPr>
          <a:xfrm>
            <a:off x="7035802" y="6858000"/>
            <a:ext cx="4953001" cy="1245809"/>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18" name="Google Shape;418;p68"/>
          <p:cNvSpPr txBox="1">
            <a:spLocks noGrp="1"/>
          </p:cNvSpPr>
          <p:nvPr>
            <p:ph type="body" idx="7"/>
          </p:nvPr>
        </p:nvSpPr>
        <p:spPr>
          <a:xfrm>
            <a:off x="7035802" y="8103807"/>
            <a:ext cx="4953001" cy="32208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19" name="Google Shape;419;p68"/>
          <p:cNvSpPr txBox="1">
            <a:spLocks noGrp="1"/>
          </p:cNvSpPr>
          <p:nvPr>
            <p:ph type="body" idx="8"/>
          </p:nvPr>
        </p:nvSpPr>
        <p:spPr>
          <a:xfrm>
            <a:off x="1676401" y="6858000"/>
            <a:ext cx="4953001" cy="1245809"/>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20" name="Google Shape;420;p68"/>
          <p:cNvSpPr txBox="1">
            <a:spLocks noGrp="1"/>
          </p:cNvSpPr>
          <p:nvPr>
            <p:ph type="body" idx="9"/>
          </p:nvPr>
        </p:nvSpPr>
        <p:spPr>
          <a:xfrm>
            <a:off x="1676401" y="8103807"/>
            <a:ext cx="4953001" cy="3220885"/>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3_4 text boxes info">
  <p:cSld name="3_4 text boxes info">
    <p:spTree>
      <p:nvGrpSpPr>
        <p:cNvPr id="1" name="Shape 421"/>
        <p:cNvGrpSpPr/>
        <p:nvPr/>
      </p:nvGrpSpPr>
      <p:grpSpPr>
        <a:xfrm>
          <a:off x="0" y="0"/>
          <a:ext cx="0" cy="0"/>
          <a:chOff x="0" y="0"/>
          <a:chExt cx="0" cy="0"/>
        </a:xfrm>
      </p:grpSpPr>
      <p:sp>
        <p:nvSpPr>
          <p:cNvPr id="422" name="Google Shape;422;p69"/>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423" name="Google Shape;423;p69"/>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24" name="Google Shape;424;p69"/>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25" name="Google Shape;425;p69"/>
          <p:cNvSpPr txBox="1">
            <a:spLocks noGrp="1"/>
          </p:cNvSpPr>
          <p:nvPr>
            <p:ph type="body" idx="2"/>
          </p:nvPr>
        </p:nvSpPr>
        <p:spPr>
          <a:xfrm>
            <a:off x="17754600" y="8267575"/>
            <a:ext cx="4953000" cy="1245810"/>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26" name="Google Shape;426;p69"/>
          <p:cNvSpPr txBox="1">
            <a:spLocks noGrp="1"/>
          </p:cNvSpPr>
          <p:nvPr>
            <p:ph type="body" idx="3"/>
          </p:nvPr>
        </p:nvSpPr>
        <p:spPr>
          <a:xfrm>
            <a:off x="17754600" y="9513383"/>
            <a:ext cx="4953000" cy="243767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27" name="Google Shape;427;p69"/>
          <p:cNvSpPr txBox="1">
            <a:spLocks noGrp="1"/>
          </p:cNvSpPr>
          <p:nvPr>
            <p:ph type="body" idx="4"/>
          </p:nvPr>
        </p:nvSpPr>
        <p:spPr>
          <a:xfrm>
            <a:off x="12395202" y="8267575"/>
            <a:ext cx="4953001" cy="1245810"/>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28" name="Google Shape;428;p69"/>
          <p:cNvSpPr txBox="1">
            <a:spLocks noGrp="1"/>
          </p:cNvSpPr>
          <p:nvPr>
            <p:ph type="body" idx="5"/>
          </p:nvPr>
        </p:nvSpPr>
        <p:spPr>
          <a:xfrm>
            <a:off x="12395202" y="9513383"/>
            <a:ext cx="4953001" cy="243767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29" name="Google Shape;429;p69"/>
          <p:cNvSpPr txBox="1">
            <a:spLocks noGrp="1"/>
          </p:cNvSpPr>
          <p:nvPr>
            <p:ph type="body" idx="6"/>
          </p:nvPr>
        </p:nvSpPr>
        <p:spPr>
          <a:xfrm>
            <a:off x="7035802" y="8267575"/>
            <a:ext cx="4953001" cy="1245810"/>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0" name="Google Shape;430;p69"/>
          <p:cNvSpPr txBox="1">
            <a:spLocks noGrp="1"/>
          </p:cNvSpPr>
          <p:nvPr>
            <p:ph type="body" idx="7"/>
          </p:nvPr>
        </p:nvSpPr>
        <p:spPr>
          <a:xfrm>
            <a:off x="7035802" y="9513383"/>
            <a:ext cx="4953001" cy="243767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1" name="Google Shape;431;p69"/>
          <p:cNvSpPr txBox="1">
            <a:spLocks noGrp="1"/>
          </p:cNvSpPr>
          <p:nvPr>
            <p:ph type="body" idx="8"/>
          </p:nvPr>
        </p:nvSpPr>
        <p:spPr>
          <a:xfrm>
            <a:off x="1676401" y="8267575"/>
            <a:ext cx="4953001" cy="1245810"/>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2" name="Google Shape;432;p69"/>
          <p:cNvSpPr txBox="1">
            <a:spLocks noGrp="1"/>
          </p:cNvSpPr>
          <p:nvPr>
            <p:ph type="body" idx="9"/>
          </p:nvPr>
        </p:nvSpPr>
        <p:spPr>
          <a:xfrm>
            <a:off x="1676401" y="9513383"/>
            <a:ext cx="4953001" cy="243767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3" name="Google Shape;433;p69"/>
          <p:cNvSpPr txBox="1">
            <a:spLocks noGrp="1"/>
          </p:cNvSpPr>
          <p:nvPr>
            <p:ph type="body" idx="13"/>
          </p:nvPr>
        </p:nvSpPr>
        <p:spPr>
          <a:xfrm>
            <a:off x="1676397" y="2956808"/>
            <a:ext cx="21031199" cy="1245809"/>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1_4 text boxes and full image">
  <p:cSld name="1_4 text boxes and full image">
    <p:spTree>
      <p:nvGrpSpPr>
        <p:cNvPr id="1" name="Shape 434"/>
        <p:cNvGrpSpPr/>
        <p:nvPr/>
      </p:nvGrpSpPr>
      <p:grpSpPr>
        <a:xfrm>
          <a:off x="0" y="0"/>
          <a:ext cx="0" cy="0"/>
          <a:chOff x="0" y="0"/>
          <a:chExt cx="0" cy="0"/>
        </a:xfrm>
      </p:grpSpPr>
      <p:sp>
        <p:nvSpPr>
          <p:cNvPr id="435" name="Google Shape;435;p70"/>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436" name="Google Shape;436;p70"/>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37" name="Google Shape;437;p70"/>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8" name="Google Shape;438;p70"/>
          <p:cNvSpPr txBox="1">
            <a:spLocks noGrp="1"/>
          </p:cNvSpPr>
          <p:nvPr>
            <p:ph type="body" idx="2"/>
          </p:nvPr>
        </p:nvSpPr>
        <p:spPr>
          <a:xfrm>
            <a:off x="10364637" y="8324509"/>
            <a:ext cx="3654723"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9" name="Google Shape;439;p70"/>
          <p:cNvSpPr txBox="1">
            <a:spLocks noGrp="1"/>
          </p:cNvSpPr>
          <p:nvPr>
            <p:ph type="body" idx="3"/>
          </p:nvPr>
        </p:nvSpPr>
        <p:spPr>
          <a:xfrm>
            <a:off x="10364637" y="9029359"/>
            <a:ext cx="3654723"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0" name="Google Shape;440;p70"/>
          <p:cNvSpPr txBox="1">
            <a:spLocks noGrp="1"/>
          </p:cNvSpPr>
          <p:nvPr>
            <p:ph type="body" idx="4"/>
          </p:nvPr>
        </p:nvSpPr>
        <p:spPr>
          <a:xfrm>
            <a:off x="1676401" y="8324509"/>
            <a:ext cx="3654723"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1" name="Google Shape;441;p70"/>
          <p:cNvSpPr txBox="1">
            <a:spLocks noGrp="1"/>
          </p:cNvSpPr>
          <p:nvPr>
            <p:ph type="body" idx="5"/>
          </p:nvPr>
        </p:nvSpPr>
        <p:spPr>
          <a:xfrm>
            <a:off x="1676401" y="9029359"/>
            <a:ext cx="3654723"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2" name="Google Shape;442;p70"/>
          <p:cNvSpPr txBox="1">
            <a:spLocks noGrp="1"/>
          </p:cNvSpPr>
          <p:nvPr>
            <p:ph type="body" idx="6"/>
          </p:nvPr>
        </p:nvSpPr>
        <p:spPr>
          <a:xfrm>
            <a:off x="14708756" y="8324509"/>
            <a:ext cx="3654723"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3" name="Google Shape;443;p70"/>
          <p:cNvSpPr txBox="1">
            <a:spLocks noGrp="1"/>
          </p:cNvSpPr>
          <p:nvPr>
            <p:ph type="body" idx="7"/>
          </p:nvPr>
        </p:nvSpPr>
        <p:spPr>
          <a:xfrm>
            <a:off x="14708756" y="9029359"/>
            <a:ext cx="3654723"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4" name="Google Shape;444;p70"/>
          <p:cNvSpPr txBox="1">
            <a:spLocks noGrp="1"/>
          </p:cNvSpPr>
          <p:nvPr>
            <p:ph type="body" idx="8"/>
          </p:nvPr>
        </p:nvSpPr>
        <p:spPr>
          <a:xfrm>
            <a:off x="6020520" y="8324509"/>
            <a:ext cx="3654722"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5" name="Google Shape;445;p70"/>
          <p:cNvSpPr txBox="1">
            <a:spLocks noGrp="1"/>
          </p:cNvSpPr>
          <p:nvPr>
            <p:ph type="body" idx="9"/>
          </p:nvPr>
        </p:nvSpPr>
        <p:spPr>
          <a:xfrm>
            <a:off x="6020520" y="9029359"/>
            <a:ext cx="3654722"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6" name="Google Shape;446;p70"/>
          <p:cNvSpPr txBox="1">
            <a:spLocks noGrp="1"/>
          </p:cNvSpPr>
          <p:nvPr>
            <p:ph type="body" idx="13"/>
          </p:nvPr>
        </p:nvSpPr>
        <p:spPr>
          <a:xfrm>
            <a:off x="19052873" y="8324509"/>
            <a:ext cx="3654723" cy="704851"/>
          </a:xfrm>
          <a:prstGeom prst="rect">
            <a:avLst/>
          </a:prstGeom>
          <a:noFill/>
          <a:ln>
            <a:noFill/>
          </a:ln>
        </p:spPr>
        <p:txBody>
          <a:bodyPr spcFirstLastPara="1" wrap="square" lIns="91425" tIns="91425" rIns="91425" bIns="91425" anchor="b" anchorCtr="0">
            <a:normAutofit/>
          </a:bodyPr>
          <a:lstStyle>
            <a:lvl1pPr marL="457200" lvl="0" indent="-228600" algn="ctr">
              <a:lnSpc>
                <a:spcPct val="130000"/>
              </a:lnSpc>
              <a:spcBef>
                <a:spcPts val="1500"/>
              </a:spcBef>
              <a:spcAft>
                <a:spcPts val="0"/>
              </a:spcAft>
              <a:buClr>
                <a:srgbClr val="000000"/>
              </a:buClr>
              <a:buSzPts val="2400"/>
              <a:buFont typeface="Montserrat SemiBold"/>
              <a:buNone/>
              <a:defRPr sz="24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7" name="Google Shape;447;p70"/>
          <p:cNvSpPr txBox="1">
            <a:spLocks noGrp="1"/>
          </p:cNvSpPr>
          <p:nvPr>
            <p:ph type="body" idx="14"/>
          </p:nvPr>
        </p:nvSpPr>
        <p:spPr>
          <a:xfrm>
            <a:off x="19052873" y="9029359"/>
            <a:ext cx="3654723" cy="273707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Subtitle Only">
  <p:cSld name="Title and Subtitle Only">
    <p:spTree>
      <p:nvGrpSpPr>
        <p:cNvPr id="1" name="Shape 448"/>
        <p:cNvGrpSpPr/>
        <p:nvPr/>
      </p:nvGrpSpPr>
      <p:grpSpPr>
        <a:xfrm>
          <a:off x="0" y="0"/>
          <a:ext cx="0" cy="0"/>
          <a:chOff x="0" y="0"/>
          <a:chExt cx="0" cy="0"/>
        </a:xfrm>
      </p:grpSpPr>
      <p:sp>
        <p:nvSpPr>
          <p:cNvPr id="449" name="Google Shape;449;p71"/>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450" name="Google Shape;450;p71"/>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51" name="Google Shape;451;p71"/>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meline 1">
  <p:cSld name="timeline 1">
    <p:spTree>
      <p:nvGrpSpPr>
        <p:cNvPr id="1" name="Shape 452"/>
        <p:cNvGrpSpPr/>
        <p:nvPr/>
      </p:nvGrpSpPr>
      <p:grpSpPr>
        <a:xfrm>
          <a:off x="0" y="0"/>
          <a:ext cx="0" cy="0"/>
          <a:chOff x="0" y="0"/>
          <a:chExt cx="0" cy="0"/>
        </a:xfrm>
      </p:grpSpPr>
      <p:sp>
        <p:nvSpPr>
          <p:cNvPr id="453" name="Google Shape;453;p72"/>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454" name="Google Shape;454;p72"/>
          <p:cNvSpPr txBox="1">
            <a:spLocks noGrp="1"/>
          </p:cNvSpPr>
          <p:nvPr>
            <p:ph type="title"/>
          </p:nvPr>
        </p:nvSpPr>
        <p:spPr>
          <a:xfrm>
            <a:off x="1676400" y="1263652"/>
            <a:ext cx="7019026"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8000"/>
              <a:buFont typeface="Montserrat SemiBold"/>
              <a:buNone/>
              <a:defRPr sz="80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55" name="Google Shape;455;p72"/>
          <p:cNvSpPr txBox="1">
            <a:spLocks noGrp="1"/>
          </p:cNvSpPr>
          <p:nvPr>
            <p:ph type="body" idx="1"/>
          </p:nvPr>
        </p:nvSpPr>
        <p:spPr>
          <a:xfrm>
            <a:off x="11166657" y="3964978"/>
            <a:ext cx="5913647"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000000"/>
              </a:buClr>
              <a:buSzPts val="3200"/>
              <a:buFont typeface="Montserrat SemiBold"/>
              <a:buChar char="•"/>
              <a:defRPr sz="3200">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56" name="Google Shape;456;p72"/>
          <p:cNvSpPr txBox="1">
            <a:spLocks noGrp="1"/>
          </p:cNvSpPr>
          <p:nvPr>
            <p:ph type="body" idx="2"/>
          </p:nvPr>
        </p:nvSpPr>
        <p:spPr>
          <a:xfrm>
            <a:off x="11166657" y="4521379"/>
            <a:ext cx="5913647" cy="253266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57" name="Google Shape;457;p72"/>
          <p:cNvSpPr txBox="1">
            <a:spLocks noGrp="1"/>
          </p:cNvSpPr>
          <p:nvPr>
            <p:ph type="body" idx="3"/>
          </p:nvPr>
        </p:nvSpPr>
        <p:spPr>
          <a:xfrm>
            <a:off x="11166657" y="8145702"/>
            <a:ext cx="5913647"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58" name="Google Shape;458;p72"/>
          <p:cNvSpPr txBox="1">
            <a:spLocks noGrp="1"/>
          </p:cNvSpPr>
          <p:nvPr>
            <p:ph type="body" idx="4"/>
          </p:nvPr>
        </p:nvSpPr>
        <p:spPr>
          <a:xfrm>
            <a:off x="11166657" y="8702103"/>
            <a:ext cx="5913647" cy="253266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59" name="Google Shape;459;p72"/>
          <p:cNvSpPr txBox="1">
            <a:spLocks noGrp="1"/>
          </p:cNvSpPr>
          <p:nvPr>
            <p:ph type="body" idx="5"/>
          </p:nvPr>
        </p:nvSpPr>
        <p:spPr>
          <a:xfrm>
            <a:off x="1676400" y="3223105"/>
            <a:ext cx="7019026" cy="136614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meline with bottom image">
  <p:cSld name="timeline with bottom image">
    <p:spTree>
      <p:nvGrpSpPr>
        <p:cNvPr id="1" name="Shape 460"/>
        <p:cNvGrpSpPr/>
        <p:nvPr/>
      </p:nvGrpSpPr>
      <p:grpSpPr>
        <a:xfrm>
          <a:off x="0" y="0"/>
          <a:ext cx="0" cy="0"/>
          <a:chOff x="0" y="0"/>
          <a:chExt cx="0" cy="0"/>
        </a:xfrm>
      </p:grpSpPr>
      <p:sp>
        <p:nvSpPr>
          <p:cNvPr id="461" name="Google Shape;461;p73"/>
          <p:cNvSpPr/>
          <p:nvPr/>
        </p:nvSpPr>
        <p:spPr>
          <a:xfrm>
            <a:off x="2" y="4054416"/>
            <a:ext cx="24384001" cy="6055743"/>
          </a:xfrm>
          <a:prstGeom prst="rect">
            <a:avLst/>
          </a:prstGeom>
          <a:solidFill>
            <a:srgbClr val="00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3500"/>
              <a:buFont typeface="Avenir"/>
              <a:buNone/>
            </a:pPr>
            <a:endParaRPr sz="3500" b="0" i="0" u="none" strike="noStrike" cap="none">
              <a:solidFill>
                <a:srgbClr val="5E5E5E"/>
              </a:solidFill>
              <a:latin typeface="Avenir"/>
              <a:ea typeface="Avenir"/>
              <a:cs typeface="Avenir"/>
              <a:sym typeface="Avenir"/>
            </a:endParaRPr>
          </a:p>
        </p:txBody>
      </p:sp>
      <p:sp>
        <p:nvSpPr>
          <p:cNvPr id="462" name="Google Shape;462;p73"/>
          <p:cNvSpPr txBox="1">
            <a:spLocks noGrp="1"/>
          </p:cNvSpPr>
          <p:nvPr>
            <p:ph type="title"/>
          </p:nvPr>
        </p:nvSpPr>
        <p:spPr>
          <a:xfrm>
            <a:off x="1676400" y="280239"/>
            <a:ext cx="21031199" cy="1651001"/>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63" name="Google Shape;463;p73"/>
          <p:cNvSpPr txBox="1">
            <a:spLocks noGrp="1"/>
          </p:cNvSpPr>
          <p:nvPr>
            <p:ph type="body" idx="1"/>
          </p:nvPr>
        </p:nvSpPr>
        <p:spPr>
          <a:xfrm>
            <a:off x="7661213" y="6849374"/>
            <a:ext cx="3807125" cy="704851"/>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2000"/>
              </a:spcBef>
              <a:spcAft>
                <a:spcPts val="0"/>
              </a:spcAft>
              <a:buClr>
                <a:srgbClr val="FFFFFF"/>
              </a:buClr>
              <a:buSzPts val="4000"/>
              <a:buFont typeface="Montserrat Medium"/>
              <a:buNone/>
              <a:defRPr sz="4000">
                <a:solidFill>
                  <a:srgbClr val="FFFFFF"/>
                </a:solidFill>
                <a:latin typeface="Montserrat Medium"/>
                <a:ea typeface="Montserrat Medium"/>
                <a:cs typeface="Montserrat Medium"/>
                <a:sym typeface="Montserrat Medium"/>
              </a:defRPr>
            </a:lvl1pPr>
            <a:lvl2pPr marL="914400" lvl="1" indent="-482600" algn="l">
              <a:lnSpc>
                <a:spcPct val="130000"/>
              </a:lnSpc>
              <a:spcBef>
                <a:spcPts val="2000"/>
              </a:spcBef>
              <a:spcAft>
                <a:spcPts val="0"/>
              </a:spcAft>
              <a:buClr>
                <a:srgbClr val="FFFFFF"/>
              </a:buClr>
              <a:buSzPts val="4000"/>
              <a:buFont typeface="Montserrat Medium"/>
              <a:buChar char="•"/>
              <a:defRPr sz="4000">
                <a:solidFill>
                  <a:srgbClr val="FFFFFF"/>
                </a:solidFill>
                <a:latin typeface="Montserrat Medium"/>
                <a:ea typeface="Montserrat Medium"/>
                <a:cs typeface="Montserrat Medium"/>
                <a:sym typeface="Montserrat Medium"/>
              </a:defRPr>
            </a:lvl2pPr>
            <a:lvl3pPr marL="1371600" lvl="2" indent="-482600" algn="l">
              <a:lnSpc>
                <a:spcPct val="130000"/>
              </a:lnSpc>
              <a:spcBef>
                <a:spcPts val="2000"/>
              </a:spcBef>
              <a:spcAft>
                <a:spcPts val="0"/>
              </a:spcAft>
              <a:buClr>
                <a:srgbClr val="FFFFFF"/>
              </a:buClr>
              <a:buSzPts val="4000"/>
              <a:buFont typeface="Montserrat Medium"/>
              <a:buChar char="•"/>
              <a:defRPr sz="4000">
                <a:solidFill>
                  <a:srgbClr val="FFFFFF"/>
                </a:solidFill>
                <a:latin typeface="Montserrat Medium"/>
                <a:ea typeface="Montserrat Medium"/>
                <a:cs typeface="Montserrat Medium"/>
                <a:sym typeface="Montserrat Medium"/>
              </a:defRPr>
            </a:lvl3pPr>
            <a:lvl4pPr marL="1828800" lvl="3" indent="-482600" algn="l">
              <a:lnSpc>
                <a:spcPct val="130000"/>
              </a:lnSpc>
              <a:spcBef>
                <a:spcPts val="2000"/>
              </a:spcBef>
              <a:spcAft>
                <a:spcPts val="0"/>
              </a:spcAft>
              <a:buClr>
                <a:srgbClr val="FFFFFF"/>
              </a:buClr>
              <a:buSzPts val="4000"/>
              <a:buFont typeface="Montserrat Medium"/>
              <a:buChar char="•"/>
              <a:defRPr sz="4000">
                <a:solidFill>
                  <a:srgbClr val="FFFFFF"/>
                </a:solidFill>
                <a:latin typeface="Montserrat Medium"/>
                <a:ea typeface="Montserrat Medium"/>
                <a:cs typeface="Montserrat Medium"/>
                <a:sym typeface="Montserrat Medium"/>
              </a:defRPr>
            </a:lvl4pPr>
            <a:lvl5pPr marL="2286000" lvl="4" indent="-482600" algn="l">
              <a:lnSpc>
                <a:spcPct val="130000"/>
              </a:lnSpc>
              <a:spcBef>
                <a:spcPts val="2000"/>
              </a:spcBef>
              <a:spcAft>
                <a:spcPts val="0"/>
              </a:spcAft>
              <a:buClr>
                <a:srgbClr val="FFFFFF"/>
              </a:buClr>
              <a:buSzPts val="4000"/>
              <a:buFont typeface="Montserrat Medium"/>
              <a:buChar char="•"/>
              <a:defRPr sz="4000">
                <a:solidFill>
                  <a:srgbClr val="FFFFFF"/>
                </a:solidFill>
                <a:latin typeface="Montserrat Medium"/>
                <a:ea typeface="Montserrat Medium"/>
                <a:cs typeface="Montserrat Medium"/>
                <a:sym typeface="Montserrat Medium"/>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64" name="Google Shape;464;p73"/>
          <p:cNvSpPr txBox="1">
            <a:spLocks noGrp="1"/>
          </p:cNvSpPr>
          <p:nvPr>
            <p:ph type="body" idx="2"/>
          </p:nvPr>
        </p:nvSpPr>
        <p:spPr>
          <a:xfrm>
            <a:off x="7661213" y="7416207"/>
            <a:ext cx="3807123" cy="170623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65" name="Google Shape;465;p73"/>
          <p:cNvSpPr txBox="1">
            <a:spLocks noGrp="1"/>
          </p:cNvSpPr>
          <p:nvPr>
            <p:ph type="body" idx="3"/>
          </p:nvPr>
        </p:nvSpPr>
        <p:spPr>
          <a:xfrm>
            <a:off x="13280845" y="6849374"/>
            <a:ext cx="3807123" cy="70485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66" name="Google Shape;466;p73"/>
          <p:cNvSpPr txBox="1">
            <a:spLocks noGrp="1"/>
          </p:cNvSpPr>
          <p:nvPr>
            <p:ph type="body" idx="4"/>
          </p:nvPr>
        </p:nvSpPr>
        <p:spPr>
          <a:xfrm>
            <a:off x="13280845" y="7416207"/>
            <a:ext cx="3807123" cy="170623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67" name="Google Shape;467;p73"/>
          <p:cNvSpPr txBox="1">
            <a:spLocks noGrp="1"/>
          </p:cNvSpPr>
          <p:nvPr>
            <p:ph type="body" idx="5"/>
          </p:nvPr>
        </p:nvSpPr>
        <p:spPr>
          <a:xfrm>
            <a:off x="2041581" y="6849374"/>
            <a:ext cx="3807123" cy="70485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68" name="Google Shape;468;p73"/>
          <p:cNvSpPr txBox="1">
            <a:spLocks noGrp="1"/>
          </p:cNvSpPr>
          <p:nvPr>
            <p:ph type="body" idx="6"/>
          </p:nvPr>
        </p:nvSpPr>
        <p:spPr>
          <a:xfrm>
            <a:off x="2041581" y="7416207"/>
            <a:ext cx="3807123" cy="170623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69" name="Google Shape;469;p73"/>
          <p:cNvSpPr>
            <a:spLocks noGrp="1"/>
          </p:cNvSpPr>
          <p:nvPr>
            <p:ph type="pic" idx="7"/>
          </p:nvPr>
        </p:nvSpPr>
        <p:spPr>
          <a:xfrm>
            <a:off x="0" y="10110158"/>
            <a:ext cx="24384001" cy="3605842"/>
          </a:xfrm>
          <a:prstGeom prst="rect">
            <a:avLst/>
          </a:prstGeom>
          <a:noFill/>
          <a:ln>
            <a:noFill/>
          </a:ln>
        </p:spPr>
      </p:sp>
      <p:sp>
        <p:nvSpPr>
          <p:cNvPr id="470" name="Google Shape;470;p73"/>
          <p:cNvSpPr txBox="1">
            <a:spLocks noGrp="1"/>
          </p:cNvSpPr>
          <p:nvPr>
            <p:ph type="body" idx="8"/>
          </p:nvPr>
        </p:nvSpPr>
        <p:spPr>
          <a:xfrm>
            <a:off x="18900475" y="6849374"/>
            <a:ext cx="3807123" cy="704851"/>
          </a:xfrm>
          <a:prstGeom prst="rect">
            <a:avLst/>
          </a:prstGeom>
          <a:noFill/>
          <a:ln>
            <a:noFill/>
          </a:ln>
        </p:spPr>
        <p:txBody>
          <a:bodyPr spcFirstLastPara="1" wrap="square" lIns="91425" tIns="91425" rIns="91425" bIns="91425" anchor="b"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71" name="Google Shape;471;p73"/>
          <p:cNvSpPr txBox="1">
            <a:spLocks noGrp="1"/>
          </p:cNvSpPr>
          <p:nvPr>
            <p:ph type="body" idx="9"/>
          </p:nvPr>
        </p:nvSpPr>
        <p:spPr>
          <a:xfrm>
            <a:off x="18900475" y="7416207"/>
            <a:ext cx="3807123" cy="1706237"/>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72" name="Google Shape;472;p73"/>
          <p:cNvSpPr txBox="1">
            <a:spLocks noGrp="1"/>
          </p:cNvSpPr>
          <p:nvPr>
            <p:ph type="body" idx="13"/>
          </p:nvPr>
        </p:nvSpPr>
        <p:spPr>
          <a:xfrm>
            <a:off x="1676400" y="2175298"/>
            <a:ext cx="21031199" cy="94208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73" name="Google Shape;473;p73"/>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multiple text boxes 2">
  <p:cSld name="multiple text boxes 2">
    <p:spTree>
      <p:nvGrpSpPr>
        <p:cNvPr id="1" name="Shape 474"/>
        <p:cNvGrpSpPr/>
        <p:nvPr/>
      </p:nvGrpSpPr>
      <p:grpSpPr>
        <a:xfrm>
          <a:off x="0" y="0"/>
          <a:ext cx="0" cy="0"/>
          <a:chOff x="0" y="0"/>
          <a:chExt cx="0" cy="0"/>
        </a:xfrm>
      </p:grpSpPr>
      <p:sp>
        <p:nvSpPr>
          <p:cNvPr id="475" name="Google Shape;475;p74"/>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476" name="Google Shape;476;p74"/>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77" name="Google Shape;477;p74"/>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78" name="Google Shape;478;p74"/>
          <p:cNvSpPr txBox="1">
            <a:spLocks noGrp="1"/>
          </p:cNvSpPr>
          <p:nvPr>
            <p:ph type="body" idx="2"/>
          </p:nvPr>
        </p:nvSpPr>
        <p:spPr>
          <a:xfrm>
            <a:off x="16089344" y="4648200"/>
            <a:ext cx="6618255" cy="2971800"/>
          </a:xfrm>
          <a:prstGeom prst="rect">
            <a:avLst/>
          </a:prstGeom>
          <a:solidFill>
            <a:srgbClr val="050505"/>
          </a:solidFill>
          <a:ln>
            <a:noFill/>
          </a:ln>
        </p:spPr>
        <p:txBody>
          <a:bodyPr spcFirstLastPara="1" wrap="square" lIns="365750" tIns="365750" rIns="365750" bIns="36575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79" name="Google Shape;479;p74"/>
          <p:cNvSpPr txBox="1">
            <a:spLocks noGrp="1"/>
          </p:cNvSpPr>
          <p:nvPr>
            <p:ph type="body" idx="3"/>
          </p:nvPr>
        </p:nvSpPr>
        <p:spPr>
          <a:xfrm>
            <a:off x="1676395" y="4648200"/>
            <a:ext cx="13851151" cy="2971800"/>
          </a:xfrm>
          <a:prstGeom prst="rect">
            <a:avLst/>
          </a:prstGeom>
          <a:solidFill>
            <a:srgbClr val="828282"/>
          </a:solidFill>
          <a:ln>
            <a:noFill/>
          </a:ln>
        </p:spPr>
        <p:txBody>
          <a:bodyPr spcFirstLastPara="1" wrap="square" lIns="365750" tIns="365750" rIns="365750" bIns="36575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0" name="Google Shape;480;p74"/>
          <p:cNvSpPr txBox="1">
            <a:spLocks noGrp="1"/>
          </p:cNvSpPr>
          <p:nvPr>
            <p:ph type="body" idx="4"/>
          </p:nvPr>
        </p:nvSpPr>
        <p:spPr>
          <a:xfrm>
            <a:off x="1676400" y="3171097"/>
            <a:ext cx="21031199" cy="94208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33"/>
        <p:cNvGrpSpPr/>
        <p:nvPr/>
      </p:nvGrpSpPr>
      <p:grpSpPr>
        <a:xfrm>
          <a:off x="0" y="0"/>
          <a:ext cx="0" cy="0"/>
          <a:chOff x="0" y="0"/>
          <a:chExt cx="0" cy="0"/>
        </a:xfrm>
      </p:grpSpPr>
      <p:sp>
        <p:nvSpPr>
          <p:cNvPr id="34" name="Google Shape;34;p2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35" name="Google Shape;35;p2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6" name="Google Shape;36;p21"/>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37" name="Google Shape;37;p2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4 text box content">
  <p:cSld name="4 text box content">
    <p:spTree>
      <p:nvGrpSpPr>
        <p:cNvPr id="1" name="Shape 481"/>
        <p:cNvGrpSpPr/>
        <p:nvPr/>
      </p:nvGrpSpPr>
      <p:grpSpPr>
        <a:xfrm>
          <a:off x="0" y="0"/>
          <a:ext cx="0" cy="0"/>
          <a:chOff x="0" y="0"/>
          <a:chExt cx="0" cy="0"/>
        </a:xfrm>
      </p:grpSpPr>
      <p:sp>
        <p:nvSpPr>
          <p:cNvPr id="482" name="Google Shape;482;p75"/>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483" name="Google Shape;483;p75"/>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84" name="Google Shape;484;p75"/>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5" name="Google Shape;485;p75"/>
          <p:cNvSpPr txBox="1">
            <a:spLocks noGrp="1"/>
          </p:cNvSpPr>
          <p:nvPr>
            <p:ph type="body" idx="2"/>
          </p:nvPr>
        </p:nvSpPr>
        <p:spPr>
          <a:xfrm>
            <a:off x="1924050" y="8673858"/>
            <a:ext cx="4051304"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6" name="Google Shape;486;p75"/>
          <p:cNvSpPr txBox="1">
            <a:spLocks noGrp="1"/>
          </p:cNvSpPr>
          <p:nvPr>
            <p:ph type="body" idx="3"/>
          </p:nvPr>
        </p:nvSpPr>
        <p:spPr>
          <a:xfrm>
            <a:off x="1924050" y="9492976"/>
            <a:ext cx="4051304" cy="1678335"/>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7" name="Google Shape;487;p75"/>
          <p:cNvSpPr txBox="1">
            <a:spLocks noGrp="1"/>
          </p:cNvSpPr>
          <p:nvPr>
            <p:ph type="body" idx="4"/>
          </p:nvPr>
        </p:nvSpPr>
        <p:spPr>
          <a:xfrm>
            <a:off x="7418916" y="8673858"/>
            <a:ext cx="4051305"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8" name="Google Shape;488;p75"/>
          <p:cNvSpPr txBox="1">
            <a:spLocks noGrp="1"/>
          </p:cNvSpPr>
          <p:nvPr>
            <p:ph type="body" idx="5"/>
          </p:nvPr>
        </p:nvSpPr>
        <p:spPr>
          <a:xfrm>
            <a:off x="7418916" y="9492976"/>
            <a:ext cx="4051305" cy="1678335"/>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89" name="Google Shape;489;p75"/>
          <p:cNvSpPr txBox="1">
            <a:spLocks noGrp="1"/>
          </p:cNvSpPr>
          <p:nvPr>
            <p:ph type="body" idx="6"/>
          </p:nvPr>
        </p:nvSpPr>
        <p:spPr>
          <a:xfrm>
            <a:off x="18408650" y="8673858"/>
            <a:ext cx="4051304"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0" name="Google Shape;490;p75"/>
          <p:cNvSpPr txBox="1">
            <a:spLocks noGrp="1"/>
          </p:cNvSpPr>
          <p:nvPr>
            <p:ph type="body" idx="7"/>
          </p:nvPr>
        </p:nvSpPr>
        <p:spPr>
          <a:xfrm>
            <a:off x="18408650" y="9492976"/>
            <a:ext cx="4051304" cy="1678335"/>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1" name="Google Shape;491;p75"/>
          <p:cNvSpPr txBox="1">
            <a:spLocks noGrp="1"/>
          </p:cNvSpPr>
          <p:nvPr>
            <p:ph type="body" idx="8"/>
          </p:nvPr>
        </p:nvSpPr>
        <p:spPr>
          <a:xfrm>
            <a:off x="12913782" y="8673858"/>
            <a:ext cx="4051305"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000000"/>
              </a:buClr>
              <a:buSzPts val="3200"/>
              <a:buFont typeface="Montserrat SemiBold"/>
              <a:buNone/>
              <a:defRPr sz="32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2" name="Google Shape;492;p75"/>
          <p:cNvSpPr txBox="1">
            <a:spLocks noGrp="1"/>
          </p:cNvSpPr>
          <p:nvPr>
            <p:ph type="body" idx="9"/>
          </p:nvPr>
        </p:nvSpPr>
        <p:spPr>
          <a:xfrm>
            <a:off x="12913782" y="9492976"/>
            <a:ext cx="4051305" cy="1678335"/>
          </a:xfrm>
          <a:prstGeom prst="rect">
            <a:avLst/>
          </a:prstGeom>
          <a:noFill/>
          <a:ln>
            <a:noFill/>
          </a:ln>
        </p:spPr>
        <p:txBody>
          <a:bodyPr spcFirstLastPara="1" wrap="square" lIns="0" tIns="0" rIns="0" bIns="0" anchor="t" anchorCtr="0">
            <a:normAutofit/>
          </a:bodyPr>
          <a:lstStyle>
            <a:lvl1pPr marL="457200" lvl="0" indent="-228600" algn="ctr">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3" name="Google Shape;493;p75"/>
          <p:cNvSpPr txBox="1">
            <a:spLocks noGrp="1"/>
          </p:cNvSpPr>
          <p:nvPr>
            <p:ph type="body" idx="13"/>
          </p:nvPr>
        </p:nvSpPr>
        <p:spPr>
          <a:xfrm>
            <a:off x="2755900" y="6407736"/>
            <a:ext cx="2387605" cy="1894578"/>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1400"/>
              </a:spcBef>
              <a:spcAft>
                <a:spcPts val="0"/>
              </a:spcAft>
              <a:buClr>
                <a:srgbClr val="828282"/>
              </a:buClr>
              <a:buSzPts val="4736"/>
              <a:buFont typeface="Avenir"/>
              <a:buNone/>
              <a:defRPr sz="4736">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4" name="Google Shape;494;p75"/>
          <p:cNvSpPr txBox="1">
            <a:spLocks noGrp="1"/>
          </p:cNvSpPr>
          <p:nvPr>
            <p:ph type="body" idx="14"/>
          </p:nvPr>
        </p:nvSpPr>
        <p:spPr>
          <a:xfrm>
            <a:off x="8250766" y="6407736"/>
            <a:ext cx="2387605" cy="1894578"/>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1400"/>
              </a:spcBef>
              <a:spcAft>
                <a:spcPts val="0"/>
              </a:spcAft>
              <a:buClr>
                <a:srgbClr val="828282"/>
              </a:buClr>
              <a:buSzPts val="4736"/>
              <a:buFont typeface="Avenir"/>
              <a:buNone/>
              <a:defRPr sz="4736">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5" name="Google Shape;495;p75"/>
          <p:cNvSpPr txBox="1">
            <a:spLocks noGrp="1"/>
          </p:cNvSpPr>
          <p:nvPr>
            <p:ph type="body" idx="15"/>
          </p:nvPr>
        </p:nvSpPr>
        <p:spPr>
          <a:xfrm>
            <a:off x="19240500" y="6407736"/>
            <a:ext cx="2387605" cy="1894578"/>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1400"/>
              </a:spcBef>
              <a:spcAft>
                <a:spcPts val="0"/>
              </a:spcAft>
              <a:buClr>
                <a:srgbClr val="828282"/>
              </a:buClr>
              <a:buSzPts val="4736"/>
              <a:buFont typeface="Avenir"/>
              <a:buNone/>
              <a:defRPr sz="4736">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96" name="Google Shape;496;p75"/>
          <p:cNvSpPr txBox="1">
            <a:spLocks noGrp="1"/>
          </p:cNvSpPr>
          <p:nvPr>
            <p:ph type="body" idx="16"/>
          </p:nvPr>
        </p:nvSpPr>
        <p:spPr>
          <a:xfrm>
            <a:off x="13745631" y="6407736"/>
            <a:ext cx="2387605" cy="1894578"/>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1400"/>
              </a:spcBef>
              <a:spcAft>
                <a:spcPts val="0"/>
              </a:spcAft>
              <a:buClr>
                <a:srgbClr val="828282"/>
              </a:buClr>
              <a:buSzPts val="4736"/>
              <a:buFont typeface="Avenir"/>
              <a:buNone/>
              <a:defRPr sz="4736">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op Picture with bottom Text">
  <p:cSld name="Top Picture with bottom Text">
    <p:spTree>
      <p:nvGrpSpPr>
        <p:cNvPr id="1" name="Shape 497"/>
        <p:cNvGrpSpPr/>
        <p:nvPr/>
      </p:nvGrpSpPr>
      <p:grpSpPr>
        <a:xfrm>
          <a:off x="0" y="0"/>
          <a:ext cx="0" cy="0"/>
          <a:chOff x="0" y="0"/>
          <a:chExt cx="0" cy="0"/>
        </a:xfrm>
      </p:grpSpPr>
      <p:sp>
        <p:nvSpPr>
          <p:cNvPr id="498" name="Google Shape;498;p76"/>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499" name="Google Shape;499;p76"/>
          <p:cNvSpPr txBox="1">
            <a:spLocks noGrp="1"/>
          </p:cNvSpPr>
          <p:nvPr>
            <p:ph type="body" idx="1"/>
          </p:nvPr>
        </p:nvSpPr>
        <p:spPr>
          <a:xfrm>
            <a:off x="7429502" y="8309929"/>
            <a:ext cx="9524993" cy="704851"/>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828282"/>
              </a:buClr>
              <a:buSzPts val="3600"/>
              <a:buFont typeface="Montserrat SemiBold"/>
              <a:buNone/>
              <a:defRPr sz="3600" cap="none">
                <a:solidFill>
                  <a:srgbClr val="828282"/>
                </a:solidFill>
                <a:latin typeface="Montserrat SemiBold"/>
                <a:ea typeface="Montserrat SemiBold"/>
                <a:cs typeface="Montserrat SemiBold"/>
                <a:sym typeface="Montserrat SemiBold"/>
              </a:defRPr>
            </a:lvl1pPr>
            <a:lvl2pPr marL="914400" lvl="1" indent="-457200" algn="ctr">
              <a:lnSpc>
                <a:spcPct val="130000"/>
              </a:lnSpc>
              <a:spcBef>
                <a:spcPts val="2000"/>
              </a:spcBef>
              <a:spcAft>
                <a:spcPts val="0"/>
              </a:spcAft>
              <a:buClr>
                <a:srgbClr val="828282"/>
              </a:buClr>
              <a:buSzPts val="3600"/>
              <a:buFont typeface="Montserrat SemiBold"/>
              <a:buChar char="•"/>
              <a:defRPr sz="3600" cap="none">
                <a:solidFill>
                  <a:srgbClr val="828282"/>
                </a:solidFill>
                <a:latin typeface="Montserrat SemiBold"/>
                <a:ea typeface="Montserrat SemiBold"/>
                <a:cs typeface="Montserrat SemiBold"/>
                <a:sym typeface="Montserrat SemiBold"/>
              </a:defRPr>
            </a:lvl2pPr>
            <a:lvl3pPr marL="1371600" lvl="2" indent="-457200" algn="ctr">
              <a:lnSpc>
                <a:spcPct val="130000"/>
              </a:lnSpc>
              <a:spcBef>
                <a:spcPts val="2000"/>
              </a:spcBef>
              <a:spcAft>
                <a:spcPts val="0"/>
              </a:spcAft>
              <a:buClr>
                <a:srgbClr val="828282"/>
              </a:buClr>
              <a:buSzPts val="3600"/>
              <a:buFont typeface="Montserrat SemiBold"/>
              <a:buChar char="•"/>
              <a:defRPr sz="3600" cap="none">
                <a:solidFill>
                  <a:srgbClr val="828282"/>
                </a:solidFill>
                <a:latin typeface="Montserrat SemiBold"/>
                <a:ea typeface="Montserrat SemiBold"/>
                <a:cs typeface="Montserrat SemiBold"/>
                <a:sym typeface="Montserrat SemiBold"/>
              </a:defRPr>
            </a:lvl3pPr>
            <a:lvl4pPr marL="1828800" lvl="3" indent="-457200" algn="ctr">
              <a:lnSpc>
                <a:spcPct val="130000"/>
              </a:lnSpc>
              <a:spcBef>
                <a:spcPts val="2000"/>
              </a:spcBef>
              <a:spcAft>
                <a:spcPts val="0"/>
              </a:spcAft>
              <a:buClr>
                <a:srgbClr val="828282"/>
              </a:buClr>
              <a:buSzPts val="3600"/>
              <a:buFont typeface="Montserrat SemiBold"/>
              <a:buChar char="•"/>
              <a:defRPr sz="3600" cap="none">
                <a:solidFill>
                  <a:srgbClr val="828282"/>
                </a:solidFill>
                <a:latin typeface="Montserrat SemiBold"/>
                <a:ea typeface="Montserrat SemiBold"/>
                <a:cs typeface="Montserrat SemiBold"/>
                <a:sym typeface="Montserrat SemiBold"/>
              </a:defRPr>
            </a:lvl4pPr>
            <a:lvl5pPr marL="2286000" lvl="4" indent="-457200" algn="ctr">
              <a:lnSpc>
                <a:spcPct val="130000"/>
              </a:lnSpc>
              <a:spcBef>
                <a:spcPts val="2000"/>
              </a:spcBef>
              <a:spcAft>
                <a:spcPts val="0"/>
              </a:spcAft>
              <a:buClr>
                <a:srgbClr val="828282"/>
              </a:buClr>
              <a:buSzPts val="3600"/>
              <a:buFont typeface="Montserrat SemiBold"/>
              <a:buChar char="•"/>
              <a:defRPr sz="3600" cap="none">
                <a:solidFill>
                  <a:srgbClr val="828282"/>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00" name="Google Shape;500;p76"/>
          <p:cNvSpPr>
            <a:spLocks noGrp="1"/>
          </p:cNvSpPr>
          <p:nvPr>
            <p:ph type="pic" idx="2"/>
          </p:nvPr>
        </p:nvSpPr>
        <p:spPr>
          <a:xfrm>
            <a:off x="0" y="0"/>
            <a:ext cx="24384001" cy="7010400"/>
          </a:xfrm>
          <a:prstGeom prst="rect">
            <a:avLst/>
          </a:prstGeom>
          <a:noFill/>
          <a:ln>
            <a:noFill/>
          </a:ln>
        </p:spPr>
      </p:sp>
      <p:sp>
        <p:nvSpPr>
          <p:cNvPr id="501" name="Google Shape;501;p76"/>
          <p:cNvSpPr txBox="1">
            <a:spLocks noGrp="1"/>
          </p:cNvSpPr>
          <p:nvPr>
            <p:ph type="title"/>
          </p:nvPr>
        </p:nvSpPr>
        <p:spPr>
          <a:xfrm>
            <a:off x="5905500" y="6205861"/>
            <a:ext cx="12573000" cy="1651001"/>
          </a:xfrm>
          <a:prstGeom prst="rect">
            <a:avLst/>
          </a:prstGeom>
          <a:solidFill>
            <a:srgbClr val="000000"/>
          </a:solid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7200"/>
              <a:buFont typeface="Montserrat SemiBold"/>
              <a:buNone/>
              <a:defRPr sz="7200" b="0" cap="none">
                <a:solidFill>
                  <a:srgbClr val="FFFFFF"/>
                </a:solidFill>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02" name="Google Shape;502;p76"/>
          <p:cNvSpPr txBox="1">
            <a:spLocks noGrp="1"/>
          </p:cNvSpPr>
          <p:nvPr>
            <p:ph type="body" idx="3"/>
          </p:nvPr>
        </p:nvSpPr>
        <p:spPr>
          <a:xfrm>
            <a:off x="1676400" y="9467850"/>
            <a:ext cx="21031194" cy="250705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List with Content">
  <p:cSld name="List with Content">
    <p:spTree>
      <p:nvGrpSpPr>
        <p:cNvPr id="1" name="Shape 503"/>
        <p:cNvGrpSpPr/>
        <p:nvPr/>
      </p:nvGrpSpPr>
      <p:grpSpPr>
        <a:xfrm>
          <a:off x="0" y="0"/>
          <a:ext cx="0" cy="0"/>
          <a:chOff x="0" y="0"/>
          <a:chExt cx="0" cy="0"/>
        </a:xfrm>
      </p:grpSpPr>
      <p:sp>
        <p:nvSpPr>
          <p:cNvPr id="504" name="Google Shape;504;p77"/>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505" name="Google Shape;505;p77"/>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06" name="Google Shape;506;p77"/>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07" name="Google Shape;507;p77"/>
          <p:cNvSpPr txBox="1">
            <a:spLocks noGrp="1"/>
          </p:cNvSpPr>
          <p:nvPr>
            <p:ph type="body" idx="2"/>
          </p:nvPr>
        </p:nvSpPr>
        <p:spPr>
          <a:xfrm>
            <a:off x="3067051" y="5883216"/>
            <a:ext cx="8496301" cy="2117784"/>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08" name="Google Shape;508;p77"/>
          <p:cNvSpPr txBox="1">
            <a:spLocks noGrp="1"/>
          </p:cNvSpPr>
          <p:nvPr>
            <p:ph type="body" idx="3"/>
          </p:nvPr>
        </p:nvSpPr>
        <p:spPr>
          <a:xfrm>
            <a:off x="1676400" y="3654359"/>
            <a:ext cx="21031199" cy="122243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09" name="Google Shape;509;p77"/>
          <p:cNvSpPr txBox="1">
            <a:spLocks noGrp="1"/>
          </p:cNvSpPr>
          <p:nvPr>
            <p:ph type="body" idx="4"/>
          </p:nvPr>
        </p:nvSpPr>
        <p:spPr>
          <a:xfrm>
            <a:off x="3067051" y="9007416"/>
            <a:ext cx="8496301" cy="2117784"/>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10" name="Google Shape;510;p77"/>
          <p:cNvSpPr txBox="1">
            <a:spLocks noGrp="1"/>
          </p:cNvSpPr>
          <p:nvPr>
            <p:ph type="body" idx="5"/>
          </p:nvPr>
        </p:nvSpPr>
        <p:spPr>
          <a:xfrm>
            <a:off x="14211302" y="5883216"/>
            <a:ext cx="8496301" cy="2117784"/>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11" name="Google Shape;511;p77"/>
          <p:cNvSpPr txBox="1">
            <a:spLocks noGrp="1"/>
          </p:cNvSpPr>
          <p:nvPr>
            <p:ph type="body" idx="6"/>
          </p:nvPr>
        </p:nvSpPr>
        <p:spPr>
          <a:xfrm>
            <a:off x="14211302" y="9007416"/>
            <a:ext cx="8496301" cy="2117784"/>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Quote">
  <p:cSld name="Content with Quote">
    <p:spTree>
      <p:nvGrpSpPr>
        <p:cNvPr id="1" name="Shape 512"/>
        <p:cNvGrpSpPr/>
        <p:nvPr/>
      </p:nvGrpSpPr>
      <p:grpSpPr>
        <a:xfrm>
          <a:off x="0" y="0"/>
          <a:ext cx="0" cy="0"/>
          <a:chOff x="0" y="0"/>
          <a:chExt cx="0" cy="0"/>
        </a:xfrm>
      </p:grpSpPr>
      <p:sp>
        <p:nvSpPr>
          <p:cNvPr id="513" name="Google Shape;513;p78"/>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514" name="Google Shape;514;p78"/>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15" name="Google Shape;515;p78"/>
          <p:cNvSpPr txBox="1">
            <a:spLocks noGrp="1"/>
          </p:cNvSpPr>
          <p:nvPr>
            <p:ph type="body" idx="1"/>
          </p:nvPr>
        </p:nvSpPr>
        <p:spPr>
          <a:xfrm>
            <a:off x="4648201" y="742950"/>
            <a:ext cx="15087597" cy="704850"/>
          </a:xfrm>
          <a:prstGeom prst="rect">
            <a:avLst/>
          </a:prstGeom>
          <a:noFill/>
          <a:ln>
            <a:noFill/>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4B5151"/>
              </a:buClr>
              <a:buSzPts val="3200"/>
              <a:buFont typeface="Montserrat SemiBold"/>
              <a:buNone/>
              <a:defRPr sz="3200" cap="none">
                <a:solidFill>
                  <a:srgbClr val="4B5151"/>
                </a:solidFill>
                <a:latin typeface="Montserrat SemiBold"/>
                <a:ea typeface="Montserrat SemiBold"/>
                <a:cs typeface="Montserrat SemiBold"/>
                <a:sym typeface="Montserrat SemiBold"/>
              </a:defRPr>
            </a:lvl1pPr>
            <a:lvl2pPr marL="914400" lvl="1"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2pPr>
            <a:lvl3pPr marL="1371600" lvl="2"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3pPr>
            <a:lvl4pPr marL="1828800" lvl="3"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4pPr>
            <a:lvl5pPr marL="2286000" lvl="4" indent="-431800" algn="ctr">
              <a:lnSpc>
                <a:spcPct val="130000"/>
              </a:lnSpc>
              <a:spcBef>
                <a:spcPts val="2000"/>
              </a:spcBef>
              <a:spcAft>
                <a:spcPts val="0"/>
              </a:spcAft>
              <a:buClr>
                <a:srgbClr val="4B5151"/>
              </a:buClr>
              <a:buSzPts val="3200"/>
              <a:buFont typeface="Montserrat SemiBold"/>
              <a:buChar char="•"/>
              <a:defRPr sz="3200" cap="none">
                <a:solidFill>
                  <a:srgbClr val="4B5151"/>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16" name="Google Shape;516;p78"/>
          <p:cNvSpPr txBox="1">
            <a:spLocks noGrp="1"/>
          </p:cNvSpPr>
          <p:nvPr>
            <p:ph type="body" idx="2"/>
          </p:nvPr>
        </p:nvSpPr>
        <p:spPr>
          <a:xfrm>
            <a:off x="2495549" y="6343651"/>
            <a:ext cx="9415396" cy="3006662"/>
          </a:xfrm>
          <a:prstGeom prst="rect">
            <a:avLst/>
          </a:prstGeom>
          <a:solidFill>
            <a:srgbClr val="FFFFFF"/>
          </a:solidFill>
          <a:ln>
            <a:noFill/>
          </a:ln>
        </p:spPr>
        <p:txBody>
          <a:bodyPr spcFirstLastPara="1" wrap="square" lIns="365750" tIns="365750" rIns="365750" bIns="365750" anchor="ctr" anchorCtr="0">
            <a:normAutofit/>
          </a:bodyPr>
          <a:lstStyle>
            <a:lvl1pPr marL="457200" lvl="0" indent="-228600" algn="l">
              <a:lnSpc>
                <a:spcPct val="130000"/>
              </a:lnSpc>
              <a:spcBef>
                <a:spcPts val="1200"/>
              </a:spcBef>
              <a:spcAft>
                <a:spcPts val="0"/>
              </a:spcAft>
              <a:buClr>
                <a:srgbClr val="4B5151"/>
              </a:buClr>
              <a:buSzPts val="2400"/>
              <a:buFont typeface="Montserrat Medium"/>
              <a:buNone/>
              <a:defRPr sz="2400">
                <a:solidFill>
                  <a:srgbClr val="4B5151"/>
                </a:solidFill>
                <a:latin typeface="Montserrat Medium"/>
                <a:ea typeface="Montserrat Medium"/>
                <a:cs typeface="Montserrat Medium"/>
                <a:sym typeface="Montserrat Medium"/>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17" name="Google Shape;517;p78"/>
          <p:cNvSpPr txBox="1">
            <a:spLocks noGrp="1"/>
          </p:cNvSpPr>
          <p:nvPr>
            <p:ph type="body" idx="3"/>
          </p:nvPr>
        </p:nvSpPr>
        <p:spPr>
          <a:xfrm>
            <a:off x="1676401" y="3654359"/>
            <a:ext cx="10210801" cy="221304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18" name="Google Shape;518;p78"/>
          <p:cNvSpPr txBox="1">
            <a:spLocks noGrp="1"/>
          </p:cNvSpPr>
          <p:nvPr>
            <p:ph type="body" idx="4"/>
          </p:nvPr>
        </p:nvSpPr>
        <p:spPr>
          <a:xfrm>
            <a:off x="1676401" y="9826559"/>
            <a:ext cx="10210801" cy="2213041"/>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19" name="Google Shape;519;p78"/>
          <p:cNvSpPr>
            <a:spLocks noGrp="1"/>
          </p:cNvSpPr>
          <p:nvPr>
            <p:ph type="pic" idx="5"/>
          </p:nvPr>
        </p:nvSpPr>
        <p:spPr>
          <a:xfrm>
            <a:off x="12192000" y="3657600"/>
            <a:ext cx="10515600" cy="8382000"/>
          </a:xfrm>
          <a:prstGeom prst="rect">
            <a:avLst/>
          </a:prstGeom>
          <a:noFill/>
          <a:ln>
            <a:noFill/>
          </a:ln>
        </p:spPr>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2_Two Columns Content 3">
  <p:cSld name="2_Two Columns Content 3">
    <p:spTree>
      <p:nvGrpSpPr>
        <p:cNvPr id="1" name="Shape 520"/>
        <p:cNvGrpSpPr/>
        <p:nvPr/>
      </p:nvGrpSpPr>
      <p:grpSpPr>
        <a:xfrm>
          <a:off x="0" y="0"/>
          <a:ext cx="0" cy="0"/>
          <a:chOff x="0" y="0"/>
          <a:chExt cx="0" cy="0"/>
        </a:xfrm>
      </p:grpSpPr>
      <p:sp>
        <p:nvSpPr>
          <p:cNvPr id="521" name="Google Shape;521;p79"/>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522" name="Google Shape;522;p79"/>
          <p:cNvSpPr txBox="1">
            <a:spLocks noGrp="1"/>
          </p:cNvSpPr>
          <p:nvPr>
            <p:ph type="title"/>
          </p:nvPr>
        </p:nvSpPr>
        <p:spPr>
          <a:xfrm>
            <a:off x="1676398" y="1263650"/>
            <a:ext cx="7539478" cy="4101978"/>
          </a:xfrm>
          <a:prstGeom prst="rect">
            <a:avLst/>
          </a:prstGeom>
          <a:noFill/>
          <a:ln>
            <a:noFill/>
          </a:ln>
        </p:spPr>
        <p:txBody>
          <a:bodyPr spcFirstLastPara="1" wrap="square" lIns="91425" tIns="91425" rIns="91425" bIns="91425" anchor="b" anchorCtr="0">
            <a:normAutofit/>
          </a:bodyPr>
          <a:lstStyle>
            <a:lvl1pPr lvl="0" algn="r">
              <a:lnSpc>
                <a:spcPct val="100000"/>
              </a:lnSpc>
              <a:spcBef>
                <a:spcPts val="0"/>
              </a:spcBef>
              <a:spcAft>
                <a:spcPts val="0"/>
              </a:spcAft>
              <a:buClr>
                <a:srgbClr val="000000"/>
              </a:buClr>
              <a:buSzPts val="6400"/>
              <a:buFont typeface="Montserrat SemiBold"/>
              <a:buNone/>
              <a:defRPr sz="64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23" name="Google Shape;523;p79"/>
          <p:cNvSpPr txBox="1">
            <a:spLocks noGrp="1"/>
          </p:cNvSpPr>
          <p:nvPr>
            <p:ph type="body" idx="1"/>
          </p:nvPr>
        </p:nvSpPr>
        <p:spPr>
          <a:xfrm>
            <a:off x="16476456" y="1263652"/>
            <a:ext cx="6231145" cy="4101978"/>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2pPr>
            <a:lvl3pPr marL="1371600" lvl="2"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3pPr>
            <a:lvl4pPr marL="1828800" lvl="3"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4pPr>
            <a:lvl5pPr marL="2286000" lvl="4" indent="-381000" algn="l">
              <a:lnSpc>
                <a:spcPct val="130000"/>
              </a:lnSpc>
              <a:spcBef>
                <a:spcPts val="1200"/>
              </a:spcBef>
              <a:spcAft>
                <a:spcPts val="0"/>
              </a:spcAft>
              <a:buClr>
                <a:srgbClr val="828282"/>
              </a:buClr>
              <a:buSzPts val="2400"/>
              <a:buFont typeface="Avenir"/>
              <a:buChar char="•"/>
              <a:defRPr sz="2400">
                <a:solidFill>
                  <a:srgbClr val="828282"/>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24" name="Google Shape;524;p79"/>
          <p:cNvSpPr>
            <a:spLocks noGrp="1"/>
          </p:cNvSpPr>
          <p:nvPr>
            <p:ph type="pic" idx="2"/>
          </p:nvPr>
        </p:nvSpPr>
        <p:spPr>
          <a:xfrm>
            <a:off x="0" y="5673838"/>
            <a:ext cx="24384001" cy="6230616"/>
          </a:xfrm>
          <a:prstGeom prst="rect">
            <a:avLst/>
          </a:prstGeom>
          <a:noFill/>
          <a:ln>
            <a:noFill/>
          </a:ln>
        </p:spPr>
      </p:sp>
      <p:sp>
        <p:nvSpPr>
          <p:cNvPr id="525" name="Google Shape;525;p79"/>
          <p:cNvSpPr txBox="1">
            <a:spLocks noGrp="1"/>
          </p:cNvSpPr>
          <p:nvPr>
            <p:ph type="body" idx="3"/>
          </p:nvPr>
        </p:nvSpPr>
        <p:spPr>
          <a:xfrm>
            <a:off x="9730595" y="1263652"/>
            <a:ext cx="6231146" cy="4101978"/>
          </a:xfrm>
          <a:prstGeom prst="rect">
            <a:avLst/>
          </a:prstGeom>
          <a:noFill/>
          <a:ln>
            <a:noFill/>
          </a:ln>
        </p:spPr>
        <p:txBody>
          <a:bodyPr spcFirstLastPara="1" wrap="square" lIns="91425" tIns="91425" rIns="91425" bIns="91425" anchor="b" anchorCtr="0">
            <a:normAutofit/>
          </a:bodyPr>
          <a:lstStyle>
            <a:lvl1pPr marL="457200" lvl="0" indent="-228600" algn="l">
              <a:lnSpc>
                <a:spcPct val="130000"/>
              </a:lnSpc>
              <a:spcBef>
                <a:spcPts val="1200"/>
              </a:spcBef>
              <a:spcAft>
                <a:spcPts val="0"/>
              </a:spcAft>
              <a:buClr>
                <a:srgbClr val="828282"/>
              </a:buClr>
              <a:buSzPts val="2400"/>
              <a:buFont typeface="Avenir"/>
              <a:buNone/>
              <a:defRPr sz="2400">
                <a:solidFill>
                  <a:srgbClr val="828282"/>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26" name="Google Shape;526;p79"/>
          <p:cNvSpPr txBox="1">
            <a:spLocks noGrp="1"/>
          </p:cNvSpPr>
          <p:nvPr>
            <p:ph type="body" idx="4"/>
          </p:nvPr>
        </p:nvSpPr>
        <p:spPr>
          <a:xfrm>
            <a:off x="7453224" y="7332957"/>
            <a:ext cx="9477557" cy="1157591"/>
          </a:xfrm>
          <a:prstGeom prst="rect">
            <a:avLst/>
          </a:prstGeom>
          <a:noFill/>
          <a:ln w="50800" cap="flat" cmpd="sng">
            <a:solidFill>
              <a:srgbClr val="FFFFFF"/>
            </a:solidFill>
            <a:prstDash val="solid"/>
            <a:round/>
            <a:headEnd type="none" w="sm" len="sm"/>
            <a:tailEnd type="none" w="sm" len="sm"/>
          </a:ln>
        </p:spPr>
        <p:txBody>
          <a:bodyPr spcFirstLastPara="1" wrap="square" lIns="91425" tIns="91425" rIns="91425" bIns="91425" anchor="ctr" anchorCtr="0">
            <a:normAutofit/>
          </a:bodyPr>
          <a:lstStyle>
            <a:lvl1pPr marL="457200" lvl="0" indent="-228600" algn="ctr">
              <a:lnSpc>
                <a:spcPct val="130000"/>
              </a:lnSpc>
              <a:spcBef>
                <a:spcPts val="2000"/>
              </a:spcBef>
              <a:spcAft>
                <a:spcPts val="0"/>
              </a:spcAft>
              <a:buClr>
                <a:srgbClr val="000000"/>
              </a:buClr>
              <a:buSzPts val="3600"/>
              <a:buFont typeface="Montserrat SemiBold"/>
              <a:buNone/>
              <a:defRPr sz="3600">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Content 2">
  <p:cSld name="Title and Content 2">
    <p:spTree>
      <p:nvGrpSpPr>
        <p:cNvPr id="1" name="Shape 527"/>
        <p:cNvGrpSpPr/>
        <p:nvPr/>
      </p:nvGrpSpPr>
      <p:grpSpPr>
        <a:xfrm>
          <a:off x="0" y="0"/>
          <a:ext cx="0" cy="0"/>
          <a:chOff x="0" y="0"/>
          <a:chExt cx="0" cy="0"/>
        </a:xfrm>
      </p:grpSpPr>
      <p:sp>
        <p:nvSpPr>
          <p:cNvPr id="528" name="Google Shape;528;p80"/>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529" name="Google Shape;529;p80"/>
          <p:cNvSpPr txBox="1">
            <a:spLocks noGrp="1"/>
          </p:cNvSpPr>
          <p:nvPr>
            <p:ph type="title"/>
          </p:nvPr>
        </p:nvSpPr>
        <p:spPr>
          <a:xfrm>
            <a:off x="1676400" y="1263652"/>
            <a:ext cx="21031199" cy="1651001"/>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30" name="Google Shape;530;p80"/>
          <p:cNvSpPr txBox="1">
            <a:spLocks noGrp="1"/>
          </p:cNvSpPr>
          <p:nvPr>
            <p:ph type="body" idx="1"/>
          </p:nvPr>
        </p:nvSpPr>
        <p:spPr>
          <a:xfrm>
            <a:off x="1676400" y="4451229"/>
            <a:ext cx="21031199" cy="7573993"/>
          </a:xfrm>
          <a:prstGeom prst="rect">
            <a:avLst/>
          </a:prstGeom>
          <a:noFill/>
          <a:ln>
            <a:noFill/>
          </a:ln>
        </p:spPr>
        <p:txBody>
          <a:bodyPr spcFirstLastPara="1" wrap="square" lIns="91425" tIns="91425" rIns="91425" bIns="91425" anchor="t" anchorCtr="0">
            <a:normAutofit/>
          </a:bodyPr>
          <a:lstStyle>
            <a:lvl1pPr marL="457200" lvl="0"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1pPr>
            <a:lvl2pPr marL="914400" lvl="1"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2pPr>
            <a:lvl3pPr marL="1371600" lvl="2"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3pPr>
            <a:lvl4pPr marL="1828800" lvl="3"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4pPr>
            <a:lvl5pPr marL="2286000" lvl="4" indent="-406400" algn="l">
              <a:lnSpc>
                <a:spcPct val="130000"/>
              </a:lnSpc>
              <a:spcBef>
                <a:spcPts val="2000"/>
              </a:spcBef>
              <a:spcAft>
                <a:spcPts val="0"/>
              </a:spcAft>
              <a:buClr>
                <a:srgbClr val="404040"/>
              </a:buClr>
              <a:buSzPts val="2800"/>
              <a:buFont typeface="Avenir"/>
              <a:buChar char="•"/>
              <a:defRPr sz="2800">
                <a:solidFill>
                  <a:srgbClr val="404040"/>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1" name="Google Shape;531;p80"/>
          <p:cNvSpPr txBox="1">
            <a:spLocks noGrp="1"/>
          </p:cNvSpPr>
          <p:nvPr>
            <p:ph type="body" idx="2"/>
          </p:nvPr>
        </p:nvSpPr>
        <p:spPr>
          <a:xfrm>
            <a:off x="4648201" y="742950"/>
            <a:ext cx="15087595" cy="704850"/>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2" name="Google Shape;532;p80"/>
          <p:cNvSpPr txBox="1">
            <a:spLocks noGrp="1"/>
          </p:cNvSpPr>
          <p:nvPr>
            <p:ph type="body" idx="3"/>
          </p:nvPr>
        </p:nvSpPr>
        <p:spPr>
          <a:xfrm>
            <a:off x="1676400" y="3171097"/>
            <a:ext cx="21031199" cy="1115153"/>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1_6 Columns Content">
  <p:cSld name="1_6 Columns Content">
    <p:spTree>
      <p:nvGrpSpPr>
        <p:cNvPr id="1" name="Shape 533"/>
        <p:cNvGrpSpPr/>
        <p:nvPr/>
      </p:nvGrpSpPr>
      <p:grpSpPr>
        <a:xfrm>
          <a:off x="0" y="0"/>
          <a:ext cx="0" cy="0"/>
          <a:chOff x="0" y="0"/>
          <a:chExt cx="0" cy="0"/>
        </a:xfrm>
      </p:grpSpPr>
      <p:sp>
        <p:nvSpPr>
          <p:cNvPr id="534" name="Google Shape;534;p81"/>
          <p:cNvSpPr txBox="1">
            <a:spLocks noGrp="1"/>
          </p:cNvSpPr>
          <p:nvPr>
            <p:ph type="sldNum" idx="12"/>
          </p:nvPr>
        </p:nvSpPr>
        <p:spPr>
          <a:xfrm>
            <a:off x="22194167" y="12490366"/>
            <a:ext cx="518197" cy="241301"/>
          </a:xfrm>
          <a:prstGeom prst="rect">
            <a:avLst/>
          </a:prstGeom>
          <a:solidFill>
            <a:srgbClr val="000000"/>
          </a:solid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1pPr>
            <a:lvl2pPr marL="0" lvl="1"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2pPr>
            <a:lvl3pPr marL="0" lvl="2"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3pPr>
            <a:lvl4pPr marL="0" lvl="3"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4pPr>
            <a:lvl5pPr marL="0" lvl="4"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5pPr>
            <a:lvl6pPr marL="0" lvl="5"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6pPr>
            <a:lvl7pPr marL="0" lvl="6"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7pPr>
            <a:lvl8pPr marL="0" lvl="7"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8pPr>
            <a:lvl9pPr marL="0" lvl="8" indent="0" algn="l">
              <a:lnSpc>
                <a:spcPct val="100000"/>
              </a:lnSpc>
              <a:spcBef>
                <a:spcPts val="0"/>
              </a:spcBef>
              <a:spcAft>
                <a:spcPts val="0"/>
              </a:spcAft>
              <a:buClr>
                <a:srgbClr val="F0F0F0"/>
              </a:buClr>
              <a:buSzPts val="1600"/>
              <a:buFont typeface="Montserrat Medium"/>
              <a:buNone/>
              <a:defRPr sz="1600">
                <a:solidFill>
                  <a:srgbClr val="F0F0F0"/>
                </a:solidFill>
                <a:latin typeface="Montserrat Medium"/>
                <a:ea typeface="Montserrat Medium"/>
                <a:cs typeface="Montserrat Medium"/>
                <a:sym typeface="Montserrat Medium"/>
              </a:defRPr>
            </a:lvl9pPr>
          </a:lstStyle>
          <a:p>
            <a:pPr marL="0" lvl="0" indent="0" algn="l" rtl="0">
              <a:spcBef>
                <a:spcPts val="0"/>
              </a:spcBef>
              <a:spcAft>
                <a:spcPts val="0"/>
              </a:spcAft>
              <a:buNone/>
            </a:pPr>
            <a:fld id="{00000000-1234-1234-1234-123412341234}" type="slidenum">
              <a:rPr lang="en-US"/>
              <a:t>‹#›</a:t>
            </a:fld>
            <a:endParaRPr b="0" i="0" u="none" strike="noStrike" cap="none"/>
          </a:p>
        </p:txBody>
      </p:sp>
      <p:sp>
        <p:nvSpPr>
          <p:cNvPr id="535" name="Google Shape;535;p81"/>
          <p:cNvSpPr txBox="1">
            <a:spLocks noGrp="1"/>
          </p:cNvSpPr>
          <p:nvPr>
            <p:ph type="title"/>
          </p:nvPr>
        </p:nvSpPr>
        <p:spPr>
          <a:xfrm>
            <a:off x="1676400" y="4798262"/>
            <a:ext cx="7898921" cy="2059739"/>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Clr>
                <a:srgbClr val="000000"/>
              </a:buClr>
              <a:buSzPts val="7200"/>
              <a:buFont typeface="Montserrat SemiBold"/>
              <a:buNone/>
              <a:defRPr sz="7200" b="0" cap="none">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36" name="Google Shape;536;p81"/>
          <p:cNvSpPr txBox="1">
            <a:spLocks noGrp="1"/>
          </p:cNvSpPr>
          <p:nvPr>
            <p:ph type="body" idx="1"/>
          </p:nvPr>
        </p:nvSpPr>
        <p:spPr>
          <a:xfrm>
            <a:off x="11248848" y="4798262"/>
            <a:ext cx="5268709" cy="704851"/>
          </a:xfrm>
          <a:prstGeom prst="rect">
            <a:avLst/>
          </a:prstGeom>
          <a:noFill/>
          <a:ln>
            <a:noFill/>
          </a:ln>
        </p:spPr>
        <p:txBody>
          <a:bodyPr spcFirstLastPara="1" wrap="square" lIns="91425" tIns="91425" rIns="91425" bIns="91425" anchor="ctr" anchorCtr="0">
            <a:normAutofit/>
          </a:bodyPr>
          <a:lstStyle>
            <a:lvl1pPr marL="457200" lvl="0" indent="-228600" algn="l">
              <a:lnSpc>
                <a:spcPct val="130000"/>
              </a:lnSpc>
              <a:spcBef>
                <a:spcPts val="2000"/>
              </a:spcBef>
              <a:spcAft>
                <a:spcPts val="0"/>
              </a:spcAft>
              <a:buClr>
                <a:srgbClr val="000000"/>
              </a:buClr>
              <a:buSzPts val="3200"/>
              <a:buFont typeface="Montserrat Medium"/>
              <a:buNone/>
              <a:defRPr sz="3200">
                <a:latin typeface="Montserrat Medium"/>
                <a:ea typeface="Montserrat Medium"/>
                <a:cs typeface="Montserrat Medium"/>
                <a:sym typeface="Montserrat Medium"/>
              </a:defRPr>
            </a:lvl1pPr>
            <a:lvl2pPr marL="914400" lvl="1" indent="-431800" algn="l">
              <a:lnSpc>
                <a:spcPct val="130000"/>
              </a:lnSpc>
              <a:spcBef>
                <a:spcPts val="2000"/>
              </a:spcBef>
              <a:spcAft>
                <a:spcPts val="0"/>
              </a:spcAft>
              <a:buClr>
                <a:srgbClr val="000000"/>
              </a:buClr>
              <a:buSzPts val="3200"/>
              <a:buFont typeface="Montserrat Medium"/>
              <a:buChar char="•"/>
              <a:defRPr sz="3200">
                <a:latin typeface="Montserrat Medium"/>
                <a:ea typeface="Montserrat Medium"/>
                <a:cs typeface="Montserrat Medium"/>
                <a:sym typeface="Montserrat Medium"/>
              </a:defRPr>
            </a:lvl2pPr>
            <a:lvl3pPr marL="1371600" lvl="2" indent="-431800" algn="l">
              <a:lnSpc>
                <a:spcPct val="130000"/>
              </a:lnSpc>
              <a:spcBef>
                <a:spcPts val="2000"/>
              </a:spcBef>
              <a:spcAft>
                <a:spcPts val="0"/>
              </a:spcAft>
              <a:buClr>
                <a:srgbClr val="000000"/>
              </a:buClr>
              <a:buSzPts val="3200"/>
              <a:buFont typeface="Montserrat Medium"/>
              <a:buChar char="•"/>
              <a:defRPr sz="3200">
                <a:latin typeface="Montserrat Medium"/>
                <a:ea typeface="Montserrat Medium"/>
                <a:cs typeface="Montserrat Medium"/>
                <a:sym typeface="Montserrat Medium"/>
              </a:defRPr>
            </a:lvl3pPr>
            <a:lvl4pPr marL="1828800" lvl="3" indent="-431800" algn="l">
              <a:lnSpc>
                <a:spcPct val="130000"/>
              </a:lnSpc>
              <a:spcBef>
                <a:spcPts val="2000"/>
              </a:spcBef>
              <a:spcAft>
                <a:spcPts val="0"/>
              </a:spcAft>
              <a:buClr>
                <a:srgbClr val="000000"/>
              </a:buClr>
              <a:buSzPts val="3200"/>
              <a:buFont typeface="Montserrat Medium"/>
              <a:buChar char="•"/>
              <a:defRPr sz="3200">
                <a:latin typeface="Montserrat Medium"/>
                <a:ea typeface="Montserrat Medium"/>
                <a:cs typeface="Montserrat Medium"/>
                <a:sym typeface="Montserrat Medium"/>
              </a:defRPr>
            </a:lvl4pPr>
            <a:lvl5pPr marL="2286000" lvl="4" indent="-431800" algn="l">
              <a:lnSpc>
                <a:spcPct val="130000"/>
              </a:lnSpc>
              <a:spcBef>
                <a:spcPts val="2000"/>
              </a:spcBef>
              <a:spcAft>
                <a:spcPts val="0"/>
              </a:spcAft>
              <a:buClr>
                <a:srgbClr val="000000"/>
              </a:buClr>
              <a:buSzPts val="3200"/>
              <a:buFont typeface="Montserrat Medium"/>
              <a:buChar char="•"/>
              <a:defRPr sz="3200">
                <a:latin typeface="Montserrat Medium"/>
                <a:ea typeface="Montserrat Medium"/>
                <a:cs typeface="Montserrat Medium"/>
                <a:sym typeface="Montserrat Medium"/>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7" name="Google Shape;537;p81"/>
          <p:cNvSpPr txBox="1">
            <a:spLocks noGrp="1"/>
          </p:cNvSpPr>
          <p:nvPr>
            <p:ph type="body" idx="2"/>
          </p:nvPr>
        </p:nvSpPr>
        <p:spPr>
          <a:xfrm>
            <a:off x="11248848" y="5395162"/>
            <a:ext cx="5268709" cy="178668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8" name="Google Shape;538;p81"/>
          <p:cNvSpPr txBox="1">
            <a:spLocks noGrp="1"/>
          </p:cNvSpPr>
          <p:nvPr>
            <p:ph type="body" idx="3"/>
          </p:nvPr>
        </p:nvSpPr>
        <p:spPr>
          <a:xfrm>
            <a:off x="17438898" y="4798262"/>
            <a:ext cx="5268710"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39" name="Google Shape;539;p81"/>
          <p:cNvSpPr txBox="1">
            <a:spLocks noGrp="1"/>
          </p:cNvSpPr>
          <p:nvPr>
            <p:ph type="body" idx="4"/>
          </p:nvPr>
        </p:nvSpPr>
        <p:spPr>
          <a:xfrm>
            <a:off x="17438898" y="5395162"/>
            <a:ext cx="5268710" cy="178668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0" name="Google Shape;540;p81"/>
          <p:cNvSpPr txBox="1">
            <a:spLocks noGrp="1"/>
          </p:cNvSpPr>
          <p:nvPr>
            <p:ph type="body" idx="5"/>
          </p:nvPr>
        </p:nvSpPr>
        <p:spPr>
          <a:xfrm>
            <a:off x="11248848" y="7762040"/>
            <a:ext cx="5268709"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1" name="Google Shape;541;p81"/>
          <p:cNvSpPr txBox="1">
            <a:spLocks noGrp="1"/>
          </p:cNvSpPr>
          <p:nvPr>
            <p:ph type="body" idx="6"/>
          </p:nvPr>
        </p:nvSpPr>
        <p:spPr>
          <a:xfrm>
            <a:off x="11248848" y="8358940"/>
            <a:ext cx="5268709" cy="178668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2" name="Google Shape;542;p81"/>
          <p:cNvSpPr txBox="1">
            <a:spLocks noGrp="1"/>
          </p:cNvSpPr>
          <p:nvPr>
            <p:ph type="body" idx="7"/>
          </p:nvPr>
        </p:nvSpPr>
        <p:spPr>
          <a:xfrm>
            <a:off x="17438898" y="7762040"/>
            <a:ext cx="5268710" cy="704851"/>
          </a:xfrm>
          <a:prstGeom prst="rect">
            <a:avLst/>
          </a:prstGeom>
          <a:noFill/>
          <a:ln>
            <a:noFill/>
          </a:ln>
        </p:spPr>
        <p:txBody>
          <a:bodyPr spcFirstLastPara="1" wrap="square" lIns="91425" tIns="91425" rIns="91425" bIns="91425" anchor="ctr"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3" name="Google Shape;543;p81"/>
          <p:cNvSpPr txBox="1">
            <a:spLocks noGrp="1"/>
          </p:cNvSpPr>
          <p:nvPr>
            <p:ph type="body" idx="8"/>
          </p:nvPr>
        </p:nvSpPr>
        <p:spPr>
          <a:xfrm>
            <a:off x="17438898" y="8358940"/>
            <a:ext cx="5268710" cy="1786689"/>
          </a:xfrm>
          <a:prstGeom prst="rect">
            <a:avLst/>
          </a:prstGeom>
          <a:noFill/>
          <a:ln>
            <a:noFill/>
          </a:ln>
        </p:spPr>
        <p:txBody>
          <a:bodyPr spcFirstLastPara="1" wrap="square" lIns="91425" tIns="91425" rIns="91425" bIns="91425"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Follow Us">
  <p:cSld name="Follow Us">
    <p:bg>
      <p:bgPr>
        <a:solidFill>
          <a:srgbClr val="000000"/>
        </a:solidFill>
        <a:effectLst/>
      </p:bgPr>
    </p:bg>
    <p:spTree>
      <p:nvGrpSpPr>
        <p:cNvPr id="1" name="Shape 544"/>
        <p:cNvGrpSpPr/>
        <p:nvPr/>
      </p:nvGrpSpPr>
      <p:grpSpPr>
        <a:xfrm>
          <a:off x="0" y="0"/>
          <a:ext cx="0" cy="0"/>
          <a:chOff x="0" y="0"/>
          <a:chExt cx="0" cy="0"/>
        </a:xfrm>
      </p:grpSpPr>
      <p:sp>
        <p:nvSpPr>
          <p:cNvPr id="545" name="Google Shape;545;p82"/>
          <p:cNvSpPr txBox="1">
            <a:spLocks noGrp="1"/>
          </p:cNvSpPr>
          <p:nvPr>
            <p:ph type="title"/>
          </p:nvPr>
        </p:nvSpPr>
        <p:spPr>
          <a:xfrm>
            <a:off x="4305300" y="1495191"/>
            <a:ext cx="15773400" cy="1133709"/>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Clr>
                <a:srgbClr val="FFFFFF"/>
              </a:buClr>
              <a:buSzPts val="8000"/>
              <a:buFont typeface="Montserrat SemiBold"/>
              <a:buNone/>
              <a:defRPr sz="8000" b="0" cap="none">
                <a:solidFill>
                  <a:srgbClr val="FFFFFF"/>
                </a:solidFill>
                <a:latin typeface="Montserrat SemiBold"/>
                <a:ea typeface="Montserrat SemiBold"/>
                <a:cs typeface="Montserrat SemiBold"/>
                <a:sym typeface="Montserrat SemiBold"/>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546" name="Google Shape;546;p82"/>
          <p:cNvSpPr txBox="1">
            <a:spLocks noGrp="1"/>
          </p:cNvSpPr>
          <p:nvPr>
            <p:ph type="body" idx="1"/>
          </p:nvPr>
        </p:nvSpPr>
        <p:spPr>
          <a:xfrm>
            <a:off x="7569200" y="8237977"/>
            <a:ext cx="3992885" cy="829825"/>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1pPr>
            <a:lvl2pPr marL="914400" lvl="1"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2pPr>
            <a:lvl3pPr marL="1371600" lvl="2" indent="-457200" algn="ctr">
              <a:lnSpc>
                <a:spcPct val="130000"/>
              </a:lnSpc>
              <a:spcBef>
                <a:spcPts val="2000"/>
              </a:spcBef>
              <a:spcAft>
                <a:spcPts val="0"/>
              </a:spcAft>
              <a:buClr>
                <a:srgbClr val="FFFFFF"/>
              </a:buClr>
              <a:buSzPts val="3600"/>
              <a:buFont typeface="Montserrat SemiBold"/>
              <a:buChar char="•"/>
              <a:defRPr sz="3600">
                <a:solidFill>
                  <a:srgbClr val="FFFFFF"/>
                </a:solidFill>
                <a:latin typeface="Montserrat SemiBold"/>
                <a:ea typeface="Montserrat SemiBold"/>
                <a:cs typeface="Montserrat SemiBold"/>
                <a:sym typeface="Montserrat SemiBold"/>
              </a:defRPr>
            </a:lvl3pPr>
            <a:lvl4pPr marL="1828800" lvl="3" indent="-457200" algn="ctr">
              <a:lnSpc>
                <a:spcPct val="130000"/>
              </a:lnSpc>
              <a:spcBef>
                <a:spcPts val="2000"/>
              </a:spcBef>
              <a:spcAft>
                <a:spcPts val="0"/>
              </a:spcAft>
              <a:buClr>
                <a:srgbClr val="FFFFFF"/>
              </a:buClr>
              <a:buSzPts val="3600"/>
              <a:buFont typeface="Montserrat SemiBold"/>
              <a:buChar char="•"/>
              <a:defRPr sz="3600">
                <a:solidFill>
                  <a:srgbClr val="FFFFFF"/>
                </a:solidFill>
                <a:latin typeface="Montserrat SemiBold"/>
                <a:ea typeface="Montserrat SemiBold"/>
                <a:cs typeface="Montserrat SemiBold"/>
                <a:sym typeface="Montserrat SemiBold"/>
              </a:defRPr>
            </a:lvl4pPr>
            <a:lvl5pPr marL="2286000" lvl="4" indent="-457200" algn="ctr">
              <a:lnSpc>
                <a:spcPct val="130000"/>
              </a:lnSpc>
              <a:spcBef>
                <a:spcPts val="2000"/>
              </a:spcBef>
              <a:spcAft>
                <a:spcPts val="0"/>
              </a:spcAft>
              <a:buClr>
                <a:srgbClr val="FFFFFF"/>
              </a:buClr>
              <a:buSzPts val="3600"/>
              <a:buFont typeface="Montserrat SemiBold"/>
              <a:buChar char="•"/>
              <a:defRPr sz="3600">
                <a:solidFill>
                  <a:srgbClr val="FFFFFF"/>
                </a:solidFill>
                <a:latin typeface="Montserrat SemiBold"/>
                <a:ea typeface="Montserrat SemiBold"/>
                <a:cs typeface="Montserrat SemiBold"/>
                <a:sym typeface="Montserrat SemiBold"/>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7" name="Google Shape;547;p82"/>
          <p:cNvSpPr txBox="1">
            <a:spLocks noGrp="1"/>
          </p:cNvSpPr>
          <p:nvPr>
            <p:ph type="body" idx="2"/>
          </p:nvPr>
        </p:nvSpPr>
        <p:spPr>
          <a:xfrm>
            <a:off x="7569200" y="9048752"/>
            <a:ext cx="3992885" cy="584199"/>
          </a:xfrm>
          <a:prstGeom prst="rect">
            <a:avLst/>
          </a:prstGeom>
          <a:noFill/>
          <a:ln>
            <a:noFill/>
          </a:ln>
        </p:spPr>
        <p:txBody>
          <a:bodyPr spcFirstLastPara="1" wrap="square" lIns="0" tIns="0" rIns="0" bIns="0" anchor="ctr" anchorCtr="0">
            <a:normAutofit/>
          </a:bodyPr>
          <a:lstStyle>
            <a:lvl1pPr marL="457200" lvl="0" indent="-228600" algn="ctr">
              <a:lnSpc>
                <a:spcPct val="120000"/>
              </a:lnSpc>
              <a:spcBef>
                <a:spcPts val="1200"/>
              </a:spcBef>
              <a:spcAft>
                <a:spcPts val="0"/>
              </a:spcAft>
              <a:buClr>
                <a:srgbClr val="FFFFFF"/>
              </a:buClr>
              <a:buSzPts val="2800"/>
              <a:buFont typeface="Avenir"/>
              <a:buNone/>
              <a:defRPr sz="28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8" name="Google Shape;548;p82"/>
          <p:cNvSpPr txBox="1">
            <a:spLocks noGrp="1"/>
          </p:cNvSpPr>
          <p:nvPr>
            <p:ph type="body" idx="3"/>
          </p:nvPr>
        </p:nvSpPr>
        <p:spPr>
          <a:xfrm>
            <a:off x="2418079" y="8237977"/>
            <a:ext cx="3992886"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49" name="Google Shape;549;p82"/>
          <p:cNvSpPr txBox="1">
            <a:spLocks noGrp="1"/>
          </p:cNvSpPr>
          <p:nvPr>
            <p:ph type="body" idx="4"/>
          </p:nvPr>
        </p:nvSpPr>
        <p:spPr>
          <a:xfrm>
            <a:off x="2418079" y="9048752"/>
            <a:ext cx="3992886" cy="584199"/>
          </a:xfrm>
          <a:prstGeom prst="rect">
            <a:avLst/>
          </a:prstGeom>
          <a:noFill/>
          <a:ln>
            <a:noFill/>
          </a:ln>
        </p:spPr>
        <p:txBody>
          <a:bodyPr spcFirstLastPara="1" wrap="square" lIns="0" tIns="0" rIns="0" bIns="0" anchor="ctr" anchorCtr="0">
            <a:normAutofit/>
          </a:bodyPr>
          <a:lstStyle>
            <a:lvl1pPr marL="457200" lvl="0" indent="-228600" algn="ctr">
              <a:lnSpc>
                <a:spcPct val="120000"/>
              </a:lnSpc>
              <a:spcBef>
                <a:spcPts val="1200"/>
              </a:spcBef>
              <a:spcAft>
                <a:spcPts val="0"/>
              </a:spcAft>
              <a:buClr>
                <a:srgbClr val="FFFFFF"/>
              </a:buClr>
              <a:buSzPts val="2800"/>
              <a:buFont typeface="Avenir"/>
              <a:buNone/>
              <a:defRPr sz="28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0" name="Google Shape;550;p82"/>
          <p:cNvSpPr txBox="1">
            <a:spLocks noGrp="1"/>
          </p:cNvSpPr>
          <p:nvPr>
            <p:ph type="body" idx="5"/>
          </p:nvPr>
        </p:nvSpPr>
        <p:spPr>
          <a:xfrm>
            <a:off x="17871439" y="8237977"/>
            <a:ext cx="3992885"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1" name="Google Shape;551;p82"/>
          <p:cNvSpPr txBox="1">
            <a:spLocks noGrp="1"/>
          </p:cNvSpPr>
          <p:nvPr>
            <p:ph type="body" idx="6"/>
          </p:nvPr>
        </p:nvSpPr>
        <p:spPr>
          <a:xfrm>
            <a:off x="17871439" y="9048752"/>
            <a:ext cx="3992885" cy="584199"/>
          </a:xfrm>
          <a:prstGeom prst="rect">
            <a:avLst/>
          </a:prstGeom>
          <a:noFill/>
          <a:ln>
            <a:noFill/>
          </a:ln>
        </p:spPr>
        <p:txBody>
          <a:bodyPr spcFirstLastPara="1" wrap="square" lIns="0" tIns="0" rIns="0" bIns="0" anchor="ctr" anchorCtr="0">
            <a:normAutofit/>
          </a:bodyPr>
          <a:lstStyle>
            <a:lvl1pPr marL="457200" lvl="0" indent="-228600" algn="ctr">
              <a:lnSpc>
                <a:spcPct val="120000"/>
              </a:lnSpc>
              <a:spcBef>
                <a:spcPts val="1200"/>
              </a:spcBef>
              <a:spcAft>
                <a:spcPts val="0"/>
              </a:spcAft>
              <a:buClr>
                <a:srgbClr val="FFFFFF"/>
              </a:buClr>
              <a:buSzPts val="2800"/>
              <a:buFont typeface="Avenir"/>
              <a:buNone/>
              <a:defRPr sz="28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2" name="Google Shape;552;p82"/>
          <p:cNvSpPr txBox="1">
            <a:spLocks noGrp="1"/>
          </p:cNvSpPr>
          <p:nvPr>
            <p:ph type="body" idx="7"/>
          </p:nvPr>
        </p:nvSpPr>
        <p:spPr>
          <a:xfrm>
            <a:off x="12720319" y="8237977"/>
            <a:ext cx="3992885" cy="829823"/>
          </a:xfrm>
          <a:prstGeom prst="rect">
            <a:avLst/>
          </a:prstGeom>
          <a:noFill/>
          <a:ln>
            <a:noFill/>
          </a:ln>
        </p:spPr>
        <p:txBody>
          <a:bodyPr spcFirstLastPara="1" wrap="square" lIns="0" tIns="0" rIns="0" bIns="0" anchor="ctr" anchorCtr="0">
            <a:normAutofit/>
          </a:bodyPr>
          <a:lstStyle>
            <a:lvl1pPr marL="457200" lvl="0" indent="-228600" algn="ctr">
              <a:lnSpc>
                <a:spcPct val="130000"/>
              </a:lnSpc>
              <a:spcBef>
                <a:spcPts val="2000"/>
              </a:spcBef>
              <a:spcAft>
                <a:spcPts val="0"/>
              </a:spcAft>
              <a:buClr>
                <a:srgbClr val="FFFFFF"/>
              </a:buClr>
              <a:buSzPts val="3600"/>
              <a:buFont typeface="Montserrat SemiBold"/>
              <a:buNone/>
              <a:defRPr sz="3600">
                <a:solidFill>
                  <a:srgbClr val="FFFFFF"/>
                </a:solidFill>
                <a:latin typeface="Montserrat SemiBold"/>
                <a:ea typeface="Montserrat SemiBold"/>
                <a:cs typeface="Montserrat SemiBold"/>
                <a:sym typeface="Montserrat SemiBold"/>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3" name="Google Shape;553;p82"/>
          <p:cNvSpPr txBox="1">
            <a:spLocks noGrp="1"/>
          </p:cNvSpPr>
          <p:nvPr>
            <p:ph type="body" idx="8"/>
          </p:nvPr>
        </p:nvSpPr>
        <p:spPr>
          <a:xfrm>
            <a:off x="12720319" y="9048752"/>
            <a:ext cx="3992885" cy="584199"/>
          </a:xfrm>
          <a:prstGeom prst="rect">
            <a:avLst/>
          </a:prstGeom>
          <a:noFill/>
          <a:ln>
            <a:noFill/>
          </a:ln>
        </p:spPr>
        <p:txBody>
          <a:bodyPr spcFirstLastPara="1" wrap="square" lIns="0" tIns="0" rIns="0" bIns="0" anchor="ctr" anchorCtr="0">
            <a:normAutofit/>
          </a:bodyPr>
          <a:lstStyle>
            <a:lvl1pPr marL="457200" lvl="0" indent="-228600" algn="ctr">
              <a:lnSpc>
                <a:spcPct val="120000"/>
              </a:lnSpc>
              <a:spcBef>
                <a:spcPts val="1200"/>
              </a:spcBef>
              <a:spcAft>
                <a:spcPts val="0"/>
              </a:spcAft>
              <a:buClr>
                <a:srgbClr val="FFFFFF"/>
              </a:buClr>
              <a:buSzPts val="2800"/>
              <a:buFont typeface="Avenir"/>
              <a:buNone/>
              <a:defRPr sz="2800">
                <a:solidFill>
                  <a:srgbClr val="FFFFFF"/>
                </a:solidFill>
                <a:latin typeface="Avenir"/>
                <a:ea typeface="Avenir"/>
                <a:cs typeface="Avenir"/>
                <a:sym typeface="Aveni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554" name="Google Shape;554;p82"/>
          <p:cNvSpPr txBox="1">
            <a:spLocks noGrp="1"/>
          </p:cNvSpPr>
          <p:nvPr>
            <p:ph type="sldNum" idx="12"/>
          </p:nvPr>
        </p:nvSpPr>
        <p:spPr>
          <a:xfrm>
            <a:off x="11785600" y="12316460"/>
            <a:ext cx="5689600" cy="7924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1pPr>
            <a:lvl2pPr marL="0" lvl="1"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2pPr>
            <a:lvl3pPr marL="0" lvl="2"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3pPr>
            <a:lvl4pPr marL="0" lvl="3"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4pPr>
            <a:lvl5pPr marL="0" lvl="4"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5pPr>
            <a:lvl6pPr marL="0" lvl="5"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6pPr>
            <a:lvl7pPr marL="0" lvl="6"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7pPr>
            <a:lvl8pPr marL="0" lvl="7"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8pPr>
            <a:lvl9pPr marL="0" lvl="8" indent="0" algn="r">
              <a:lnSpc>
                <a:spcPct val="100000"/>
              </a:lnSpc>
              <a:spcBef>
                <a:spcPts val="0"/>
              </a:spcBef>
              <a:spcAft>
                <a:spcPts val="0"/>
              </a:spcAft>
              <a:buClr>
                <a:srgbClr val="000000"/>
              </a:buClr>
              <a:buSzPts val="3500"/>
              <a:buFont typeface="Avenir"/>
              <a:buNone/>
              <a:defRPr sz="3500">
                <a:latin typeface="Avenir"/>
                <a:ea typeface="Avenir"/>
                <a:cs typeface="Avenir"/>
                <a:sym typeface="Avenir"/>
              </a:defRPr>
            </a:lvl9pPr>
          </a:lstStyle>
          <a:p>
            <a:pPr marL="0" lvl="0" indent="0" algn="r" rtl="0">
              <a:spcBef>
                <a:spcPts val="0"/>
              </a:spcBef>
              <a:spcAft>
                <a:spcPts val="0"/>
              </a:spcAft>
              <a:buNone/>
            </a:pPr>
            <a:fld id="{00000000-1234-1234-1234-123412341234}" type="slidenum">
              <a:rPr lang="en-US"/>
              <a:t>‹#›</a:t>
            </a:fld>
            <a:endParaRPr b="0" i="0" u="none" strike="noStrike" cap="none">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1"/>
        <p:cNvGrpSpPr/>
        <p:nvPr/>
      </p:nvGrpSpPr>
      <p:grpSpPr>
        <a:xfrm>
          <a:off x="0" y="0"/>
          <a:ext cx="0" cy="0"/>
          <a:chOff x="0" y="0"/>
          <a:chExt cx="0" cy="0"/>
        </a:xfrm>
      </p:grpSpPr>
      <p:sp>
        <p:nvSpPr>
          <p:cNvPr id="562" name="Google Shape;562;p14"/>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63" name="Google Shape;563;p14"/>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64" name="Google Shape;564;p14"/>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5"/>
        <p:cNvGrpSpPr/>
        <p:nvPr/>
      </p:nvGrpSpPr>
      <p:grpSpPr>
        <a:xfrm>
          <a:off x="0" y="0"/>
          <a:ext cx="0" cy="0"/>
          <a:chOff x="0" y="0"/>
          <a:chExt cx="0" cy="0"/>
        </a:xfrm>
      </p:grpSpPr>
      <p:sp>
        <p:nvSpPr>
          <p:cNvPr id="566" name="Google Shape;566;p83"/>
          <p:cNvSpPr txBox="1">
            <a:spLocks noGrp="1"/>
          </p:cNvSpPr>
          <p:nvPr>
            <p:ph type="ctrTitle"/>
          </p:nvPr>
        </p:nvSpPr>
        <p:spPr>
          <a:xfrm>
            <a:off x="3048000" y="2244726"/>
            <a:ext cx="18288001" cy="47752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12000"/>
              <a:buFont typeface="Calibri"/>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7" name="Google Shape;567;p83"/>
          <p:cNvSpPr txBox="1">
            <a:spLocks noGrp="1"/>
          </p:cNvSpPr>
          <p:nvPr>
            <p:ph type="subTitle" idx="1"/>
          </p:nvPr>
        </p:nvSpPr>
        <p:spPr>
          <a:xfrm>
            <a:off x="3048000" y="7204076"/>
            <a:ext cx="18288001" cy="3311524"/>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2000"/>
              </a:spcBef>
              <a:spcAft>
                <a:spcPts val="0"/>
              </a:spcAft>
              <a:buClr>
                <a:schemeClr val="dk1"/>
              </a:buClr>
              <a:buSzPts val="4800"/>
              <a:buNone/>
              <a:defRPr sz="4800"/>
            </a:lvl1pPr>
            <a:lvl2pPr lvl="1" algn="ctr">
              <a:lnSpc>
                <a:spcPct val="90000"/>
              </a:lnSpc>
              <a:spcBef>
                <a:spcPts val="1000"/>
              </a:spcBef>
              <a:spcAft>
                <a:spcPts val="0"/>
              </a:spcAft>
              <a:buClr>
                <a:schemeClr val="dk1"/>
              </a:buClr>
              <a:buSzPts val="4000"/>
              <a:buNone/>
              <a:defRPr sz="4000"/>
            </a:lvl2pPr>
            <a:lvl3pPr lvl="2" algn="ctr">
              <a:lnSpc>
                <a:spcPct val="90000"/>
              </a:lnSpc>
              <a:spcBef>
                <a:spcPts val="1000"/>
              </a:spcBef>
              <a:spcAft>
                <a:spcPts val="0"/>
              </a:spcAft>
              <a:buClr>
                <a:schemeClr val="dk1"/>
              </a:buClr>
              <a:buSzPts val="3600"/>
              <a:buNone/>
              <a:defRPr sz="3600"/>
            </a:lvl3pPr>
            <a:lvl4pPr lvl="3" algn="ctr">
              <a:lnSpc>
                <a:spcPct val="90000"/>
              </a:lnSpc>
              <a:spcBef>
                <a:spcPts val="1000"/>
              </a:spcBef>
              <a:spcAft>
                <a:spcPts val="0"/>
              </a:spcAft>
              <a:buClr>
                <a:schemeClr val="dk1"/>
              </a:buClr>
              <a:buSzPts val="3200"/>
              <a:buNone/>
              <a:defRPr sz="3200"/>
            </a:lvl4pPr>
            <a:lvl5pPr lvl="4" algn="ctr">
              <a:lnSpc>
                <a:spcPct val="90000"/>
              </a:lnSpc>
              <a:spcBef>
                <a:spcPts val="1000"/>
              </a:spcBef>
              <a:spcAft>
                <a:spcPts val="0"/>
              </a:spcAft>
              <a:buClr>
                <a:schemeClr val="dk1"/>
              </a:buClr>
              <a:buSzPts val="3200"/>
              <a:buNone/>
              <a:defRPr sz="3200"/>
            </a:lvl5pPr>
            <a:lvl6pPr lvl="5" algn="ctr">
              <a:lnSpc>
                <a:spcPct val="90000"/>
              </a:lnSpc>
              <a:spcBef>
                <a:spcPts val="1000"/>
              </a:spcBef>
              <a:spcAft>
                <a:spcPts val="0"/>
              </a:spcAft>
              <a:buClr>
                <a:schemeClr val="dk1"/>
              </a:buClr>
              <a:buSzPts val="3200"/>
              <a:buNone/>
              <a:defRPr sz="3200"/>
            </a:lvl6pPr>
            <a:lvl7pPr lvl="6" algn="ctr">
              <a:lnSpc>
                <a:spcPct val="90000"/>
              </a:lnSpc>
              <a:spcBef>
                <a:spcPts val="1000"/>
              </a:spcBef>
              <a:spcAft>
                <a:spcPts val="0"/>
              </a:spcAft>
              <a:buClr>
                <a:schemeClr val="dk1"/>
              </a:buClr>
              <a:buSzPts val="3200"/>
              <a:buNone/>
              <a:defRPr sz="3200"/>
            </a:lvl7pPr>
            <a:lvl8pPr lvl="7" algn="ctr">
              <a:lnSpc>
                <a:spcPct val="90000"/>
              </a:lnSpc>
              <a:spcBef>
                <a:spcPts val="1000"/>
              </a:spcBef>
              <a:spcAft>
                <a:spcPts val="0"/>
              </a:spcAft>
              <a:buClr>
                <a:schemeClr val="dk1"/>
              </a:buClr>
              <a:buSzPts val="3200"/>
              <a:buNone/>
              <a:defRPr sz="3200"/>
            </a:lvl8pPr>
            <a:lvl9pPr lvl="8" algn="ctr">
              <a:lnSpc>
                <a:spcPct val="90000"/>
              </a:lnSpc>
              <a:spcBef>
                <a:spcPts val="1000"/>
              </a:spcBef>
              <a:spcAft>
                <a:spcPts val="0"/>
              </a:spcAft>
              <a:buClr>
                <a:schemeClr val="dk1"/>
              </a:buClr>
              <a:buSzPts val="3200"/>
              <a:buNone/>
              <a:defRPr sz="3200"/>
            </a:lvl9pPr>
          </a:lstStyle>
          <a:p>
            <a:endParaRPr/>
          </a:p>
        </p:txBody>
      </p:sp>
      <p:sp>
        <p:nvSpPr>
          <p:cNvPr id="568" name="Google Shape;568;p83"/>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69" name="Google Shape;569;p83"/>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70" name="Google Shape;570;p83"/>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38"/>
        <p:cNvGrpSpPr/>
        <p:nvPr/>
      </p:nvGrpSpPr>
      <p:grpSpPr>
        <a:xfrm>
          <a:off x="0" y="0"/>
          <a:ext cx="0" cy="0"/>
          <a:chOff x="0" y="0"/>
          <a:chExt cx="0" cy="0"/>
        </a:xfrm>
      </p:grpSpPr>
      <p:sp>
        <p:nvSpPr>
          <p:cNvPr id="39" name="Google Shape;39;p22"/>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0" name="Google Shape;40;p2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71"/>
        <p:cNvGrpSpPr/>
        <p:nvPr/>
      </p:nvGrpSpPr>
      <p:grpSpPr>
        <a:xfrm>
          <a:off x="0" y="0"/>
          <a:ext cx="0" cy="0"/>
          <a:chOff x="0" y="0"/>
          <a:chExt cx="0" cy="0"/>
        </a:xfrm>
      </p:grpSpPr>
      <p:sp>
        <p:nvSpPr>
          <p:cNvPr id="572" name="Google Shape;572;p84"/>
          <p:cNvSpPr txBox="1">
            <a:spLocks noGrp="1"/>
          </p:cNvSpPr>
          <p:nvPr>
            <p:ph type="title"/>
          </p:nvPr>
        </p:nvSpPr>
        <p:spPr>
          <a:xfrm>
            <a:off x="1676400" y="730251"/>
            <a:ext cx="21031199"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3" name="Google Shape;573;p84"/>
          <p:cNvSpPr txBox="1">
            <a:spLocks noGrp="1"/>
          </p:cNvSpPr>
          <p:nvPr>
            <p:ph type="body" idx="1"/>
          </p:nvPr>
        </p:nvSpPr>
        <p:spPr>
          <a:xfrm>
            <a:off x="1676400" y="3651250"/>
            <a:ext cx="21031199"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74" name="Google Shape;574;p84"/>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75" name="Google Shape;575;p84"/>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76" name="Google Shape;576;p84"/>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7"/>
        <p:cNvGrpSpPr/>
        <p:nvPr/>
      </p:nvGrpSpPr>
      <p:grpSpPr>
        <a:xfrm>
          <a:off x="0" y="0"/>
          <a:ext cx="0" cy="0"/>
          <a:chOff x="0" y="0"/>
          <a:chExt cx="0" cy="0"/>
        </a:xfrm>
      </p:grpSpPr>
      <p:sp>
        <p:nvSpPr>
          <p:cNvPr id="578" name="Google Shape;578;p85"/>
          <p:cNvSpPr txBox="1">
            <a:spLocks noGrp="1"/>
          </p:cNvSpPr>
          <p:nvPr>
            <p:ph type="title"/>
          </p:nvPr>
        </p:nvSpPr>
        <p:spPr>
          <a:xfrm>
            <a:off x="1663700" y="3419477"/>
            <a:ext cx="21031199" cy="5705474"/>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2000"/>
              <a:buFont typeface="Calibri"/>
              <a:buNone/>
              <a:defRPr sz="1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9" name="Google Shape;579;p85"/>
          <p:cNvSpPr txBox="1">
            <a:spLocks noGrp="1"/>
          </p:cNvSpPr>
          <p:nvPr>
            <p:ph type="body" idx="1"/>
          </p:nvPr>
        </p:nvSpPr>
        <p:spPr>
          <a:xfrm>
            <a:off x="1663700" y="9178927"/>
            <a:ext cx="21031199" cy="300037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rgbClr val="888888"/>
              </a:buClr>
              <a:buSzPts val="4800"/>
              <a:buNone/>
              <a:defRPr sz="4800">
                <a:solidFill>
                  <a:srgbClr val="888888"/>
                </a:solidFill>
              </a:defRPr>
            </a:lvl1pPr>
            <a:lvl2pPr marL="914400" lvl="1" indent="-228600" algn="l">
              <a:lnSpc>
                <a:spcPct val="90000"/>
              </a:lnSpc>
              <a:spcBef>
                <a:spcPts val="1000"/>
              </a:spcBef>
              <a:spcAft>
                <a:spcPts val="0"/>
              </a:spcAft>
              <a:buClr>
                <a:srgbClr val="888888"/>
              </a:buClr>
              <a:buSzPts val="4000"/>
              <a:buNone/>
              <a:defRPr sz="4000">
                <a:solidFill>
                  <a:srgbClr val="888888"/>
                </a:solidFill>
              </a:defRPr>
            </a:lvl2pPr>
            <a:lvl3pPr marL="1371600" lvl="2" indent="-228600" algn="l">
              <a:lnSpc>
                <a:spcPct val="90000"/>
              </a:lnSpc>
              <a:spcBef>
                <a:spcPts val="1000"/>
              </a:spcBef>
              <a:spcAft>
                <a:spcPts val="0"/>
              </a:spcAft>
              <a:buClr>
                <a:srgbClr val="888888"/>
              </a:buClr>
              <a:buSzPts val="3600"/>
              <a:buNone/>
              <a:defRPr sz="3600">
                <a:solidFill>
                  <a:srgbClr val="888888"/>
                </a:solidFill>
              </a:defRPr>
            </a:lvl3pPr>
            <a:lvl4pPr marL="1828800" lvl="3" indent="-228600" algn="l">
              <a:lnSpc>
                <a:spcPct val="90000"/>
              </a:lnSpc>
              <a:spcBef>
                <a:spcPts val="1000"/>
              </a:spcBef>
              <a:spcAft>
                <a:spcPts val="0"/>
              </a:spcAft>
              <a:buClr>
                <a:srgbClr val="888888"/>
              </a:buClr>
              <a:buSzPts val="3200"/>
              <a:buNone/>
              <a:defRPr sz="3200">
                <a:solidFill>
                  <a:srgbClr val="888888"/>
                </a:solidFill>
              </a:defRPr>
            </a:lvl4pPr>
            <a:lvl5pPr marL="2286000" lvl="4" indent="-228600" algn="l">
              <a:lnSpc>
                <a:spcPct val="90000"/>
              </a:lnSpc>
              <a:spcBef>
                <a:spcPts val="1000"/>
              </a:spcBef>
              <a:spcAft>
                <a:spcPts val="0"/>
              </a:spcAft>
              <a:buClr>
                <a:srgbClr val="888888"/>
              </a:buClr>
              <a:buSzPts val="3200"/>
              <a:buNone/>
              <a:defRPr sz="3200">
                <a:solidFill>
                  <a:srgbClr val="888888"/>
                </a:solidFill>
              </a:defRPr>
            </a:lvl5pPr>
            <a:lvl6pPr marL="2743200" lvl="5" indent="-228600" algn="l">
              <a:lnSpc>
                <a:spcPct val="90000"/>
              </a:lnSpc>
              <a:spcBef>
                <a:spcPts val="1000"/>
              </a:spcBef>
              <a:spcAft>
                <a:spcPts val="0"/>
              </a:spcAft>
              <a:buClr>
                <a:srgbClr val="888888"/>
              </a:buClr>
              <a:buSzPts val="3200"/>
              <a:buNone/>
              <a:defRPr sz="3200">
                <a:solidFill>
                  <a:srgbClr val="888888"/>
                </a:solidFill>
              </a:defRPr>
            </a:lvl6pPr>
            <a:lvl7pPr marL="3200400" lvl="6" indent="-228600" algn="l">
              <a:lnSpc>
                <a:spcPct val="90000"/>
              </a:lnSpc>
              <a:spcBef>
                <a:spcPts val="1000"/>
              </a:spcBef>
              <a:spcAft>
                <a:spcPts val="0"/>
              </a:spcAft>
              <a:buClr>
                <a:srgbClr val="888888"/>
              </a:buClr>
              <a:buSzPts val="3200"/>
              <a:buNone/>
              <a:defRPr sz="3200">
                <a:solidFill>
                  <a:srgbClr val="888888"/>
                </a:solidFill>
              </a:defRPr>
            </a:lvl7pPr>
            <a:lvl8pPr marL="3657600" lvl="7" indent="-228600" algn="l">
              <a:lnSpc>
                <a:spcPct val="90000"/>
              </a:lnSpc>
              <a:spcBef>
                <a:spcPts val="1000"/>
              </a:spcBef>
              <a:spcAft>
                <a:spcPts val="0"/>
              </a:spcAft>
              <a:buClr>
                <a:srgbClr val="888888"/>
              </a:buClr>
              <a:buSzPts val="3200"/>
              <a:buNone/>
              <a:defRPr sz="3200">
                <a:solidFill>
                  <a:srgbClr val="888888"/>
                </a:solidFill>
              </a:defRPr>
            </a:lvl8pPr>
            <a:lvl9pPr marL="4114800" lvl="8" indent="-228600" algn="l">
              <a:lnSpc>
                <a:spcPct val="90000"/>
              </a:lnSpc>
              <a:spcBef>
                <a:spcPts val="1000"/>
              </a:spcBef>
              <a:spcAft>
                <a:spcPts val="0"/>
              </a:spcAft>
              <a:buClr>
                <a:srgbClr val="888888"/>
              </a:buClr>
              <a:buSzPts val="3200"/>
              <a:buNone/>
              <a:defRPr sz="3200">
                <a:solidFill>
                  <a:srgbClr val="888888"/>
                </a:solidFill>
              </a:defRPr>
            </a:lvl9pPr>
          </a:lstStyle>
          <a:p>
            <a:endParaRPr/>
          </a:p>
        </p:txBody>
      </p:sp>
      <p:sp>
        <p:nvSpPr>
          <p:cNvPr id="580" name="Google Shape;580;p85"/>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81" name="Google Shape;581;p85"/>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82" name="Google Shape;582;p85"/>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83"/>
        <p:cNvGrpSpPr/>
        <p:nvPr/>
      </p:nvGrpSpPr>
      <p:grpSpPr>
        <a:xfrm>
          <a:off x="0" y="0"/>
          <a:ext cx="0" cy="0"/>
          <a:chOff x="0" y="0"/>
          <a:chExt cx="0" cy="0"/>
        </a:xfrm>
      </p:grpSpPr>
      <p:sp>
        <p:nvSpPr>
          <p:cNvPr id="584" name="Google Shape;584;p86"/>
          <p:cNvSpPr txBox="1">
            <a:spLocks noGrp="1"/>
          </p:cNvSpPr>
          <p:nvPr>
            <p:ph type="title"/>
          </p:nvPr>
        </p:nvSpPr>
        <p:spPr>
          <a:xfrm>
            <a:off x="1676400" y="730251"/>
            <a:ext cx="21031199"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5" name="Google Shape;585;p86"/>
          <p:cNvSpPr txBox="1">
            <a:spLocks noGrp="1"/>
          </p:cNvSpPr>
          <p:nvPr>
            <p:ph type="body" idx="1"/>
          </p:nvPr>
        </p:nvSpPr>
        <p:spPr>
          <a:xfrm>
            <a:off x="1676400" y="3651250"/>
            <a:ext cx="10363200"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86" name="Google Shape;586;p86"/>
          <p:cNvSpPr txBox="1">
            <a:spLocks noGrp="1"/>
          </p:cNvSpPr>
          <p:nvPr>
            <p:ph type="body" idx="2"/>
          </p:nvPr>
        </p:nvSpPr>
        <p:spPr>
          <a:xfrm>
            <a:off x="12344400" y="3651250"/>
            <a:ext cx="10363200" cy="8702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87" name="Google Shape;587;p86"/>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88" name="Google Shape;588;p86"/>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89" name="Google Shape;589;p86"/>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0"/>
        <p:cNvGrpSpPr/>
        <p:nvPr/>
      </p:nvGrpSpPr>
      <p:grpSpPr>
        <a:xfrm>
          <a:off x="0" y="0"/>
          <a:ext cx="0" cy="0"/>
          <a:chOff x="0" y="0"/>
          <a:chExt cx="0" cy="0"/>
        </a:xfrm>
      </p:grpSpPr>
      <p:sp>
        <p:nvSpPr>
          <p:cNvPr id="591" name="Google Shape;591;p87"/>
          <p:cNvSpPr txBox="1">
            <a:spLocks noGrp="1"/>
          </p:cNvSpPr>
          <p:nvPr>
            <p:ph type="title"/>
          </p:nvPr>
        </p:nvSpPr>
        <p:spPr>
          <a:xfrm>
            <a:off x="1679576" y="730251"/>
            <a:ext cx="21031199"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2" name="Google Shape;592;p87"/>
          <p:cNvSpPr txBox="1">
            <a:spLocks noGrp="1"/>
          </p:cNvSpPr>
          <p:nvPr>
            <p:ph type="body" idx="1"/>
          </p:nvPr>
        </p:nvSpPr>
        <p:spPr>
          <a:xfrm>
            <a:off x="1679577" y="3362326"/>
            <a:ext cx="10315574"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593" name="Google Shape;593;p87"/>
          <p:cNvSpPr txBox="1">
            <a:spLocks noGrp="1"/>
          </p:cNvSpPr>
          <p:nvPr>
            <p:ph type="body" idx="2"/>
          </p:nvPr>
        </p:nvSpPr>
        <p:spPr>
          <a:xfrm>
            <a:off x="1679577" y="5010150"/>
            <a:ext cx="10315574"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94" name="Google Shape;594;p87"/>
          <p:cNvSpPr txBox="1">
            <a:spLocks noGrp="1"/>
          </p:cNvSpPr>
          <p:nvPr>
            <p:ph type="body" idx="3"/>
          </p:nvPr>
        </p:nvSpPr>
        <p:spPr>
          <a:xfrm>
            <a:off x="12344400" y="3362326"/>
            <a:ext cx="10366376" cy="1647824"/>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2000"/>
              </a:spcBef>
              <a:spcAft>
                <a:spcPts val="0"/>
              </a:spcAft>
              <a:buClr>
                <a:schemeClr val="dk1"/>
              </a:buClr>
              <a:buSzPts val="4800"/>
              <a:buNone/>
              <a:defRPr sz="4800" b="1"/>
            </a:lvl1pPr>
            <a:lvl2pPr marL="914400" lvl="1" indent="-228600" algn="l">
              <a:lnSpc>
                <a:spcPct val="90000"/>
              </a:lnSpc>
              <a:spcBef>
                <a:spcPts val="1000"/>
              </a:spcBef>
              <a:spcAft>
                <a:spcPts val="0"/>
              </a:spcAft>
              <a:buClr>
                <a:schemeClr val="dk1"/>
              </a:buClr>
              <a:buSzPts val="4000"/>
              <a:buNone/>
              <a:defRPr sz="4000" b="1"/>
            </a:lvl2pPr>
            <a:lvl3pPr marL="1371600" lvl="2" indent="-228600" algn="l">
              <a:lnSpc>
                <a:spcPct val="90000"/>
              </a:lnSpc>
              <a:spcBef>
                <a:spcPts val="1000"/>
              </a:spcBef>
              <a:spcAft>
                <a:spcPts val="0"/>
              </a:spcAft>
              <a:buClr>
                <a:schemeClr val="dk1"/>
              </a:buClr>
              <a:buSzPts val="3600"/>
              <a:buNone/>
              <a:defRPr sz="3600" b="1"/>
            </a:lvl3pPr>
            <a:lvl4pPr marL="1828800" lvl="3" indent="-228600" algn="l">
              <a:lnSpc>
                <a:spcPct val="90000"/>
              </a:lnSpc>
              <a:spcBef>
                <a:spcPts val="1000"/>
              </a:spcBef>
              <a:spcAft>
                <a:spcPts val="0"/>
              </a:spcAft>
              <a:buClr>
                <a:schemeClr val="dk1"/>
              </a:buClr>
              <a:buSzPts val="3200"/>
              <a:buNone/>
              <a:defRPr sz="3200" b="1"/>
            </a:lvl4pPr>
            <a:lvl5pPr marL="2286000" lvl="4" indent="-228600" algn="l">
              <a:lnSpc>
                <a:spcPct val="90000"/>
              </a:lnSpc>
              <a:spcBef>
                <a:spcPts val="1000"/>
              </a:spcBef>
              <a:spcAft>
                <a:spcPts val="0"/>
              </a:spcAft>
              <a:buClr>
                <a:schemeClr val="dk1"/>
              </a:buClr>
              <a:buSzPts val="3200"/>
              <a:buNone/>
              <a:defRPr sz="3200" b="1"/>
            </a:lvl5pPr>
            <a:lvl6pPr marL="2743200" lvl="5" indent="-228600" algn="l">
              <a:lnSpc>
                <a:spcPct val="90000"/>
              </a:lnSpc>
              <a:spcBef>
                <a:spcPts val="1000"/>
              </a:spcBef>
              <a:spcAft>
                <a:spcPts val="0"/>
              </a:spcAft>
              <a:buClr>
                <a:schemeClr val="dk1"/>
              </a:buClr>
              <a:buSzPts val="3200"/>
              <a:buNone/>
              <a:defRPr sz="3200" b="1"/>
            </a:lvl6pPr>
            <a:lvl7pPr marL="3200400" lvl="6" indent="-228600" algn="l">
              <a:lnSpc>
                <a:spcPct val="90000"/>
              </a:lnSpc>
              <a:spcBef>
                <a:spcPts val="1000"/>
              </a:spcBef>
              <a:spcAft>
                <a:spcPts val="0"/>
              </a:spcAft>
              <a:buClr>
                <a:schemeClr val="dk1"/>
              </a:buClr>
              <a:buSzPts val="3200"/>
              <a:buNone/>
              <a:defRPr sz="3200" b="1"/>
            </a:lvl7pPr>
            <a:lvl8pPr marL="3657600" lvl="7" indent="-228600" algn="l">
              <a:lnSpc>
                <a:spcPct val="90000"/>
              </a:lnSpc>
              <a:spcBef>
                <a:spcPts val="1000"/>
              </a:spcBef>
              <a:spcAft>
                <a:spcPts val="0"/>
              </a:spcAft>
              <a:buClr>
                <a:schemeClr val="dk1"/>
              </a:buClr>
              <a:buSzPts val="3200"/>
              <a:buNone/>
              <a:defRPr sz="3200" b="1"/>
            </a:lvl8pPr>
            <a:lvl9pPr marL="4114800" lvl="8" indent="-228600" algn="l">
              <a:lnSpc>
                <a:spcPct val="90000"/>
              </a:lnSpc>
              <a:spcBef>
                <a:spcPts val="1000"/>
              </a:spcBef>
              <a:spcAft>
                <a:spcPts val="0"/>
              </a:spcAft>
              <a:buClr>
                <a:schemeClr val="dk1"/>
              </a:buClr>
              <a:buSzPts val="3200"/>
              <a:buNone/>
              <a:defRPr sz="3200" b="1"/>
            </a:lvl9pPr>
          </a:lstStyle>
          <a:p>
            <a:endParaRPr/>
          </a:p>
        </p:txBody>
      </p:sp>
      <p:sp>
        <p:nvSpPr>
          <p:cNvPr id="595" name="Google Shape;595;p87"/>
          <p:cNvSpPr txBox="1">
            <a:spLocks noGrp="1"/>
          </p:cNvSpPr>
          <p:nvPr>
            <p:ph type="body" idx="4"/>
          </p:nvPr>
        </p:nvSpPr>
        <p:spPr>
          <a:xfrm>
            <a:off x="12344400" y="5010150"/>
            <a:ext cx="10366376" cy="73691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596" name="Google Shape;596;p87"/>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97" name="Google Shape;597;p87"/>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598" name="Google Shape;598;p87"/>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9"/>
        <p:cNvGrpSpPr/>
        <p:nvPr/>
      </p:nvGrpSpPr>
      <p:grpSpPr>
        <a:xfrm>
          <a:off x="0" y="0"/>
          <a:ext cx="0" cy="0"/>
          <a:chOff x="0" y="0"/>
          <a:chExt cx="0" cy="0"/>
        </a:xfrm>
      </p:grpSpPr>
      <p:sp>
        <p:nvSpPr>
          <p:cNvPr id="600" name="Google Shape;600;p88"/>
          <p:cNvSpPr txBox="1">
            <a:spLocks noGrp="1"/>
          </p:cNvSpPr>
          <p:nvPr>
            <p:ph type="title"/>
          </p:nvPr>
        </p:nvSpPr>
        <p:spPr>
          <a:xfrm>
            <a:off x="1676400" y="730251"/>
            <a:ext cx="21031199"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1" name="Google Shape;601;p88"/>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02" name="Google Shape;602;p88"/>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03" name="Google Shape;603;p88"/>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4"/>
        <p:cNvGrpSpPr/>
        <p:nvPr/>
      </p:nvGrpSpPr>
      <p:grpSpPr>
        <a:xfrm>
          <a:off x="0" y="0"/>
          <a:ext cx="0" cy="0"/>
          <a:chOff x="0" y="0"/>
          <a:chExt cx="0" cy="0"/>
        </a:xfrm>
      </p:grpSpPr>
      <p:sp>
        <p:nvSpPr>
          <p:cNvPr id="605" name="Google Shape;605;p89"/>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400"/>
              <a:buFont typeface="Calibri"/>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6" name="Google Shape;606;p89"/>
          <p:cNvSpPr txBox="1">
            <a:spLocks noGrp="1"/>
          </p:cNvSpPr>
          <p:nvPr>
            <p:ph type="body" idx="1"/>
          </p:nvPr>
        </p:nvSpPr>
        <p:spPr>
          <a:xfrm>
            <a:off x="10366376" y="1974851"/>
            <a:ext cx="12344400" cy="9747250"/>
          </a:xfrm>
          <a:prstGeom prst="rect">
            <a:avLst/>
          </a:prstGeom>
          <a:noFill/>
          <a:ln>
            <a:noFill/>
          </a:ln>
        </p:spPr>
        <p:txBody>
          <a:bodyPr spcFirstLastPara="1" wrap="square" lIns="91425" tIns="45700" rIns="91425" bIns="45700" anchor="t" anchorCtr="0">
            <a:normAutofit/>
          </a:bodyPr>
          <a:lstStyle>
            <a:lvl1pPr marL="457200" lvl="0" indent="-635000" algn="l">
              <a:lnSpc>
                <a:spcPct val="90000"/>
              </a:lnSpc>
              <a:spcBef>
                <a:spcPts val="2000"/>
              </a:spcBef>
              <a:spcAft>
                <a:spcPts val="0"/>
              </a:spcAft>
              <a:buClr>
                <a:schemeClr val="dk1"/>
              </a:buClr>
              <a:buSzPts val="6400"/>
              <a:buChar char="•"/>
              <a:defRPr sz="6400"/>
            </a:lvl1pPr>
            <a:lvl2pPr marL="914400" lvl="1" indent="-584200" algn="l">
              <a:lnSpc>
                <a:spcPct val="90000"/>
              </a:lnSpc>
              <a:spcBef>
                <a:spcPts val="1000"/>
              </a:spcBef>
              <a:spcAft>
                <a:spcPts val="0"/>
              </a:spcAft>
              <a:buClr>
                <a:schemeClr val="dk1"/>
              </a:buClr>
              <a:buSzPts val="5600"/>
              <a:buChar char="•"/>
              <a:defRPr sz="5600"/>
            </a:lvl2pPr>
            <a:lvl3pPr marL="1371600" lvl="2" indent="-533400" algn="l">
              <a:lnSpc>
                <a:spcPct val="90000"/>
              </a:lnSpc>
              <a:spcBef>
                <a:spcPts val="1000"/>
              </a:spcBef>
              <a:spcAft>
                <a:spcPts val="0"/>
              </a:spcAft>
              <a:buClr>
                <a:schemeClr val="dk1"/>
              </a:buClr>
              <a:buSzPts val="4800"/>
              <a:buChar char="•"/>
              <a:defRPr sz="4800"/>
            </a:lvl3pPr>
            <a:lvl4pPr marL="1828800" lvl="3" indent="-482600" algn="l">
              <a:lnSpc>
                <a:spcPct val="90000"/>
              </a:lnSpc>
              <a:spcBef>
                <a:spcPts val="1000"/>
              </a:spcBef>
              <a:spcAft>
                <a:spcPts val="0"/>
              </a:spcAft>
              <a:buClr>
                <a:schemeClr val="dk1"/>
              </a:buClr>
              <a:buSzPts val="4000"/>
              <a:buChar char="•"/>
              <a:defRPr sz="4000"/>
            </a:lvl4pPr>
            <a:lvl5pPr marL="2286000" lvl="4" indent="-482600" algn="l">
              <a:lnSpc>
                <a:spcPct val="90000"/>
              </a:lnSpc>
              <a:spcBef>
                <a:spcPts val="1000"/>
              </a:spcBef>
              <a:spcAft>
                <a:spcPts val="0"/>
              </a:spcAft>
              <a:buClr>
                <a:schemeClr val="dk1"/>
              </a:buClr>
              <a:buSzPts val="4000"/>
              <a:buChar char="•"/>
              <a:defRPr sz="4000"/>
            </a:lvl5pPr>
            <a:lvl6pPr marL="2743200" lvl="5" indent="-482600" algn="l">
              <a:lnSpc>
                <a:spcPct val="90000"/>
              </a:lnSpc>
              <a:spcBef>
                <a:spcPts val="1000"/>
              </a:spcBef>
              <a:spcAft>
                <a:spcPts val="0"/>
              </a:spcAft>
              <a:buClr>
                <a:schemeClr val="dk1"/>
              </a:buClr>
              <a:buSzPts val="4000"/>
              <a:buChar char="•"/>
              <a:defRPr sz="4000"/>
            </a:lvl6pPr>
            <a:lvl7pPr marL="3200400" lvl="6" indent="-482600" algn="l">
              <a:lnSpc>
                <a:spcPct val="90000"/>
              </a:lnSpc>
              <a:spcBef>
                <a:spcPts val="1000"/>
              </a:spcBef>
              <a:spcAft>
                <a:spcPts val="0"/>
              </a:spcAft>
              <a:buClr>
                <a:schemeClr val="dk1"/>
              </a:buClr>
              <a:buSzPts val="4000"/>
              <a:buChar char="•"/>
              <a:defRPr sz="4000"/>
            </a:lvl7pPr>
            <a:lvl8pPr marL="3657600" lvl="7" indent="-482600" algn="l">
              <a:lnSpc>
                <a:spcPct val="90000"/>
              </a:lnSpc>
              <a:spcBef>
                <a:spcPts val="1000"/>
              </a:spcBef>
              <a:spcAft>
                <a:spcPts val="0"/>
              </a:spcAft>
              <a:buClr>
                <a:schemeClr val="dk1"/>
              </a:buClr>
              <a:buSzPts val="4000"/>
              <a:buChar char="•"/>
              <a:defRPr sz="4000"/>
            </a:lvl8pPr>
            <a:lvl9pPr marL="4114800" lvl="8" indent="-482600" algn="l">
              <a:lnSpc>
                <a:spcPct val="90000"/>
              </a:lnSpc>
              <a:spcBef>
                <a:spcPts val="1000"/>
              </a:spcBef>
              <a:spcAft>
                <a:spcPts val="0"/>
              </a:spcAft>
              <a:buClr>
                <a:schemeClr val="dk1"/>
              </a:buClr>
              <a:buSzPts val="4000"/>
              <a:buChar char="•"/>
              <a:defRPr sz="4000"/>
            </a:lvl9pPr>
          </a:lstStyle>
          <a:p>
            <a:endParaRPr/>
          </a:p>
        </p:txBody>
      </p:sp>
      <p:sp>
        <p:nvSpPr>
          <p:cNvPr id="607" name="Google Shape;607;p89"/>
          <p:cNvSpPr txBox="1">
            <a:spLocks noGrp="1"/>
          </p:cNvSpPr>
          <p:nvPr>
            <p:ph type="body" idx="2"/>
          </p:nvPr>
        </p:nvSpPr>
        <p:spPr>
          <a:xfrm>
            <a:off x="1679577" y="4114800"/>
            <a:ext cx="7864474"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08" name="Google Shape;608;p89"/>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09" name="Google Shape;609;p89"/>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10" name="Google Shape;610;p89"/>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1"/>
        <p:cNvGrpSpPr/>
        <p:nvPr/>
      </p:nvGrpSpPr>
      <p:grpSpPr>
        <a:xfrm>
          <a:off x="0" y="0"/>
          <a:ext cx="0" cy="0"/>
          <a:chOff x="0" y="0"/>
          <a:chExt cx="0" cy="0"/>
        </a:xfrm>
      </p:grpSpPr>
      <p:sp>
        <p:nvSpPr>
          <p:cNvPr id="612" name="Google Shape;612;p90"/>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400"/>
              <a:buFont typeface="Calibri"/>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3" name="Google Shape;613;p90"/>
          <p:cNvSpPr>
            <a:spLocks noGrp="1"/>
          </p:cNvSpPr>
          <p:nvPr>
            <p:ph type="pic" idx="2"/>
          </p:nvPr>
        </p:nvSpPr>
        <p:spPr>
          <a:xfrm>
            <a:off x="10366376" y="1974851"/>
            <a:ext cx="12344400" cy="9747250"/>
          </a:xfrm>
          <a:prstGeom prst="rect">
            <a:avLst/>
          </a:prstGeom>
          <a:noFill/>
          <a:ln>
            <a:noFill/>
          </a:ln>
        </p:spPr>
      </p:sp>
      <p:sp>
        <p:nvSpPr>
          <p:cNvPr id="614" name="Google Shape;614;p90"/>
          <p:cNvSpPr txBox="1">
            <a:spLocks noGrp="1"/>
          </p:cNvSpPr>
          <p:nvPr>
            <p:ph type="body" idx="1"/>
          </p:nvPr>
        </p:nvSpPr>
        <p:spPr>
          <a:xfrm>
            <a:off x="1679577" y="4114800"/>
            <a:ext cx="7864474" cy="76231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2000"/>
              </a:spcBef>
              <a:spcAft>
                <a:spcPts val="0"/>
              </a:spcAft>
              <a:buClr>
                <a:schemeClr val="dk1"/>
              </a:buClr>
              <a:buSzPts val="3200"/>
              <a:buNone/>
              <a:defRPr sz="3200"/>
            </a:lvl1pPr>
            <a:lvl2pPr marL="914400" lvl="1" indent="-228600" algn="l">
              <a:lnSpc>
                <a:spcPct val="90000"/>
              </a:lnSpc>
              <a:spcBef>
                <a:spcPts val="1000"/>
              </a:spcBef>
              <a:spcAft>
                <a:spcPts val="0"/>
              </a:spcAft>
              <a:buClr>
                <a:schemeClr val="dk1"/>
              </a:buClr>
              <a:buSzPts val="2800"/>
              <a:buNone/>
              <a:defRPr sz="2800"/>
            </a:lvl2pPr>
            <a:lvl3pPr marL="1371600" lvl="2" indent="-228600" algn="l">
              <a:lnSpc>
                <a:spcPct val="90000"/>
              </a:lnSpc>
              <a:spcBef>
                <a:spcPts val="1000"/>
              </a:spcBef>
              <a:spcAft>
                <a:spcPts val="0"/>
              </a:spcAft>
              <a:buClr>
                <a:schemeClr val="dk1"/>
              </a:buClr>
              <a:buSzPts val="2400"/>
              <a:buNone/>
              <a:defRPr sz="2400"/>
            </a:lvl3pPr>
            <a:lvl4pPr marL="1828800" lvl="3" indent="-228600" algn="l">
              <a:lnSpc>
                <a:spcPct val="90000"/>
              </a:lnSpc>
              <a:spcBef>
                <a:spcPts val="1000"/>
              </a:spcBef>
              <a:spcAft>
                <a:spcPts val="0"/>
              </a:spcAft>
              <a:buClr>
                <a:schemeClr val="dk1"/>
              </a:buClr>
              <a:buSzPts val="2000"/>
              <a:buNone/>
              <a:defRPr sz="2000"/>
            </a:lvl4pPr>
            <a:lvl5pPr marL="2286000" lvl="4" indent="-228600" algn="l">
              <a:lnSpc>
                <a:spcPct val="90000"/>
              </a:lnSpc>
              <a:spcBef>
                <a:spcPts val="1000"/>
              </a:spcBef>
              <a:spcAft>
                <a:spcPts val="0"/>
              </a:spcAft>
              <a:buClr>
                <a:schemeClr val="dk1"/>
              </a:buClr>
              <a:buSzPts val="2000"/>
              <a:buNone/>
              <a:defRPr sz="2000"/>
            </a:lvl5pPr>
            <a:lvl6pPr marL="2743200" lvl="5" indent="-228600" algn="l">
              <a:lnSpc>
                <a:spcPct val="90000"/>
              </a:lnSpc>
              <a:spcBef>
                <a:spcPts val="1000"/>
              </a:spcBef>
              <a:spcAft>
                <a:spcPts val="0"/>
              </a:spcAft>
              <a:buClr>
                <a:schemeClr val="dk1"/>
              </a:buClr>
              <a:buSzPts val="2000"/>
              <a:buNone/>
              <a:defRPr sz="2000"/>
            </a:lvl6pPr>
            <a:lvl7pPr marL="3200400" lvl="6" indent="-228600" algn="l">
              <a:lnSpc>
                <a:spcPct val="90000"/>
              </a:lnSpc>
              <a:spcBef>
                <a:spcPts val="1000"/>
              </a:spcBef>
              <a:spcAft>
                <a:spcPts val="0"/>
              </a:spcAft>
              <a:buClr>
                <a:schemeClr val="dk1"/>
              </a:buClr>
              <a:buSzPts val="2000"/>
              <a:buNone/>
              <a:defRPr sz="2000"/>
            </a:lvl7pPr>
            <a:lvl8pPr marL="3657600" lvl="7" indent="-228600" algn="l">
              <a:lnSpc>
                <a:spcPct val="90000"/>
              </a:lnSpc>
              <a:spcBef>
                <a:spcPts val="1000"/>
              </a:spcBef>
              <a:spcAft>
                <a:spcPts val="0"/>
              </a:spcAft>
              <a:buClr>
                <a:schemeClr val="dk1"/>
              </a:buClr>
              <a:buSzPts val="2000"/>
              <a:buNone/>
              <a:defRPr sz="2000"/>
            </a:lvl8pPr>
            <a:lvl9pPr marL="4114800" lvl="8" indent="-228600" algn="l">
              <a:lnSpc>
                <a:spcPct val="90000"/>
              </a:lnSpc>
              <a:spcBef>
                <a:spcPts val="1000"/>
              </a:spcBef>
              <a:spcAft>
                <a:spcPts val="0"/>
              </a:spcAft>
              <a:buClr>
                <a:schemeClr val="dk1"/>
              </a:buClr>
              <a:buSzPts val="2000"/>
              <a:buNone/>
              <a:defRPr sz="2000"/>
            </a:lvl9pPr>
          </a:lstStyle>
          <a:p>
            <a:endParaRPr/>
          </a:p>
        </p:txBody>
      </p:sp>
      <p:sp>
        <p:nvSpPr>
          <p:cNvPr id="615" name="Google Shape;615;p90"/>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16" name="Google Shape;616;p90"/>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17" name="Google Shape;617;p90"/>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8"/>
        <p:cNvGrpSpPr/>
        <p:nvPr/>
      </p:nvGrpSpPr>
      <p:grpSpPr>
        <a:xfrm>
          <a:off x="0" y="0"/>
          <a:ext cx="0" cy="0"/>
          <a:chOff x="0" y="0"/>
          <a:chExt cx="0" cy="0"/>
        </a:xfrm>
      </p:grpSpPr>
      <p:sp>
        <p:nvSpPr>
          <p:cNvPr id="619" name="Google Shape;619;p91"/>
          <p:cNvSpPr txBox="1">
            <a:spLocks noGrp="1"/>
          </p:cNvSpPr>
          <p:nvPr>
            <p:ph type="title"/>
          </p:nvPr>
        </p:nvSpPr>
        <p:spPr>
          <a:xfrm>
            <a:off x="1676400" y="730251"/>
            <a:ext cx="21031199" cy="2651126"/>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0" name="Google Shape;620;p91"/>
          <p:cNvSpPr txBox="1">
            <a:spLocks noGrp="1"/>
          </p:cNvSpPr>
          <p:nvPr>
            <p:ph type="body" idx="1"/>
          </p:nvPr>
        </p:nvSpPr>
        <p:spPr>
          <a:xfrm rot="5400000">
            <a:off x="7840662" y="-2513012"/>
            <a:ext cx="8702676" cy="2103119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21" name="Google Shape;621;p91"/>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22" name="Google Shape;622;p91"/>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23" name="Google Shape;623;p91"/>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24"/>
        <p:cNvGrpSpPr/>
        <p:nvPr/>
      </p:nvGrpSpPr>
      <p:grpSpPr>
        <a:xfrm>
          <a:off x="0" y="0"/>
          <a:ext cx="0" cy="0"/>
          <a:chOff x="0" y="0"/>
          <a:chExt cx="0" cy="0"/>
        </a:xfrm>
      </p:grpSpPr>
      <p:sp>
        <p:nvSpPr>
          <p:cNvPr id="625" name="Google Shape;625;p92"/>
          <p:cNvSpPr txBox="1">
            <a:spLocks noGrp="1"/>
          </p:cNvSpPr>
          <p:nvPr>
            <p:ph type="title"/>
          </p:nvPr>
        </p:nvSpPr>
        <p:spPr>
          <a:xfrm rot="5400000">
            <a:off x="14266862" y="3913188"/>
            <a:ext cx="11623676" cy="52578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6" name="Google Shape;626;p92"/>
          <p:cNvSpPr txBox="1">
            <a:spLocks noGrp="1"/>
          </p:cNvSpPr>
          <p:nvPr>
            <p:ph type="body" idx="1"/>
          </p:nvPr>
        </p:nvSpPr>
        <p:spPr>
          <a:xfrm rot="5400000">
            <a:off x="3598862" y="-1192212"/>
            <a:ext cx="11623676" cy="15468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2000"/>
              </a:spcBef>
              <a:spcAft>
                <a:spcPts val="0"/>
              </a:spcAft>
              <a:buClr>
                <a:schemeClr val="dk1"/>
              </a:buClr>
              <a:buSzPts val="1800"/>
              <a:buChar char="•"/>
              <a:defRPr/>
            </a:lvl1pPr>
            <a:lvl2pPr marL="914400" lvl="1" indent="-342900" algn="l">
              <a:lnSpc>
                <a:spcPct val="90000"/>
              </a:lnSpc>
              <a:spcBef>
                <a:spcPts val="1000"/>
              </a:spcBef>
              <a:spcAft>
                <a:spcPts val="0"/>
              </a:spcAft>
              <a:buClr>
                <a:schemeClr val="dk1"/>
              </a:buClr>
              <a:buSzPts val="1800"/>
              <a:buChar char="•"/>
              <a:defRPr/>
            </a:lvl2pPr>
            <a:lvl3pPr marL="1371600" lvl="2" indent="-342900" algn="l">
              <a:lnSpc>
                <a:spcPct val="90000"/>
              </a:lnSpc>
              <a:spcBef>
                <a:spcPts val="1000"/>
              </a:spcBef>
              <a:spcAft>
                <a:spcPts val="0"/>
              </a:spcAft>
              <a:buClr>
                <a:schemeClr val="dk1"/>
              </a:buClr>
              <a:buSzPts val="1800"/>
              <a:buChar char="•"/>
              <a:defRPr/>
            </a:lvl3pPr>
            <a:lvl4pPr marL="1828800" lvl="3" indent="-342900" algn="l">
              <a:lnSpc>
                <a:spcPct val="90000"/>
              </a:lnSpc>
              <a:spcBef>
                <a:spcPts val="1000"/>
              </a:spcBef>
              <a:spcAft>
                <a:spcPts val="0"/>
              </a:spcAft>
              <a:buClr>
                <a:schemeClr val="dk1"/>
              </a:buClr>
              <a:buSzPts val="1800"/>
              <a:buChar char="•"/>
              <a:defRPr/>
            </a:lvl4pPr>
            <a:lvl5pPr marL="2286000" lvl="4" indent="-342900" algn="l">
              <a:lnSpc>
                <a:spcPct val="90000"/>
              </a:lnSpc>
              <a:spcBef>
                <a:spcPts val="1000"/>
              </a:spcBef>
              <a:spcAft>
                <a:spcPts val="0"/>
              </a:spcAft>
              <a:buClr>
                <a:schemeClr val="dk1"/>
              </a:buClr>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1000"/>
              </a:spcBef>
              <a:spcAft>
                <a:spcPts val="0"/>
              </a:spcAft>
              <a:buClr>
                <a:schemeClr val="dk1"/>
              </a:buClr>
              <a:buSzPts val="1800"/>
              <a:buChar char="•"/>
              <a:defRPr/>
            </a:lvl7pPr>
            <a:lvl8pPr marL="3657600" lvl="7" indent="-342900" algn="l">
              <a:lnSpc>
                <a:spcPct val="90000"/>
              </a:lnSpc>
              <a:spcBef>
                <a:spcPts val="1000"/>
              </a:spcBef>
              <a:spcAft>
                <a:spcPts val="0"/>
              </a:spcAft>
              <a:buClr>
                <a:schemeClr val="dk1"/>
              </a:buClr>
              <a:buSzPts val="1800"/>
              <a:buChar char="•"/>
              <a:defRPr/>
            </a:lvl8pPr>
            <a:lvl9pPr marL="4114800" lvl="8" indent="-342900" algn="l">
              <a:lnSpc>
                <a:spcPct val="90000"/>
              </a:lnSpc>
              <a:spcBef>
                <a:spcPts val="1000"/>
              </a:spcBef>
              <a:spcAft>
                <a:spcPts val="0"/>
              </a:spcAft>
              <a:buClr>
                <a:schemeClr val="dk1"/>
              </a:buClr>
              <a:buSzPts val="1800"/>
              <a:buChar char="•"/>
              <a:defRPr/>
            </a:lvl9pPr>
          </a:lstStyle>
          <a:p>
            <a:endParaRPr/>
          </a:p>
        </p:txBody>
      </p:sp>
      <p:sp>
        <p:nvSpPr>
          <p:cNvPr id="627" name="Google Shape;627;p92"/>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28" name="Google Shape;628;p92"/>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rgbClr val="888888"/>
              </a:buClr>
              <a:buSzPts val="1800"/>
              <a:buNone/>
              <a:defRPr/>
            </a:lvl1pPr>
            <a:lvl2pPr lvl="1" algn="l">
              <a:lnSpc>
                <a:spcPct val="100000"/>
              </a:lnSpc>
              <a:spcBef>
                <a:spcPts val="0"/>
              </a:spcBef>
              <a:spcAft>
                <a:spcPts val="0"/>
              </a:spcAft>
              <a:buClr>
                <a:srgbClr val="5E5E5E"/>
              </a:buClr>
              <a:buSzPts val="1800"/>
              <a:buNone/>
              <a:defRPr/>
            </a:lvl2pPr>
            <a:lvl3pPr lvl="2" algn="l">
              <a:lnSpc>
                <a:spcPct val="100000"/>
              </a:lnSpc>
              <a:spcBef>
                <a:spcPts val="0"/>
              </a:spcBef>
              <a:spcAft>
                <a:spcPts val="0"/>
              </a:spcAft>
              <a:buClr>
                <a:srgbClr val="5E5E5E"/>
              </a:buClr>
              <a:buSzPts val="1800"/>
              <a:buNone/>
              <a:defRPr/>
            </a:lvl3pPr>
            <a:lvl4pPr lvl="3" algn="l">
              <a:lnSpc>
                <a:spcPct val="100000"/>
              </a:lnSpc>
              <a:spcBef>
                <a:spcPts val="0"/>
              </a:spcBef>
              <a:spcAft>
                <a:spcPts val="0"/>
              </a:spcAft>
              <a:buClr>
                <a:srgbClr val="5E5E5E"/>
              </a:buClr>
              <a:buSzPts val="1800"/>
              <a:buNone/>
              <a:defRPr/>
            </a:lvl4pPr>
            <a:lvl5pPr lvl="4" algn="l">
              <a:lnSpc>
                <a:spcPct val="100000"/>
              </a:lnSpc>
              <a:spcBef>
                <a:spcPts val="0"/>
              </a:spcBef>
              <a:spcAft>
                <a:spcPts val="0"/>
              </a:spcAft>
              <a:buClr>
                <a:srgbClr val="5E5E5E"/>
              </a:buClr>
              <a:buSzPts val="1800"/>
              <a:buNone/>
              <a:defRPr/>
            </a:lvl5pPr>
            <a:lvl6pPr lvl="5" algn="l">
              <a:lnSpc>
                <a:spcPct val="100000"/>
              </a:lnSpc>
              <a:spcBef>
                <a:spcPts val="0"/>
              </a:spcBef>
              <a:spcAft>
                <a:spcPts val="0"/>
              </a:spcAft>
              <a:buClr>
                <a:srgbClr val="5E5E5E"/>
              </a:buClr>
              <a:buSzPts val="1800"/>
              <a:buNone/>
              <a:defRPr/>
            </a:lvl6pPr>
            <a:lvl7pPr lvl="6" algn="l">
              <a:lnSpc>
                <a:spcPct val="100000"/>
              </a:lnSpc>
              <a:spcBef>
                <a:spcPts val="0"/>
              </a:spcBef>
              <a:spcAft>
                <a:spcPts val="0"/>
              </a:spcAft>
              <a:buClr>
                <a:srgbClr val="5E5E5E"/>
              </a:buClr>
              <a:buSzPts val="1800"/>
              <a:buNone/>
              <a:defRPr/>
            </a:lvl7pPr>
            <a:lvl8pPr lvl="7" algn="l">
              <a:lnSpc>
                <a:spcPct val="100000"/>
              </a:lnSpc>
              <a:spcBef>
                <a:spcPts val="0"/>
              </a:spcBef>
              <a:spcAft>
                <a:spcPts val="0"/>
              </a:spcAft>
              <a:buClr>
                <a:srgbClr val="5E5E5E"/>
              </a:buClr>
              <a:buSzPts val="1800"/>
              <a:buNone/>
              <a:defRPr/>
            </a:lvl8pPr>
            <a:lvl9pPr lvl="8" algn="l">
              <a:lnSpc>
                <a:spcPct val="100000"/>
              </a:lnSpc>
              <a:spcBef>
                <a:spcPts val="0"/>
              </a:spcBef>
              <a:spcAft>
                <a:spcPts val="0"/>
              </a:spcAft>
              <a:buClr>
                <a:srgbClr val="5E5E5E"/>
              </a:buClr>
              <a:buSzPts val="1800"/>
              <a:buNone/>
              <a:defRPr/>
            </a:lvl9pPr>
          </a:lstStyle>
          <a:p>
            <a:endParaRPr/>
          </a:p>
        </p:txBody>
      </p:sp>
      <p:sp>
        <p:nvSpPr>
          <p:cNvPr id="629" name="Google Shape;629;p92"/>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lvl="0" indent="0" algn="r">
              <a:lnSpc>
                <a:spcPct val="100000"/>
              </a:lnSpc>
              <a:spcBef>
                <a:spcPts val="0"/>
              </a:spcBef>
              <a:spcAft>
                <a:spcPts val="0"/>
              </a:spcAft>
              <a:buClr>
                <a:srgbClr val="888888"/>
              </a:buClr>
              <a:buSzPts val="2400"/>
              <a:buFont typeface="Avenir"/>
              <a:buNone/>
              <a:defRPr>
                <a:solidFill>
                  <a:srgbClr val="888888"/>
                </a:solidFill>
              </a:defRPr>
            </a:lvl1pPr>
            <a:lvl2pPr marL="0" lvl="1" indent="0" algn="r">
              <a:lnSpc>
                <a:spcPct val="100000"/>
              </a:lnSpc>
              <a:spcBef>
                <a:spcPts val="0"/>
              </a:spcBef>
              <a:spcAft>
                <a:spcPts val="0"/>
              </a:spcAft>
              <a:buClr>
                <a:srgbClr val="888888"/>
              </a:buClr>
              <a:buSzPts val="2400"/>
              <a:buFont typeface="Avenir"/>
              <a:buNone/>
              <a:defRPr>
                <a:solidFill>
                  <a:srgbClr val="888888"/>
                </a:solidFill>
              </a:defRPr>
            </a:lvl2pPr>
            <a:lvl3pPr marL="0" lvl="2" indent="0" algn="r">
              <a:lnSpc>
                <a:spcPct val="100000"/>
              </a:lnSpc>
              <a:spcBef>
                <a:spcPts val="0"/>
              </a:spcBef>
              <a:spcAft>
                <a:spcPts val="0"/>
              </a:spcAft>
              <a:buClr>
                <a:srgbClr val="888888"/>
              </a:buClr>
              <a:buSzPts val="2400"/>
              <a:buFont typeface="Avenir"/>
              <a:buNone/>
              <a:defRPr>
                <a:solidFill>
                  <a:srgbClr val="888888"/>
                </a:solidFill>
              </a:defRPr>
            </a:lvl3pPr>
            <a:lvl4pPr marL="0" lvl="3" indent="0" algn="r">
              <a:lnSpc>
                <a:spcPct val="100000"/>
              </a:lnSpc>
              <a:spcBef>
                <a:spcPts val="0"/>
              </a:spcBef>
              <a:spcAft>
                <a:spcPts val="0"/>
              </a:spcAft>
              <a:buClr>
                <a:srgbClr val="888888"/>
              </a:buClr>
              <a:buSzPts val="2400"/>
              <a:buFont typeface="Avenir"/>
              <a:buNone/>
              <a:defRPr>
                <a:solidFill>
                  <a:srgbClr val="888888"/>
                </a:solidFill>
              </a:defRPr>
            </a:lvl4pPr>
            <a:lvl5pPr marL="0" lvl="4" indent="0" algn="r">
              <a:lnSpc>
                <a:spcPct val="100000"/>
              </a:lnSpc>
              <a:spcBef>
                <a:spcPts val="0"/>
              </a:spcBef>
              <a:spcAft>
                <a:spcPts val="0"/>
              </a:spcAft>
              <a:buClr>
                <a:srgbClr val="888888"/>
              </a:buClr>
              <a:buSzPts val="2400"/>
              <a:buFont typeface="Avenir"/>
              <a:buNone/>
              <a:defRPr>
                <a:solidFill>
                  <a:srgbClr val="888888"/>
                </a:solidFill>
              </a:defRPr>
            </a:lvl5pPr>
            <a:lvl6pPr marL="0" lvl="5" indent="0" algn="r">
              <a:lnSpc>
                <a:spcPct val="100000"/>
              </a:lnSpc>
              <a:spcBef>
                <a:spcPts val="0"/>
              </a:spcBef>
              <a:spcAft>
                <a:spcPts val="0"/>
              </a:spcAft>
              <a:buClr>
                <a:srgbClr val="888888"/>
              </a:buClr>
              <a:buSzPts val="2400"/>
              <a:buFont typeface="Avenir"/>
              <a:buNone/>
              <a:defRPr>
                <a:solidFill>
                  <a:srgbClr val="888888"/>
                </a:solidFill>
              </a:defRPr>
            </a:lvl6pPr>
            <a:lvl7pPr marL="0" lvl="6" indent="0" algn="r">
              <a:lnSpc>
                <a:spcPct val="100000"/>
              </a:lnSpc>
              <a:spcBef>
                <a:spcPts val="0"/>
              </a:spcBef>
              <a:spcAft>
                <a:spcPts val="0"/>
              </a:spcAft>
              <a:buClr>
                <a:srgbClr val="888888"/>
              </a:buClr>
              <a:buSzPts val="2400"/>
              <a:buFont typeface="Avenir"/>
              <a:buNone/>
              <a:defRPr>
                <a:solidFill>
                  <a:srgbClr val="888888"/>
                </a:solidFill>
              </a:defRPr>
            </a:lvl7pPr>
            <a:lvl8pPr marL="0" lvl="7" indent="0" algn="r">
              <a:lnSpc>
                <a:spcPct val="100000"/>
              </a:lnSpc>
              <a:spcBef>
                <a:spcPts val="0"/>
              </a:spcBef>
              <a:spcAft>
                <a:spcPts val="0"/>
              </a:spcAft>
              <a:buClr>
                <a:srgbClr val="888888"/>
              </a:buClr>
              <a:buSzPts val="2400"/>
              <a:buFont typeface="Avenir"/>
              <a:buNone/>
              <a:defRPr>
                <a:solidFill>
                  <a:srgbClr val="888888"/>
                </a:solidFill>
              </a:defRPr>
            </a:lvl8pPr>
            <a:lvl9pPr marL="0" lvl="8" indent="0" algn="r">
              <a:lnSpc>
                <a:spcPct val="100000"/>
              </a:lnSpc>
              <a:spcBef>
                <a:spcPts val="0"/>
              </a:spcBef>
              <a:spcAft>
                <a:spcPts val="0"/>
              </a:spcAft>
              <a:buClr>
                <a:srgbClr val="888888"/>
              </a:buClr>
              <a:buSzPts val="2400"/>
              <a:buFont typeface="Avenir"/>
              <a:buNone/>
              <a:defRPr>
                <a:solidFill>
                  <a:srgbClr val="888888"/>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14_Device 5" type="tx">
  <p:cSld name="TITLE_AND_BODY">
    <p:spTree>
      <p:nvGrpSpPr>
        <p:cNvPr id="1" name="Shape 634"/>
        <p:cNvGrpSpPr/>
        <p:nvPr/>
      </p:nvGrpSpPr>
      <p:grpSpPr>
        <a:xfrm>
          <a:off x="0" y="0"/>
          <a:ext cx="0" cy="0"/>
          <a:chOff x="0" y="0"/>
          <a:chExt cx="0" cy="0"/>
        </a:xfrm>
      </p:grpSpPr>
      <p:sp>
        <p:nvSpPr>
          <p:cNvPr id="635" name="Google Shape;635;p16"/>
          <p:cNvSpPr txBox="1">
            <a:spLocks noGrp="1"/>
          </p:cNvSpPr>
          <p:nvPr>
            <p:ph type="sldNum" idx="12"/>
          </p:nvPr>
        </p:nvSpPr>
        <p:spPr>
          <a:xfrm>
            <a:off x="22707600" y="13018665"/>
            <a:ext cx="292100" cy="254001"/>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A5A58D"/>
              </a:buClr>
              <a:buSzPts val="2000"/>
              <a:buFont typeface="Arial"/>
              <a:buNone/>
              <a:defRPr sz="2000" b="0" i="0" u="none" strike="noStrike" cap="none">
                <a:solidFill>
                  <a:srgbClr val="A5A58D"/>
                </a:solidFill>
                <a:latin typeface="Arial"/>
                <a:ea typeface="Arial"/>
                <a:cs typeface="Arial"/>
                <a:sym typeface="Arial"/>
              </a:defRPr>
            </a:lvl1pPr>
            <a:lvl2pPr marL="0" lvl="1" indent="0" algn="l">
              <a:lnSpc>
                <a:spcPct val="100000"/>
              </a:lnSpc>
              <a:spcBef>
                <a:spcPts val="0"/>
              </a:spcBef>
              <a:spcAft>
                <a:spcPts val="0"/>
              </a:spcAft>
              <a:buClr>
                <a:srgbClr val="A5A58D"/>
              </a:buClr>
              <a:buSzPts val="2000"/>
              <a:buFont typeface="Arial"/>
              <a:buNone/>
              <a:defRPr sz="2000" b="0" i="0" u="none" strike="noStrike" cap="none">
                <a:solidFill>
                  <a:srgbClr val="A5A58D"/>
                </a:solidFill>
                <a:latin typeface="Arial"/>
                <a:ea typeface="Arial"/>
                <a:cs typeface="Arial"/>
                <a:sym typeface="Arial"/>
              </a:defRPr>
            </a:lvl2pPr>
            <a:lvl3pPr marL="0" lvl="2" indent="0" algn="l">
              <a:lnSpc>
                <a:spcPct val="100000"/>
              </a:lnSpc>
              <a:spcBef>
                <a:spcPts val="0"/>
              </a:spcBef>
              <a:spcAft>
                <a:spcPts val="0"/>
              </a:spcAft>
              <a:buClr>
                <a:srgbClr val="A5A58D"/>
              </a:buClr>
              <a:buSzPts val="2000"/>
              <a:buFont typeface="Arial"/>
              <a:buNone/>
              <a:defRPr sz="2000" b="0" i="0" u="none" strike="noStrike" cap="none">
                <a:solidFill>
                  <a:srgbClr val="A5A58D"/>
                </a:solidFill>
                <a:latin typeface="Arial"/>
                <a:ea typeface="Arial"/>
                <a:cs typeface="Arial"/>
                <a:sym typeface="Arial"/>
              </a:defRPr>
            </a:lvl3pPr>
            <a:lvl4pPr marL="0" lvl="3" indent="0" algn="l">
              <a:lnSpc>
                <a:spcPct val="100000"/>
              </a:lnSpc>
              <a:spcBef>
                <a:spcPts val="0"/>
              </a:spcBef>
              <a:spcAft>
                <a:spcPts val="0"/>
              </a:spcAft>
              <a:buClr>
                <a:srgbClr val="A5A58D"/>
              </a:buClr>
              <a:buSzPts val="2000"/>
              <a:buFont typeface="Arial"/>
              <a:buNone/>
              <a:defRPr sz="2000" b="0" i="0" u="none" strike="noStrike" cap="none">
                <a:solidFill>
                  <a:srgbClr val="A5A58D"/>
                </a:solidFill>
                <a:latin typeface="Arial"/>
                <a:ea typeface="Arial"/>
                <a:cs typeface="Arial"/>
                <a:sym typeface="Arial"/>
              </a:defRPr>
            </a:lvl4pPr>
            <a:lvl5pPr marL="0" lvl="4" indent="0" algn="l">
              <a:lnSpc>
                <a:spcPct val="100000"/>
              </a:lnSpc>
              <a:spcBef>
                <a:spcPts val="0"/>
              </a:spcBef>
              <a:spcAft>
                <a:spcPts val="0"/>
              </a:spcAft>
              <a:buClr>
                <a:srgbClr val="A5A58D"/>
              </a:buClr>
              <a:buSzPts val="2000"/>
              <a:buFont typeface="Arial"/>
              <a:buNone/>
              <a:defRPr sz="2000" b="0" i="0" u="none" strike="noStrike" cap="none">
                <a:solidFill>
                  <a:srgbClr val="A5A58D"/>
                </a:solidFill>
                <a:latin typeface="Arial"/>
                <a:ea typeface="Arial"/>
                <a:cs typeface="Arial"/>
                <a:sym typeface="Arial"/>
              </a:defRPr>
            </a:lvl5pPr>
            <a:lvl6pPr marL="0" lvl="5" indent="0" algn="l">
              <a:lnSpc>
                <a:spcPct val="100000"/>
              </a:lnSpc>
              <a:spcBef>
                <a:spcPts val="0"/>
              </a:spcBef>
              <a:spcAft>
                <a:spcPts val="0"/>
              </a:spcAft>
              <a:buClr>
                <a:srgbClr val="A5A58D"/>
              </a:buClr>
              <a:buSzPts val="2000"/>
              <a:buFont typeface="Arial"/>
              <a:buNone/>
              <a:defRPr sz="2000" b="0" i="0" u="none" strike="noStrike" cap="none">
                <a:solidFill>
                  <a:srgbClr val="A5A58D"/>
                </a:solidFill>
                <a:latin typeface="Arial"/>
                <a:ea typeface="Arial"/>
                <a:cs typeface="Arial"/>
                <a:sym typeface="Arial"/>
              </a:defRPr>
            </a:lvl6pPr>
            <a:lvl7pPr marL="0" lvl="6" indent="0" algn="l">
              <a:lnSpc>
                <a:spcPct val="100000"/>
              </a:lnSpc>
              <a:spcBef>
                <a:spcPts val="0"/>
              </a:spcBef>
              <a:spcAft>
                <a:spcPts val="0"/>
              </a:spcAft>
              <a:buClr>
                <a:srgbClr val="A5A58D"/>
              </a:buClr>
              <a:buSzPts val="2000"/>
              <a:buFont typeface="Arial"/>
              <a:buNone/>
              <a:defRPr sz="2000" b="0" i="0" u="none" strike="noStrike" cap="none">
                <a:solidFill>
                  <a:srgbClr val="A5A58D"/>
                </a:solidFill>
                <a:latin typeface="Arial"/>
                <a:ea typeface="Arial"/>
                <a:cs typeface="Arial"/>
                <a:sym typeface="Arial"/>
              </a:defRPr>
            </a:lvl7pPr>
            <a:lvl8pPr marL="0" lvl="7" indent="0" algn="l">
              <a:lnSpc>
                <a:spcPct val="100000"/>
              </a:lnSpc>
              <a:spcBef>
                <a:spcPts val="0"/>
              </a:spcBef>
              <a:spcAft>
                <a:spcPts val="0"/>
              </a:spcAft>
              <a:buClr>
                <a:srgbClr val="A5A58D"/>
              </a:buClr>
              <a:buSzPts val="2000"/>
              <a:buFont typeface="Arial"/>
              <a:buNone/>
              <a:defRPr sz="2000" b="0" i="0" u="none" strike="noStrike" cap="none">
                <a:solidFill>
                  <a:srgbClr val="A5A58D"/>
                </a:solidFill>
                <a:latin typeface="Arial"/>
                <a:ea typeface="Arial"/>
                <a:cs typeface="Arial"/>
                <a:sym typeface="Arial"/>
              </a:defRPr>
            </a:lvl8pPr>
            <a:lvl9pPr marL="0" lvl="8" indent="0" algn="l">
              <a:lnSpc>
                <a:spcPct val="100000"/>
              </a:lnSpc>
              <a:spcBef>
                <a:spcPts val="0"/>
              </a:spcBef>
              <a:spcAft>
                <a:spcPts val="0"/>
              </a:spcAft>
              <a:buClr>
                <a:srgbClr val="A5A58D"/>
              </a:buClr>
              <a:buSzPts val="2000"/>
              <a:buFont typeface="Arial"/>
              <a:buNone/>
              <a:defRPr sz="2000" b="0" i="0" u="none" strike="noStrike" cap="none">
                <a:solidFill>
                  <a:srgbClr val="A5A58D"/>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636" name="Google Shape;636;p16"/>
          <p:cNvSpPr>
            <a:spLocks noGrp="1"/>
          </p:cNvSpPr>
          <p:nvPr>
            <p:ph type="pic" idx="2"/>
          </p:nvPr>
        </p:nvSpPr>
        <p:spPr>
          <a:xfrm>
            <a:off x="0" y="0"/>
            <a:ext cx="24384001" cy="8985740"/>
          </a:xfrm>
          <a:prstGeom prst="rect">
            <a:avLst/>
          </a:prstGeom>
          <a:noFill/>
          <a:ln>
            <a:noFill/>
          </a:ln>
        </p:spPr>
      </p:sp>
      <p:sp>
        <p:nvSpPr>
          <p:cNvPr id="637" name="Google Shape;637;p16"/>
          <p:cNvSpPr txBox="1">
            <a:spLocks noGrp="1"/>
          </p:cNvSpPr>
          <p:nvPr>
            <p:ph type="title"/>
          </p:nvPr>
        </p:nvSpPr>
        <p:spPr>
          <a:xfrm>
            <a:off x="6953250" y="6858000"/>
            <a:ext cx="10477500" cy="2127739"/>
          </a:xfrm>
          <a:prstGeom prst="rect">
            <a:avLst/>
          </a:prstGeom>
          <a:solidFill>
            <a:srgbClr val="FFFFFF"/>
          </a:solidFill>
          <a:ln>
            <a:noFill/>
          </a:ln>
        </p:spPr>
        <p:txBody>
          <a:bodyPr spcFirstLastPara="1" wrap="square" lIns="365750" tIns="365750" rIns="365750" bIns="365750" anchor="ctr" anchorCtr="0">
            <a:normAutofit/>
          </a:bodyPr>
          <a:lstStyle>
            <a:lvl1pPr lvl="0" algn="ctr">
              <a:lnSpc>
                <a:spcPct val="90000"/>
              </a:lnSpc>
              <a:spcBef>
                <a:spcPts val="0"/>
              </a:spcBef>
              <a:spcAft>
                <a:spcPts val="0"/>
              </a:spcAft>
              <a:buClr>
                <a:srgbClr val="964040"/>
              </a:buClr>
              <a:buSzPts val="7200"/>
              <a:buFont typeface="Arial"/>
              <a:buNone/>
              <a:defRPr sz="7200" b="0">
                <a:solidFill>
                  <a:srgbClr val="964040"/>
                </a:solidFill>
                <a:latin typeface="Arial"/>
                <a:ea typeface="Arial"/>
                <a:cs typeface="Arial"/>
                <a:sym typeface="Arial"/>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38" name="Google Shape;638;p16"/>
          <p:cNvSpPr txBox="1">
            <a:spLocks noGrp="1"/>
          </p:cNvSpPr>
          <p:nvPr>
            <p:ph type="body" idx="1"/>
          </p:nvPr>
        </p:nvSpPr>
        <p:spPr>
          <a:xfrm>
            <a:off x="6953250" y="8985738"/>
            <a:ext cx="10477500" cy="2787162"/>
          </a:xfrm>
          <a:prstGeom prst="rect">
            <a:avLst/>
          </a:prstGeom>
          <a:solidFill>
            <a:srgbClr val="F7F7F2"/>
          </a:solidFill>
          <a:ln>
            <a:noFill/>
          </a:ln>
        </p:spPr>
        <p:txBody>
          <a:bodyPr spcFirstLastPara="1" wrap="square" lIns="365750" tIns="365750" rIns="365750" bIns="365750" anchor="ctr" anchorCtr="0">
            <a:normAutofit/>
          </a:bodyPr>
          <a:lstStyle>
            <a:lvl1pPr marL="457200" lvl="0" indent="-228600" algn="ctr">
              <a:lnSpc>
                <a:spcPct val="150000"/>
              </a:lnSpc>
              <a:spcBef>
                <a:spcPts val="2000"/>
              </a:spcBef>
              <a:spcAft>
                <a:spcPts val="0"/>
              </a:spcAft>
              <a:buClr>
                <a:srgbClr val="A5A58D"/>
              </a:buClr>
              <a:buSzPts val="2400"/>
              <a:buFont typeface="Avenir"/>
              <a:buNone/>
              <a:defRPr sz="2400">
                <a:solidFill>
                  <a:srgbClr val="A5A58D"/>
                </a:solidFill>
                <a:latin typeface="Avenir"/>
                <a:ea typeface="Avenir"/>
                <a:cs typeface="Avenir"/>
                <a:sym typeface="Avenir"/>
              </a:defRPr>
            </a:lvl1pPr>
            <a:lvl2pPr marL="914400" lvl="1" indent="-228600" algn="ctr">
              <a:lnSpc>
                <a:spcPct val="150000"/>
              </a:lnSpc>
              <a:spcBef>
                <a:spcPts val="2000"/>
              </a:spcBef>
              <a:spcAft>
                <a:spcPts val="0"/>
              </a:spcAft>
              <a:buClr>
                <a:srgbClr val="A5A58D"/>
              </a:buClr>
              <a:buSzPts val="2400"/>
              <a:buFont typeface="Avenir"/>
              <a:buNone/>
              <a:defRPr sz="2400">
                <a:solidFill>
                  <a:srgbClr val="A5A58D"/>
                </a:solidFill>
                <a:latin typeface="Avenir"/>
                <a:ea typeface="Avenir"/>
                <a:cs typeface="Avenir"/>
                <a:sym typeface="Avenir"/>
              </a:defRPr>
            </a:lvl2pPr>
            <a:lvl3pPr marL="1371600" lvl="2" indent="-228600" algn="ctr">
              <a:lnSpc>
                <a:spcPct val="150000"/>
              </a:lnSpc>
              <a:spcBef>
                <a:spcPts val="2000"/>
              </a:spcBef>
              <a:spcAft>
                <a:spcPts val="0"/>
              </a:spcAft>
              <a:buClr>
                <a:srgbClr val="A5A58D"/>
              </a:buClr>
              <a:buSzPts val="2400"/>
              <a:buFont typeface="Avenir"/>
              <a:buNone/>
              <a:defRPr sz="2400">
                <a:solidFill>
                  <a:srgbClr val="A5A58D"/>
                </a:solidFill>
                <a:latin typeface="Avenir"/>
                <a:ea typeface="Avenir"/>
                <a:cs typeface="Avenir"/>
                <a:sym typeface="Avenir"/>
              </a:defRPr>
            </a:lvl3pPr>
            <a:lvl4pPr marL="1828800" lvl="3" indent="-228600" algn="ctr">
              <a:lnSpc>
                <a:spcPct val="150000"/>
              </a:lnSpc>
              <a:spcBef>
                <a:spcPts val="2000"/>
              </a:spcBef>
              <a:spcAft>
                <a:spcPts val="0"/>
              </a:spcAft>
              <a:buClr>
                <a:srgbClr val="A5A58D"/>
              </a:buClr>
              <a:buSzPts val="2400"/>
              <a:buFont typeface="Avenir"/>
              <a:buNone/>
              <a:defRPr sz="2400">
                <a:solidFill>
                  <a:srgbClr val="A5A58D"/>
                </a:solidFill>
                <a:latin typeface="Avenir"/>
                <a:ea typeface="Avenir"/>
                <a:cs typeface="Avenir"/>
                <a:sym typeface="Avenir"/>
              </a:defRPr>
            </a:lvl4pPr>
            <a:lvl5pPr marL="2286000" lvl="4" indent="-228600" algn="ctr">
              <a:lnSpc>
                <a:spcPct val="150000"/>
              </a:lnSpc>
              <a:spcBef>
                <a:spcPts val="2000"/>
              </a:spcBef>
              <a:spcAft>
                <a:spcPts val="0"/>
              </a:spcAft>
              <a:buClr>
                <a:srgbClr val="A5A58D"/>
              </a:buClr>
              <a:buSzPts val="2400"/>
              <a:buFont typeface="Avenir"/>
              <a:buNone/>
              <a:defRPr sz="2400">
                <a:solidFill>
                  <a:srgbClr val="A5A58D"/>
                </a:solidFill>
                <a:latin typeface="Avenir"/>
                <a:ea typeface="Avenir"/>
                <a:cs typeface="Avenir"/>
                <a:sym typeface="Aveni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41"/>
        <p:cNvGrpSpPr/>
        <p:nvPr/>
      </p:nvGrpSpPr>
      <p:grpSpPr>
        <a:xfrm>
          <a:off x="0" y="0"/>
          <a:ext cx="0" cy="0"/>
          <a:chOff x="0" y="0"/>
          <a:chExt cx="0" cy="0"/>
        </a:xfrm>
      </p:grpSpPr>
      <p:sp>
        <p:nvSpPr>
          <p:cNvPr id="42" name="Google Shape;42;p23"/>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3" name="Google Shape;43;p23"/>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44" name="Google Shape;44;p23"/>
          <p:cNvSpPr>
            <a:spLocks noGrp="1"/>
          </p:cNvSpPr>
          <p:nvPr>
            <p:ph type="pic" idx="3"/>
          </p:nvPr>
        </p:nvSpPr>
        <p:spPr>
          <a:xfrm>
            <a:off x="12192000" y="-407266"/>
            <a:ext cx="10916874" cy="14555832"/>
          </a:xfrm>
          <a:prstGeom prst="rect">
            <a:avLst/>
          </a:prstGeom>
          <a:noFill/>
          <a:ln>
            <a:noFill/>
          </a:ln>
        </p:spPr>
      </p:sp>
      <p:sp>
        <p:nvSpPr>
          <p:cNvPr id="45" name="Google Shape;45;p23"/>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6" name="Google Shape;46;p2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639"/>
        <p:cNvGrpSpPr/>
        <p:nvPr/>
      </p:nvGrpSpPr>
      <p:grpSpPr>
        <a:xfrm>
          <a:off x="0" y="0"/>
          <a:ext cx="0" cy="0"/>
          <a:chOff x="0" y="0"/>
          <a:chExt cx="0" cy="0"/>
        </a:xfrm>
      </p:grpSpPr>
      <p:sp>
        <p:nvSpPr>
          <p:cNvPr id="640" name="Google Shape;640;p93"/>
          <p:cNvSpPr txBox="1">
            <a:spLocks noGrp="1"/>
          </p:cNvSpPr>
          <p:nvPr>
            <p:ph type="body" idx="1"/>
          </p:nvPr>
        </p:nvSpPr>
        <p:spPr>
          <a:xfrm>
            <a:off x="1201340" y="11859862"/>
            <a:ext cx="21971003"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41" name="Google Shape;641;p93"/>
          <p:cNvSpPr txBox="1">
            <a:spLocks noGrp="1"/>
          </p:cNvSpPr>
          <p:nvPr>
            <p:ph type="title"/>
          </p:nvPr>
        </p:nvSpPr>
        <p:spPr>
          <a:xfrm>
            <a:off x="1206496" y="2574991"/>
            <a:ext cx="21971004" cy="4648201"/>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42" name="Google Shape;642;p93"/>
          <p:cNvSpPr txBox="1">
            <a:spLocks noGrp="1"/>
          </p:cNvSpPr>
          <p:nvPr>
            <p:ph type="body" idx="2"/>
          </p:nvPr>
        </p:nvSpPr>
        <p:spPr>
          <a:xfrm>
            <a:off x="1201342" y="7223190"/>
            <a:ext cx="21971001" cy="1905001"/>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43" name="Google Shape;643;p9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mp; Photo">
  <p:cSld name="Title &amp; Photo">
    <p:spTree>
      <p:nvGrpSpPr>
        <p:cNvPr id="1" name="Shape 644"/>
        <p:cNvGrpSpPr/>
        <p:nvPr/>
      </p:nvGrpSpPr>
      <p:grpSpPr>
        <a:xfrm>
          <a:off x="0" y="0"/>
          <a:ext cx="0" cy="0"/>
          <a:chOff x="0" y="0"/>
          <a:chExt cx="0" cy="0"/>
        </a:xfrm>
      </p:grpSpPr>
      <p:sp>
        <p:nvSpPr>
          <p:cNvPr id="645" name="Google Shape;645;p94"/>
          <p:cNvSpPr>
            <a:spLocks noGrp="1"/>
          </p:cNvSpPr>
          <p:nvPr>
            <p:ph type="pic" idx="2"/>
          </p:nvPr>
        </p:nvSpPr>
        <p:spPr>
          <a:xfrm>
            <a:off x="-1155700" y="-1295400"/>
            <a:ext cx="26746199" cy="16018933"/>
          </a:xfrm>
          <a:prstGeom prst="rect">
            <a:avLst/>
          </a:prstGeom>
          <a:noFill/>
          <a:ln>
            <a:noFill/>
          </a:ln>
        </p:spPr>
      </p:sp>
      <p:sp>
        <p:nvSpPr>
          <p:cNvPr id="646" name="Google Shape;646;p94"/>
          <p:cNvSpPr txBox="1">
            <a:spLocks noGrp="1"/>
          </p:cNvSpPr>
          <p:nvPr>
            <p:ph type="title"/>
          </p:nvPr>
        </p:nvSpPr>
        <p:spPr>
          <a:xfrm>
            <a:off x="1206500" y="7124700"/>
            <a:ext cx="21971000" cy="4648200"/>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1600"/>
              <a:buFont typeface="Helvetica Neue"/>
              <a:buNone/>
              <a:defRPr sz="11600"/>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47" name="Google Shape;647;p94"/>
          <p:cNvSpPr txBox="1">
            <a:spLocks noGrp="1"/>
          </p:cNvSpPr>
          <p:nvPr>
            <p:ph type="body" idx="1"/>
          </p:nvPr>
        </p:nvSpPr>
        <p:spPr>
          <a:xfrm>
            <a:off x="1207690" y="1106137"/>
            <a:ext cx="21968621"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48" name="Google Shape;648;p94"/>
          <p:cNvSpPr txBox="1">
            <a:spLocks noGrp="1"/>
          </p:cNvSpPr>
          <p:nvPr>
            <p:ph type="body" idx="3"/>
          </p:nvPr>
        </p:nvSpPr>
        <p:spPr>
          <a:xfrm>
            <a:off x="1206500" y="11609910"/>
            <a:ext cx="21971000" cy="111695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49" name="Google Shape;649;p9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mp; Photo Alt">
  <p:cSld name="Title &amp; Photo Alt">
    <p:spTree>
      <p:nvGrpSpPr>
        <p:cNvPr id="1" name="Shape 650"/>
        <p:cNvGrpSpPr/>
        <p:nvPr/>
      </p:nvGrpSpPr>
      <p:grpSpPr>
        <a:xfrm>
          <a:off x="0" y="0"/>
          <a:ext cx="0" cy="0"/>
          <a:chOff x="0" y="0"/>
          <a:chExt cx="0" cy="0"/>
        </a:xfrm>
      </p:grpSpPr>
      <p:sp>
        <p:nvSpPr>
          <p:cNvPr id="651" name="Google Shape;651;p95"/>
          <p:cNvSpPr>
            <a:spLocks noGrp="1"/>
          </p:cNvSpPr>
          <p:nvPr>
            <p:ph type="pic" idx="2"/>
          </p:nvPr>
        </p:nvSpPr>
        <p:spPr>
          <a:xfrm>
            <a:off x="10972800" y="-203200"/>
            <a:ext cx="12144836" cy="14135100"/>
          </a:xfrm>
          <a:prstGeom prst="rect">
            <a:avLst/>
          </a:prstGeom>
          <a:noFill/>
          <a:ln>
            <a:noFill/>
          </a:ln>
        </p:spPr>
      </p:sp>
      <p:sp>
        <p:nvSpPr>
          <p:cNvPr id="652" name="Google Shape;652;p95"/>
          <p:cNvSpPr txBox="1">
            <a:spLocks noGrp="1"/>
          </p:cNvSpPr>
          <p:nvPr>
            <p:ph type="title"/>
          </p:nvPr>
        </p:nvSpPr>
        <p:spPr>
          <a:xfrm>
            <a:off x="1206500" y="1270000"/>
            <a:ext cx="9779000" cy="5882273"/>
          </a:xfrm>
          <a:prstGeom prst="rect">
            <a:avLst/>
          </a:prstGeom>
          <a:noFill/>
          <a:ln>
            <a:noFill/>
          </a:ln>
        </p:spPr>
        <p:txBody>
          <a:bodyPr spcFirstLastPara="1" wrap="square" lIns="50800" tIns="50800" rIns="50800" bIns="50800" anchor="b"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53" name="Google Shape;653;p95"/>
          <p:cNvSpPr txBox="1">
            <a:spLocks noGrp="1"/>
          </p:cNvSpPr>
          <p:nvPr>
            <p:ph type="body" idx="1"/>
          </p:nvPr>
        </p:nvSpPr>
        <p:spPr>
          <a:xfrm>
            <a:off x="1206500" y="7060576"/>
            <a:ext cx="9779000" cy="5385424"/>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228600" algn="l">
              <a:lnSpc>
                <a:spcPct val="100000"/>
              </a:lnSpc>
              <a:spcBef>
                <a:spcPts val="0"/>
              </a:spcBef>
              <a:spcAft>
                <a:spcPts val="0"/>
              </a:spcAft>
              <a:buClr>
                <a:srgbClr val="000000"/>
              </a:buClr>
              <a:buSzPts val="5500"/>
              <a:buFont typeface="Helvetica Neue"/>
              <a:buNone/>
              <a:defRPr sz="5500" b="1"/>
            </a:lvl2pPr>
            <a:lvl3pPr marL="1371600" lvl="2" indent="-228600" algn="l">
              <a:lnSpc>
                <a:spcPct val="100000"/>
              </a:lnSpc>
              <a:spcBef>
                <a:spcPts val="0"/>
              </a:spcBef>
              <a:spcAft>
                <a:spcPts val="0"/>
              </a:spcAft>
              <a:buClr>
                <a:srgbClr val="000000"/>
              </a:buClr>
              <a:buSzPts val="5500"/>
              <a:buFont typeface="Helvetica Neue"/>
              <a:buNone/>
              <a:defRPr sz="5500" b="1"/>
            </a:lvl3pPr>
            <a:lvl4pPr marL="1828800" lvl="3" indent="-228600" algn="l">
              <a:lnSpc>
                <a:spcPct val="100000"/>
              </a:lnSpc>
              <a:spcBef>
                <a:spcPts val="0"/>
              </a:spcBef>
              <a:spcAft>
                <a:spcPts val="0"/>
              </a:spcAft>
              <a:buClr>
                <a:srgbClr val="000000"/>
              </a:buClr>
              <a:buSzPts val="5500"/>
              <a:buFont typeface="Helvetica Neue"/>
              <a:buNone/>
              <a:defRPr sz="5500" b="1"/>
            </a:lvl4pPr>
            <a:lvl5pPr marL="2286000" lvl="4" indent="-228600" algn="l">
              <a:lnSpc>
                <a:spcPct val="100000"/>
              </a:lnSpc>
              <a:spcBef>
                <a:spcPts val="0"/>
              </a:spcBef>
              <a:spcAft>
                <a:spcPts val="0"/>
              </a:spcAft>
              <a:buClr>
                <a:srgbClr val="000000"/>
              </a:buClr>
              <a:buSzPts val="5500"/>
              <a:buFont typeface="Helvetica Neue"/>
              <a:buNone/>
              <a:defRPr sz="55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54" name="Google Shape;654;p95"/>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655"/>
        <p:cNvGrpSpPr/>
        <p:nvPr/>
      </p:nvGrpSpPr>
      <p:grpSpPr>
        <a:xfrm>
          <a:off x="0" y="0"/>
          <a:ext cx="0" cy="0"/>
          <a:chOff x="0" y="0"/>
          <a:chExt cx="0" cy="0"/>
        </a:xfrm>
      </p:grpSpPr>
      <p:sp>
        <p:nvSpPr>
          <p:cNvPr id="656" name="Google Shape;656;p96"/>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57" name="Google Shape;657;p96"/>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58" name="Google Shape;658;p96"/>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59" name="Google Shape;659;p9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660"/>
        <p:cNvGrpSpPr/>
        <p:nvPr/>
      </p:nvGrpSpPr>
      <p:grpSpPr>
        <a:xfrm>
          <a:off x="0" y="0"/>
          <a:ext cx="0" cy="0"/>
          <a:chOff x="0" y="0"/>
          <a:chExt cx="0" cy="0"/>
        </a:xfrm>
      </p:grpSpPr>
      <p:sp>
        <p:nvSpPr>
          <p:cNvPr id="661" name="Google Shape;661;p97"/>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62" name="Google Shape;662;p9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663"/>
        <p:cNvGrpSpPr/>
        <p:nvPr/>
      </p:nvGrpSpPr>
      <p:grpSpPr>
        <a:xfrm>
          <a:off x="0" y="0"/>
          <a:ext cx="0" cy="0"/>
          <a:chOff x="0" y="0"/>
          <a:chExt cx="0" cy="0"/>
        </a:xfrm>
      </p:grpSpPr>
      <p:sp>
        <p:nvSpPr>
          <p:cNvPr id="664" name="Google Shape;664;p98"/>
          <p:cNvSpPr txBox="1">
            <a:spLocks noGrp="1"/>
          </p:cNvSpPr>
          <p:nvPr>
            <p:ph type="body" idx="1"/>
          </p:nvPr>
        </p:nvSpPr>
        <p:spPr>
          <a:xfrm>
            <a:off x="1206500" y="2372962"/>
            <a:ext cx="9779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65" name="Google Shape;665;p98"/>
          <p:cNvSpPr txBox="1">
            <a:spLocks noGrp="1"/>
          </p:cNvSpPr>
          <p:nvPr>
            <p:ph type="body" idx="2"/>
          </p:nvPr>
        </p:nvSpPr>
        <p:spPr>
          <a:xfrm>
            <a:off x="1206500" y="4248504"/>
            <a:ext cx="9779000" cy="8256630"/>
          </a:xfrm>
          <a:prstGeom prst="rect">
            <a:avLst/>
          </a:prstGeom>
          <a:noFill/>
          <a:ln>
            <a:noFill/>
          </a:ln>
        </p:spPr>
        <p:txBody>
          <a:bodyPr spcFirstLastPara="1" wrap="square" lIns="50800" tIns="50800" rIns="50800" bIns="50800" anchor="t" anchorCtr="0">
            <a:normAutofit/>
          </a:bodyPr>
          <a:lstStyle>
            <a:lvl1pPr marL="457200" lvl="0" indent="-369189" algn="l">
              <a:lnSpc>
                <a:spcPct val="90000"/>
              </a:lnSpc>
              <a:spcBef>
                <a:spcPts val="4500"/>
              </a:spcBef>
              <a:spcAft>
                <a:spcPts val="0"/>
              </a:spcAft>
              <a:buClr>
                <a:srgbClr val="000000"/>
              </a:buClr>
              <a:buSzPts val="2214"/>
              <a:buChar char="•"/>
              <a:defRPr/>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66" name="Google Shape;666;p98"/>
          <p:cNvSpPr>
            <a:spLocks noGrp="1"/>
          </p:cNvSpPr>
          <p:nvPr>
            <p:ph type="pic" idx="3"/>
          </p:nvPr>
        </p:nvSpPr>
        <p:spPr>
          <a:xfrm>
            <a:off x="12192000" y="-407266"/>
            <a:ext cx="10916874" cy="14555832"/>
          </a:xfrm>
          <a:prstGeom prst="rect">
            <a:avLst/>
          </a:prstGeom>
          <a:noFill/>
          <a:ln>
            <a:noFill/>
          </a:ln>
        </p:spPr>
      </p:sp>
      <p:sp>
        <p:nvSpPr>
          <p:cNvPr id="667" name="Google Shape;667;p98"/>
          <p:cNvSpPr txBox="1">
            <a:spLocks noGrp="1"/>
          </p:cNvSpPr>
          <p:nvPr>
            <p:ph type="title"/>
          </p:nvPr>
        </p:nvSpPr>
        <p:spPr>
          <a:xfrm>
            <a:off x="1206500" y="1079500"/>
            <a:ext cx="9779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68" name="Google Shape;668;p98"/>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669"/>
        <p:cNvGrpSpPr/>
        <p:nvPr/>
      </p:nvGrpSpPr>
      <p:grpSpPr>
        <a:xfrm>
          <a:off x="0" y="0"/>
          <a:ext cx="0" cy="0"/>
          <a:chOff x="0" y="0"/>
          <a:chExt cx="0" cy="0"/>
        </a:xfrm>
      </p:grpSpPr>
      <p:sp>
        <p:nvSpPr>
          <p:cNvPr id="670" name="Google Shape;670;p99"/>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71" name="Google Shape;671;p99"/>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672"/>
        <p:cNvGrpSpPr/>
        <p:nvPr/>
      </p:nvGrpSpPr>
      <p:grpSpPr>
        <a:xfrm>
          <a:off x="0" y="0"/>
          <a:ext cx="0" cy="0"/>
          <a:chOff x="0" y="0"/>
          <a:chExt cx="0" cy="0"/>
        </a:xfrm>
      </p:grpSpPr>
      <p:sp>
        <p:nvSpPr>
          <p:cNvPr id="673" name="Google Shape;673;p100"/>
          <p:cNvSpPr txBox="1">
            <a:spLocks noGrp="1"/>
          </p:cNvSpPr>
          <p:nvPr>
            <p:ph type="title"/>
          </p:nvPr>
        </p:nvSpPr>
        <p:spPr>
          <a:xfrm>
            <a:off x="1206500" y="1079500"/>
            <a:ext cx="21971000" cy="1434949"/>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74" name="Google Shape;674;p100"/>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75" name="Google Shape;675;p100"/>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676"/>
        <p:cNvGrpSpPr/>
        <p:nvPr/>
      </p:nvGrpSpPr>
      <p:grpSpPr>
        <a:xfrm>
          <a:off x="0" y="0"/>
          <a:ext cx="0" cy="0"/>
          <a:chOff x="0" y="0"/>
          <a:chExt cx="0" cy="0"/>
        </a:xfrm>
      </p:grpSpPr>
      <p:sp>
        <p:nvSpPr>
          <p:cNvPr id="677" name="Google Shape;677;p101"/>
          <p:cNvSpPr txBox="1">
            <a:spLocks noGrp="1"/>
          </p:cNvSpPr>
          <p:nvPr>
            <p:ph type="title"/>
          </p:nvPr>
        </p:nvSpPr>
        <p:spPr>
          <a:xfrm>
            <a:off x="1206500" y="1079500"/>
            <a:ext cx="21971000" cy="1435100"/>
          </a:xfrm>
          <a:prstGeom prst="rect">
            <a:avLst/>
          </a:prstGeom>
          <a:noFill/>
          <a:ln>
            <a:noFill/>
          </a:ln>
        </p:spPr>
        <p:txBody>
          <a:bodyPr spcFirstLastPara="1" wrap="square" lIns="50800" tIns="50800" rIns="50800" bIns="50800" anchor="t" anchorCtr="0">
            <a:normAutofit/>
          </a:bodyPr>
          <a:lstStyle>
            <a:lvl1pPr lvl="0" algn="l">
              <a:lnSpc>
                <a:spcPct val="80000"/>
              </a:lnSpc>
              <a:spcBef>
                <a:spcPts val="0"/>
              </a:spcBef>
              <a:spcAft>
                <a:spcPts val="0"/>
              </a:spcAft>
              <a:buClr>
                <a:srgbClr val="000000"/>
              </a:buClr>
              <a:buSzPts val="1800"/>
              <a:buNon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678" name="Google Shape;678;p101"/>
          <p:cNvSpPr txBox="1">
            <a:spLocks noGrp="1"/>
          </p:cNvSpPr>
          <p:nvPr>
            <p:ph type="body" idx="1"/>
          </p:nvPr>
        </p:nvSpPr>
        <p:spPr>
          <a:xfrm>
            <a:off x="1206500" y="2372962"/>
            <a:ext cx="21971000" cy="934780"/>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79" name="Google Shape;679;p101"/>
          <p:cNvSpPr txBox="1">
            <a:spLocks noGrp="1"/>
          </p:cNvSpPr>
          <p:nvPr>
            <p:ph type="body" idx="2"/>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lvl="0" indent="-228600" algn="l">
              <a:lnSpc>
                <a:spcPct val="100000"/>
              </a:lnSpc>
              <a:spcBef>
                <a:spcPts val="1800"/>
              </a:spcBef>
              <a:spcAft>
                <a:spcPts val="0"/>
              </a:spcAft>
              <a:buClr>
                <a:srgbClr val="000000"/>
              </a:buClr>
              <a:buSzPts val="5500"/>
              <a:buFont typeface="Helvetica Neue"/>
              <a:buNone/>
              <a:defRPr sz="5500"/>
            </a:lvl1pPr>
            <a:lvl2pPr marL="914400" lvl="1" indent="-228600" algn="l">
              <a:lnSpc>
                <a:spcPct val="100000"/>
              </a:lnSpc>
              <a:spcBef>
                <a:spcPts val="1800"/>
              </a:spcBef>
              <a:spcAft>
                <a:spcPts val="0"/>
              </a:spcAft>
              <a:buClr>
                <a:srgbClr val="000000"/>
              </a:buClr>
              <a:buSzPts val="5500"/>
              <a:buFont typeface="Helvetica Neue"/>
              <a:buNone/>
              <a:defRPr sz="5500"/>
            </a:lvl2pPr>
            <a:lvl3pPr marL="1371600" lvl="2" indent="-228600" algn="l">
              <a:lnSpc>
                <a:spcPct val="100000"/>
              </a:lnSpc>
              <a:spcBef>
                <a:spcPts val="1800"/>
              </a:spcBef>
              <a:spcAft>
                <a:spcPts val="0"/>
              </a:spcAft>
              <a:buClr>
                <a:srgbClr val="000000"/>
              </a:buClr>
              <a:buSzPts val="5500"/>
              <a:buFont typeface="Helvetica Neue"/>
              <a:buNone/>
              <a:defRPr sz="5500"/>
            </a:lvl3pPr>
            <a:lvl4pPr marL="1828800" lvl="3" indent="-228600" algn="l">
              <a:lnSpc>
                <a:spcPct val="100000"/>
              </a:lnSpc>
              <a:spcBef>
                <a:spcPts val="1800"/>
              </a:spcBef>
              <a:spcAft>
                <a:spcPts val="0"/>
              </a:spcAft>
              <a:buClr>
                <a:srgbClr val="000000"/>
              </a:buClr>
              <a:buSzPts val="5500"/>
              <a:buFont typeface="Helvetica Neue"/>
              <a:buNone/>
              <a:defRPr sz="5500"/>
            </a:lvl4pPr>
            <a:lvl5pPr marL="2286000" lvl="4" indent="-228600" algn="l">
              <a:lnSpc>
                <a:spcPct val="100000"/>
              </a:lnSpc>
              <a:spcBef>
                <a:spcPts val="1800"/>
              </a:spcBef>
              <a:spcAft>
                <a:spcPts val="0"/>
              </a:spcAft>
              <a:buClr>
                <a:srgbClr val="000000"/>
              </a:buClr>
              <a:buSzPts val="5500"/>
              <a:buFont typeface="Helvetica Neue"/>
              <a:buNone/>
              <a:defRPr sz="5500"/>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80" name="Google Shape;680;p10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tatement">
  <p:cSld name="Statement">
    <p:spTree>
      <p:nvGrpSpPr>
        <p:cNvPr id="1" name="Shape 681"/>
        <p:cNvGrpSpPr/>
        <p:nvPr/>
      </p:nvGrpSpPr>
      <p:grpSpPr>
        <a:xfrm>
          <a:off x="0" y="0"/>
          <a:ext cx="0" cy="0"/>
          <a:chOff x="0" y="0"/>
          <a:chExt cx="0" cy="0"/>
        </a:xfrm>
      </p:grpSpPr>
      <p:sp>
        <p:nvSpPr>
          <p:cNvPr id="682" name="Google Shape;682;p102"/>
          <p:cNvSpPr txBox="1">
            <a:spLocks noGrp="1"/>
          </p:cNvSpPr>
          <p:nvPr>
            <p:ph type="body" idx="1"/>
          </p:nvPr>
        </p:nvSpPr>
        <p:spPr>
          <a:xfrm>
            <a:off x="1206500" y="4920843"/>
            <a:ext cx="21971000" cy="3874314"/>
          </a:xfrm>
          <a:prstGeom prst="rect">
            <a:avLst/>
          </a:prstGeom>
          <a:noFill/>
          <a:ln>
            <a:noFill/>
          </a:ln>
        </p:spPr>
        <p:txBody>
          <a:bodyPr spcFirstLastPara="1" wrap="square" lIns="50800" tIns="50800" rIns="50800" bIns="50800" anchor="ctr" anchorCtr="0">
            <a:normAutofit/>
          </a:bodyPr>
          <a:lstStyle>
            <a:lvl1pPr marL="457200" lvl="0"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1pPr>
            <a:lvl2pPr marL="914400" lvl="1"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2pPr>
            <a:lvl3pPr marL="1371600" lvl="2"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3pPr>
            <a:lvl4pPr marL="1828800" lvl="3"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4pPr>
            <a:lvl5pPr marL="2286000" lvl="4" indent="-228600" algn="ctr">
              <a:lnSpc>
                <a:spcPct val="80000"/>
              </a:lnSpc>
              <a:spcBef>
                <a:spcPts val="0"/>
              </a:spcBef>
              <a:spcAft>
                <a:spcPts val="0"/>
              </a:spcAft>
              <a:buClr>
                <a:srgbClr val="000000"/>
              </a:buClr>
              <a:buSzPts val="11600"/>
              <a:buFont typeface="Helvetica Neue"/>
              <a:buNone/>
              <a:defRPr sz="116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83" name="Google Shape;683;p102"/>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p:cSld name="Section">
    <p:spTree>
      <p:nvGrpSpPr>
        <p:cNvPr id="1" name="Shape 47"/>
        <p:cNvGrpSpPr/>
        <p:nvPr/>
      </p:nvGrpSpPr>
      <p:grpSpPr>
        <a:xfrm>
          <a:off x="0" y="0"/>
          <a:ext cx="0" cy="0"/>
          <a:chOff x="0" y="0"/>
          <a:chExt cx="0" cy="0"/>
        </a:xfrm>
      </p:grpSpPr>
      <p:sp>
        <p:nvSpPr>
          <p:cNvPr id="48" name="Google Shape;48;p24"/>
          <p:cNvSpPr txBox="1">
            <a:spLocks noGrp="1"/>
          </p:cNvSpPr>
          <p:nvPr>
            <p:ph type="title"/>
          </p:nvPr>
        </p:nvSpPr>
        <p:spPr>
          <a:xfrm>
            <a:off x="1206496" y="4533900"/>
            <a:ext cx="21971004" cy="4648200"/>
          </a:xfrm>
          <a:prstGeom prst="rect">
            <a:avLst/>
          </a:prstGeom>
          <a:noFill/>
          <a:ln>
            <a:noFill/>
          </a:ln>
        </p:spPr>
        <p:txBody>
          <a:bodyPr spcFirstLastPara="1" wrap="square" lIns="50800" tIns="50800" rIns="50800" bIns="50800" anchor="ctr" anchorCtr="0">
            <a:normAutofit/>
          </a:bodyPr>
          <a:lstStyle>
            <a:lvl1pPr lvl="0" algn="l">
              <a:lnSpc>
                <a:spcPct val="80000"/>
              </a:lnSpc>
              <a:spcBef>
                <a:spcPts val="0"/>
              </a:spcBef>
              <a:spcAft>
                <a:spcPts val="0"/>
              </a:spcAft>
              <a:buClr>
                <a:srgbClr val="000000"/>
              </a:buClr>
              <a:buSzPts val="11600"/>
              <a:buFont typeface="Helvetica Neue"/>
              <a:buNone/>
              <a:defRPr sz="11600" b="0">
                <a:latin typeface="Helvetica Neue"/>
                <a:ea typeface="Helvetica Neue"/>
                <a:cs typeface="Helvetica Neue"/>
                <a:sym typeface="Helvetica Neue"/>
              </a:defRPr>
            </a:lvl1pPr>
            <a:lvl2pPr lvl="1" algn="l">
              <a:lnSpc>
                <a:spcPct val="80000"/>
              </a:lnSpc>
              <a:spcBef>
                <a:spcPts val="0"/>
              </a:spcBef>
              <a:spcAft>
                <a:spcPts val="0"/>
              </a:spcAft>
              <a:buClr>
                <a:srgbClr val="000000"/>
              </a:buClr>
              <a:buSzPts val="1800"/>
              <a:buNone/>
              <a:defRPr/>
            </a:lvl2pPr>
            <a:lvl3pPr lvl="2" algn="l">
              <a:lnSpc>
                <a:spcPct val="80000"/>
              </a:lnSpc>
              <a:spcBef>
                <a:spcPts val="0"/>
              </a:spcBef>
              <a:spcAft>
                <a:spcPts val="0"/>
              </a:spcAft>
              <a:buClr>
                <a:srgbClr val="000000"/>
              </a:buClr>
              <a:buSzPts val="1800"/>
              <a:buNone/>
              <a:defRPr/>
            </a:lvl3pPr>
            <a:lvl4pPr lvl="3" algn="l">
              <a:lnSpc>
                <a:spcPct val="80000"/>
              </a:lnSpc>
              <a:spcBef>
                <a:spcPts val="0"/>
              </a:spcBef>
              <a:spcAft>
                <a:spcPts val="0"/>
              </a:spcAft>
              <a:buClr>
                <a:srgbClr val="000000"/>
              </a:buClr>
              <a:buSzPts val="1800"/>
              <a:buNone/>
              <a:defRPr/>
            </a:lvl4pPr>
            <a:lvl5pPr lvl="4" algn="l">
              <a:lnSpc>
                <a:spcPct val="80000"/>
              </a:lnSpc>
              <a:spcBef>
                <a:spcPts val="0"/>
              </a:spcBef>
              <a:spcAft>
                <a:spcPts val="0"/>
              </a:spcAft>
              <a:buClr>
                <a:srgbClr val="000000"/>
              </a:buClr>
              <a:buSzPts val="1800"/>
              <a:buNone/>
              <a:defRPr/>
            </a:lvl5pPr>
            <a:lvl6pPr lvl="5" algn="l">
              <a:lnSpc>
                <a:spcPct val="80000"/>
              </a:lnSpc>
              <a:spcBef>
                <a:spcPts val="0"/>
              </a:spcBef>
              <a:spcAft>
                <a:spcPts val="0"/>
              </a:spcAft>
              <a:buClr>
                <a:srgbClr val="000000"/>
              </a:buClr>
              <a:buSzPts val="1800"/>
              <a:buNone/>
              <a:defRPr/>
            </a:lvl6pPr>
            <a:lvl7pPr lvl="6" algn="l">
              <a:lnSpc>
                <a:spcPct val="80000"/>
              </a:lnSpc>
              <a:spcBef>
                <a:spcPts val="0"/>
              </a:spcBef>
              <a:spcAft>
                <a:spcPts val="0"/>
              </a:spcAft>
              <a:buClr>
                <a:srgbClr val="000000"/>
              </a:buClr>
              <a:buSzPts val="1800"/>
              <a:buNone/>
              <a:defRPr/>
            </a:lvl7pPr>
            <a:lvl8pPr lvl="7" algn="l">
              <a:lnSpc>
                <a:spcPct val="80000"/>
              </a:lnSpc>
              <a:spcBef>
                <a:spcPts val="0"/>
              </a:spcBef>
              <a:spcAft>
                <a:spcPts val="0"/>
              </a:spcAft>
              <a:buClr>
                <a:srgbClr val="000000"/>
              </a:buClr>
              <a:buSzPts val="1800"/>
              <a:buNone/>
              <a:defRPr/>
            </a:lvl8pPr>
            <a:lvl9pPr lvl="8" algn="l">
              <a:lnSpc>
                <a:spcPct val="80000"/>
              </a:lnSpc>
              <a:spcBef>
                <a:spcPts val="0"/>
              </a:spcBef>
              <a:spcAft>
                <a:spcPts val="0"/>
              </a:spcAft>
              <a:buClr>
                <a:srgbClr val="000000"/>
              </a:buClr>
              <a:buSzPts val="1800"/>
              <a:buNone/>
              <a:defRPr/>
            </a:lvl9pPr>
          </a:lstStyle>
          <a:p>
            <a:endParaRPr/>
          </a:p>
        </p:txBody>
      </p:sp>
      <p:sp>
        <p:nvSpPr>
          <p:cNvPr id="49" name="Google Shape;49;p24"/>
          <p:cNvSpPr txBox="1">
            <a:spLocks noGrp="1"/>
          </p:cNvSpPr>
          <p:nvPr>
            <p:ph type="sldNum" idx="12"/>
          </p:nvPr>
        </p:nvSpPr>
        <p:spPr>
          <a:xfrm>
            <a:off x="12001499" y="13085233"/>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000000"/>
              </a:buClr>
              <a:buSzPts val="1800"/>
              <a:buFont typeface="Helvetica Neue"/>
              <a:buNone/>
              <a:defRPr sz="1800">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ig Fact">
  <p:cSld name="Big Fact">
    <p:spTree>
      <p:nvGrpSpPr>
        <p:cNvPr id="1" name="Shape 684"/>
        <p:cNvGrpSpPr/>
        <p:nvPr/>
      </p:nvGrpSpPr>
      <p:grpSpPr>
        <a:xfrm>
          <a:off x="0" y="0"/>
          <a:ext cx="0" cy="0"/>
          <a:chOff x="0" y="0"/>
          <a:chExt cx="0" cy="0"/>
        </a:xfrm>
      </p:grpSpPr>
      <p:sp>
        <p:nvSpPr>
          <p:cNvPr id="685" name="Google Shape;685;p103"/>
          <p:cNvSpPr txBox="1">
            <a:spLocks noGrp="1"/>
          </p:cNvSpPr>
          <p:nvPr>
            <p:ph type="body" idx="1"/>
          </p:nvPr>
        </p:nvSpPr>
        <p:spPr>
          <a:xfrm>
            <a:off x="1206500" y="1075927"/>
            <a:ext cx="21971000" cy="7241584"/>
          </a:xfrm>
          <a:prstGeom prst="rect">
            <a:avLst/>
          </a:prstGeom>
          <a:noFill/>
          <a:ln>
            <a:noFill/>
          </a:ln>
        </p:spPr>
        <p:txBody>
          <a:bodyPr spcFirstLastPara="1" wrap="square" lIns="50800" tIns="50800" rIns="50800" bIns="50800" anchor="b" anchorCtr="0">
            <a:normAutofit/>
          </a:bodyPr>
          <a:lstStyle>
            <a:lvl1pPr marL="457200" lvl="0" indent="-228600" algn="ctr">
              <a:lnSpc>
                <a:spcPct val="80000"/>
              </a:lnSpc>
              <a:spcBef>
                <a:spcPts val="0"/>
              </a:spcBef>
              <a:spcAft>
                <a:spcPts val="0"/>
              </a:spcAft>
              <a:buClr>
                <a:srgbClr val="000000"/>
              </a:buClr>
              <a:buSzPts val="25000"/>
              <a:buFont typeface="Helvetica Neue"/>
              <a:buNone/>
              <a:defRPr sz="25000" b="1"/>
            </a:lvl1pPr>
            <a:lvl2pPr marL="914400" lvl="1" indent="-228600" algn="ctr">
              <a:lnSpc>
                <a:spcPct val="80000"/>
              </a:lnSpc>
              <a:spcBef>
                <a:spcPts val="0"/>
              </a:spcBef>
              <a:spcAft>
                <a:spcPts val="0"/>
              </a:spcAft>
              <a:buClr>
                <a:srgbClr val="000000"/>
              </a:buClr>
              <a:buSzPts val="25000"/>
              <a:buFont typeface="Helvetica Neue"/>
              <a:buNone/>
              <a:defRPr sz="25000" b="1"/>
            </a:lvl2pPr>
            <a:lvl3pPr marL="1371600" lvl="2" indent="-228600" algn="ctr">
              <a:lnSpc>
                <a:spcPct val="80000"/>
              </a:lnSpc>
              <a:spcBef>
                <a:spcPts val="0"/>
              </a:spcBef>
              <a:spcAft>
                <a:spcPts val="0"/>
              </a:spcAft>
              <a:buClr>
                <a:srgbClr val="000000"/>
              </a:buClr>
              <a:buSzPts val="25000"/>
              <a:buFont typeface="Helvetica Neue"/>
              <a:buNone/>
              <a:defRPr sz="25000" b="1"/>
            </a:lvl3pPr>
            <a:lvl4pPr marL="1828800" lvl="3" indent="-228600" algn="ctr">
              <a:lnSpc>
                <a:spcPct val="80000"/>
              </a:lnSpc>
              <a:spcBef>
                <a:spcPts val="0"/>
              </a:spcBef>
              <a:spcAft>
                <a:spcPts val="0"/>
              </a:spcAft>
              <a:buClr>
                <a:srgbClr val="000000"/>
              </a:buClr>
              <a:buSzPts val="25000"/>
              <a:buFont typeface="Helvetica Neue"/>
              <a:buNone/>
              <a:defRPr sz="25000" b="1"/>
            </a:lvl4pPr>
            <a:lvl5pPr marL="2286000" lvl="4" indent="-228600" algn="ctr">
              <a:lnSpc>
                <a:spcPct val="80000"/>
              </a:lnSpc>
              <a:spcBef>
                <a:spcPts val="0"/>
              </a:spcBef>
              <a:spcAft>
                <a:spcPts val="0"/>
              </a:spcAft>
              <a:buClr>
                <a:srgbClr val="000000"/>
              </a:buClr>
              <a:buSzPts val="25000"/>
              <a:buFont typeface="Helvetica Neue"/>
              <a:buNone/>
              <a:defRPr sz="25000" b="1"/>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86" name="Google Shape;686;p103"/>
          <p:cNvSpPr txBox="1">
            <a:spLocks noGrp="1"/>
          </p:cNvSpPr>
          <p:nvPr>
            <p:ph type="body" idx="2"/>
          </p:nvPr>
        </p:nvSpPr>
        <p:spPr>
          <a:xfrm>
            <a:off x="1206500" y="8262180"/>
            <a:ext cx="21971000" cy="93478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0"/>
              </a:spcBef>
              <a:spcAft>
                <a:spcPts val="0"/>
              </a:spcAft>
              <a:buClr>
                <a:srgbClr val="000000"/>
              </a:buClr>
              <a:buSzPts val="5500"/>
              <a:buFont typeface="Helvetica Neue"/>
              <a:buNone/>
              <a:defRPr sz="55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87" name="Google Shape;687;p103"/>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688"/>
        <p:cNvGrpSpPr/>
        <p:nvPr/>
      </p:nvGrpSpPr>
      <p:grpSpPr>
        <a:xfrm>
          <a:off x="0" y="0"/>
          <a:ext cx="0" cy="0"/>
          <a:chOff x="0" y="0"/>
          <a:chExt cx="0" cy="0"/>
        </a:xfrm>
      </p:grpSpPr>
      <p:sp>
        <p:nvSpPr>
          <p:cNvPr id="689" name="Google Shape;689;p104"/>
          <p:cNvSpPr txBox="1">
            <a:spLocks noGrp="1"/>
          </p:cNvSpPr>
          <p:nvPr>
            <p:ph type="body" idx="1"/>
          </p:nvPr>
        </p:nvSpPr>
        <p:spPr>
          <a:xfrm>
            <a:off x="2430025" y="10675453"/>
            <a:ext cx="20200052" cy="636979"/>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0"/>
              </a:spcBef>
              <a:spcAft>
                <a:spcPts val="0"/>
              </a:spcAft>
              <a:buClr>
                <a:srgbClr val="000000"/>
              </a:buClr>
              <a:buSzPts val="3600"/>
              <a:buFont typeface="Helvetica Neue"/>
              <a:buNone/>
              <a:defRPr sz="3600" b="1"/>
            </a:lvl1pPr>
            <a:lvl2pPr marL="914400" lvl="1" indent="-369189" algn="l">
              <a:lnSpc>
                <a:spcPct val="90000"/>
              </a:lnSpc>
              <a:spcBef>
                <a:spcPts val="4500"/>
              </a:spcBef>
              <a:spcAft>
                <a:spcPts val="0"/>
              </a:spcAft>
              <a:buClr>
                <a:srgbClr val="000000"/>
              </a:buClr>
              <a:buSzPts val="2214"/>
              <a:buChar char="•"/>
              <a:defRPr/>
            </a:lvl2pPr>
            <a:lvl3pPr marL="1371600" lvl="2" indent="-369189" algn="l">
              <a:lnSpc>
                <a:spcPct val="90000"/>
              </a:lnSpc>
              <a:spcBef>
                <a:spcPts val="4500"/>
              </a:spcBef>
              <a:spcAft>
                <a:spcPts val="0"/>
              </a:spcAft>
              <a:buClr>
                <a:srgbClr val="000000"/>
              </a:buClr>
              <a:buSzPts val="2214"/>
              <a:buChar char="•"/>
              <a:defRPr/>
            </a:lvl3pPr>
            <a:lvl4pPr marL="1828800" lvl="3" indent="-369189" algn="l">
              <a:lnSpc>
                <a:spcPct val="90000"/>
              </a:lnSpc>
              <a:spcBef>
                <a:spcPts val="4500"/>
              </a:spcBef>
              <a:spcAft>
                <a:spcPts val="0"/>
              </a:spcAft>
              <a:buClr>
                <a:srgbClr val="000000"/>
              </a:buClr>
              <a:buSzPts val="2214"/>
              <a:buChar char="•"/>
              <a:defRPr/>
            </a:lvl4pPr>
            <a:lvl5pPr marL="2286000" lvl="4" indent="-369189" algn="l">
              <a:lnSpc>
                <a:spcPct val="90000"/>
              </a:lnSpc>
              <a:spcBef>
                <a:spcPts val="4500"/>
              </a:spcBef>
              <a:spcAft>
                <a:spcPts val="0"/>
              </a:spcAft>
              <a:buClr>
                <a:srgbClr val="000000"/>
              </a:buClr>
              <a:buSzPts val="2214"/>
              <a:buChar char="•"/>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90" name="Google Shape;690;p104"/>
          <p:cNvSpPr txBox="1">
            <a:spLocks noGrp="1"/>
          </p:cNvSpPr>
          <p:nvPr>
            <p:ph type="body" idx="2"/>
          </p:nvPr>
        </p:nvSpPr>
        <p:spPr>
          <a:xfrm>
            <a:off x="1753923" y="4939860"/>
            <a:ext cx="20876153" cy="3836280"/>
          </a:xfrm>
          <a:prstGeom prst="rect">
            <a:avLst/>
          </a:prstGeom>
          <a:noFill/>
          <a:ln>
            <a:noFill/>
          </a:ln>
        </p:spPr>
        <p:txBody>
          <a:bodyPr spcFirstLastPara="1" wrap="square" lIns="50800" tIns="50800" rIns="50800" bIns="50800" anchor="t" anchorCtr="0">
            <a:normAutofit/>
          </a:bodyPr>
          <a:lstStyle>
            <a:lvl1pPr marL="457200" lvl="0"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1pPr>
            <a:lvl2pPr marL="914400" lvl="1"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2pPr>
            <a:lvl3pPr marL="1371600" lvl="2"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3pPr>
            <a:lvl4pPr marL="1828800" lvl="3"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4pPr>
            <a:lvl5pPr marL="2286000" lvl="4" indent="-228600" algn="l">
              <a:lnSpc>
                <a:spcPct val="90000"/>
              </a:lnSpc>
              <a:spcBef>
                <a:spcPts val="0"/>
              </a:spcBef>
              <a:spcAft>
                <a:spcPts val="0"/>
              </a:spcAft>
              <a:buClr>
                <a:srgbClr val="000000"/>
              </a:buClr>
              <a:buSzPts val="8500"/>
              <a:buFont typeface="Helvetica Neue"/>
              <a:buNone/>
              <a:defRPr sz="8500">
                <a:latin typeface="Helvetica Neue"/>
                <a:ea typeface="Helvetica Neue"/>
                <a:cs typeface="Helvetica Neue"/>
                <a:sym typeface="Helvetica Neue"/>
              </a:defRPr>
            </a:lvl5pPr>
            <a:lvl6pPr marL="2743200" lvl="5" indent="-369189" algn="l">
              <a:lnSpc>
                <a:spcPct val="90000"/>
              </a:lnSpc>
              <a:spcBef>
                <a:spcPts val="4500"/>
              </a:spcBef>
              <a:spcAft>
                <a:spcPts val="0"/>
              </a:spcAft>
              <a:buClr>
                <a:srgbClr val="000000"/>
              </a:buClr>
              <a:buSzPts val="2214"/>
              <a:buChar char="•"/>
              <a:defRPr/>
            </a:lvl6pPr>
            <a:lvl7pPr marL="3200400" lvl="6" indent="-369189" algn="l">
              <a:lnSpc>
                <a:spcPct val="90000"/>
              </a:lnSpc>
              <a:spcBef>
                <a:spcPts val="4500"/>
              </a:spcBef>
              <a:spcAft>
                <a:spcPts val="0"/>
              </a:spcAft>
              <a:buClr>
                <a:srgbClr val="000000"/>
              </a:buClr>
              <a:buSzPts val="2214"/>
              <a:buChar char="•"/>
              <a:defRPr/>
            </a:lvl7pPr>
            <a:lvl8pPr marL="3657600" lvl="7" indent="-369189" algn="l">
              <a:lnSpc>
                <a:spcPct val="90000"/>
              </a:lnSpc>
              <a:spcBef>
                <a:spcPts val="4500"/>
              </a:spcBef>
              <a:spcAft>
                <a:spcPts val="0"/>
              </a:spcAft>
              <a:buClr>
                <a:srgbClr val="000000"/>
              </a:buClr>
              <a:buSzPts val="2214"/>
              <a:buChar char="•"/>
              <a:defRPr/>
            </a:lvl8pPr>
            <a:lvl9pPr marL="4114800" lvl="8" indent="-369189" algn="l">
              <a:lnSpc>
                <a:spcPct val="90000"/>
              </a:lnSpc>
              <a:spcBef>
                <a:spcPts val="4500"/>
              </a:spcBef>
              <a:spcAft>
                <a:spcPts val="0"/>
              </a:spcAft>
              <a:buClr>
                <a:srgbClr val="000000"/>
              </a:buClr>
              <a:buSzPts val="2214"/>
              <a:buChar char="•"/>
              <a:defRPr/>
            </a:lvl9pPr>
          </a:lstStyle>
          <a:p>
            <a:endParaRPr/>
          </a:p>
        </p:txBody>
      </p:sp>
      <p:sp>
        <p:nvSpPr>
          <p:cNvPr id="691" name="Google Shape;691;p104"/>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hoto - 3 Up">
  <p:cSld name="Photo - 3 Up">
    <p:spTree>
      <p:nvGrpSpPr>
        <p:cNvPr id="1" name="Shape 692"/>
        <p:cNvGrpSpPr/>
        <p:nvPr/>
      </p:nvGrpSpPr>
      <p:grpSpPr>
        <a:xfrm>
          <a:off x="0" y="0"/>
          <a:ext cx="0" cy="0"/>
          <a:chOff x="0" y="0"/>
          <a:chExt cx="0" cy="0"/>
        </a:xfrm>
      </p:grpSpPr>
      <p:sp>
        <p:nvSpPr>
          <p:cNvPr id="693" name="Google Shape;693;p105"/>
          <p:cNvSpPr>
            <a:spLocks noGrp="1"/>
          </p:cNvSpPr>
          <p:nvPr>
            <p:ph type="pic" idx="2"/>
          </p:nvPr>
        </p:nvSpPr>
        <p:spPr>
          <a:xfrm>
            <a:off x="15760700" y="1016000"/>
            <a:ext cx="7439099" cy="5949678"/>
          </a:xfrm>
          <a:prstGeom prst="rect">
            <a:avLst/>
          </a:prstGeom>
          <a:noFill/>
          <a:ln>
            <a:noFill/>
          </a:ln>
        </p:spPr>
      </p:sp>
      <p:sp>
        <p:nvSpPr>
          <p:cNvPr id="694" name="Google Shape;694;p105"/>
          <p:cNvSpPr>
            <a:spLocks noGrp="1"/>
          </p:cNvSpPr>
          <p:nvPr>
            <p:ph type="pic" idx="3"/>
          </p:nvPr>
        </p:nvSpPr>
        <p:spPr>
          <a:xfrm>
            <a:off x="13500100" y="3978275"/>
            <a:ext cx="10439400" cy="12150181"/>
          </a:xfrm>
          <a:prstGeom prst="rect">
            <a:avLst/>
          </a:prstGeom>
          <a:noFill/>
          <a:ln>
            <a:noFill/>
          </a:ln>
        </p:spPr>
      </p:sp>
      <p:sp>
        <p:nvSpPr>
          <p:cNvPr id="695" name="Google Shape;695;p105"/>
          <p:cNvSpPr>
            <a:spLocks noGrp="1"/>
          </p:cNvSpPr>
          <p:nvPr>
            <p:ph type="pic" idx="4"/>
          </p:nvPr>
        </p:nvSpPr>
        <p:spPr>
          <a:xfrm>
            <a:off x="-139700" y="495300"/>
            <a:ext cx="16611600" cy="12458701"/>
          </a:xfrm>
          <a:prstGeom prst="rect">
            <a:avLst/>
          </a:prstGeom>
          <a:noFill/>
          <a:ln>
            <a:noFill/>
          </a:ln>
        </p:spPr>
      </p:sp>
      <p:sp>
        <p:nvSpPr>
          <p:cNvPr id="696" name="Google Shape;696;p10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Photo">
  <p:cSld name="Photo">
    <p:spTree>
      <p:nvGrpSpPr>
        <p:cNvPr id="1" name="Shape 697"/>
        <p:cNvGrpSpPr/>
        <p:nvPr/>
      </p:nvGrpSpPr>
      <p:grpSpPr>
        <a:xfrm>
          <a:off x="0" y="0"/>
          <a:ext cx="0" cy="0"/>
          <a:chOff x="0" y="0"/>
          <a:chExt cx="0" cy="0"/>
        </a:xfrm>
      </p:grpSpPr>
      <p:sp>
        <p:nvSpPr>
          <p:cNvPr id="698" name="Google Shape;698;p106"/>
          <p:cNvSpPr>
            <a:spLocks noGrp="1"/>
          </p:cNvSpPr>
          <p:nvPr>
            <p:ph type="pic" idx="2"/>
          </p:nvPr>
        </p:nvSpPr>
        <p:spPr>
          <a:xfrm>
            <a:off x="-1333500" y="-5524500"/>
            <a:ext cx="27051001" cy="21640800"/>
          </a:xfrm>
          <a:prstGeom prst="rect">
            <a:avLst/>
          </a:prstGeom>
          <a:noFill/>
          <a:ln>
            <a:noFill/>
          </a:ln>
        </p:spPr>
      </p:sp>
      <p:sp>
        <p:nvSpPr>
          <p:cNvPr id="699" name="Google Shape;699;p106"/>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1pPr>
            <a:lvl2pPr marL="0" lvl="1"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2pPr>
            <a:lvl3pPr marL="0" lvl="2"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3pPr>
            <a:lvl4pPr marL="0" lvl="3"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4pPr>
            <a:lvl5pPr marL="0" lvl="4"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5pPr>
            <a:lvl6pPr marL="0" lvl="5"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6pPr>
            <a:lvl7pPr marL="0" lvl="6"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7pPr>
            <a:lvl8pPr marL="0" lvl="7"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8pPr>
            <a:lvl9pPr marL="0" lvl="8" indent="0" algn="ctr">
              <a:lnSpc>
                <a:spcPct val="100000"/>
              </a:lnSpc>
              <a:spcBef>
                <a:spcPts val="0"/>
              </a:spcBef>
              <a:spcAft>
                <a:spcPts val="0"/>
              </a:spcAft>
              <a:buClr>
                <a:srgbClr val="FFFFFF"/>
              </a:buClr>
              <a:buSzPts val="1800"/>
              <a:buFont typeface="Helvetica Neue"/>
              <a:buNone/>
              <a:defRPr sz="1800" b="0" i="0" u="none" strike="noStrike" cap="none">
                <a:solidFill>
                  <a:srgbClr val="FFFFFF"/>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700"/>
        <p:cNvGrpSpPr/>
        <p:nvPr/>
      </p:nvGrpSpPr>
      <p:grpSpPr>
        <a:xfrm>
          <a:off x="0" y="0"/>
          <a:ext cx="0" cy="0"/>
          <a:chOff x="0" y="0"/>
          <a:chExt cx="0" cy="0"/>
        </a:xfrm>
      </p:grpSpPr>
      <p:sp>
        <p:nvSpPr>
          <p:cNvPr id="701" name="Google Shape;701;p107"/>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lvl="0" indent="0" algn="ctr">
              <a:lnSpc>
                <a:spcPct val="100000"/>
              </a:lnSpc>
              <a:spcBef>
                <a:spcPts val="0"/>
              </a:spcBef>
              <a:spcAft>
                <a:spcPts val="0"/>
              </a:spcAft>
              <a:buClr>
                <a:srgbClr val="000000"/>
              </a:buClr>
              <a:buSzPts val="1800"/>
              <a:buFont typeface="Helvetica Neue"/>
              <a:buNone/>
              <a:defRPr/>
            </a:lvl1pPr>
            <a:lvl2pPr marL="0" lvl="1" indent="0" algn="ctr">
              <a:lnSpc>
                <a:spcPct val="100000"/>
              </a:lnSpc>
              <a:spcBef>
                <a:spcPts val="0"/>
              </a:spcBef>
              <a:spcAft>
                <a:spcPts val="0"/>
              </a:spcAft>
              <a:buClr>
                <a:srgbClr val="000000"/>
              </a:buClr>
              <a:buSzPts val="1800"/>
              <a:buFont typeface="Helvetica Neue"/>
              <a:buNone/>
              <a:defRPr/>
            </a:lvl2pPr>
            <a:lvl3pPr marL="0" lvl="2" indent="0" algn="ctr">
              <a:lnSpc>
                <a:spcPct val="100000"/>
              </a:lnSpc>
              <a:spcBef>
                <a:spcPts val="0"/>
              </a:spcBef>
              <a:spcAft>
                <a:spcPts val="0"/>
              </a:spcAft>
              <a:buClr>
                <a:srgbClr val="000000"/>
              </a:buClr>
              <a:buSzPts val="1800"/>
              <a:buFont typeface="Helvetica Neue"/>
              <a:buNone/>
              <a:defRPr/>
            </a:lvl3pPr>
            <a:lvl4pPr marL="0" lvl="3" indent="0" algn="ctr">
              <a:lnSpc>
                <a:spcPct val="100000"/>
              </a:lnSpc>
              <a:spcBef>
                <a:spcPts val="0"/>
              </a:spcBef>
              <a:spcAft>
                <a:spcPts val="0"/>
              </a:spcAft>
              <a:buClr>
                <a:srgbClr val="000000"/>
              </a:buClr>
              <a:buSzPts val="1800"/>
              <a:buFont typeface="Helvetica Neue"/>
              <a:buNone/>
              <a:defRPr/>
            </a:lvl4pPr>
            <a:lvl5pPr marL="0" lvl="4" indent="0" algn="ctr">
              <a:lnSpc>
                <a:spcPct val="100000"/>
              </a:lnSpc>
              <a:spcBef>
                <a:spcPts val="0"/>
              </a:spcBef>
              <a:spcAft>
                <a:spcPts val="0"/>
              </a:spcAft>
              <a:buClr>
                <a:srgbClr val="000000"/>
              </a:buClr>
              <a:buSzPts val="1800"/>
              <a:buFont typeface="Helvetica Neue"/>
              <a:buNone/>
              <a:defRPr/>
            </a:lvl5pPr>
            <a:lvl6pPr marL="0" lvl="5" indent="0" algn="ctr">
              <a:lnSpc>
                <a:spcPct val="100000"/>
              </a:lnSpc>
              <a:spcBef>
                <a:spcPts val="0"/>
              </a:spcBef>
              <a:spcAft>
                <a:spcPts val="0"/>
              </a:spcAft>
              <a:buClr>
                <a:srgbClr val="000000"/>
              </a:buClr>
              <a:buSzPts val="1800"/>
              <a:buFont typeface="Helvetica Neue"/>
              <a:buNone/>
              <a:defRPr/>
            </a:lvl6pPr>
            <a:lvl7pPr marL="0" lvl="6" indent="0" algn="ctr">
              <a:lnSpc>
                <a:spcPct val="100000"/>
              </a:lnSpc>
              <a:spcBef>
                <a:spcPts val="0"/>
              </a:spcBef>
              <a:spcAft>
                <a:spcPts val="0"/>
              </a:spcAft>
              <a:buClr>
                <a:srgbClr val="000000"/>
              </a:buClr>
              <a:buSzPts val="1800"/>
              <a:buFont typeface="Helvetica Neue"/>
              <a:buNone/>
              <a:defRPr/>
            </a:lvl7pPr>
            <a:lvl8pPr marL="0" lvl="7" indent="0" algn="ctr">
              <a:lnSpc>
                <a:spcPct val="100000"/>
              </a:lnSpc>
              <a:spcBef>
                <a:spcPts val="0"/>
              </a:spcBef>
              <a:spcAft>
                <a:spcPts val="0"/>
              </a:spcAft>
              <a:buClr>
                <a:srgbClr val="000000"/>
              </a:buClr>
              <a:buSzPts val="1800"/>
              <a:buFont typeface="Helvetica Neue"/>
              <a:buNone/>
              <a:defRPr/>
            </a:lvl8pPr>
            <a:lvl9pPr marL="0" lvl="8" indent="0" algn="ctr">
              <a:lnSpc>
                <a:spcPct val="100000"/>
              </a:lnSpc>
              <a:spcBef>
                <a:spcPts val="0"/>
              </a:spcBef>
              <a:spcAft>
                <a:spcPts val="0"/>
              </a:spcAft>
              <a:buClr>
                <a:srgbClr val="000000"/>
              </a:buClr>
              <a:buSzPts val="1800"/>
              <a:buFont typeface="Helvetica Neue"/>
              <a:buNone/>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Custom Layout 0">
  <p:cSld name="Custom Layout 0">
    <p:bg>
      <p:bgPr>
        <a:solidFill>
          <a:srgbClr val="FCE5E7"/>
        </a:solidFill>
        <a:effectLst/>
      </p:bgPr>
    </p:bg>
    <p:spTree>
      <p:nvGrpSpPr>
        <p:cNvPr id="1" name="Shape 702"/>
        <p:cNvGrpSpPr/>
        <p:nvPr/>
      </p:nvGrpSpPr>
      <p:grpSpPr>
        <a:xfrm>
          <a:off x="0" y="0"/>
          <a:ext cx="0" cy="0"/>
          <a:chOff x="0" y="0"/>
          <a:chExt cx="0" cy="0"/>
        </a:xfrm>
      </p:grpSpPr>
      <p:sp>
        <p:nvSpPr>
          <p:cNvPr id="703" name="Google Shape;703;p108"/>
          <p:cNvSpPr txBox="1">
            <a:spLocks noGrp="1"/>
          </p:cNvSpPr>
          <p:nvPr>
            <p:ph type="sldNum" idx="12"/>
          </p:nvPr>
        </p:nvSpPr>
        <p:spPr>
          <a:xfrm>
            <a:off x="17475200" y="12344399"/>
            <a:ext cx="5689600" cy="736601"/>
          </a:xfrm>
          <a:prstGeom prst="rect">
            <a:avLst/>
          </a:prstGeom>
          <a:noFill/>
          <a:ln>
            <a:noFill/>
          </a:ln>
        </p:spPr>
        <p:txBody>
          <a:bodyPr spcFirstLastPara="1" wrap="square" lIns="57150" tIns="57150" rIns="57150" bIns="57150" anchor="ctr" anchorCtr="0">
            <a:spAutoFit/>
          </a:bodyPr>
          <a:lstStyle>
            <a:lvl1pPr marL="0" lvl="0" indent="0" algn="r">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1pPr>
            <a:lvl2pPr marL="0" lvl="1" indent="0" algn="r">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2pPr>
            <a:lvl3pPr marL="0" lvl="2" indent="0" algn="r">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3pPr>
            <a:lvl4pPr marL="0" lvl="3" indent="0" algn="r">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4pPr>
            <a:lvl5pPr marL="0" lvl="4" indent="0" algn="r">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5pPr>
            <a:lvl6pPr marL="0" lvl="5" indent="0" algn="r">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6pPr>
            <a:lvl7pPr marL="0" lvl="6" indent="0" algn="r">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7pPr>
            <a:lvl8pPr marL="0" lvl="7" indent="0" algn="r">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8pPr>
            <a:lvl9pPr marL="0" lvl="8" indent="0" algn="r">
              <a:lnSpc>
                <a:spcPct val="100000"/>
              </a:lnSpc>
              <a:spcBef>
                <a:spcPts val="0"/>
              </a:spcBef>
              <a:spcAft>
                <a:spcPts val="0"/>
              </a:spcAft>
              <a:buClr>
                <a:srgbClr val="000000"/>
              </a:buClr>
              <a:buSzPts val="1400"/>
              <a:buFont typeface="Calibri"/>
              <a:buNone/>
              <a:defRPr sz="1400" b="0" i="0" u="none" strike="noStrike" cap="none">
                <a:solidFill>
                  <a:srgbClr val="000000"/>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0_Cover Slide">
  <p:cSld name="0_Cover Slide">
    <p:bg>
      <p:bgPr>
        <a:blipFill>
          <a:blip r:embed="rId2">
            <a:alphaModFix/>
          </a:blip>
          <a:stretch>
            <a:fillRect/>
          </a:stretch>
        </a:blipFill>
        <a:effectLst/>
      </p:bgPr>
    </p:bg>
    <p:spTree>
      <p:nvGrpSpPr>
        <p:cNvPr id="1" name="Shape 704"/>
        <p:cNvGrpSpPr/>
        <p:nvPr/>
      </p:nvGrpSpPr>
      <p:grpSpPr>
        <a:xfrm>
          <a:off x="0" y="0"/>
          <a:ext cx="0" cy="0"/>
          <a:chOff x="0" y="0"/>
          <a:chExt cx="0" cy="0"/>
        </a:xfrm>
      </p:grpSpPr>
      <p:sp>
        <p:nvSpPr>
          <p:cNvPr id="705" name="Google Shape;705;p109"/>
          <p:cNvSpPr/>
          <p:nvPr/>
        </p:nvSpPr>
        <p:spPr>
          <a:xfrm>
            <a:off x="1773163" y="1572405"/>
            <a:ext cx="17002245" cy="10002092"/>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Roboto"/>
              <a:buNone/>
            </a:pPr>
            <a:endParaRPr sz="2400" b="0" i="0" u="none" strike="noStrike" cap="none">
              <a:solidFill>
                <a:srgbClr val="FFFFFF"/>
              </a:solidFill>
              <a:latin typeface="Roboto"/>
              <a:ea typeface="Roboto"/>
              <a:cs typeface="Roboto"/>
              <a:sym typeface="Roboto"/>
            </a:endParaRPr>
          </a:p>
        </p:txBody>
      </p:sp>
      <p:sp>
        <p:nvSpPr>
          <p:cNvPr id="706" name="Google Shape;706;p109"/>
          <p:cNvSpPr>
            <a:spLocks noGrp="1"/>
          </p:cNvSpPr>
          <p:nvPr>
            <p:ph type="pic" idx="2"/>
          </p:nvPr>
        </p:nvSpPr>
        <p:spPr>
          <a:xfrm>
            <a:off x="12700" y="0"/>
            <a:ext cx="17280001" cy="10080001"/>
          </a:xfrm>
          <a:prstGeom prst="rect">
            <a:avLst/>
          </a:prstGeom>
          <a:noFill/>
          <a:ln>
            <a:noFill/>
          </a:ln>
        </p:spPr>
      </p:sp>
      <p:sp>
        <p:nvSpPr>
          <p:cNvPr id="707" name="Google Shape;707;p109"/>
          <p:cNvSpPr txBox="1">
            <a:spLocks noGrp="1"/>
          </p:cNvSpPr>
          <p:nvPr>
            <p:ph type="sldNum" idx="12"/>
          </p:nvPr>
        </p:nvSpPr>
        <p:spPr>
          <a:xfrm>
            <a:off x="11786023" y="12329159"/>
            <a:ext cx="5683674" cy="7670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1pPr>
            <a:lvl2pPr marL="0" lvl="1"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2pPr>
            <a:lvl3pPr marL="0" lvl="2"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3pPr>
            <a:lvl4pPr marL="0" lvl="3"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4pPr>
            <a:lvl5pPr marL="0" lvl="4"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5pPr>
            <a:lvl6pPr marL="0" lvl="5"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6pPr>
            <a:lvl7pPr marL="0" lvl="6"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7pPr>
            <a:lvl8pPr marL="0" lvl="7"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8pPr>
            <a:lvl9pPr marL="0" lvl="8"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Layout Slide">
  <p:cSld name="3_Layout Slide">
    <p:bg>
      <p:bgPr>
        <a:blipFill>
          <a:blip r:embed="rId2">
            <a:alphaModFix/>
          </a:blip>
          <a:stretch>
            <a:fillRect/>
          </a:stretch>
        </a:blipFill>
        <a:effectLst/>
      </p:bgPr>
    </p:bg>
    <p:spTree>
      <p:nvGrpSpPr>
        <p:cNvPr id="1" name="Shape 708"/>
        <p:cNvGrpSpPr/>
        <p:nvPr/>
      </p:nvGrpSpPr>
      <p:grpSpPr>
        <a:xfrm>
          <a:off x="0" y="0"/>
          <a:ext cx="0" cy="0"/>
          <a:chOff x="0" y="0"/>
          <a:chExt cx="0" cy="0"/>
        </a:xfrm>
      </p:grpSpPr>
      <p:sp>
        <p:nvSpPr>
          <p:cNvPr id="709" name="Google Shape;709;p110"/>
          <p:cNvSpPr/>
          <p:nvPr/>
        </p:nvSpPr>
        <p:spPr>
          <a:xfrm>
            <a:off x="12699" y="2"/>
            <a:ext cx="12189601" cy="13719176"/>
          </a:xfrm>
          <a:prstGeom prst="rect">
            <a:avLst/>
          </a:prstGeom>
          <a:solidFill>
            <a:srgbClr val="ECE7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95959"/>
              </a:buClr>
              <a:buSzPts val="2400"/>
              <a:buFont typeface="Roboto"/>
              <a:buNone/>
            </a:pPr>
            <a:endParaRPr sz="2400" b="0" i="0" u="none" strike="noStrike" cap="none">
              <a:solidFill>
                <a:srgbClr val="595959"/>
              </a:solidFill>
              <a:latin typeface="Roboto"/>
              <a:ea typeface="Roboto"/>
              <a:cs typeface="Roboto"/>
              <a:sym typeface="Roboto"/>
            </a:endParaRPr>
          </a:p>
        </p:txBody>
      </p:sp>
      <p:sp>
        <p:nvSpPr>
          <p:cNvPr id="710" name="Google Shape;710;p110"/>
          <p:cNvSpPr>
            <a:spLocks noGrp="1"/>
          </p:cNvSpPr>
          <p:nvPr>
            <p:ph type="pic" idx="2"/>
          </p:nvPr>
        </p:nvSpPr>
        <p:spPr>
          <a:xfrm>
            <a:off x="3487675" y="3374364"/>
            <a:ext cx="5040001" cy="7200001"/>
          </a:xfrm>
          <a:prstGeom prst="rect">
            <a:avLst/>
          </a:prstGeom>
          <a:noFill/>
          <a:ln>
            <a:noFill/>
          </a:ln>
        </p:spPr>
      </p:sp>
      <p:sp>
        <p:nvSpPr>
          <p:cNvPr id="711" name="Google Shape;711;p110"/>
          <p:cNvSpPr txBox="1">
            <a:spLocks noGrp="1"/>
          </p:cNvSpPr>
          <p:nvPr>
            <p:ph type="sldNum" idx="12"/>
          </p:nvPr>
        </p:nvSpPr>
        <p:spPr>
          <a:xfrm>
            <a:off x="11786023" y="12329159"/>
            <a:ext cx="5683674" cy="7670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1pPr>
            <a:lvl2pPr marL="0" lvl="1"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2pPr>
            <a:lvl3pPr marL="0" lvl="2"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3pPr>
            <a:lvl4pPr marL="0" lvl="3"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4pPr>
            <a:lvl5pPr marL="0" lvl="4"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5pPr>
            <a:lvl6pPr marL="0" lvl="5"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6pPr>
            <a:lvl7pPr marL="0" lvl="6"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7pPr>
            <a:lvl8pPr marL="0" lvl="7"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8pPr>
            <a:lvl9pPr marL="0" lvl="8"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4_Layout Slide">
  <p:cSld name="4_Layout Slide">
    <p:bg>
      <p:bgPr>
        <a:blipFill>
          <a:blip r:embed="rId2">
            <a:alphaModFix/>
          </a:blip>
          <a:stretch>
            <a:fillRect/>
          </a:stretch>
        </a:blipFill>
        <a:effectLst/>
      </p:bgPr>
    </p:bg>
    <p:spTree>
      <p:nvGrpSpPr>
        <p:cNvPr id="1" name="Shape 712"/>
        <p:cNvGrpSpPr/>
        <p:nvPr/>
      </p:nvGrpSpPr>
      <p:grpSpPr>
        <a:xfrm>
          <a:off x="0" y="0"/>
          <a:ext cx="0" cy="0"/>
          <a:chOff x="0" y="0"/>
          <a:chExt cx="0" cy="0"/>
        </a:xfrm>
      </p:grpSpPr>
      <p:sp>
        <p:nvSpPr>
          <p:cNvPr id="713" name="Google Shape;713;p111"/>
          <p:cNvSpPr/>
          <p:nvPr/>
        </p:nvSpPr>
        <p:spPr>
          <a:xfrm>
            <a:off x="12697" y="2"/>
            <a:ext cx="24380828" cy="13719176"/>
          </a:xfrm>
          <a:prstGeom prst="rect">
            <a:avLst/>
          </a:prstGeom>
          <a:solidFill>
            <a:srgbClr val="ECE7E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95959"/>
              </a:buClr>
              <a:buSzPts val="2400"/>
              <a:buFont typeface="Roboto"/>
              <a:buNone/>
            </a:pPr>
            <a:endParaRPr sz="2400" b="0" i="0" u="none" strike="noStrike" cap="none">
              <a:solidFill>
                <a:srgbClr val="595959"/>
              </a:solidFill>
              <a:latin typeface="Roboto"/>
              <a:ea typeface="Roboto"/>
              <a:cs typeface="Roboto"/>
              <a:sym typeface="Roboto"/>
            </a:endParaRPr>
          </a:p>
        </p:txBody>
      </p:sp>
      <p:sp>
        <p:nvSpPr>
          <p:cNvPr id="714" name="Google Shape;714;p111"/>
          <p:cNvSpPr>
            <a:spLocks noGrp="1"/>
          </p:cNvSpPr>
          <p:nvPr>
            <p:ph type="pic" idx="2"/>
          </p:nvPr>
        </p:nvSpPr>
        <p:spPr>
          <a:xfrm>
            <a:off x="14060498" y="2092416"/>
            <a:ext cx="6572297" cy="9534347"/>
          </a:xfrm>
          <a:prstGeom prst="rect">
            <a:avLst/>
          </a:prstGeom>
          <a:noFill/>
          <a:ln>
            <a:noFill/>
          </a:ln>
        </p:spPr>
      </p:sp>
      <p:sp>
        <p:nvSpPr>
          <p:cNvPr id="715" name="Google Shape;715;p111"/>
          <p:cNvSpPr txBox="1">
            <a:spLocks noGrp="1"/>
          </p:cNvSpPr>
          <p:nvPr>
            <p:ph type="sldNum" idx="12"/>
          </p:nvPr>
        </p:nvSpPr>
        <p:spPr>
          <a:xfrm>
            <a:off x="11786023" y="12329159"/>
            <a:ext cx="5683674" cy="767081"/>
          </a:xfrm>
          <a:prstGeom prst="rect">
            <a:avLst/>
          </a:prstGeom>
          <a:noFill/>
          <a:ln>
            <a:noFill/>
          </a:ln>
        </p:spPr>
        <p:txBody>
          <a:bodyPr spcFirstLastPara="1" wrap="square" lIns="91425" tIns="91425" rIns="91425" bIns="91425" anchor="ctr" anchorCtr="0">
            <a:spAutoFit/>
          </a:bodyPr>
          <a:lstStyle>
            <a:lvl1pPr marL="0" lvl="0"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1pPr>
            <a:lvl2pPr marL="0" lvl="1"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2pPr>
            <a:lvl3pPr marL="0" lvl="2"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3pPr>
            <a:lvl4pPr marL="0" lvl="3"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4pPr>
            <a:lvl5pPr marL="0" lvl="4"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5pPr>
            <a:lvl6pPr marL="0" lvl="5"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6pPr>
            <a:lvl7pPr marL="0" lvl="6"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7pPr>
            <a:lvl8pPr marL="0" lvl="7"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8pPr>
            <a:lvl9pPr marL="0" lvl="8" indent="0" algn="r">
              <a:lnSpc>
                <a:spcPct val="100000"/>
              </a:lnSpc>
              <a:spcBef>
                <a:spcPts val="0"/>
              </a:spcBef>
              <a:spcAft>
                <a:spcPts val="0"/>
              </a:spcAft>
              <a:buClr>
                <a:srgbClr val="000000"/>
              </a:buClr>
              <a:buSzPts val="3500"/>
              <a:buFont typeface="Roboto"/>
              <a:buNone/>
              <a:defRPr sz="3500" b="0" i="0" u="none" strike="noStrike" cap="none">
                <a:solidFill>
                  <a:srgbClr val="000000"/>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11_Layout Slide">
  <p:cSld name="11_Layout Slide">
    <p:bg>
      <p:bgPr>
        <a:blipFill>
          <a:blip r:embed="rId2">
            <a:alphaModFix/>
          </a:blip>
          <a:stretch>
            <a:fillRect/>
          </a:stretch>
        </a:blipFill>
        <a:effectLst/>
      </p:bgPr>
    </p:bg>
    <p:spTree>
      <p:nvGrpSpPr>
        <p:cNvPr id="1" name="Shape 716"/>
        <p:cNvGrpSpPr/>
        <p:nvPr/>
      </p:nvGrpSpPr>
      <p:grpSpPr>
        <a:xfrm>
          <a:off x="0" y="0"/>
          <a:ext cx="0" cy="0"/>
          <a:chOff x="0" y="0"/>
          <a:chExt cx="0" cy="0"/>
        </a:xfrm>
      </p:grpSpPr>
      <p:sp>
        <p:nvSpPr>
          <p:cNvPr id="717" name="Google Shape;717;p112"/>
          <p:cNvSpPr/>
          <p:nvPr/>
        </p:nvSpPr>
        <p:spPr>
          <a:xfrm>
            <a:off x="12699" y="0"/>
            <a:ext cx="24380828" cy="13719176"/>
          </a:xfrm>
          <a:prstGeom prst="rect">
            <a:avLst/>
          </a:prstGeom>
          <a:solidFill>
            <a:srgbClr val="F4F3EE"/>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595959"/>
              </a:buClr>
              <a:buSzPts val="2400"/>
              <a:buFont typeface="Roboto"/>
              <a:buNone/>
            </a:pPr>
            <a:endParaRPr sz="2400" b="0" i="0" u="none" strike="noStrike" cap="none">
              <a:solidFill>
                <a:srgbClr val="595959"/>
              </a:solidFill>
              <a:latin typeface="Roboto"/>
              <a:ea typeface="Roboto"/>
              <a:cs typeface="Roboto"/>
              <a:sym typeface="Roboto"/>
            </a:endParaRPr>
          </a:p>
        </p:txBody>
      </p:sp>
      <p:sp>
        <p:nvSpPr>
          <p:cNvPr id="718" name="Google Shape;718;p112"/>
          <p:cNvSpPr>
            <a:spLocks noGrp="1"/>
          </p:cNvSpPr>
          <p:nvPr>
            <p:ph type="pic" idx="2"/>
          </p:nvPr>
        </p:nvSpPr>
        <p:spPr>
          <a:xfrm>
            <a:off x="16060763" y="2179588"/>
            <a:ext cx="6327773" cy="9360001"/>
          </a:xfrm>
          <a:prstGeom prst="rect">
            <a:avLst/>
          </a:prstGeom>
          <a:noFill/>
          <a:ln>
            <a:noFill/>
          </a:ln>
        </p:spPr>
      </p:sp>
      <p:sp>
        <p:nvSpPr>
          <p:cNvPr id="719" name="Google Shape;719;p112"/>
          <p:cNvSpPr txBox="1"/>
          <p:nvPr/>
        </p:nvSpPr>
        <p:spPr>
          <a:xfrm>
            <a:off x="15631689" y="13003218"/>
            <a:ext cx="5904773" cy="266701"/>
          </a:xfrm>
          <a:prstGeom prst="rect">
            <a:avLst/>
          </a:prstGeom>
          <a:noFill/>
          <a:ln>
            <a:noFill/>
          </a:ln>
        </p:spPr>
        <p:txBody>
          <a:bodyPr spcFirstLastPara="1" wrap="square" lIns="0" tIns="0" rIns="0" bIns="0" anchor="ctr" anchorCtr="0">
            <a:spAutoFit/>
          </a:bodyPr>
          <a:lstStyle/>
          <a:p>
            <a:pPr marL="0" marR="0" lvl="0" indent="0" algn="r" rtl="0">
              <a:lnSpc>
                <a:spcPct val="100000"/>
              </a:lnSpc>
              <a:spcBef>
                <a:spcPts val="0"/>
              </a:spcBef>
              <a:spcAft>
                <a:spcPts val="0"/>
              </a:spcAft>
              <a:buClr>
                <a:srgbClr val="808080"/>
              </a:buClr>
              <a:buSzPts val="1600"/>
              <a:buFont typeface="Roboto"/>
              <a:buNone/>
            </a:pPr>
            <a:r>
              <a:rPr lang="en-US" sz="1600" b="0" i="0" u="none" strike="noStrike" cap="none">
                <a:solidFill>
                  <a:srgbClr val="808080"/>
                </a:solidFill>
                <a:latin typeface="Roboto"/>
                <a:ea typeface="Roboto"/>
                <a:cs typeface="Roboto"/>
                <a:sym typeface="Roboto"/>
              </a:rPr>
              <a:t>Presentation title in footer</a:t>
            </a:r>
            <a:endParaRPr/>
          </a:p>
        </p:txBody>
      </p:sp>
      <p:sp>
        <p:nvSpPr>
          <p:cNvPr id="720" name="Google Shape;720;p112"/>
          <p:cNvSpPr txBox="1">
            <a:spLocks noGrp="1"/>
          </p:cNvSpPr>
          <p:nvPr>
            <p:ph type="sldNum" idx="12"/>
          </p:nvPr>
        </p:nvSpPr>
        <p:spPr>
          <a:xfrm>
            <a:off x="22203131" y="13003218"/>
            <a:ext cx="240904" cy="266701"/>
          </a:xfrm>
          <a:prstGeom prst="rect">
            <a:avLst/>
          </a:prstGeom>
          <a:noFill/>
          <a:ln>
            <a:noFill/>
          </a:ln>
        </p:spPr>
        <p:txBody>
          <a:bodyPr spcFirstLastPara="1" wrap="square" lIns="0" tIns="0" rIns="0" bIns="0" anchor="ctr" anchorCtr="0">
            <a:spAutoFit/>
          </a:bodyPr>
          <a:lstStyle>
            <a:lvl1pPr marL="0" lvl="0"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1pPr>
            <a:lvl2pPr marL="0" lvl="1"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2pPr>
            <a:lvl3pPr marL="0" lvl="2"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3pPr>
            <a:lvl4pPr marL="0" lvl="3"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4pPr>
            <a:lvl5pPr marL="0" lvl="4"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5pPr>
            <a:lvl6pPr marL="0" lvl="5"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6pPr>
            <a:lvl7pPr marL="0" lvl="6"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7pPr>
            <a:lvl8pPr marL="0" lvl="7"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8pPr>
            <a:lvl9pPr marL="0" lvl="8" indent="0" algn="l">
              <a:lnSpc>
                <a:spcPct val="100000"/>
              </a:lnSpc>
              <a:spcBef>
                <a:spcPts val="0"/>
              </a:spcBef>
              <a:spcAft>
                <a:spcPts val="0"/>
              </a:spcAft>
              <a:buClr>
                <a:srgbClr val="808080"/>
              </a:buClr>
              <a:buSzPts val="1600"/>
              <a:buFont typeface="Roboto"/>
              <a:buNone/>
              <a:defRPr sz="1600" b="0" i="0" u="none" strike="noStrike" cap="none">
                <a:solidFill>
                  <a:srgbClr val="808080"/>
                </a:solidFill>
                <a:latin typeface="Roboto"/>
                <a:ea typeface="Roboto"/>
                <a:cs typeface="Roboto"/>
                <a:sym typeface="Roboto"/>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2.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1.xml"/><Relationship Id="rId18" Type="http://schemas.openxmlformats.org/officeDocument/2006/relationships/slideLayout" Target="../slideLayouts/slideLayout96.xml"/><Relationship Id="rId26" Type="http://schemas.openxmlformats.org/officeDocument/2006/relationships/slideLayout" Target="../slideLayouts/slideLayout104.xml"/><Relationship Id="rId39" Type="http://schemas.openxmlformats.org/officeDocument/2006/relationships/slideLayout" Target="../slideLayouts/slideLayout117.xml"/><Relationship Id="rId21" Type="http://schemas.openxmlformats.org/officeDocument/2006/relationships/slideLayout" Target="../slideLayouts/slideLayout99.xml"/><Relationship Id="rId34" Type="http://schemas.openxmlformats.org/officeDocument/2006/relationships/slideLayout" Target="../slideLayouts/slideLayout112.xml"/><Relationship Id="rId42" Type="http://schemas.openxmlformats.org/officeDocument/2006/relationships/slideLayout" Target="../slideLayouts/slideLayout120.xml"/><Relationship Id="rId47" Type="http://schemas.openxmlformats.org/officeDocument/2006/relationships/slideLayout" Target="../slideLayouts/slideLayout125.xml"/><Relationship Id="rId50" Type="http://schemas.openxmlformats.org/officeDocument/2006/relationships/slideLayout" Target="../slideLayouts/slideLayout128.xml"/><Relationship Id="rId55" Type="http://schemas.openxmlformats.org/officeDocument/2006/relationships/slideLayout" Target="../slideLayouts/slideLayout133.xml"/><Relationship Id="rId63" Type="http://schemas.openxmlformats.org/officeDocument/2006/relationships/slideLayout" Target="../slideLayouts/slideLayout141.xml"/><Relationship Id="rId68" Type="http://schemas.openxmlformats.org/officeDocument/2006/relationships/slideLayout" Target="../slideLayouts/slideLayout146.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9" Type="http://schemas.openxmlformats.org/officeDocument/2006/relationships/slideLayout" Target="../slideLayouts/slideLayout107.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slideLayout" Target="../slideLayouts/slideLayout102.xml"/><Relationship Id="rId32" Type="http://schemas.openxmlformats.org/officeDocument/2006/relationships/slideLayout" Target="../slideLayouts/slideLayout110.xml"/><Relationship Id="rId37" Type="http://schemas.openxmlformats.org/officeDocument/2006/relationships/slideLayout" Target="../slideLayouts/slideLayout115.xml"/><Relationship Id="rId40" Type="http://schemas.openxmlformats.org/officeDocument/2006/relationships/slideLayout" Target="../slideLayouts/slideLayout118.xml"/><Relationship Id="rId45" Type="http://schemas.openxmlformats.org/officeDocument/2006/relationships/slideLayout" Target="../slideLayouts/slideLayout123.xml"/><Relationship Id="rId53" Type="http://schemas.openxmlformats.org/officeDocument/2006/relationships/slideLayout" Target="../slideLayouts/slideLayout131.xml"/><Relationship Id="rId58" Type="http://schemas.openxmlformats.org/officeDocument/2006/relationships/slideLayout" Target="../slideLayouts/slideLayout136.xml"/><Relationship Id="rId66" Type="http://schemas.openxmlformats.org/officeDocument/2006/relationships/slideLayout" Target="../slideLayouts/slideLayout144.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28" Type="http://schemas.openxmlformats.org/officeDocument/2006/relationships/slideLayout" Target="../slideLayouts/slideLayout106.xml"/><Relationship Id="rId36" Type="http://schemas.openxmlformats.org/officeDocument/2006/relationships/slideLayout" Target="../slideLayouts/slideLayout114.xml"/><Relationship Id="rId49" Type="http://schemas.openxmlformats.org/officeDocument/2006/relationships/slideLayout" Target="../slideLayouts/slideLayout127.xml"/><Relationship Id="rId57" Type="http://schemas.openxmlformats.org/officeDocument/2006/relationships/slideLayout" Target="../slideLayouts/slideLayout135.xml"/><Relationship Id="rId61" Type="http://schemas.openxmlformats.org/officeDocument/2006/relationships/slideLayout" Target="../slideLayouts/slideLayout139.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31" Type="http://schemas.openxmlformats.org/officeDocument/2006/relationships/slideLayout" Target="../slideLayouts/slideLayout109.xml"/><Relationship Id="rId44" Type="http://schemas.openxmlformats.org/officeDocument/2006/relationships/slideLayout" Target="../slideLayouts/slideLayout122.xml"/><Relationship Id="rId52" Type="http://schemas.openxmlformats.org/officeDocument/2006/relationships/slideLayout" Target="../slideLayouts/slideLayout130.xml"/><Relationship Id="rId60" Type="http://schemas.openxmlformats.org/officeDocument/2006/relationships/slideLayout" Target="../slideLayouts/slideLayout138.xml"/><Relationship Id="rId65" Type="http://schemas.openxmlformats.org/officeDocument/2006/relationships/slideLayout" Target="../slideLayouts/slideLayout143.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 Id="rId27" Type="http://schemas.openxmlformats.org/officeDocument/2006/relationships/slideLayout" Target="../slideLayouts/slideLayout105.xml"/><Relationship Id="rId30" Type="http://schemas.openxmlformats.org/officeDocument/2006/relationships/slideLayout" Target="../slideLayouts/slideLayout108.xml"/><Relationship Id="rId35" Type="http://schemas.openxmlformats.org/officeDocument/2006/relationships/slideLayout" Target="../slideLayouts/slideLayout113.xml"/><Relationship Id="rId43" Type="http://schemas.openxmlformats.org/officeDocument/2006/relationships/slideLayout" Target="../slideLayouts/slideLayout121.xml"/><Relationship Id="rId48" Type="http://schemas.openxmlformats.org/officeDocument/2006/relationships/slideLayout" Target="../slideLayouts/slideLayout126.xml"/><Relationship Id="rId56" Type="http://schemas.openxmlformats.org/officeDocument/2006/relationships/slideLayout" Target="../slideLayouts/slideLayout134.xml"/><Relationship Id="rId64" Type="http://schemas.openxmlformats.org/officeDocument/2006/relationships/slideLayout" Target="../slideLayouts/slideLayout142.xml"/><Relationship Id="rId69" Type="http://schemas.openxmlformats.org/officeDocument/2006/relationships/theme" Target="../theme/theme3.xml"/><Relationship Id="rId8" Type="http://schemas.openxmlformats.org/officeDocument/2006/relationships/slideLayout" Target="../slideLayouts/slideLayout86.xml"/><Relationship Id="rId51" Type="http://schemas.openxmlformats.org/officeDocument/2006/relationships/slideLayout" Target="../slideLayouts/slideLayout129.xml"/><Relationship Id="rId3" Type="http://schemas.openxmlformats.org/officeDocument/2006/relationships/slideLayout" Target="../slideLayouts/slideLayout81.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5" Type="http://schemas.openxmlformats.org/officeDocument/2006/relationships/slideLayout" Target="../slideLayouts/slideLayout103.xml"/><Relationship Id="rId33" Type="http://schemas.openxmlformats.org/officeDocument/2006/relationships/slideLayout" Target="../slideLayouts/slideLayout111.xml"/><Relationship Id="rId38" Type="http://schemas.openxmlformats.org/officeDocument/2006/relationships/slideLayout" Target="../slideLayouts/slideLayout116.xml"/><Relationship Id="rId46" Type="http://schemas.openxmlformats.org/officeDocument/2006/relationships/slideLayout" Target="../slideLayouts/slideLayout124.xml"/><Relationship Id="rId59" Type="http://schemas.openxmlformats.org/officeDocument/2006/relationships/slideLayout" Target="../slideLayouts/slideLayout137.xml"/><Relationship Id="rId67" Type="http://schemas.openxmlformats.org/officeDocument/2006/relationships/slideLayout" Target="../slideLayouts/slideLayout145.xml"/><Relationship Id="rId20" Type="http://schemas.openxmlformats.org/officeDocument/2006/relationships/slideLayout" Target="../slideLayouts/slideLayout98.xml"/><Relationship Id="rId41" Type="http://schemas.openxmlformats.org/officeDocument/2006/relationships/slideLayout" Target="../slideLayouts/slideLayout119.xml"/><Relationship Id="rId54" Type="http://schemas.openxmlformats.org/officeDocument/2006/relationships/slideLayout" Target="../slideLayouts/slideLayout132.xml"/><Relationship Id="rId62" Type="http://schemas.openxmlformats.org/officeDocument/2006/relationships/slideLayout" Target="../slideLayouts/slideLayout1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7" name="Google Shape;7;p11"/>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8" name="Google Shape;8;p11"/>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55"/>
        <p:cNvGrpSpPr/>
        <p:nvPr/>
      </p:nvGrpSpPr>
      <p:grpSpPr>
        <a:xfrm>
          <a:off x="0" y="0"/>
          <a:ext cx="0" cy="0"/>
          <a:chOff x="0" y="0"/>
          <a:chExt cx="0" cy="0"/>
        </a:xfrm>
      </p:grpSpPr>
      <p:sp>
        <p:nvSpPr>
          <p:cNvPr id="556" name="Google Shape;556;p13"/>
          <p:cNvSpPr txBox="1">
            <a:spLocks noGrp="1"/>
          </p:cNvSpPr>
          <p:nvPr>
            <p:ph type="title"/>
          </p:nvPr>
        </p:nvSpPr>
        <p:spPr>
          <a:xfrm>
            <a:off x="1676400" y="730251"/>
            <a:ext cx="21031199" cy="2651126"/>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57" name="Google Shape;557;p13"/>
          <p:cNvSpPr txBox="1">
            <a:spLocks noGrp="1"/>
          </p:cNvSpPr>
          <p:nvPr>
            <p:ph type="body" idx="1"/>
          </p:nvPr>
        </p:nvSpPr>
        <p:spPr>
          <a:xfrm>
            <a:off x="1676400" y="3651250"/>
            <a:ext cx="21031199" cy="8702676"/>
          </a:xfrm>
          <a:prstGeom prst="rect">
            <a:avLst/>
          </a:prstGeom>
          <a:noFill/>
          <a:ln>
            <a:noFill/>
          </a:ln>
        </p:spPr>
        <p:txBody>
          <a:bodyPr spcFirstLastPara="1" wrap="square" lIns="91425" tIns="45700" rIns="91425" bIns="45700" anchor="t" anchorCtr="0">
            <a:norm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558" name="Google Shape;558;p13"/>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888888"/>
              </a:buClr>
              <a:buSzPts val="2400"/>
              <a:buFont typeface="Avenir"/>
              <a:buNone/>
              <a:defRPr sz="24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2pPr>
            <a:lvl3pPr marR="0" lvl="2"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3pPr>
            <a:lvl4pPr marR="0" lvl="3"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4pPr>
            <a:lvl5pPr marR="0" lvl="4"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5pPr>
            <a:lvl6pPr marR="0" lvl="5"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6pPr>
            <a:lvl7pPr marR="0" lvl="6"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7pPr>
            <a:lvl8pPr marR="0" lvl="7"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8pPr>
            <a:lvl9pPr marR="0" lvl="8"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9pPr>
          </a:lstStyle>
          <a:p>
            <a:endParaRPr/>
          </a:p>
        </p:txBody>
      </p:sp>
      <p:sp>
        <p:nvSpPr>
          <p:cNvPr id="559" name="Google Shape;559;p13"/>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888888"/>
              </a:buClr>
              <a:buSzPts val="2400"/>
              <a:buFont typeface="Avenir"/>
              <a:buNone/>
              <a:defRPr sz="2400" b="0" i="0" u="none" strike="noStrike" cap="none">
                <a:solidFill>
                  <a:srgbClr val="888888"/>
                </a:solidFill>
                <a:latin typeface="Avenir"/>
                <a:ea typeface="Avenir"/>
                <a:cs typeface="Avenir"/>
                <a:sym typeface="Avenir"/>
              </a:defRPr>
            </a:lvl1pPr>
            <a:lvl2pPr marR="0" lvl="1"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2pPr>
            <a:lvl3pPr marR="0" lvl="2"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3pPr>
            <a:lvl4pPr marR="0" lvl="3"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4pPr>
            <a:lvl5pPr marR="0" lvl="4"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5pPr>
            <a:lvl6pPr marR="0" lvl="5"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6pPr>
            <a:lvl7pPr marR="0" lvl="6"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7pPr>
            <a:lvl8pPr marR="0" lvl="7"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8pPr>
            <a:lvl9pPr marR="0" lvl="8" algn="l" rtl="0">
              <a:lnSpc>
                <a:spcPct val="100000"/>
              </a:lnSpc>
              <a:spcBef>
                <a:spcPts val="0"/>
              </a:spcBef>
              <a:spcAft>
                <a:spcPts val="0"/>
              </a:spcAft>
              <a:buClr>
                <a:srgbClr val="5E5E5E"/>
              </a:buClr>
              <a:buSzPts val="3500"/>
              <a:buFont typeface="Avenir"/>
              <a:buNone/>
              <a:defRPr sz="3500" b="0" i="0" u="none" strike="noStrike" cap="none">
                <a:solidFill>
                  <a:srgbClr val="5E5E5E"/>
                </a:solidFill>
                <a:latin typeface="Avenir"/>
                <a:ea typeface="Avenir"/>
                <a:cs typeface="Avenir"/>
                <a:sym typeface="Avenir"/>
              </a:defRPr>
            </a:lvl9pPr>
          </a:lstStyle>
          <a:p>
            <a:endParaRPr/>
          </a:p>
        </p:txBody>
      </p:sp>
      <p:sp>
        <p:nvSpPr>
          <p:cNvPr id="560" name="Google Shape;560;p13"/>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2400"/>
              <a:buFont typeface="Calibri"/>
              <a:buNone/>
              <a:defRPr sz="24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630"/>
        <p:cNvGrpSpPr/>
        <p:nvPr/>
      </p:nvGrpSpPr>
      <p:grpSpPr>
        <a:xfrm>
          <a:off x="0" y="0"/>
          <a:ext cx="0" cy="0"/>
          <a:chOff x="0" y="0"/>
          <a:chExt cx="0" cy="0"/>
        </a:xfrm>
      </p:grpSpPr>
      <p:sp>
        <p:nvSpPr>
          <p:cNvPr id="631" name="Google Shape;631;p15"/>
          <p:cNvSpPr txBox="1">
            <a:spLocks noGrp="1"/>
          </p:cNvSpPr>
          <p:nvPr>
            <p:ph type="title"/>
          </p:nvPr>
        </p:nvSpPr>
        <p:spPr>
          <a:xfrm>
            <a:off x="1206500" y="1079500"/>
            <a:ext cx="21971000" cy="1433163"/>
          </a:xfrm>
          <a:prstGeom prst="rect">
            <a:avLst/>
          </a:prstGeom>
          <a:noFill/>
          <a:ln>
            <a:noFill/>
          </a:ln>
        </p:spPr>
        <p:txBody>
          <a:bodyPr spcFirstLastPara="1" wrap="square" lIns="50800" tIns="50800" rIns="50800" bIns="50800" anchor="t" anchorCtr="0">
            <a:normAutofit/>
          </a:bodyPr>
          <a:lstStyle>
            <a:lvl1pPr marR="0" lvl="0"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1pPr>
            <a:lvl2pPr marR="0" lvl="1"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2pPr>
            <a:lvl3pPr marR="0" lvl="2"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3pPr>
            <a:lvl4pPr marR="0" lvl="3"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4pPr>
            <a:lvl5pPr marR="0" lvl="4"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5pPr>
            <a:lvl6pPr marR="0" lvl="5"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6pPr>
            <a:lvl7pPr marR="0" lvl="6"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7pPr>
            <a:lvl8pPr marR="0" lvl="7"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8pPr>
            <a:lvl9pPr marR="0" lvl="8" algn="l" rtl="0">
              <a:lnSpc>
                <a:spcPct val="80000"/>
              </a:lnSpc>
              <a:spcBef>
                <a:spcPts val="0"/>
              </a:spcBef>
              <a:spcAft>
                <a:spcPts val="0"/>
              </a:spcAft>
              <a:buClr>
                <a:srgbClr val="000000"/>
              </a:buClr>
              <a:buSzPts val="8500"/>
              <a:buFont typeface="Helvetica Neue"/>
              <a:buNone/>
              <a:defRPr sz="8500" b="1" i="0" u="none" strike="noStrike" cap="none">
                <a:solidFill>
                  <a:srgbClr val="000000"/>
                </a:solidFill>
                <a:latin typeface="Helvetica Neue"/>
                <a:ea typeface="Helvetica Neue"/>
                <a:cs typeface="Helvetica Neue"/>
                <a:sym typeface="Helvetica Neue"/>
              </a:defRPr>
            </a:lvl9pPr>
          </a:lstStyle>
          <a:p>
            <a:endParaRPr/>
          </a:p>
        </p:txBody>
      </p:sp>
      <p:sp>
        <p:nvSpPr>
          <p:cNvPr id="632" name="Google Shape;632;p15"/>
          <p:cNvSpPr txBox="1">
            <a:spLocks noGrp="1"/>
          </p:cNvSpPr>
          <p:nvPr>
            <p:ph type="body" idx="1"/>
          </p:nvPr>
        </p:nvSpPr>
        <p:spPr>
          <a:xfrm>
            <a:off x="1206500" y="4248504"/>
            <a:ext cx="21971000" cy="8256012"/>
          </a:xfrm>
          <a:prstGeom prst="rect">
            <a:avLst/>
          </a:prstGeom>
          <a:noFill/>
          <a:ln>
            <a:noFill/>
          </a:ln>
        </p:spPr>
        <p:txBody>
          <a:bodyPr spcFirstLastPara="1" wrap="square" lIns="50800" tIns="50800" rIns="50800" bIns="50800" anchor="t" anchorCtr="0">
            <a:normAutofit/>
          </a:bodyPr>
          <a:lstStyle>
            <a:lvl1pPr marL="457200" marR="0" lvl="0"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1pPr>
            <a:lvl2pPr marL="914400" marR="0" lvl="1"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2pPr>
            <a:lvl3pPr marL="1371600" marR="0" lvl="2"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3pPr>
            <a:lvl4pPr marL="1828800" marR="0" lvl="3"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4pPr>
            <a:lvl5pPr marL="2286000" marR="0" lvl="4"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5pPr>
            <a:lvl6pPr marL="2743200" marR="0" lvl="5"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6pPr>
            <a:lvl7pPr marL="3200400" marR="0" lvl="6"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7pPr>
            <a:lvl8pPr marL="3657600" marR="0" lvl="7" indent="-603504"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8pPr>
            <a:lvl9pPr marL="4114800" marR="0" lvl="8" indent="-603503" algn="l" rtl="0">
              <a:lnSpc>
                <a:spcPct val="90000"/>
              </a:lnSpc>
              <a:spcBef>
                <a:spcPts val="4500"/>
              </a:spcBef>
              <a:spcAft>
                <a:spcPts val="0"/>
              </a:spcAft>
              <a:buClr>
                <a:srgbClr val="000000"/>
              </a:buClr>
              <a:buSzPts val="5904"/>
              <a:buFont typeface="Helvetica Neue"/>
              <a:buChar char="•"/>
              <a:defRPr sz="4800" b="0" i="0" u="none" strike="noStrike" cap="none">
                <a:solidFill>
                  <a:srgbClr val="000000"/>
                </a:solidFill>
                <a:latin typeface="Helvetica Neue"/>
                <a:ea typeface="Helvetica Neue"/>
                <a:cs typeface="Helvetica Neue"/>
                <a:sym typeface="Helvetica Neue"/>
              </a:defRPr>
            </a:lvl9pPr>
          </a:lstStyle>
          <a:p>
            <a:endParaRPr/>
          </a:p>
        </p:txBody>
      </p:sp>
      <p:sp>
        <p:nvSpPr>
          <p:cNvPr id="633" name="Google Shape;633;p15"/>
          <p:cNvSpPr txBox="1">
            <a:spLocks noGrp="1"/>
          </p:cNvSpPr>
          <p:nvPr>
            <p:ph type="sldNum" idx="12"/>
          </p:nvPr>
        </p:nvSpPr>
        <p:spPr>
          <a:xfrm>
            <a:off x="12001499" y="13080999"/>
            <a:ext cx="368505" cy="374600"/>
          </a:xfrm>
          <a:prstGeom prst="rect">
            <a:avLst/>
          </a:prstGeom>
          <a:noFill/>
          <a:ln>
            <a:noFill/>
          </a:ln>
        </p:spPr>
        <p:txBody>
          <a:bodyPr spcFirstLastPara="1" wrap="square" lIns="50800" tIns="50800" rIns="50800" bIns="50800" anchor="b" anchorCtr="0">
            <a:spAutoFit/>
          </a:bodyPr>
          <a:lstStyle>
            <a:lvl1pPr marL="0" marR="0" lvl="0"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1pPr>
            <a:lvl2pPr marL="0" marR="0" lvl="1"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2pPr>
            <a:lvl3pPr marL="0" marR="0" lvl="2"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3pPr>
            <a:lvl4pPr marL="0" marR="0" lvl="3"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4pPr>
            <a:lvl5pPr marL="0" marR="0" lvl="4"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5pPr>
            <a:lvl6pPr marL="0" marR="0" lvl="5"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6pPr>
            <a:lvl7pPr marL="0" marR="0" lvl="6"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7pPr>
            <a:lvl8pPr marL="0" marR="0" lvl="7"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8pPr>
            <a:lvl9pPr marL="0" marR="0" lvl="8" indent="0" algn="ctr" rtl="0">
              <a:lnSpc>
                <a:spcPct val="100000"/>
              </a:lnSpc>
              <a:spcBef>
                <a:spcPts val="0"/>
              </a:spcBef>
              <a:spcAft>
                <a:spcPts val="0"/>
              </a:spcAft>
              <a:buClr>
                <a:srgbClr val="000000"/>
              </a:buClr>
              <a:buSzPts val="1800"/>
              <a:buFont typeface="Helvetica Neue"/>
              <a:buNone/>
              <a:defRPr sz="1800" b="0" i="0" u="none" strike="noStrike" cap="none">
                <a:solidFill>
                  <a:srgbClr val="000000"/>
                </a:solidFill>
                <a:latin typeface="Helvetica Neue"/>
                <a:ea typeface="Helvetica Neue"/>
                <a:cs typeface="Helvetica Neue"/>
                <a:sym typeface="Helvetica Neue"/>
              </a:defRPr>
            </a:lvl9pPr>
          </a:lstStyle>
          <a:p>
            <a:pPr marL="0" lvl="0" indent="0" algn="ct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 id="2147483748" r:id="rId20"/>
    <p:sldLayoutId id="2147483749" r:id="rId21"/>
    <p:sldLayoutId id="2147483750" r:id="rId22"/>
    <p:sldLayoutId id="2147483751" r:id="rId23"/>
    <p:sldLayoutId id="2147483752" r:id="rId24"/>
    <p:sldLayoutId id="2147483753" r:id="rId25"/>
    <p:sldLayoutId id="2147483754" r:id="rId26"/>
    <p:sldLayoutId id="2147483755" r:id="rId27"/>
    <p:sldLayoutId id="2147483756" r:id="rId28"/>
    <p:sldLayoutId id="2147483757" r:id="rId29"/>
    <p:sldLayoutId id="2147483758" r:id="rId30"/>
    <p:sldLayoutId id="2147483759" r:id="rId31"/>
    <p:sldLayoutId id="2147483760" r:id="rId32"/>
    <p:sldLayoutId id="2147483761" r:id="rId33"/>
    <p:sldLayoutId id="2147483762" r:id="rId34"/>
    <p:sldLayoutId id="2147483763" r:id="rId35"/>
    <p:sldLayoutId id="2147483764" r:id="rId36"/>
    <p:sldLayoutId id="2147483765" r:id="rId37"/>
    <p:sldLayoutId id="2147483766" r:id="rId38"/>
    <p:sldLayoutId id="2147483767" r:id="rId39"/>
    <p:sldLayoutId id="2147483768" r:id="rId40"/>
    <p:sldLayoutId id="2147483769" r:id="rId41"/>
    <p:sldLayoutId id="2147483770" r:id="rId42"/>
    <p:sldLayoutId id="2147483771" r:id="rId43"/>
    <p:sldLayoutId id="2147483772" r:id="rId44"/>
    <p:sldLayoutId id="2147483773" r:id="rId45"/>
    <p:sldLayoutId id="2147483774" r:id="rId46"/>
    <p:sldLayoutId id="2147483775" r:id="rId47"/>
    <p:sldLayoutId id="2147483776" r:id="rId48"/>
    <p:sldLayoutId id="2147483777" r:id="rId49"/>
    <p:sldLayoutId id="2147483778" r:id="rId50"/>
    <p:sldLayoutId id="2147483779" r:id="rId51"/>
    <p:sldLayoutId id="2147483780" r:id="rId52"/>
    <p:sldLayoutId id="2147483781" r:id="rId53"/>
    <p:sldLayoutId id="2147483782" r:id="rId54"/>
    <p:sldLayoutId id="2147483783" r:id="rId55"/>
    <p:sldLayoutId id="2147483784" r:id="rId56"/>
    <p:sldLayoutId id="2147483785" r:id="rId57"/>
    <p:sldLayoutId id="2147483786" r:id="rId58"/>
    <p:sldLayoutId id="2147483787" r:id="rId59"/>
    <p:sldLayoutId id="2147483788" r:id="rId60"/>
    <p:sldLayoutId id="2147483789" r:id="rId61"/>
    <p:sldLayoutId id="2147483790" r:id="rId62"/>
    <p:sldLayoutId id="2147483791" r:id="rId63"/>
    <p:sldLayoutId id="2147483792" r:id="rId64"/>
    <p:sldLayoutId id="2147483793" r:id="rId65"/>
    <p:sldLayoutId id="2147483794" r:id="rId66"/>
    <p:sldLayoutId id="2147483795" r:id="rId67"/>
    <p:sldLayoutId id="2147483796" r:id="rId6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79.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1"/>
          <p:cNvSpPr txBox="1"/>
          <p:nvPr/>
        </p:nvSpPr>
        <p:spPr>
          <a:xfrm>
            <a:off x="7351474" y="11541993"/>
            <a:ext cx="18746042" cy="1248545"/>
          </a:xfrm>
          <a:prstGeom prst="rect">
            <a:avLst/>
          </a:prstGeom>
          <a:noFill/>
          <a:ln>
            <a:noFill/>
          </a:ln>
        </p:spPr>
        <p:txBody>
          <a:bodyPr spcFirstLastPara="1" wrap="square" lIns="60950" tIns="60950" rIns="60950" bIns="60950" anchor="t" anchorCtr="0">
            <a:spAutoFit/>
          </a:bodyPr>
          <a:lstStyle/>
          <a:p>
            <a:pPr marL="0" marR="0" lvl="0" indent="0" algn="ctr" rtl="0">
              <a:lnSpc>
                <a:spcPct val="90000"/>
              </a:lnSpc>
              <a:spcBef>
                <a:spcPts val="0"/>
              </a:spcBef>
              <a:spcAft>
                <a:spcPts val="0"/>
              </a:spcAft>
              <a:buClr>
                <a:srgbClr val="006637"/>
              </a:buClr>
              <a:buSzPts val="3600"/>
              <a:buFont typeface="Avenir"/>
              <a:buNone/>
            </a:pPr>
            <a:r>
              <a:rPr lang="en-US" sz="3600" b="0" i="0" u="none" strike="noStrike" cap="none">
                <a:solidFill>
                  <a:srgbClr val="006637"/>
                </a:solidFill>
                <a:latin typeface="Avenir"/>
                <a:ea typeface="Avenir"/>
                <a:cs typeface="Avenir"/>
                <a:sym typeface="Avenir"/>
              </a:rPr>
              <a:t>Interim Joint Committee on Agriculture and Natural Resources &amp; Energy</a:t>
            </a:r>
            <a:endParaRPr/>
          </a:p>
          <a:p>
            <a:pPr marL="0" marR="0" lvl="0" indent="0" algn="ctr" rtl="0">
              <a:lnSpc>
                <a:spcPct val="90000"/>
              </a:lnSpc>
              <a:spcBef>
                <a:spcPts val="1000"/>
              </a:spcBef>
              <a:spcAft>
                <a:spcPts val="0"/>
              </a:spcAft>
              <a:buClr>
                <a:srgbClr val="006637"/>
              </a:buClr>
              <a:buSzPts val="3600"/>
              <a:buFont typeface="Avenir"/>
              <a:buNone/>
            </a:pPr>
            <a:r>
              <a:rPr lang="en-US" sz="3600" b="0" i="0" u="none" strike="noStrike" cap="none">
                <a:solidFill>
                  <a:srgbClr val="006637"/>
                </a:solidFill>
                <a:latin typeface="Avenir"/>
                <a:ea typeface="Avenir"/>
                <a:cs typeface="Avenir"/>
                <a:sym typeface="Avenir"/>
              </a:rPr>
              <a:t>September 15, 2021</a:t>
            </a:r>
            <a:endParaRPr sz="3600" b="0" i="0" u="none" strike="noStrike" cap="none">
              <a:solidFill>
                <a:srgbClr val="5E5E5E"/>
              </a:solidFill>
              <a:latin typeface="Avenir"/>
              <a:ea typeface="Avenir"/>
              <a:cs typeface="Avenir"/>
              <a:sym typeface="Avenir"/>
            </a:endParaRPr>
          </a:p>
        </p:txBody>
      </p:sp>
      <p:sp>
        <p:nvSpPr>
          <p:cNvPr id="1195" name="Google Shape;1195;p1"/>
          <p:cNvSpPr txBox="1"/>
          <p:nvPr/>
        </p:nvSpPr>
        <p:spPr>
          <a:xfrm>
            <a:off x="8876014" y="5772771"/>
            <a:ext cx="15696962" cy="1261882"/>
          </a:xfrm>
          <a:prstGeom prst="rect">
            <a:avLst/>
          </a:prstGeom>
          <a:noFill/>
          <a:ln>
            <a:noFill/>
          </a:ln>
        </p:spPr>
        <p:txBody>
          <a:bodyPr spcFirstLastPara="1" wrap="square" lIns="60950" tIns="60950" rIns="60950" bIns="60950" anchor="t" anchorCtr="0">
            <a:spAutoFit/>
          </a:bodyPr>
          <a:lstStyle/>
          <a:p>
            <a:pPr marL="0" marR="0" lvl="0" indent="0" algn="l" rtl="0">
              <a:lnSpc>
                <a:spcPct val="100000"/>
              </a:lnSpc>
              <a:spcBef>
                <a:spcPts val="0"/>
              </a:spcBef>
              <a:spcAft>
                <a:spcPts val="0"/>
              </a:spcAft>
              <a:buClr>
                <a:srgbClr val="006637"/>
              </a:buClr>
              <a:buSzPts val="7400"/>
              <a:buFont typeface="Avenir"/>
              <a:buNone/>
            </a:pPr>
            <a:r>
              <a:rPr lang="en-US" sz="7400" b="0" i="0" u="none" strike="noStrike" cap="none">
                <a:solidFill>
                  <a:srgbClr val="006637"/>
                </a:solidFill>
                <a:latin typeface="Avenir"/>
                <a:ea typeface="Avenir"/>
                <a:cs typeface="Avenir"/>
                <a:sym typeface="Avenir"/>
              </a:rPr>
              <a:t>Clark Coalition</a:t>
            </a:r>
            <a:endParaRPr sz="7400" b="0" i="0" u="none" strike="noStrike" cap="none">
              <a:solidFill>
                <a:srgbClr val="006637"/>
              </a:solidFill>
              <a:latin typeface="Avenir"/>
              <a:ea typeface="Avenir"/>
              <a:cs typeface="Avenir"/>
              <a:sym typeface="Avenir"/>
            </a:endParaRPr>
          </a:p>
        </p:txBody>
      </p:sp>
      <p:sp>
        <p:nvSpPr>
          <p:cNvPr id="1196" name="Google Shape;1196;p1"/>
          <p:cNvSpPr/>
          <p:nvPr/>
        </p:nvSpPr>
        <p:spPr>
          <a:xfrm>
            <a:off x="-1" y="496498"/>
            <a:ext cx="24384001" cy="3364303"/>
          </a:xfrm>
          <a:prstGeom prst="rect">
            <a:avLst/>
          </a:prstGeom>
          <a:solidFill>
            <a:srgbClr val="2A653B"/>
          </a:solidFill>
          <a:ln>
            <a:noFill/>
          </a:ln>
        </p:spPr>
        <p:txBody>
          <a:bodyPr spcFirstLastPara="1" wrap="square" lIns="45700" tIns="45700" rIns="45700" bIns="45700" anchor="ctr" anchorCtr="0">
            <a:noAutofit/>
          </a:bodyPr>
          <a:lstStyle/>
          <a:p>
            <a:pPr marL="0" marR="0" lvl="0" indent="0" algn="ctr" rtl="0">
              <a:lnSpc>
                <a:spcPct val="150000"/>
              </a:lnSpc>
              <a:spcBef>
                <a:spcPts val="0"/>
              </a:spcBef>
              <a:spcAft>
                <a:spcPts val="0"/>
              </a:spcAft>
              <a:buClr>
                <a:srgbClr val="2A653B"/>
              </a:buClr>
              <a:buSzPts val="3500"/>
              <a:buFont typeface="Avenir"/>
              <a:buNone/>
            </a:pPr>
            <a:endParaRPr sz="3500" b="0" i="0" u="none" strike="noStrike" cap="none">
              <a:solidFill>
                <a:srgbClr val="5E5E5E"/>
              </a:solidFill>
              <a:latin typeface="Avenir"/>
              <a:ea typeface="Avenir"/>
              <a:cs typeface="Avenir"/>
              <a:sym typeface="Avenir"/>
            </a:endParaRPr>
          </a:p>
        </p:txBody>
      </p:sp>
      <p:pic>
        <p:nvPicPr>
          <p:cNvPr id="1197" name="Google Shape;1197;p1" descr="ClarkCoalitionClarkCoalition_Logo_White.png"/>
          <p:cNvPicPr preferRelativeResize="0"/>
          <p:nvPr/>
        </p:nvPicPr>
        <p:blipFill rotWithShape="1">
          <a:blip r:embed="rId3">
            <a:alphaModFix/>
          </a:blip>
          <a:srcRect/>
          <a:stretch/>
        </p:blipFill>
        <p:spPr>
          <a:xfrm>
            <a:off x="9365151" y="1047910"/>
            <a:ext cx="5653697" cy="2261479"/>
          </a:xfrm>
          <a:prstGeom prst="rect">
            <a:avLst/>
          </a:prstGeom>
          <a:noFill/>
          <a:ln>
            <a:noFill/>
          </a:ln>
        </p:spPr>
      </p:pic>
      <p:sp>
        <p:nvSpPr>
          <p:cNvPr id="1198" name="Google Shape;1198;p1"/>
          <p:cNvSpPr/>
          <p:nvPr/>
        </p:nvSpPr>
        <p:spPr>
          <a:xfrm>
            <a:off x="-1" y="3947066"/>
            <a:ext cx="24384001" cy="155276"/>
          </a:xfrm>
          <a:prstGeom prst="rect">
            <a:avLst/>
          </a:prstGeom>
          <a:solidFill>
            <a:srgbClr val="2A653B"/>
          </a:solidFill>
          <a:ln>
            <a:noFill/>
          </a:ln>
        </p:spPr>
        <p:txBody>
          <a:bodyPr spcFirstLastPara="1" wrap="square" lIns="45700" tIns="45700" rIns="45700" bIns="45700" anchor="ctr" anchorCtr="0">
            <a:noAutofit/>
          </a:bodyPr>
          <a:lstStyle/>
          <a:p>
            <a:pPr marL="0" marR="0" lvl="0" indent="0" algn="ctr" rtl="0">
              <a:lnSpc>
                <a:spcPct val="150000"/>
              </a:lnSpc>
              <a:spcBef>
                <a:spcPts val="0"/>
              </a:spcBef>
              <a:spcAft>
                <a:spcPts val="0"/>
              </a:spcAft>
              <a:buClr>
                <a:srgbClr val="2A653B"/>
              </a:buClr>
              <a:buSzPts val="3500"/>
              <a:buFont typeface="Avenir"/>
              <a:buNone/>
            </a:pPr>
            <a:endParaRPr sz="3500" b="0" i="0" u="none" strike="noStrike" cap="none">
              <a:solidFill>
                <a:srgbClr val="5E5E5E"/>
              </a:solidFill>
              <a:latin typeface="Avenir"/>
              <a:ea typeface="Avenir"/>
              <a:cs typeface="Avenir"/>
              <a:sym typeface="Avenir"/>
            </a:endParaRPr>
          </a:p>
        </p:txBody>
      </p:sp>
      <p:sp>
        <p:nvSpPr>
          <p:cNvPr id="1199" name="Google Shape;1199;p1"/>
          <p:cNvSpPr txBox="1"/>
          <p:nvPr/>
        </p:nvSpPr>
        <p:spPr>
          <a:xfrm>
            <a:off x="9424654" y="8438634"/>
            <a:ext cx="15696900" cy="1477800"/>
          </a:xfrm>
          <a:prstGeom prst="rect">
            <a:avLst/>
          </a:prstGeom>
          <a:noFill/>
          <a:ln>
            <a:noFill/>
          </a:ln>
        </p:spPr>
        <p:txBody>
          <a:bodyPr spcFirstLastPara="1" wrap="square" lIns="60950" tIns="60950" rIns="60950" bIns="60950" anchor="t" anchorCtr="0">
            <a:spAutoFit/>
          </a:bodyPr>
          <a:lstStyle/>
          <a:p>
            <a:pPr marL="0" marR="0" lvl="0" indent="0" algn="l" rtl="0">
              <a:lnSpc>
                <a:spcPct val="100000"/>
              </a:lnSpc>
              <a:spcBef>
                <a:spcPts val="0"/>
              </a:spcBef>
              <a:spcAft>
                <a:spcPts val="0"/>
              </a:spcAft>
              <a:buClr>
                <a:srgbClr val="006637"/>
              </a:buClr>
              <a:buSzPts val="4400"/>
              <a:buFont typeface="Avenir"/>
              <a:buNone/>
            </a:pPr>
            <a:r>
              <a:rPr lang="en-US" sz="4400" b="0" i="0" u="none" strike="noStrike" cap="none">
                <a:solidFill>
                  <a:srgbClr val="006637"/>
                </a:solidFill>
                <a:latin typeface="Avenir"/>
                <a:ea typeface="Avenir"/>
                <a:cs typeface="Avenir"/>
                <a:sym typeface="Avenir"/>
              </a:rPr>
              <a:t>Raising Awareness of Industrial-Scale Solar Development </a:t>
            </a:r>
            <a:endParaRPr/>
          </a:p>
          <a:p>
            <a:pPr marL="0" marR="0" lvl="0" indent="0" algn="l" rtl="0">
              <a:lnSpc>
                <a:spcPct val="100000"/>
              </a:lnSpc>
              <a:spcBef>
                <a:spcPts val="0"/>
              </a:spcBef>
              <a:spcAft>
                <a:spcPts val="0"/>
              </a:spcAft>
              <a:buClr>
                <a:srgbClr val="006637"/>
              </a:buClr>
              <a:buSzPts val="4400"/>
              <a:buFont typeface="Avenir"/>
              <a:buNone/>
            </a:pPr>
            <a:r>
              <a:rPr lang="en-US" sz="4400" b="0" i="0" u="none" strike="noStrike" cap="none">
                <a:solidFill>
                  <a:srgbClr val="006637"/>
                </a:solidFill>
                <a:latin typeface="Avenir"/>
                <a:ea typeface="Avenir"/>
                <a:cs typeface="Avenir"/>
                <a:sym typeface="Avenir"/>
              </a:rPr>
              <a:t>On Kentucky’s </a:t>
            </a:r>
            <a:r>
              <a:rPr lang="en-US" sz="4400">
                <a:solidFill>
                  <a:srgbClr val="006637"/>
                </a:solidFill>
                <a:latin typeface="Avenir"/>
                <a:ea typeface="Avenir"/>
                <a:cs typeface="Avenir"/>
                <a:sym typeface="Avenir"/>
              </a:rPr>
              <a:t>Agricultural Land</a:t>
            </a:r>
            <a:endParaRPr sz="4400" b="0" i="0" u="none" strike="noStrike" cap="none">
              <a:solidFill>
                <a:srgbClr val="006637"/>
              </a:solidFill>
              <a:latin typeface="Avenir"/>
              <a:ea typeface="Avenir"/>
              <a:cs typeface="Avenir"/>
              <a:sym typeface="Avenir"/>
            </a:endParaRPr>
          </a:p>
        </p:txBody>
      </p:sp>
      <p:pic>
        <p:nvPicPr>
          <p:cNvPr id="1200" name="Google Shape;1200;p1"/>
          <p:cNvPicPr preferRelativeResize="0"/>
          <p:nvPr/>
        </p:nvPicPr>
        <p:blipFill rotWithShape="1">
          <a:blip r:embed="rId4">
            <a:alphaModFix/>
          </a:blip>
          <a:srcRect/>
          <a:stretch/>
        </p:blipFill>
        <p:spPr>
          <a:xfrm>
            <a:off x="491756" y="8438634"/>
            <a:ext cx="8384258" cy="471474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68"/>
        <p:cNvGrpSpPr/>
        <p:nvPr/>
      </p:nvGrpSpPr>
      <p:grpSpPr>
        <a:xfrm>
          <a:off x="0" y="0"/>
          <a:ext cx="0" cy="0"/>
          <a:chOff x="0" y="0"/>
          <a:chExt cx="0" cy="0"/>
        </a:xfrm>
      </p:grpSpPr>
      <p:sp>
        <p:nvSpPr>
          <p:cNvPr id="1269" name="Google Shape;1269;p10"/>
          <p:cNvSpPr txBox="1">
            <a:spLocks noGrp="1"/>
          </p:cNvSpPr>
          <p:nvPr>
            <p:ph type="title"/>
          </p:nvPr>
        </p:nvSpPr>
        <p:spPr>
          <a:xfrm>
            <a:off x="1782208" y="1289209"/>
            <a:ext cx="21031199" cy="2651126"/>
          </a:xfrm>
          <a:prstGeom prst="rect">
            <a:avLst/>
          </a:prstGeom>
          <a:noFill/>
          <a:ln>
            <a:noFill/>
          </a:ln>
        </p:spPr>
        <p:txBody>
          <a:bodyPr spcFirstLastPara="1" wrap="square" lIns="50800" tIns="50800" rIns="50800" bIns="50800" anchor="t" anchorCtr="0">
            <a:normAutofit fontScale="90000"/>
          </a:bodyPr>
          <a:lstStyle/>
          <a:p>
            <a:pPr marL="0" lvl="0" indent="0" algn="l" rtl="0">
              <a:lnSpc>
                <a:spcPct val="80000"/>
              </a:lnSpc>
              <a:spcBef>
                <a:spcPts val="0"/>
              </a:spcBef>
              <a:spcAft>
                <a:spcPts val="0"/>
              </a:spcAft>
              <a:buClr>
                <a:srgbClr val="5E5E5E"/>
              </a:buClr>
              <a:buSzPct val="100000"/>
              <a:buFont typeface="Avenir"/>
              <a:buNone/>
            </a:pPr>
            <a:r>
              <a:rPr lang="en-US" sz="8000" b="1">
                <a:solidFill>
                  <a:srgbClr val="5E5E5E"/>
                </a:solidFill>
                <a:latin typeface="Avenir"/>
                <a:ea typeface="Avenir"/>
                <a:cs typeface="Avenir"/>
                <a:sym typeface="Avenir"/>
              </a:rPr>
              <a:t>Addendum: Clark County’s Agricultural Economy</a:t>
            </a:r>
            <a:r>
              <a:rPr lang="en-US">
                <a:solidFill>
                  <a:srgbClr val="969696"/>
                </a:solidFill>
                <a:latin typeface="Arial"/>
                <a:ea typeface="Arial"/>
                <a:cs typeface="Arial"/>
                <a:sym typeface="Arial"/>
              </a:rPr>
              <a:t/>
            </a:r>
            <a:br>
              <a:rPr lang="en-US">
                <a:solidFill>
                  <a:srgbClr val="969696"/>
                </a:solidFill>
                <a:latin typeface="Arial"/>
                <a:ea typeface="Arial"/>
                <a:cs typeface="Arial"/>
                <a:sym typeface="Arial"/>
              </a:rPr>
            </a:br>
            <a:endParaRPr>
              <a:solidFill>
                <a:srgbClr val="969696"/>
              </a:solidFill>
              <a:latin typeface="Arial"/>
              <a:ea typeface="Arial"/>
              <a:cs typeface="Arial"/>
              <a:sym typeface="Arial"/>
            </a:endParaRPr>
          </a:p>
        </p:txBody>
      </p:sp>
      <p:sp>
        <p:nvSpPr>
          <p:cNvPr id="1270" name="Google Shape;1270;p10"/>
          <p:cNvSpPr/>
          <p:nvPr/>
        </p:nvSpPr>
        <p:spPr>
          <a:xfrm>
            <a:off x="2024744" y="2873828"/>
            <a:ext cx="22032683" cy="177348"/>
          </a:xfrm>
          <a:prstGeom prst="rect">
            <a:avLst/>
          </a:prstGeom>
          <a:solidFill>
            <a:srgbClr val="2A653B"/>
          </a:solidFill>
          <a:ln w="25400" cap="flat" cmpd="sng">
            <a:solidFill>
              <a:srgbClr val="2A65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3600"/>
              <a:buFont typeface="Avenir"/>
              <a:buNone/>
            </a:pPr>
            <a:endParaRPr sz="3600" b="0" i="0" u="none" strike="noStrike" cap="none">
              <a:solidFill>
                <a:srgbClr val="FFFFFF"/>
              </a:solidFill>
              <a:latin typeface="Avenir"/>
              <a:ea typeface="Avenir"/>
              <a:cs typeface="Avenir"/>
              <a:sym typeface="Avenir"/>
            </a:endParaRPr>
          </a:p>
        </p:txBody>
      </p:sp>
      <p:pic>
        <p:nvPicPr>
          <p:cNvPr id="1271" name="Google Shape;1271;p10"/>
          <p:cNvPicPr preferRelativeResize="0"/>
          <p:nvPr/>
        </p:nvPicPr>
        <p:blipFill rotWithShape="1">
          <a:blip r:embed="rId3">
            <a:alphaModFix/>
          </a:blip>
          <a:srcRect/>
          <a:stretch/>
        </p:blipFill>
        <p:spPr>
          <a:xfrm>
            <a:off x="1517760" y="4187622"/>
            <a:ext cx="8396916" cy="8766380"/>
          </a:xfrm>
          <a:prstGeom prst="rect">
            <a:avLst/>
          </a:prstGeom>
          <a:noFill/>
          <a:ln w="38100" cap="flat" cmpd="sng">
            <a:solidFill>
              <a:srgbClr val="002060"/>
            </a:solidFill>
            <a:prstDash val="solid"/>
            <a:round/>
            <a:headEnd type="none" w="sm" len="sm"/>
            <a:tailEnd type="none" w="sm" len="sm"/>
          </a:ln>
        </p:spPr>
      </p:pic>
      <p:pic>
        <p:nvPicPr>
          <p:cNvPr id="1272" name="Google Shape;1272;p10"/>
          <p:cNvPicPr preferRelativeResize="0"/>
          <p:nvPr/>
        </p:nvPicPr>
        <p:blipFill rotWithShape="1">
          <a:blip r:embed="rId4">
            <a:alphaModFix/>
          </a:blip>
          <a:srcRect/>
          <a:stretch/>
        </p:blipFill>
        <p:spPr>
          <a:xfrm>
            <a:off x="11166457" y="7370200"/>
            <a:ext cx="12033786" cy="5583800"/>
          </a:xfrm>
          <a:prstGeom prst="rect">
            <a:avLst/>
          </a:prstGeom>
          <a:noFill/>
          <a:ln w="38100" cap="flat" cmpd="sng">
            <a:solidFill>
              <a:srgbClr val="002060"/>
            </a:solidFill>
            <a:prstDash val="solid"/>
            <a:round/>
            <a:headEnd type="none" w="sm" len="sm"/>
            <a:tailEnd type="none" w="sm" len="sm"/>
          </a:ln>
        </p:spPr>
      </p:pic>
      <p:pic>
        <p:nvPicPr>
          <p:cNvPr id="1273" name="Google Shape;1273;p10"/>
          <p:cNvPicPr preferRelativeResize="0"/>
          <p:nvPr/>
        </p:nvPicPr>
        <p:blipFill rotWithShape="1">
          <a:blip r:embed="rId5">
            <a:alphaModFix/>
          </a:blip>
          <a:srcRect/>
          <a:stretch/>
        </p:blipFill>
        <p:spPr>
          <a:xfrm>
            <a:off x="11553287" y="4169097"/>
            <a:ext cx="11260122" cy="2743582"/>
          </a:xfrm>
          <a:prstGeom prst="rect">
            <a:avLst/>
          </a:prstGeom>
          <a:noFill/>
          <a:ln w="38100" cap="flat" cmpd="sng">
            <a:solidFill>
              <a:srgbClr val="002060"/>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
        <p:nvSpPr>
          <p:cNvPr id="1205" name="Google Shape;1205;p2"/>
          <p:cNvSpPr txBox="1"/>
          <p:nvPr/>
        </p:nvSpPr>
        <p:spPr>
          <a:xfrm>
            <a:off x="0" y="767864"/>
            <a:ext cx="24384001" cy="1410643"/>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95959"/>
              </a:buClr>
              <a:buSzPts val="8500"/>
              <a:buFont typeface="Avenir"/>
              <a:buNone/>
            </a:pPr>
            <a:r>
              <a:rPr lang="en-US" sz="8500" b="1" i="0" u="none" strike="noStrike" cap="none">
                <a:solidFill>
                  <a:srgbClr val="595959"/>
                </a:solidFill>
                <a:latin typeface="Avenir"/>
                <a:ea typeface="Avenir"/>
                <a:cs typeface="Avenir"/>
                <a:sym typeface="Avenir"/>
              </a:rPr>
              <a:t>A Statewide Issue</a:t>
            </a:r>
            <a:endParaRPr sz="8500" b="1" i="0" u="none" strike="noStrike" cap="none">
              <a:solidFill>
                <a:srgbClr val="595959"/>
              </a:solidFill>
              <a:latin typeface="Avenir"/>
              <a:ea typeface="Avenir"/>
              <a:cs typeface="Avenir"/>
              <a:sym typeface="Avenir"/>
            </a:endParaRPr>
          </a:p>
        </p:txBody>
      </p:sp>
      <p:pic>
        <p:nvPicPr>
          <p:cNvPr id="1206" name="Google Shape;1206;p2"/>
          <p:cNvPicPr preferRelativeResize="0"/>
          <p:nvPr/>
        </p:nvPicPr>
        <p:blipFill rotWithShape="1">
          <a:blip r:embed="rId3">
            <a:alphaModFix/>
          </a:blip>
          <a:srcRect/>
          <a:stretch/>
        </p:blipFill>
        <p:spPr>
          <a:xfrm>
            <a:off x="2559335" y="6522720"/>
            <a:ext cx="19265330" cy="6099494"/>
          </a:xfrm>
          <a:prstGeom prst="rect">
            <a:avLst/>
          </a:prstGeom>
          <a:noFill/>
          <a:ln>
            <a:noFill/>
          </a:ln>
        </p:spPr>
      </p:pic>
      <p:sp>
        <p:nvSpPr>
          <p:cNvPr id="1207" name="Google Shape;1207;p2"/>
          <p:cNvSpPr txBox="1"/>
          <p:nvPr/>
        </p:nvSpPr>
        <p:spPr>
          <a:xfrm>
            <a:off x="1141630" y="2771400"/>
            <a:ext cx="22761661" cy="3751320"/>
          </a:xfrm>
          <a:prstGeom prst="rect">
            <a:avLst/>
          </a:prstGeom>
          <a:noFill/>
          <a:ln>
            <a:noFill/>
          </a:ln>
        </p:spPr>
        <p:txBody>
          <a:bodyPr spcFirstLastPara="1" wrap="square" lIns="91425" tIns="45700" rIns="91425" bIns="45700" anchor="t" anchorCtr="0">
            <a:normAutofit fontScale="92500" lnSpcReduction="20000"/>
          </a:bodyPr>
          <a:lstStyle/>
          <a:p>
            <a:pPr marL="0" marR="0" lvl="0" indent="0" algn="l" rtl="0">
              <a:lnSpc>
                <a:spcPct val="90000"/>
              </a:lnSpc>
              <a:spcBef>
                <a:spcPts val="0"/>
              </a:spcBef>
              <a:spcAft>
                <a:spcPts val="0"/>
              </a:spcAft>
              <a:buClr>
                <a:srgbClr val="5E5E5E"/>
              </a:buClr>
              <a:buSzPct val="123000"/>
              <a:buFont typeface="Avenir"/>
              <a:buNone/>
            </a:pPr>
            <a:r>
              <a:rPr lang="en-US" sz="4700" b="0" i="0" u="none" strike="noStrike" cap="none">
                <a:solidFill>
                  <a:srgbClr val="5E5E5E"/>
                </a:solidFill>
                <a:latin typeface="Avenir"/>
                <a:ea typeface="Avenir"/>
                <a:cs typeface="Avenir"/>
                <a:sym typeface="Avenir"/>
              </a:rPr>
              <a:t>Currently, Over 100 Proposed Industrial-Scale Solar Developments in Kentucky</a:t>
            </a:r>
            <a:endParaRPr/>
          </a:p>
          <a:p>
            <a:pPr marL="0" marR="0" lvl="0" indent="0" algn="l" rtl="0">
              <a:lnSpc>
                <a:spcPct val="90000"/>
              </a:lnSpc>
              <a:spcBef>
                <a:spcPts val="4500"/>
              </a:spcBef>
              <a:spcAft>
                <a:spcPts val="0"/>
              </a:spcAft>
              <a:buClr>
                <a:srgbClr val="000000"/>
              </a:buClr>
              <a:buSzPct val="123000"/>
              <a:buFont typeface="Avenir"/>
              <a:buNone/>
            </a:pPr>
            <a:r>
              <a:rPr lang="en-US" sz="4700" b="0" i="0" u="none" strike="noStrike" cap="none">
                <a:solidFill>
                  <a:srgbClr val="000000"/>
                </a:solidFill>
                <a:latin typeface="Avenir"/>
                <a:ea typeface="Avenir"/>
                <a:cs typeface="Avenir"/>
                <a:sym typeface="Avenir"/>
              </a:rPr>
              <a:t>	– </a:t>
            </a:r>
            <a:r>
              <a:rPr lang="en-US" sz="4700" b="0" i="0" u="none" strike="noStrike" cap="none">
                <a:solidFill>
                  <a:srgbClr val="5E5E5E"/>
                </a:solidFill>
                <a:latin typeface="Avenir"/>
                <a:ea typeface="Avenir"/>
                <a:cs typeface="Avenir"/>
                <a:sym typeface="Avenir"/>
              </a:rPr>
              <a:t>Totaling 10,991 Megawatts, ~110,000 Acres </a:t>
            </a:r>
            <a:endParaRPr sz="4700" b="0" i="0" u="none" strike="noStrike" cap="none">
              <a:solidFill>
                <a:srgbClr val="5E5E5E"/>
              </a:solidFill>
              <a:latin typeface="Avenir"/>
              <a:ea typeface="Avenir"/>
              <a:cs typeface="Avenir"/>
              <a:sym typeface="Avenir"/>
            </a:endParaRPr>
          </a:p>
          <a:p>
            <a:pPr marL="0" marR="0" lvl="0" indent="0" algn="l" rtl="0">
              <a:lnSpc>
                <a:spcPct val="90000"/>
              </a:lnSpc>
              <a:spcBef>
                <a:spcPts val="4500"/>
              </a:spcBef>
              <a:spcAft>
                <a:spcPts val="0"/>
              </a:spcAft>
              <a:buClr>
                <a:srgbClr val="000000"/>
              </a:buClr>
              <a:buSzPct val="123000"/>
              <a:buFont typeface="Avenir"/>
              <a:buNone/>
            </a:pPr>
            <a:r>
              <a:rPr lang="en-US" sz="4700" b="0" i="0" u="none" strike="noStrike" cap="none">
                <a:solidFill>
                  <a:srgbClr val="000000"/>
                </a:solidFill>
                <a:latin typeface="Avenir"/>
                <a:ea typeface="Avenir"/>
                <a:cs typeface="Avenir"/>
                <a:sym typeface="Avenir"/>
              </a:rPr>
              <a:t>	– </a:t>
            </a:r>
            <a:r>
              <a:rPr lang="en-US" sz="4700" b="0" i="0" u="none" strike="noStrike" cap="none">
                <a:solidFill>
                  <a:srgbClr val="5E5E5E"/>
                </a:solidFill>
                <a:latin typeface="Avenir"/>
                <a:ea typeface="Avenir"/>
                <a:cs typeface="Avenir"/>
                <a:sym typeface="Avenir"/>
              </a:rPr>
              <a:t>In 47 Counties, and Growing</a:t>
            </a:r>
            <a:endParaRPr/>
          </a:p>
          <a:p>
            <a:pPr marL="0" marR="0" lvl="0" indent="0" algn="l" rtl="0">
              <a:lnSpc>
                <a:spcPct val="90000"/>
              </a:lnSpc>
              <a:spcBef>
                <a:spcPts val="4500"/>
              </a:spcBef>
              <a:spcAft>
                <a:spcPts val="0"/>
              </a:spcAft>
              <a:buClr>
                <a:srgbClr val="000000"/>
              </a:buClr>
              <a:buSzPct val="123000"/>
              <a:buFont typeface="Avenir"/>
              <a:buNone/>
            </a:pPr>
            <a:r>
              <a:rPr lang="en-US" sz="4700" b="0" i="0" u="none" strike="noStrike" cap="none">
                <a:solidFill>
                  <a:srgbClr val="000000"/>
                </a:solidFill>
                <a:latin typeface="Avenir"/>
                <a:ea typeface="Avenir"/>
                <a:cs typeface="Avenir"/>
                <a:sym typeface="Avenir"/>
              </a:rPr>
              <a:t>	</a:t>
            </a:r>
            <a:r>
              <a:rPr lang="en-US" sz="4600" b="0" i="0" u="none" strike="noStrike" cap="none">
                <a:solidFill>
                  <a:srgbClr val="5E5E5E"/>
                </a:solidFill>
                <a:latin typeface="Avenir"/>
                <a:ea typeface="Avenir"/>
                <a:cs typeface="Avenir"/>
                <a:sym typeface="Avenir"/>
              </a:rPr>
              <a:t>– Consisting of 25-60 million+ solar panels </a:t>
            </a:r>
            <a:endParaRPr sz="4600" b="0" i="0" u="none" strike="noStrike" cap="none">
              <a:solidFill>
                <a:srgbClr val="5E5E5E"/>
              </a:solidFill>
              <a:latin typeface="Avenir"/>
              <a:ea typeface="Avenir"/>
              <a:cs typeface="Avenir"/>
              <a:sym typeface="Avenir"/>
            </a:endParaRPr>
          </a:p>
          <a:p>
            <a:pPr marL="0" marR="0" lvl="0" indent="0" algn="l" rtl="0">
              <a:lnSpc>
                <a:spcPct val="90000"/>
              </a:lnSpc>
              <a:spcBef>
                <a:spcPts val="4500"/>
              </a:spcBef>
              <a:spcAft>
                <a:spcPts val="0"/>
              </a:spcAft>
              <a:buClr>
                <a:srgbClr val="000000"/>
              </a:buClr>
              <a:buSzPct val="123000"/>
              <a:buFont typeface="Calibri"/>
              <a:buNone/>
            </a:pPr>
            <a:endParaRPr sz="6600" b="0" i="0" u="none" strike="noStrike" cap="none">
              <a:solidFill>
                <a:srgbClr val="5E5E5E"/>
              </a:solidFill>
              <a:latin typeface="Avenir"/>
              <a:ea typeface="Avenir"/>
              <a:cs typeface="Avenir"/>
              <a:sym typeface="Avenir"/>
            </a:endParaRPr>
          </a:p>
          <a:p>
            <a:pPr marL="0" marR="0" lvl="0" indent="0" algn="l" rtl="0">
              <a:lnSpc>
                <a:spcPct val="90000"/>
              </a:lnSpc>
              <a:spcBef>
                <a:spcPts val="4500"/>
              </a:spcBef>
              <a:spcAft>
                <a:spcPts val="0"/>
              </a:spcAft>
              <a:buClr>
                <a:srgbClr val="000000"/>
              </a:buClr>
              <a:buSzPct val="123000"/>
              <a:buFont typeface="Calibri"/>
              <a:buNone/>
            </a:pPr>
            <a:endParaRPr sz="14400" b="0" i="0" u="none" strike="noStrike" cap="none">
              <a:solidFill>
                <a:srgbClr val="000000"/>
              </a:solidFill>
              <a:latin typeface="Calibri"/>
              <a:ea typeface="Calibri"/>
              <a:cs typeface="Calibri"/>
              <a:sym typeface="Calibri"/>
            </a:endParaRPr>
          </a:p>
        </p:txBody>
      </p:sp>
      <p:sp>
        <p:nvSpPr>
          <p:cNvPr id="1208" name="Google Shape;1208;p2"/>
          <p:cNvSpPr txBox="1"/>
          <p:nvPr/>
        </p:nvSpPr>
        <p:spPr>
          <a:xfrm>
            <a:off x="10180320" y="13032739"/>
            <a:ext cx="1372297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5E5E5E"/>
              </a:buClr>
              <a:buSzPts val="2800"/>
              <a:buFont typeface="Avenir"/>
              <a:buNone/>
            </a:pPr>
            <a:r>
              <a:rPr lang="en-US" sz="2800" b="0" i="0" u="none" strike="noStrike" cap="none">
                <a:solidFill>
                  <a:srgbClr val="5E5E5E"/>
                </a:solidFill>
                <a:latin typeface="Avenir"/>
                <a:ea typeface="Avenir"/>
                <a:cs typeface="Avenir"/>
                <a:sym typeface="Avenir"/>
              </a:rPr>
              <a:t>*As of 8/31/2021, Source: PJM New Services Queue, MISO Interconnection Queue</a:t>
            </a:r>
            <a:endParaRPr sz="2800" b="0" i="0" u="none" strike="noStrike" cap="none">
              <a:solidFill>
                <a:srgbClr val="5E5E5E"/>
              </a:solidFill>
              <a:latin typeface="Avenir"/>
              <a:ea typeface="Avenir"/>
              <a:cs typeface="Avenir"/>
              <a:sym typeface="Aveni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3"/>
          <p:cNvSpPr txBox="1"/>
          <p:nvPr/>
        </p:nvSpPr>
        <p:spPr>
          <a:xfrm>
            <a:off x="0" y="933103"/>
            <a:ext cx="24384001" cy="133369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8000"/>
              <a:buFont typeface="Avenir"/>
              <a:buNone/>
            </a:pPr>
            <a:r>
              <a:rPr lang="en-US" sz="8000" b="1" i="0" u="none" strike="noStrike" cap="none">
                <a:solidFill>
                  <a:srgbClr val="5E5E5E"/>
                </a:solidFill>
                <a:latin typeface="Avenir"/>
                <a:ea typeface="Avenir"/>
                <a:cs typeface="Avenir"/>
                <a:sym typeface="Avenir"/>
              </a:rPr>
              <a:t>Current Status of Industrial Solar in KY</a:t>
            </a:r>
            <a:endParaRPr/>
          </a:p>
        </p:txBody>
      </p:sp>
      <p:sp>
        <p:nvSpPr>
          <p:cNvPr id="1214" name="Google Shape;1214;p3"/>
          <p:cNvSpPr/>
          <p:nvPr/>
        </p:nvSpPr>
        <p:spPr>
          <a:xfrm>
            <a:off x="1476104" y="3658203"/>
            <a:ext cx="12158617" cy="9941183"/>
          </a:xfrm>
          <a:prstGeom prst="rect">
            <a:avLst/>
          </a:prstGeom>
          <a:noFill/>
          <a:ln>
            <a:noFill/>
          </a:ln>
        </p:spPr>
        <p:txBody>
          <a:bodyPr spcFirstLastPara="1" wrap="square" lIns="91425" tIns="45700" rIns="91425" bIns="45700" anchor="t" anchorCtr="0">
            <a:spAutoFit/>
          </a:bodyPr>
          <a:lstStyle/>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Significant lack of understanding of the issues</a:t>
            </a:r>
            <a:endParaRPr/>
          </a:p>
          <a:p>
            <a:pPr marL="0" marR="0" lvl="1" indent="0" algn="l" rtl="0">
              <a:lnSpc>
                <a:spcPct val="100000"/>
              </a:lnSpc>
              <a:spcBef>
                <a:spcPts val="0"/>
              </a:spcBef>
              <a:spcAft>
                <a:spcPts val="0"/>
              </a:spcAft>
              <a:buClr>
                <a:srgbClr val="5E5E5E"/>
              </a:buClr>
              <a:buSzPts val="4000"/>
              <a:buFont typeface="Avenir"/>
              <a:buNone/>
            </a:pP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Coupled with federal tax policy and a regulatory framework that disadvantages local communities and transparent decision-making</a:t>
            </a:r>
            <a:endParaRPr/>
          </a:p>
          <a:p>
            <a:pPr marL="0" marR="0" lvl="1" indent="0" algn="l" rtl="0">
              <a:lnSpc>
                <a:spcPct val="100000"/>
              </a:lnSpc>
              <a:spcBef>
                <a:spcPts val="0"/>
              </a:spcBef>
              <a:spcAft>
                <a:spcPts val="0"/>
              </a:spcAft>
              <a:buClr>
                <a:srgbClr val="5E5E5E"/>
              </a:buClr>
              <a:buSzPts val="4000"/>
              <a:buFont typeface="Avenir"/>
              <a:buNone/>
            </a:pP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Aggressive out-of-state and foreign developers </a:t>
            </a:r>
            <a:endParaRPr sz="4000" b="0" i="0" u="none" strike="noStrike" cap="none">
              <a:solidFill>
                <a:srgbClr val="5E5E5E"/>
              </a:solidFill>
              <a:latin typeface="Avenir"/>
              <a:ea typeface="Avenir"/>
              <a:cs typeface="Avenir"/>
              <a:sym typeface="Avenir"/>
            </a:endParaRPr>
          </a:p>
          <a:p>
            <a:pPr marL="0" marR="0" lvl="3"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 changing </a:t>
            </a:r>
            <a:r>
              <a:rPr lang="en-US" sz="4000" b="0" i="1" u="none" strike="noStrike" cap="none">
                <a:solidFill>
                  <a:srgbClr val="5E5E5E"/>
                </a:solidFill>
                <a:latin typeface="Avenir"/>
                <a:ea typeface="Avenir"/>
                <a:cs typeface="Avenir"/>
                <a:sym typeface="Avenir"/>
              </a:rPr>
              <a:t>our</a:t>
            </a:r>
            <a:r>
              <a:rPr lang="en-US" sz="4000" b="0" i="0" u="none" strike="noStrike" cap="none">
                <a:solidFill>
                  <a:srgbClr val="5E5E5E"/>
                </a:solidFill>
                <a:latin typeface="Avenir"/>
                <a:ea typeface="Avenir"/>
                <a:cs typeface="Avenir"/>
                <a:sym typeface="Avenir"/>
              </a:rPr>
              <a:t> laws and ordinances with   </a:t>
            </a:r>
            <a:endParaRPr/>
          </a:p>
          <a:p>
            <a:pPr marL="0" marR="0" lvl="3"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very little public awareness</a:t>
            </a:r>
            <a:endParaRPr sz="4000" b="0" i="0" u="none" strike="noStrike" cap="none">
              <a:solidFill>
                <a:srgbClr val="5E5E5E"/>
              </a:solidFill>
              <a:latin typeface="Avenir"/>
              <a:ea typeface="Avenir"/>
              <a:cs typeface="Avenir"/>
              <a:sym typeface="Avenir"/>
            </a:endParaRPr>
          </a:p>
          <a:p>
            <a:pPr marL="0" marR="0" lvl="3" indent="0" algn="l" rtl="0">
              <a:lnSpc>
                <a:spcPct val="100000"/>
              </a:lnSpc>
              <a:spcBef>
                <a:spcPts val="0"/>
              </a:spcBef>
              <a:spcAft>
                <a:spcPts val="0"/>
              </a:spcAft>
              <a:buClr>
                <a:srgbClr val="5E5E5E"/>
              </a:buClr>
              <a:buSzPts val="4000"/>
              <a:buFont typeface="Avenir"/>
              <a:buNone/>
            </a:pPr>
            <a:endParaRPr sz="4000" b="0" i="0" u="none" strike="noStrike" cap="none">
              <a:solidFill>
                <a:srgbClr val="5E5E5E"/>
              </a:solidFill>
              <a:latin typeface="Avenir"/>
              <a:ea typeface="Avenir"/>
              <a:cs typeface="Avenir"/>
              <a:sym typeface="Avenir"/>
            </a:endParaRPr>
          </a:p>
          <a:p>
            <a:pPr marL="857250" marR="0" lvl="3"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Result: majority of benefits accrue to developers &amp; outside interests while the costs are borne by Kentuckians</a:t>
            </a:r>
            <a:endParaRPr/>
          </a:p>
          <a:p>
            <a:pPr marL="857250" marR="0" lvl="3" indent="-603250" algn="l" rtl="0">
              <a:lnSpc>
                <a:spcPct val="100000"/>
              </a:lnSpc>
              <a:spcBef>
                <a:spcPts val="0"/>
              </a:spcBef>
              <a:spcAft>
                <a:spcPts val="0"/>
              </a:spcAft>
              <a:buClr>
                <a:srgbClr val="5E5E5E"/>
              </a:buClr>
              <a:buSzPts val="4000"/>
              <a:buFont typeface="Arial"/>
              <a:buNone/>
            </a:pP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What’s needed?</a:t>
            </a: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 Balance short and long-term impacts</a:t>
            </a:r>
            <a:endParaRPr/>
          </a:p>
        </p:txBody>
      </p:sp>
      <p:sp>
        <p:nvSpPr>
          <p:cNvPr id="1215" name="Google Shape;1215;p3"/>
          <p:cNvSpPr/>
          <p:nvPr/>
        </p:nvSpPr>
        <p:spPr>
          <a:xfrm>
            <a:off x="2024744" y="2873828"/>
            <a:ext cx="22032683" cy="177348"/>
          </a:xfrm>
          <a:prstGeom prst="rect">
            <a:avLst/>
          </a:prstGeom>
          <a:solidFill>
            <a:srgbClr val="2A653B"/>
          </a:solidFill>
          <a:ln w="25400" cap="flat" cmpd="sng">
            <a:solidFill>
              <a:srgbClr val="2A65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3600"/>
              <a:buFont typeface="Avenir"/>
              <a:buNone/>
            </a:pPr>
            <a:endParaRPr sz="3600" b="0" i="0" u="none" strike="noStrike" cap="none">
              <a:solidFill>
                <a:srgbClr val="FFFFFF"/>
              </a:solidFill>
              <a:latin typeface="Avenir"/>
              <a:ea typeface="Avenir"/>
              <a:cs typeface="Avenir"/>
              <a:sym typeface="Avenir"/>
            </a:endParaRPr>
          </a:p>
        </p:txBody>
      </p:sp>
      <p:pic>
        <p:nvPicPr>
          <p:cNvPr id="1216" name="Google Shape;1216;p3"/>
          <p:cNvPicPr preferRelativeResize="0"/>
          <p:nvPr/>
        </p:nvPicPr>
        <p:blipFill rotWithShape="1">
          <a:blip r:embed="rId3">
            <a:alphaModFix/>
          </a:blip>
          <a:srcRect/>
          <a:stretch/>
        </p:blipFill>
        <p:spPr>
          <a:xfrm>
            <a:off x="13858241" y="4896788"/>
            <a:ext cx="9874068" cy="680753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sp>
        <p:nvSpPr>
          <p:cNvPr id="1221" name="Google Shape;1221;p4"/>
          <p:cNvSpPr txBox="1"/>
          <p:nvPr/>
        </p:nvSpPr>
        <p:spPr>
          <a:xfrm>
            <a:off x="0" y="933103"/>
            <a:ext cx="24384001" cy="133369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8000"/>
              <a:buFont typeface="Avenir"/>
              <a:buNone/>
            </a:pPr>
            <a:r>
              <a:rPr lang="en-US" sz="8000" b="1" i="0" u="none" strike="noStrike" cap="none">
                <a:solidFill>
                  <a:srgbClr val="5E5E5E"/>
                </a:solidFill>
                <a:latin typeface="Avenir"/>
                <a:ea typeface="Avenir"/>
                <a:cs typeface="Avenir"/>
                <a:sym typeface="Avenir"/>
              </a:rPr>
              <a:t>Industrial Solar on Farmland</a:t>
            </a:r>
            <a:endParaRPr/>
          </a:p>
        </p:txBody>
      </p:sp>
      <p:sp>
        <p:nvSpPr>
          <p:cNvPr id="1222" name="Google Shape;1222;p4"/>
          <p:cNvSpPr/>
          <p:nvPr/>
        </p:nvSpPr>
        <p:spPr>
          <a:xfrm>
            <a:off x="1374504" y="3658203"/>
            <a:ext cx="12788537" cy="10741402"/>
          </a:xfrm>
          <a:prstGeom prst="rect">
            <a:avLst/>
          </a:prstGeom>
          <a:noFill/>
          <a:ln>
            <a:noFill/>
          </a:ln>
        </p:spPr>
        <p:txBody>
          <a:bodyPr spcFirstLastPara="1" wrap="square" lIns="91425" tIns="45700" rIns="91425" bIns="45700" anchor="t" anchorCtr="0">
            <a:spAutoFit/>
          </a:bodyPr>
          <a:lstStyle/>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Complex Issue </a:t>
            </a: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 Environmental, Economic, Fiscal, Property Value</a:t>
            </a:r>
            <a:endParaRPr sz="4000" b="0" i="0" u="none" strike="noStrike" cap="none">
              <a:solidFill>
                <a:srgbClr val="5E5E5E"/>
              </a:solidFill>
              <a:latin typeface="Avenir"/>
              <a:ea typeface="Avenir"/>
              <a:cs typeface="Avenir"/>
              <a:sym typeface="Aveni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&amp; Quality of Life Considerations  </a:t>
            </a:r>
            <a:endParaRPr/>
          </a:p>
          <a:p>
            <a:pPr marL="857250" marR="0" lvl="1" indent="-603250" algn="l" rtl="0">
              <a:lnSpc>
                <a:spcPct val="100000"/>
              </a:lnSpc>
              <a:spcBef>
                <a:spcPts val="0"/>
              </a:spcBef>
              <a:spcAft>
                <a:spcPts val="0"/>
              </a:spcAft>
              <a:buClr>
                <a:srgbClr val="5E5E5E"/>
              </a:buClr>
              <a:buSzPts val="4000"/>
              <a:buFont typeface="Arial"/>
              <a:buNone/>
            </a:pP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Local Differences</a:t>
            </a: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 What is appropriate in one county, may not work      </a:t>
            </a: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in another</a:t>
            </a:r>
            <a:endParaRPr sz="4000" b="0" i="0" u="none" strike="noStrike" cap="none">
              <a:solidFill>
                <a:srgbClr val="5E5E5E"/>
              </a:solidFill>
              <a:latin typeface="Avenir"/>
              <a:ea typeface="Avenir"/>
              <a:cs typeface="Avenir"/>
              <a:sym typeface="Avenir"/>
            </a:endParaRPr>
          </a:p>
          <a:p>
            <a:pPr marL="857250" marR="0" lvl="1" indent="-603250" algn="l" rtl="0">
              <a:lnSpc>
                <a:spcPct val="100000"/>
              </a:lnSpc>
              <a:spcBef>
                <a:spcPts val="0"/>
              </a:spcBef>
              <a:spcAft>
                <a:spcPts val="0"/>
              </a:spcAft>
              <a:buClr>
                <a:srgbClr val="5E5E5E"/>
              </a:buClr>
              <a:buSzPts val="4000"/>
              <a:buFont typeface="Arial"/>
              <a:buNone/>
            </a:pP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a:solidFill>
                  <a:srgbClr val="5E5E5E"/>
                </a:solidFill>
                <a:latin typeface="Avenir"/>
                <a:ea typeface="Avenir"/>
                <a:cs typeface="Avenir"/>
                <a:sym typeface="Avenir"/>
              </a:rPr>
              <a:t>Possible Outcomes </a:t>
            </a:r>
            <a:endParaRPr sz="4000">
              <a:solidFill>
                <a:srgbClr val="5E5E5E"/>
              </a:solidFill>
              <a:latin typeface="Avenir"/>
              <a:ea typeface="Avenir"/>
              <a:cs typeface="Avenir"/>
              <a:sym typeface="Avenir"/>
            </a:endParaRPr>
          </a:p>
          <a:p>
            <a:pPr marL="914400" marR="0" lvl="0" indent="0" algn="l" rtl="0">
              <a:lnSpc>
                <a:spcPct val="100000"/>
              </a:lnSpc>
              <a:spcBef>
                <a:spcPts val="0"/>
              </a:spcBef>
              <a:spcAft>
                <a:spcPts val="0"/>
              </a:spcAft>
              <a:buNone/>
            </a:pPr>
            <a:r>
              <a:rPr lang="en-US" sz="4000">
                <a:solidFill>
                  <a:schemeClr val="dk1"/>
                </a:solidFill>
                <a:latin typeface="Avenir"/>
                <a:ea typeface="Avenir"/>
                <a:cs typeface="Avenir"/>
                <a:sym typeface="Avenir"/>
              </a:rPr>
              <a:t>–  </a:t>
            </a:r>
            <a:r>
              <a:rPr lang="en-US" sz="4000" b="0" i="0" u="none" strike="noStrike" cap="none">
                <a:solidFill>
                  <a:srgbClr val="5E5E5E"/>
                </a:solidFill>
                <a:latin typeface="Avenir"/>
                <a:ea typeface="Avenir"/>
                <a:cs typeface="Avenir"/>
                <a:sym typeface="Avenir"/>
              </a:rPr>
              <a:t>If handled smartly, Industrial Solar presents an </a:t>
            </a:r>
            <a:endParaRPr sz="4000" b="0" i="0" u="none" strike="noStrike" cap="none">
              <a:solidFill>
                <a:srgbClr val="5E5E5E"/>
              </a:solidFill>
              <a:latin typeface="Avenir"/>
              <a:ea typeface="Avenir"/>
              <a:cs typeface="Avenir"/>
              <a:sym typeface="Avenir"/>
            </a:endParaRPr>
          </a:p>
          <a:p>
            <a:pPr marL="914400" marR="0" lvl="0" indent="0" algn="l" rtl="0">
              <a:lnSpc>
                <a:spcPct val="100000"/>
              </a:lnSpc>
              <a:spcBef>
                <a:spcPts val="0"/>
              </a:spcBef>
              <a:spcAft>
                <a:spcPts val="0"/>
              </a:spcAft>
              <a:buNone/>
            </a:pPr>
            <a:r>
              <a:rPr lang="en-US" sz="4000" b="0" i="0" u="none" strike="noStrike" cap="none">
                <a:solidFill>
                  <a:srgbClr val="5E5E5E"/>
                </a:solidFill>
                <a:latin typeface="Avenir"/>
                <a:ea typeface="Avenir"/>
                <a:cs typeface="Avenir"/>
                <a:sym typeface="Avenir"/>
              </a:rPr>
              <a:t>   opportunity</a:t>
            </a:r>
            <a:endParaRPr/>
          </a:p>
          <a:p>
            <a:pPr marL="0" marR="0" lvl="1" indent="0" algn="l" rtl="0">
              <a:lnSpc>
                <a:spcPct val="100000"/>
              </a:lnSpc>
              <a:spcBef>
                <a:spcPts val="0"/>
              </a:spcBef>
              <a:spcAft>
                <a:spcPts val="0"/>
              </a:spcAft>
              <a:buClr>
                <a:srgbClr val="5E5E5E"/>
              </a:buClr>
              <a:buSzPts val="4000"/>
              <a:buFont typeface="Avenir"/>
              <a:buNone/>
            </a:pPr>
            <a:endParaRPr sz="4000">
              <a:solidFill>
                <a:srgbClr val="5E5E5E"/>
              </a:solidFill>
              <a:latin typeface="Avenir"/>
              <a:ea typeface="Avenir"/>
              <a:cs typeface="Avenir"/>
              <a:sym typeface="Aveni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 If not, it is a significant threat to existing    </a:t>
            </a: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industries, property owners and local and state     </a:t>
            </a: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governments </a:t>
            </a:r>
            <a:endParaRPr sz="4000" b="0" i="0" u="none" strike="noStrike" cap="none">
              <a:solidFill>
                <a:srgbClr val="5E5E5E"/>
              </a:solidFill>
              <a:latin typeface="Avenir"/>
              <a:ea typeface="Avenir"/>
              <a:cs typeface="Avenir"/>
              <a:sym typeface="Avenir"/>
            </a:endParaRPr>
          </a:p>
          <a:p>
            <a:pPr marL="0" marR="0" lvl="1" indent="0" algn="l" rtl="0">
              <a:lnSpc>
                <a:spcPct val="100000"/>
              </a:lnSpc>
              <a:spcBef>
                <a:spcPts val="0"/>
              </a:spcBef>
              <a:spcAft>
                <a:spcPts val="0"/>
              </a:spcAft>
              <a:buClr>
                <a:srgbClr val="5E5E5E"/>
              </a:buClr>
              <a:buSzPts val="6600"/>
              <a:buFont typeface="Avenir"/>
              <a:buNone/>
            </a:pPr>
            <a:endParaRPr sz="6600" b="0" i="0" u="none" strike="noStrike" cap="none">
              <a:solidFill>
                <a:srgbClr val="5E5E5E"/>
              </a:solidFill>
              <a:latin typeface="Avenir"/>
              <a:ea typeface="Avenir"/>
              <a:cs typeface="Avenir"/>
              <a:sym typeface="Avenir"/>
            </a:endParaRPr>
          </a:p>
          <a:p>
            <a:pPr marL="0" marR="0" lvl="1" indent="0" algn="l" rtl="0">
              <a:lnSpc>
                <a:spcPct val="100000"/>
              </a:lnSpc>
              <a:spcBef>
                <a:spcPts val="0"/>
              </a:spcBef>
              <a:spcAft>
                <a:spcPts val="0"/>
              </a:spcAft>
              <a:buClr>
                <a:srgbClr val="5E5E5E"/>
              </a:buClr>
              <a:buSzPts val="6600"/>
              <a:buFont typeface="Avenir"/>
              <a:buNone/>
            </a:pPr>
            <a:endParaRPr sz="6600" b="0" i="0" u="none" strike="noStrike" cap="none">
              <a:solidFill>
                <a:srgbClr val="5E5E5E"/>
              </a:solidFill>
              <a:latin typeface="Avenir"/>
              <a:ea typeface="Avenir"/>
              <a:cs typeface="Avenir"/>
              <a:sym typeface="Avenir"/>
            </a:endParaRPr>
          </a:p>
        </p:txBody>
      </p:sp>
      <p:sp>
        <p:nvSpPr>
          <p:cNvPr id="1223" name="Google Shape;1223;p4"/>
          <p:cNvSpPr/>
          <p:nvPr/>
        </p:nvSpPr>
        <p:spPr>
          <a:xfrm>
            <a:off x="2024744" y="2873828"/>
            <a:ext cx="22032683" cy="177348"/>
          </a:xfrm>
          <a:prstGeom prst="rect">
            <a:avLst/>
          </a:prstGeom>
          <a:solidFill>
            <a:srgbClr val="2A653B"/>
          </a:solidFill>
          <a:ln w="25400" cap="flat" cmpd="sng">
            <a:solidFill>
              <a:srgbClr val="2A65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3600"/>
              <a:buFont typeface="Avenir"/>
              <a:buNone/>
            </a:pPr>
            <a:endParaRPr sz="3600" b="0" i="0" u="none" strike="noStrike" cap="none">
              <a:solidFill>
                <a:srgbClr val="FFFFFF"/>
              </a:solidFill>
              <a:latin typeface="Avenir"/>
              <a:ea typeface="Avenir"/>
              <a:cs typeface="Avenir"/>
              <a:sym typeface="Avenir"/>
            </a:endParaRPr>
          </a:p>
        </p:txBody>
      </p:sp>
      <p:pic>
        <p:nvPicPr>
          <p:cNvPr id="1224" name="Google Shape;1224;p4"/>
          <p:cNvPicPr preferRelativeResize="0"/>
          <p:nvPr/>
        </p:nvPicPr>
        <p:blipFill rotWithShape="1">
          <a:blip r:embed="rId3">
            <a:alphaModFix/>
          </a:blip>
          <a:srcRect/>
          <a:stretch/>
        </p:blipFill>
        <p:spPr>
          <a:xfrm>
            <a:off x="15727680" y="8721127"/>
            <a:ext cx="7430498" cy="4644062"/>
          </a:xfrm>
          <a:prstGeom prst="rect">
            <a:avLst/>
          </a:prstGeom>
          <a:noFill/>
          <a:ln>
            <a:noFill/>
          </a:ln>
        </p:spPr>
      </p:pic>
      <p:pic>
        <p:nvPicPr>
          <p:cNvPr id="1225" name="Google Shape;1225;p4"/>
          <p:cNvPicPr preferRelativeResize="0"/>
          <p:nvPr/>
        </p:nvPicPr>
        <p:blipFill rotWithShape="1">
          <a:blip r:embed="rId4">
            <a:alphaModFix/>
          </a:blip>
          <a:srcRect/>
          <a:stretch/>
        </p:blipFill>
        <p:spPr>
          <a:xfrm>
            <a:off x="15727680" y="3483666"/>
            <a:ext cx="7430498" cy="495500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9"/>
        <p:cNvGrpSpPr/>
        <p:nvPr/>
      </p:nvGrpSpPr>
      <p:grpSpPr>
        <a:xfrm>
          <a:off x="0" y="0"/>
          <a:ext cx="0" cy="0"/>
          <a:chOff x="0" y="0"/>
          <a:chExt cx="0" cy="0"/>
        </a:xfrm>
      </p:grpSpPr>
      <p:pic>
        <p:nvPicPr>
          <p:cNvPr id="1230" name="Google Shape;1230;p5"/>
          <p:cNvPicPr preferRelativeResize="0"/>
          <p:nvPr/>
        </p:nvPicPr>
        <p:blipFill rotWithShape="1">
          <a:blip r:embed="rId3">
            <a:alphaModFix/>
          </a:blip>
          <a:srcRect/>
          <a:stretch/>
        </p:blipFill>
        <p:spPr>
          <a:xfrm>
            <a:off x="0" y="2032"/>
            <a:ext cx="24387614" cy="1371396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34"/>
        <p:cNvGrpSpPr/>
        <p:nvPr/>
      </p:nvGrpSpPr>
      <p:grpSpPr>
        <a:xfrm>
          <a:off x="0" y="0"/>
          <a:ext cx="0" cy="0"/>
          <a:chOff x="0" y="0"/>
          <a:chExt cx="0" cy="0"/>
        </a:xfrm>
      </p:grpSpPr>
      <p:sp>
        <p:nvSpPr>
          <p:cNvPr id="1235" name="Google Shape;1235;p6"/>
          <p:cNvSpPr txBox="1"/>
          <p:nvPr/>
        </p:nvSpPr>
        <p:spPr>
          <a:xfrm>
            <a:off x="0" y="933103"/>
            <a:ext cx="24384001" cy="133369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8000"/>
              <a:buFont typeface="Avenir"/>
              <a:buNone/>
            </a:pPr>
            <a:r>
              <a:rPr lang="en-US" sz="8000" b="1" i="0" u="none" strike="noStrike" cap="none">
                <a:solidFill>
                  <a:srgbClr val="5E5E5E"/>
                </a:solidFill>
                <a:latin typeface="Avenir"/>
                <a:ea typeface="Avenir"/>
                <a:cs typeface="Avenir"/>
                <a:sym typeface="Avenir"/>
              </a:rPr>
              <a:t>The State’s Role </a:t>
            </a:r>
            <a:endParaRPr sz="8000" b="1" i="0" u="none" strike="noStrike" cap="none">
              <a:solidFill>
                <a:srgbClr val="5E5E5E"/>
              </a:solidFill>
              <a:latin typeface="Avenir"/>
              <a:ea typeface="Avenir"/>
              <a:cs typeface="Avenir"/>
              <a:sym typeface="Avenir"/>
            </a:endParaRPr>
          </a:p>
        </p:txBody>
      </p:sp>
      <p:sp>
        <p:nvSpPr>
          <p:cNvPr id="1236" name="Google Shape;1236;p6"/>
          <p:cNvSpPr/>
          <p:nvPr/>
        </p:nvSpPr>
        <p:spPr>
          <a:xfrm>
            <a:off x="2024744" y="3243520"/>
            <a:ext cx="22359256" cy="7201972"/>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5E5E5E"/>
              </a:buClr>
              <a:buSzPts val="6600"/>
              <a:buFont typeface="Avenir"/>
              <a:buNone/>
            </a:pPr>
            <a:endParaRPr sz="66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6600"/>
              <a:buFont typeface="Arial"/>
              <a:buChar char="•"/>
            </a:pPr>
            <a:r>
              <a:rPr lang="en-US" sz="6600" b="0" i="0" u="none" strike="noStrike" cap="none">
                <a:solidFill>
                  <a:srgbClr val="5E5E5E"/>
                </a:solidFill>
                <a:latin typeface="Avenir"/>
                <a:ea typeface="Avenir"/>
                <a:cs typeface="Avenir"/>
                <a:sym typeface="Avenir"/>
              </a:rPr>
              <a:t>Regulate Decommissioning &amp; Reclamation</a:t>
            </a:r>
            <a:endParaRPr/>
          </a:p>
          <a:p>
            <a:pPr marL="857250" marR="0" lvl="1" indent="-438150" algn="l" rtl="0">
              <a:lnSpc>
                <a:spcPct val="100000"/>
              </a:lnSpc>
              <a:spcBef>
                <a:spcPts val="0"/>
              </a:spcBef>
              <a:spcAft>
                <a:spcPts val="0"/>
              </a:spcAft>
              <a:buClr>
                <a:srgbClr val="5E5E5E"/>
              </a:buClr>
              <a:buSzPts val="6600"/>
              <a:buFont typeface="Arial"/>
              <a:buNone/>
            </a:pPr>
            <a:endParaRPr sz="66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6600"/>
              <a:buFont typeface="Arial"/>
              <a:buChar char="•"/>
            </a:pPr>
            <a:r>
              <a:rPr lang="en-US" sz="6600" b="0" i="0" u="none" strike="noStrike" cap="none">
                <a:solidFill>
                  <a:srgbClr val="5E5E5E"/>
                </a:solidFill>
                <a:latin typeface="Avenir"/>
                <a:ea typeface="Avenir"/>
                <a:cs typeface="Avenir"/>
                <a:sym typeface="Avenir"/>
              </a:rPr>
              <a:t>Ensure Adequate Bonding Requirements</a:t>
            </a:r>
            <a:endParaRPr sz="6600" b="0" i="0" u="none" strike="noStrike" cap="none">
              <a:solidFill>
                <a:srgbClr val="5E5E5E"/>
              </a:solidFill>
              <a:latin typeface="Avenir"/>
              <a:ea typeface="Avenir"/>
              <a:cs typeface="Avenir"/>
              <a:sym typeface="Avenir"/>
            </a:endParaRPr>
          </a:p>
          <a:p>
            <a:pPr marL="857250" marR="0" lvl="1" indent="-438150" algn="l" rtl="0">
              <a:lnSpc>
                <a:spcPct val="100000"/>
              </a:lnSpc>
              <a:spcBef>
                <a:spcPts val="0"/>
              </a:spcBef>
              <a:spcAft>
                <a:spcPts val="0"/>
              </a:spcAft>
              <a:buClr>
                <a:srgbClr val="5E5E5E"/>
              </a:buClr>
              <a:buSzPts val="6600"/>
              <a:buFont typeface="Arial"/>
              <a:buNone/>
            </a:pPr>
            <a:endParaRPr sz="66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6600"/>
              <a:buFont typeface="Arial"/>
              <a:buChar char="•"/>
            </a:pPr>
            <a:r>
              <a:rPr lang="en-US" sz="6600" b="0" i="0" u="none" strike="noStrike" cap="none">
                <a:solidFill>
                  <a:srgbClr val="5E5E5E"/>
                </a:solidFill>
                <a:latin typeface="Avenir"/>
                <a:ea typeface="Avenir"/>
                <a:cs typeface="Avenir"/>
                <a:sym typeface="Avenir"/>
              </a:rPr>
              <a:t>Provide for Sufficient Code Enforcement &amp; Environmental Regulation	</a:t>
            </a:r>
            <a:endParaRPr sz="4400" b="0" i="0" u="none" strike="noStrike" cap="none">
              <a:solidFill>
                <a:srgbClr val="5E5E5E"/>
              </a:solidFill>
              <a:latin typeface="Avenir"/>
              <a:ea typeface="Avenir"/>
              <a:cs typeface="Avenir"/>
              <a:sym typeface="Avenir"/>
            </a:endParaRPr>
          </a:p>
        </p:txBody>
      </p:sp>
      <p:sp>
        <p:nvSpPr>
          <p:cNvPr id="1237" name="Google Shape;1237;p6"/>
          <p:cNvSpPr/>
          <p:nvPr/>
        </p:nvSpPr>
        <p:spPr>
          <a:xfrm>
            <a:off x="2024744" y="2873828"/>
            <a:ext cx="22032683" cy="177348"/>
          </a:xfrm>
          <a:prstGeom prst="rect">
            <a:avLst/>
          </a:prstGeom>
          <a:solidFill>
            <a:srgbClr val="2A653B"/>
          </a:solidFill>
          <a:ln w="25400" cap="flat" cmpd="sng">
            <a:solidFill>
              <a:srgbClr val="2A65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3600"/>
              <a:buFont typeface="Avenir"/>
              <a:buNone/>
            </a:pPr>
            <a:endParaRPr sz="3600" b="0" i="0" u="none" strike="noStrike" cap="none">
              <a:solidFill>
                <a:srgbClr val="FFFFFF"/>
              </a:solidFill>
              <a:latin typeface="Avenir"/>
              <a:ea typeface="Avenir"/>
              <a:cs typeface="Avenir"/>
              <a:sym typeface="Aveni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41"/>
        <p:cNvGrpSpPr/>
        <p:nvPr/>
      </p:nvGrpSpPr>
      <p:grpSpPr>
        <a:xfrm>
          <a:off x="0" y="0"/>
          <a:ext cx="0" cy="0"/>
          <a:chOff x="0" y="0"/>
          <a:chExt cx="0" cy="0"/>
        </a:xfrm>
      </p:grpSpPr>
      <p:sp>
        <p:nvSpPr>
          <p:cNvPr id="1242" name="Google Shape;1242;p7"/>
          <p:cNvSpPr txBox="1"/>
          <p:nvPr/>
        </p:nvSpPr>
        <p:spPr>
          <a:xfrm>
            <a:off x="0" y="933103"/>
            <a:ext cx="24384001" cy="133369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8000"/>
              <a:buFont typeface="Avenir"/>
              <a:buNone/>
            </a:pPr>
            <a:r>
              <a:rPr lang="en-US" sz="8000" b="1" i="0" u="none" strike="noStrike" cap="none">
                <a:solidFill>
                  <a:srgbClr val="5E5E5E"/>
                </a:solidFill>
                <a:latin typeface="Avenir"/>
                <a:ea typeface="Avenir"/>
                <a:cs typeface="Avenir"/>
                <a:sym typeface="Avenir"/>
              </a:rPr>
              <a:t>A Path Forward</a:t>
            </a:r>
            <a:endParaRPr/>
          </a:p>
        </p:txBody>
      </p:sp>
      <p:sp>
        <p:nvSpPr>
          <p:cNvPr id="1243" name="Google Shape;1243;p7"/>
          <p:cNvSpPr/>
          <p:nvPr/>
        </p:nvSpPr>
        <p:spPr>
          <a:xfrm>
            <a:off x="1354184" y="2650308"/>
            <a:ext cx="12605656" cy="11787842"/>
          </a:xfrm>
          <a:prstGeom prst="rect">
            <a:avLst/>
          </a:prstGeom>
          <a:noFill/>
          <a:ln>
            <a:noFill/>
          </a:ln>
        </p:spPr>
        <p:txBody>
          <a:bodyPr spcFirstLastPara="1" wrap="square" lIns="91425" tIns="45700" rIns="91425" bIns="45700" anchor="t" anchorCtr="0">
            <a:spAutoFit/>
          </a:bodyPr>
          <a:lstStyle/>
          <a:p>
            <a:pPr marL="0" marR="0" lvl="1" indent="0" algn="l" rtl="0">
              <a:lnSpc>
                <a:spcPct val="100000"/>
              </a:lnSpc>
              <a:spcBef>
                <a:spcPts val="0"/>
              </a:spcBef>
              <a:spcAft>
                <a:spcPts val="0"/>
              </a:spcAft>
              <a:buClr>
                <a:srgbClr val="5E5E5E"/>
              </a:buClr>
              <a:buSzPts val="4000"/>
              <a:buFont typeface="Avenir"/>
              <a:buNone/>
            </a:pP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Maintain local control of siting decisions</a:t>
            </a: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 Local communities are best-suited to address  </a:t>
            </a: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unique land-use issues</a:t>
            </a:r>
            <a:endParaRPr sz="4000" b="0" i="0" u="none" strike="noStrike" cap="none">
              <a:solidFill>
                <a:srgbClr val="5E5E5E"/>
              </a:solidFill>
              <a:latin typeface="Avenir"/>
              <a:ea typeface="Avenir"/>
              <a:cs typeface="Avenir"/>
              <a:sym typeface="Aveni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 Encourage comprehensive planning to weigh </a:t>
            </a:r>
            <a:endParaRPr/>
          </a:p>
          <a:p>
            <a:pPr marL="0" marR="0" lvl="1"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costs and benefits; short and long-term impacts</a:t>
            </a:r>
            <a:endParaRPr/>
          </a:p>
          <a:p>
            <a:pPr marL="0" marR="0" lvl="1" indent="0" algn="l" rtl="0">
              <a:lnSpc>
                <a:spcPct val="100000"/>
              </a:lnSpc>
              <a:spcBef>
                <a:spcPts val="0"/>
              </a:spcBef>
              <a:spcAft>
                <a:spcPts val="0"/>
              </a:spcAft>
              <a:buClr>
                <a:srgbClr val="5E5E5E"/>
              </a:buClr>
              <a:buSzPts val="4000"/>
              <a:buFont typeface="Avenir"/>
              <a:buNone/>
            </a:pP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Incentivize Industrial Solar development in economically-depressed areas </a:t>
            </a:r>
            <a:endParaRPr/>
          </a:p>
          <a:p>
            <a:pPr marL="0" marR="0" lvl="2"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a:t>
            </a: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Preserve our economic engines of High Value Farmland</a:t>
            </a:r>
            <a:endParaRPr/>
          </a:p>
          <a:p>
            <a:pPr marL="857250" marR="0" lvl="1" indent="-603250" algn="l" rtl="0">
              <a:lnSpc>
                <a:spcPct val="100000"/>
              </a:lnSpc>
              <a:spcBef>
                <a:spcPts val="0"/>
              </a:spcBef>
              <a:spcAft>
                <a:spcPts val="0"/>
              </a:spcAft>
              <a:buClr>
                <a:srgbClr val="5E5E5E"/>
              </a:buClr>
              <a:buSzPts val="4000"/>
              <a:buFont typeface="Arial"/>
              <a:buNone/>
            </a:pP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Promote distributed solar (i.e. rooftops) for enhanced grid reliability</a:t>
            </a:r>
            <a:endParaRPr/>
          </a:p>
          <a:p>
            <a:pPr marL="857250" marR="0" lvl="1" indent="-603250" algn="l" rtl="0">
              <a:lnSpc>
                <a:spcPct val="100000"/>
              </a:lnSpc>
              <a:spcBef>
                <a:spcPts val="0"/>
              </a:spcBef>
              <a:spcAft>
                <a:spcPts val="0"/>
              </a:spcAft>
              <a:buClr>
                <a:srgbClr val="5E5E5E"/>
              </a:buClr>
              <a:buSzPts val="4000"/>
              <a:buFont typeface="Arial"/>
              <a:buNone/>
            </a:pPr>
            <a:endParaRPr sz="4000" b="0" i="0" u="none" strike="noStrike" cap="none">
              <a:solidFill>
                <a:srgbClr val="5E5E5E"/>
              </a:solidFill>
              <a:latin typeface="Avenir"/>
              <a:ea typeface="Avenir"/>
              <a:cs typeface="Avenir"/>
              <a:sym typeface="Avenir"/>
            </a:endParaRPr>
          </a:p>
          <a:p>
            <a:pPr marL="857250" marR="0" lvl="1" indent="-857250" algn="l" rtl="0">
              <a:lnSpc>
                <a:spcPct val="100000"/>
              </a:lnSpc>
              <a:spcBef>
                <a:spcPts val="0"/>
              </a:spcBef>
              <a:spcAft>
                <a:spcPts val="0"/>
              </a:spcAft>
              <a:buClr>
                <a:srgbClr val="5E5E5E"/>
              </a:buClr>
              <a:buSzPts val="4000"/>
              <a:buFont typeface="Arial"/>
              <a:buChar char="•"/>
            </a:pPr>
            <a:r>
              <a:rPr lang="en-US" sz="4000" b="0" i="0" u="none" strike="noStrike" cap="none">
                <a:solidFill>
                  <a:srgbClr val="5E5E5E"/>
                </a:solidFill>
                <a:latin typeface="Avenir"/>
                <a:ea typeface="Avenir"/>
                <a:cs typeface="Avenir"/>
                <a:sym typeface="Avenir"/>
              </a:rPr>
              <a:t>Recognize the role of agriculture as a solution to the climate issue</a:t>
            </a:r>
            <a:endParaRPr sz="4000" b="0" i="0" u="none" strike="noStrike" cap="none">
              <a:solidFill>
                <a:srgbClr val="5E5E5E"/>
              </a:solidFill>
              <a:latin typeface="Avenir"/>
              <a:ea typeface="Avenir"/>
              <a:cs typeface="Avenir"/>
              <a:sym typeface="Avenir"/>
            </a:endParaRPr>
          </a:p>
          <a:p>
            <a:pPr marL="0" marR="0" lvl="4" indent="0" algn="l" rtl="0">
              <a:lnSpc>
                <a:spcPct val="100000"/>
              </a:lnSpc>
              <a:spcBef>
                <a:spcPts val="0"/>
              </a:spcBef>
              <a:spcAft>
                <a:spcPts val="0"/>
              </a:spcAft>
              <a:buClr>
                <a:srgbClr val="5E5E5E"/>
              </a:buClr>
              <a:buSzPts val="4000"/>
              <a:buFont typeface="Avenir"/>
              <a:buNone/>
            </a:pPr>
            <a:r>
              <a:rPr lang="en-US" sz="4000" b="0" i="0" u="none" strike="noStrike" cap="none">
                <a:solidFill>
                  <a:srgbClr val="5E5E5E"/>
                </a:solidFill>
                <a:latin typeface="Avenir"/>
                <a:ea typeface="Avenir"/>
                <a:cs typeface="Avenir"/>
                <a:sym typeface="Avenir"/>
              </a:rPr>
              <a:t>     </a:t>
            </a:r>
            <a:endParaRPr sz="6600" b="0" i="0" u="none" strike="noStrike" cap="none">
              <a:solidFill>
                <a:srgbClr val="5E5E5E"/>
              </a:solidFill>
              <a:latin typeface="Avenir"/>
              <a:ea typeface="Avenir"/>
              <a:cs typeface="Avenir"/>
              <a:sym typeface="Avenir"/>
            </a:endParaRPr>
          </a:p>
        </p:txBody>
      </p:sp>
      <p:sp>
        <p:nvSpPr>
          <p:cNvPr id="1244" name="Google Shape;1244;p7"/>
          <p:cNvSpPr/>
          <p:nvPr/>
        </p:nvSpPr>
        <p:spPr>
          <a:xfrm>
            <a:off x="2024744" y="2873828"/>
            <a:ext cx="22032683" cy="177348"/>
          </a:xfrm>
          <a:prstGeom prst="rect">
            <a:avLst/>
          </a:prstGeom>
          <a:solidFill>
            <a:srgbClr val="2A653B"/>
          </a:solidFill>
          <a:ln w="25400" cap="flat" cmpd="sng">
            <a:solidFill>
              <a:srgbClr val="2A65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3600"/>
              <a:buFont typeface="Avenir"/>
              <a:buNone/>
            </a:pPr>
            <a:endParaRPr sz="3600" b="0" i="0" u="none" strike="noStrike" cap="none">
              <a:solidFill>
                <a:srgbClr val="FFFFFF"/>
              </a:solidFill>
              <a:latin typeface="Avenir"/>
              <a:ea typeface="Avenir"/>
              <a:cs typeface="Avenir"/>
              <a:sym typeface="Avenir"/>
            </a:endParaRPr>
          </a:p>
        </p:txBody>
      </p:sp>
      <p:pic>
        <p:nvPicPr>
          <p:cNvPr id="1245" name="Google Shape;1245;p7"/>
          <p:cNvPicPr preferRelativeResize="0"/>
          <p:nvPr/>
        </p:nvPicPr>
        <p:blipFill rotWithShape="1">
          <a:blip r:embed="rId3">
            <a:alphaModFix/>
          </a:blip>
          <a:srcRect/>
          <a:stretch/>
        </p:blipFill>
        <p:spPr>
          <a:xfrm>
            <a:off x="19352373" y="8395153"/>
            <a:ext cx="4238937" cy="3102496"/>
          </a:xfrm>
          <a:prstGeom prst="rect">
            <a:avLst/>
          </a:prstGeom>
          <a:noFill/>
          <a:ln>
            <a:noFill/>
          </a:ln>
        </p:spPr>
      </p:pic>
      <p:pic>
        <p:nvPicPr>
          <p:cNvPr id="1246" name="Google Shape;1246;p7"/>
          <p:cNvPicPr preferRelativeResize="0"/>
          <p:nvPr/>
        </p:nvPicPr>
        <p:blipFill rotWithShape="1">
          <a:blip r:embed="rId4">
            <a:alphaModFix/>
          </a:blip>
          <a:srcRect/>
          <a:stretch/>
        </p:blipFill>
        <p:spPr>
          <a:xfrm>
            <a:off x="14446277" y="4836666"/>
            <a:ext cx="4744990" cy="3402068"/>
          </a:xfrm>
          <a:prstGeom prst="rect">
            <a:avLst/>
          </a:prstGeom>
          <a:noFill/>
          <a:ln>
            <a:noFill/>
          </a:ln>
        </p:spPr>
      </p:pic>
      <p:pic>
        <p:nvPicPr>
          <p:cNvPr id="1247" name="Google Shape;1247;p7"/>
          <p:cNvPicPr preferRelativeResize="0"/>
          <p:nvPr/>
        </p:nvPicPr>
        <p:blipFill rotWithShape="1">
          <a:blip r:embed="rId5">
            <a:alphaModFix/>
          </a:blip>
          <a:srcRect/>
          <a:stretch/>
        </p:blipFill>
        <p:spPr>
          <a:xfrm>
            <a:off x="19352373" y="4836666"/>
            <a:ext cx="4238937" cy="3402068"/>
          </a:xfrm>
          <a:prstGeom prst="rect">
            <a:avLst/>
          </a:prstGeom>
          <a:noFill/>
          <a:ln>
            <a:noFill/>
          </a:ln>
        </p:spPr>
      </p:pic>
      <p:pic>
        <p:nvPicPr>
          <p:cNvPr id="1248" name="Google Shape;1248;p7"/>
          <p:cNvPicPr preferRelativeResize="0"/>
          <p:nvPr/>
        </p:nvPicPr>
        <p:blipFill rotWithShape="1">
          <a:blip r:embed="rId6">
            <a:alphaModFix/>
          </a:blip>
          <a:srcRect/>
          <a:stretch/>
        </p:blipFill>
        <p:spPr>
          <a:xfrm>
            <a:off x="14446277" y="8395154"/>
            <a:ext cx="4744990" cy="310249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2"/>
        <p:cNvGrpSpPr/>
        <p:nvPr/>
      </p:nvGrpSpPr>
      <p:grpSpPr>
        <a:xfrm>
          <a:off x="0" y="0"/>
          <a:ext cx="0" cy="0"/>
          <a:chOff x="0" y="0"/>
          <a:chExt cx="0" cy="0"/>
        </a:xfrm>
      </p:grpSpPr>
      <p:pic>
        <p:nvPicPr>
          <p:cNvPr id="1253" name="Google Shape;1253;p8"/>
          <p:cNvPicPr preferRelativeResize="0">
            <a:picLocks noGrp="1"/>
          </p:cNvPicPr>
          <p:nvPr>
            <p:ph type="pic" idx="2"/>
          </p:nvPr>
        </p:nvPicPr>
        <p:blipFill rotWithShape="1">
          <a:blip r:embed="rId3">
            <a:alphaModFix/>
          </a:blip>
          <a:srcRect/>
          <a:stretch/>
        </p:blipFill>
        <p:spPr>
          <a:xfrm>
            <a:off x="0" y="0"/>
            <a:ext cx="24384001" cy="8985740"/>
          </a:xfrm>
          <a:prstGeom prst="rect">
            <a:avLst/>
          </a:prstGeom>
          <a:noFill/>
          <a:ln>
            <a:noFill/>
          </a:ln>
        </p:spPr>
      </p:pic>
      <p:sp>
        <p:nvSpPr>
          <p:cNvPr id="1254" name="Google Shape;1254;p8"/>
          <p:cNvSpPr txBox="1">
            <a:spLocks noGrp="1"/>
          </p:cNvSpPr>
          <p:nvPr>
            <p:ph type="title"/>
          </p:nvPr>
        </p:nvSpPr>
        <p:spPr>
          <a:xfrm>
            <a:off x="6953250" y="6522428"/>
            <a:ext cx="10477500" cy="2463313"/>
          </a:xfrm>
          <a:prstGeom prst="rect">
            <a:avLst/>
          </a:prstGeom>
          <a:solidFill>
            <a:srgbClr val="FFFFFF"/>
          </a:solidFill>
          <a:ln>
            <a:noFill/>
          </a:ln>
        </p:spPr>
        <p:txBody>
          <a:bodyPr spcFirstLastPara="1" wrap="square" lIns="365750" tIns="365750" rIns="365750" bIns="365750" anchor="ctr" anchorCtr="0">
            <a:normAutofit fontScale="90000"/>
          </a:bodyPr>
          <a:lstStyle/>
          <a:p>
            <a:pPr marL="0" lvl="0" indent="0" algn="ctr" rtl="0">
              <a:lnSpc>
                <a:spcPct val="90000"/>
              </a:lnSpc>
              <a:spcBef>
                <a:spcPts val="0"/>
              </a:spcBef>
              <a:spcAft>
                <a:spcPts val="0"/>
              </a:spcAft>
              <a:buClr>
                <a:srgbClr val="1E2C3E"/>
              </a:buClr>
              <a:buSzPct val="100000"/>
              <a:buFont typeface="Avenir"/>
              <a:buNone/>
            </a:pPr>
            <a:r>
              <a:rPr lang="en-US" sz="8800" b="0" i="0" u="none" strike="noStrike" cap="none">
                <a:solidFill>
                  <a:srgbClr val="1E2C3E"/>
                </a:solidFill>
                <a:latin typeface="Avenir"/>
                <a:ea typeface="Avenir"/>
                <a:cs typeface="Avenir"/>
                <a:sym typeface="Avenir"/>
              </a:rPr>
              <a:t>Questions?</a:t>
            </a:r>
            <a:br>
              <a:rPr lang="en-US" sz="8800" b="0" i="0" u="none" strike="noStrike" cap="none">
                <a:solidFill>
                  <a:srgbClr val="1E2C3E"/>
                </a:solidFill>
                <a:latin typeface="Avenir"/>
                <a:ea typeface="Avenir"/>
                <a:cs typeface="Avenir"/>
                <a:sym typeface="Avenir"/>
              </a:rPr>
            </a:br>
            <a:r>
              <a:rPr lang="en-US" sz="7300" b="0" i="0" u="none" strike="noStrike" cap="none">
                <a:solidFill>
                  <a:srgbClr val="1E2C3E"/>
                </a:solidFill>
                <a:latin typeface="Avenir"/>
                <a:ea typeface="Avenir"/>
                <a:cs typeface="Avenir"/>
                <a:sym typeface="Avenir"/>
              </a:rPr>
              <a:t>Contact:</a:t>
            </a:r>
            <a:endParaRPr sz="7300" b="0" i="0" u="none" strike="noStrike" cap="none">
              <a:solidFill>
                <a:srgbClr val="1E2C3E"/>
              </a:solidFill>
              <a:latin typeface="Avenir"/>
              <a:ea typeface="Avenir"/>
              <a:cs typeface="Avenir"/>
              <a:sym typeface="Avenir"/>
            </a:endParaRPr>
          </a:p>
        </p:txBody>
      </p:sp>
      <p:sp>
        <p:nvSpPr>
          <p:cNvPr id="1255" name="Google Shape;1255;p8"/>
          <p:cNvSpPr txBox="1">
            <a:spLocks noGrp="1"/>
          </p:cNvSpPr>
          <p:nvPr>
            <p:ph type="body" idx="1"/>
          </p:nvPr>
        </p:nvSpPr>
        <p:spPr>
          <a:xfrm>
            <a:off x="6953250" y="8985739"/>
            <a:ext cx="10477500" cy="2956325"/>
          </a:xfrm>
          <a:prstGeom prst="rect">
            <a:avLst/>
          </a:prstGeom>
          <a:solidFill>
            <a:srgbClr val="2A653B"/>
          </a:solidFill>
          <a:ln>
            <a:noFill/>
          </a:ln>
        </p:spPr>
        <p:txBody>
          <a:bodyPr spcFirstLastPara="1" wrap="square" lIns="365750" tIns="365750" rIns="365750" bIns="365750" anchor="ctr" anchorCtr="0">
            <a:noAutofit/>
          </a:bodyPr>
          <a:lstStyle/>
          <a:p>
            <a:pPr marL="0" marR="0" lvl="0" indent="0" algn="ctr" rtl="0">
              <a:lnSpc>
                <a:spcPct val="100000"/>
              </a:lnSpc>
              <a:spcBef>
                <a:spcPts val="0"/>
              </a:spcBef>
              <a:spcAft>
                <a:spcPts val="0"/>
              </a:spcAft>
              <a:buClr>
                <a:srgbClr val="FFFFFF"/>
              </a:buClr>
              <a:buSzPts val="3200"/>
              <a:buFont typeface="Avenir"/>
              <a:buNone/>
            </a:pPr>
            <a:r>
              <a:rPr lang="en-US" sz="3200" b="0" i="0" u="none" strike="noStrike" cap="none">
                <a:solidFill>
                  <a:srgbClr val="FFFFFF"/>
                </a:solidFill>
                <a:latin typeface="Avenir"/>
                <a:ea typeface="Avenir"/>
                <a:cs typeface="Avenir"/>
                <a:sym typeface="Avenir"/>
              </a:rPr>
              <a:t>Will Mayer</a:t>
            </a:r>
            <a:endParaRPr/>
          </a:p>
          <a:p>
            <a:pPr marL="0" marR="0" lvl="0" indent="0" algn="ctr" rtl="0">
              <a:lnSpc>
                <a:spcPct val="100000"/>
              </a:lnSpc>
              <a:spcBef>
                <a:spcPts val="2000"/>
              </a:spcBef>
              <a:spcAft>
                <a:spcPts val="0"/>
              </a:spcAft>
              <a:buClr>
                <a:srgbClr val="FFFFFF"/>
              </a:buClr>
              <a:buSzPts val="3200"/>
              <a:buFont typeface="Avenir"/>
              <a:buNone/>
            </a:pPr>
            <a:r>
              <a:rPr lang="en-US" sz="3200" b="0" i="0" u="none" strike="noStrike" cap="none">
                <a:solidFill>
                  <a:srgbClr val="FFFFFF"/>
                </a:solidFill>
                <a:latin typeface="Avenir"/>
                <a:ea typeface="Avenir"/>
                <a:cs typeface="Avenir"/>
                <a:sym typeface="Avenir"/>
              </a:rPr>
              <a:t>Executive Director, Clark Coalition Inc.</a:t>
            </a:r>
            <a:endParaRPr/>
          </a:p>
          <a:p>
            <a:pPr marL="0" marR="0" lvl="0" indent="0" algn="ctr" rtl="0">
              <a:lnSpc>
                <a:spcPct val="100000"/>
              </a:lnSpc>
              <a:spcBef>
                <a:spcPts val="2000"/>
              </a:spcBef>
              <a:spcAft>
                <a:spcPts val="0"/>
              </a:spcAft>
              <a:buClr>
                <a:srgbClr val="FFFFFF"/>
              </a:buClr>
              <a:buSzPts val="3200"/>
              <a:buFont typeface="Avenir"/>
              <a:buNone/>
            </a:pPr>
            <a:r>
              <a:rPr lang="en-US" sz="3200" b="0" i="0" u="none" strike="noStrike" cap="none">
                <a:solidFill>
                  <a:srgbClr val="FFFFFF"/>
                </a:solidFill>
                <a:latin typeface="Avenir"/>
                <a:ea typeface="Avenir"/>
                <a:cs typeface="Avenir"/>
                <a:sym typeface="Avenir"/>
              </a:rPr>
              <a:t>will@clarkcoalition.com</a:t>
            </a:r>
            <a:endParaRPr/>
          </a:p>
          <a:p>
            <a:pPr marL="0" marR="0" lvl="0" indent="0" algn="ctr" rtl="0">
              <a:lnSpc>
                <a:spcPct val="100000"/>
              </a:lnSpc>
              <a:spcBef>
                <a:spcPts val="2000"/>
              </a:spcBef>
              <a:spcAft>
                <a:spcPts val="0"/>
              </a:spcAft>
              <a:buClr>
                <a:srgbClr val="FFFFFF"/>
              </a:buClr>
              <a:buSzPts val="3200"/>
              <a:buFont typeface="Avenir"/>
              <a:buNone/>
            </a:pPr>
            <a:r>
              <a:rPr lang="en-US" sz="3200" b="0" i="0" u="none" strike="noStrike" cap="none">
                <a:solidFill>
                  <a:srgbClr val="FFFFFF"/>
                </a:solidFill>
                <a:latin typeface="Avenir"/>
                <a:ea typeface="Avenir"/>
                <a:cs typeface="Avenir"/>
                <a:sym typeface="Avenir"/>
              </a:rPr>
              <a:t>(859) 556-0680</a:t>
            </a:r>
            <a:endParaRPr sz="3200" b="0" i="0" u="none" strike="noStrike" cap="none">
              <a:solidFill>
                <a:srgbClr val="FFFFFF"/>
              </a:solidFill>
              <a:latin typeface="Avenir"/>
              <a:ea typeface="Avenir"/>
              <a:cs typeface="Avenir"/>
              <a:sym typeface="Aveni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pic>
        <p:nvPicPr>
          <p:cNvPr id="1260" name="Google Shape;1260;p9"/>
          <p:cNvPicPr preferRelativeResize="0"/>
          <p:nvPr/>
        </p:nvPicPr>
        <p:blipFill rotWithShape="1">
          <a:blip r:embed="rId3">
            <a:alphaModFix/>
          </a:blip>
          <a:srcRect/>
          <a:stretch/>
        </p:blipFill>
        <p:spPr>
          <a:xfrm>
            <a:off x="9206412" y="4744718"/>
            <a:ext cx="15177588" cy="4444587"/>
          </a:xfrm>
          <a:prstGeom prst="rect">
            <a:avLst/>
          </a:prstGeom>
          <a:noFill/>
          <a:ln>
            <a:noFill/>
          </a:ln>
        </p:spPr>
      </p:pic>
      <p:sp>
        <p:nvSpPr>
          <p:cNvPr id="1261" name="Google Shape;1261;p9"/>
          <p:cNvSpPr txBox="1"/>
          <p:nvPr/>
        </p:nvSpPr>
        <p:spPr>
          <a:xfrm>
            <a:off x="0" y="933103"/>
            <a:ext cx="24384001" cy="1333698"/>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5E5E5E"/>
              </a:buClr>
              <a:buSzPts val="8000"/>
              <a:buFont typeface="Avenir"/>
              <a:buNone/>
            </a:pPr>
            <a:r>
              <a:rPr lang="en-US" sz="8000" b="1" i="0" u="none" strike="noStrike" cap="none">
                <a:solidFill>
                  <a:srgbClr val="5E5E5E"/>
                </a:solidFill>
                <a:latin typeface="Avenir"/>
                <a:ea typeface="Avenir"/>
                <a:cs typeface="Avenir"/>
                <a:sym typeface="Avenir"/>
              </a:rPr>
              <a:t>Addendum: Diminution of Property Values</a:t>
            </a:r>
            <a:endParaRPr/>
          </a:p>
        </p:txBody>
      </p:sp>
      <p:pic>
        <p:nvPicPr>
          <p:cNvPr id="1262" name="Google Shape;1262;p9"/>
          <p:cNvPicPr preferRelativeResize="0"/>
          <p:nvPr/>
        </p:nvPicPr>
        <p:blipFill rotWithShape="1">
          <a:blip r:embed="rId4">
            <a:alphaModFix/>
          </a:blip>
          <a:srcRect/>
          <a:stretch/>
        </p:blipFill>
        <p:spPr>
          <a:xfrm>
            <a:off x="508408" y="4150548"/>
            <a:ext cx="8753784" cy="8208677"/>
          </a:xfrm>
          <a:prstGeom prst="rect">
            <a:avLst/>
          </a:prstGeom>
          <a:noFill/>
          <a:ln w="38100" cap="flat" cmpd="sng">
            <a:solidFill>
              <a:schemeClr val="dk1"/>
            </a:solidFill>
            <a:prstDash val="solid"/>
            <a:round/>
            <a:headEnd type="none" w="sm" len="sm"/>
            <a:tailEnd type="none" w="sm" len="sm"/>
          </a:ln>
        </p:spPr>
      </p:pic>
      <p:sp>
        <p:nvSpPr>
          <p:cNvPr id="1263" name="Google Shape;1263;p9"/>
          <p:cNvSpPr/>
          <p:nvPr/>
        </p:nvSpPr>
        <p:spPr>
          <a:xfrm>
            <a:off x="2024744" y="2873828"/>
            <a:ext cx="22032683" cy="177348"/>
          </a:xfrm>
          <a:prstGeom prst="rect">
            <a:avLst/>
          </a:prstGeom>
          <a:solidFill>
            <a:srgbClr val="2A653B"/>
          </a:solidFill>
          <a:ln w="25400" cap="flat" cmpd="sng">
            <a:solidFill>
              <a:srgbClr val="2A653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5E5E5E"/>
              </a:buClr>
              <a:buSzPts val="3600"/>
              <a:buFont typeface="Avenir"/>
              <a:buNone/>
            </a:pPr>
            <a:endParaRPr sz="3600" b="0" i="0" u="none" strike="noStrike" cap="none">
              <a:solidFill>
                <a:srgbClr val="FFFFFF"/>
              </a:solidFill>
              <a:latin typeface="Avenir"/>
              <a:ea typeface="Avenir"/>
              <a:cs typeface="Avenir"/>
              <a:sym typeface="Avenir"/>
            </a:endParaRPr>
          </a:p>
        </p:txBody>
      </p:sp>
      <p:sp>
        <p:nvSpPr>
          <p:cNvPr id="1264" name="Google Shape;1264;p9"/>
          <p:cNvSpPr txBox="1"/>
          <p:nvPr/>
        </p:nvSpPr>
        <p:spPr>
          <a:xfrm>
            <a:off x="10789920" y="9991543"/>
            <a:ext cx="12293600" cy="2795637"/>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5E5E5E"/>
              </a:buClr>
              <a:buSzPts val="3500"/>
              <a:buFont typeface="Avenir"/>
              <a:buNone/>
            </a:pPr>
            <a:r>
              <a:rPr lang="en-US" sz="3500" b="0" i="1" u="none" strike="noStrike" cap="none">
                <a:solidFill>
                  <a:srgbClr val="5E5E5E"/>
                </a:solidFill>
                <a:latin typeface="Avenir"/>
                <a:ea typeface="Avenir"/>
                <a:cs typeface="Avenir"/>
                <a:sym typeface="Avenir"/>
              </a:rPr>
              <a:t>*For a rural home appraised at $350,000, </a:t>
            </a:r>
            <a:endParaRPr/>
          </a:p>
          <a:p>
            <a:pPr marL="0" marR="0" lvl="0" indent="0" algn="l" rtl="0">
              <a:lnSpc>
                <a:spcPct val="100000"/>
              </a:lnSpc>
              <a:spcBef>
                <a:spcPts val="0"/>
              </a:spcBef>
              <a:spcAft>
                <a:spcPts val="0"/>
              </a:spcAft>
              <a:buClr>
                <a:srgbClr val="5E5E5E"/>
              </a:buClr>
              <a:buSzPts val="3500"/>
              <a:buFont typeface="Avenir"/>
              <a:buNone/>
            </a:pPr>
            <a:r>
              <a:rPr lang="en-US" sz="3500" b="0" i="1" u="none" strike="noStrike" cap="none">
                <a:solidFill>
                  <a:srgbClr val="5E5E5E"/>
                </a:solidFill>
                <a:latin typeface="Avenir"/>
                <a:ea typeface="Avenir"/>
                <a:cs typeface="Avenir"/>
                <a:sym typeface="Avenir"/>
              </a:rPr>
              <a:t>this equals a $52,500 to $98,000 loss in value</a:t>
            </a:r>
            <a:endParaRPr sz="3500" b="0" i="1" u="none" strike="noStrike" cap="none">
              <a:solidFill>
                <a:srgbClr val="5E5E5E"/>
              </a:solidFill>
              <a:latin typeface="Avenir"/>
              <a:ea typeface="Avenir"/>
              <a:cs typeface="Avenir"/>
              <a:sym typeface="Avenir"/>
            </a:endParaRPr>
          </a:p>
          <a:p>
            <a:pPr marL="0" marR="0" lvl="0" indent="0" algn="l" rtl="0">
              <a:lnSpc>
                <a:spcPct val="100000"/>
              </a:lnSpc>
              <a:spcBef>
                <a:spcPts val="0"/>
              </a:spcBef>
              <a:spcAft>
                <a:spcPts val="0"/>
              </a:spcAft>
              <a:buClr>
                <a:srgbClr val="5E5E5E"/>
              </a:buClr>
              <a:buSzPts val="3500"/>
              <a:buFont typeface="Avenir"/>
              <a:buNone/>
            </a:pPr>
            <a:endParaRPr sz="3500" b="0" i="1" u="none" strike="noStrike" cap="none">
              <a:solidFill>
                <a:srgbClr val="5E5E5E"/>
              </a:solidFill>
              <a:latin typeface="Avenir"/>
              <a:ea typeface="Avenir"/>
              <a:cs typeface="Avenir"/>
              <a:sym typeface="Avenir"/>
            </a:endParaRPr>
          </a:p>
          <a:p>
            <a:pPr marL="0" marR="0" lvl="0" indent="0" algn="l" rtl="0">
              <a:lnSpc>
                <a:spcPct val="100000"/>
              </a:lnSpc>
              <a:spcBef>
                <a:spcPts val="0"/>
              </a:spcBef>
              <a:spcAft>
                <a:spcPts val="0"/>
              </a:spcAft>
              <a:buClr>
                <a:srgbClr val="5E5E5E"/>
              </a:buClr>
              <a:buSzPts val="3500"/>
              <a:buFont typeface="Avenir"/>
              <a:buNone/>
            </a:pPr>
            <a:r>
              <a:rPr lang="en-US" sz="3500" b="0" i="1" u="none" strike="noStrike" cap="none">
                <a:solidFill>
                  <a:srgbClr val="5E5E5E"/>
                </a:solidFill>
                <a:latin typeface="Avenir"/>
                <a:ea typeface="Avenir"/>
                <a:cs typeface="Avenir"/>
                <a:sym typeface="Avenir"/>
              </a:rPr>
              <a:t>**For a 400 acre farm, worth $5,000/acre ($2,000,000) </a:t>
            </a:r>
            <a:endParaRPr/>
          </a:p>
          <a:p>
            <a:pPr marL="0" marR="0" lvl="0" indent="0" algn="l" rtl="0">
              <a:lnSpc>
                <a:spcPct val="100000"/>
              </a:lnSpc>
              <a:spcBef>
                <a:spcPts val="0"/>
              </a:spcBef>
              <a:spcAft>
                <a:spcPts val="0"/>
              </a:spcAft>
              <a:buClr>
                <a:srgbClr val="5E5E5E"/>
              </a:buClr>
              <a:buSzPts val="3500"/>
              <a:buFont typeface="Avenir"/>
              <a:buNone/>
            </a:pPr>
            <a:r>
              <a:rPr lang="en-US" sz="3500" b="0" i="1" u="none" strike="noStrike" cap="none">
                <a:solidFill>
                  <a:srgbClr val="5E5E5E"/>
                </a:solidFill>
                <a:latin typeface="Avenir"/>
                <a:ea typeface="Avenir"/>
                <a:cs typeface="Avenir"/>
                <a:sym typeface="Avenir"/>
              </a:rPr>
              <a:t>this equals a $300,000 to $560,000 loss in value</a:t>
            </a:r>
            <a:endParaRPr sz="3500" b="0" i="1" u="none" strike="noStrike" cap="none">
              <a:solidFill>
                <a:srgbClr val="5E5E5E"/>
              </a:solidFill>
              <a:latin typeface="Avenir"/>
              <a:ea typeface="Avenir"/>
              <a:cs typeface="Avenir"/>
              <a:sym typeface="Avenir"/>
            </a:endParaRPr>
          </a:p>
        </p:txBody>
      </p:sp>
    </p:spTree>
  </p:cSld>
  <p:clrMapOvr>
    <a:masterClrMapping/>
  </p:clrMapOvr>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2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579</Words>
  <Application>Microsoft Office PowerPoint</Application>
  <PresentationFormat>Custom</PresentationFormat>
  <Paragraphs>83</Paragraphs>
  <Slides>10</Slides>
  <Notes>10</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10</vt:i4>
      </vt:variant>
    </vt:vector>
  </HeadingPairs>
  <TitlesOfParts>
    <vt:vector size="20" baseType="lpstr">
      <vt:lpstr>Avenir</vt:lpstr>
      <vt:lpstr>Arial</vt:lpstr>
      <vt:lpstr>Helvetica Neue</vt:lpstr>
      <vt:lpstr>Calibri</vt:lpstr>
      <vt:lpstr>Montserrat Medium</vt:lpstr>
      <vt:lpstr>Montserrat SemiBold</vt:lpstr>
      <vt:lpstr>Roboto</vt:lpstr>
      <vt:lpstr>21_BasicWhite</vt:lpstr>
      <vt:lpstr>3_Office Theme</vt:lpstr>
      <vt:lpstr>22_BasicWhite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Contact:</vt:lpstr>
      <vt:lpstr>PowerPoint Presentation</vt:lpstr>
      <vt:lpstr>Addendum: Clark County’s Agricultural Economy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Will</dc:creator>
  <cp:lastModifiedBy>Hartley, Rachel (LRC)</cp:lastModifiedBy>
  <cp:revision>1</cp:revision>
  <dcterms:modified xsi:type="dcterms:W3CDTF">2021-09-10T17:42:31Z</dcterms:modified>
</cp:coreProperties>
</file>