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8"/>
  </p:notesMasterIdLst>
  <p:handoutMasterIdLst>
    <p:handoutMasterId r:id="rId39"/>
  </p:handoutMasterIdLst>
  <p:sldIdLst>
    <p:sldId id="432" r:id="rId5"/>
    <p:sldId id="411" r:id="rId6"/>
    <p:sldId id="306" r:id="rId7"/>
    <p:sldId id="392" r:id="rId8"/>
    <p:sldId id="383" r:id="rId9"/>
    <p:sldId id="413" r:id="rId10"/>
    <p:sldId id="426" r:id="rId11"/>
    <p:sldId id="414" r:id="rId12"/>
    <p:sldId id="416" r:id="rId13"/>
    <p:sldId id="433" r:id="rId14"/>
    <p:sldId id="419" r:id="rId15"/>
    <p:sldId id="418" r:id="rId16"/>
    <p:sldId id="420" r:id="rId17"/>
    <p:sldId id="352" r:id="rId18"/>
    <p:sldId id="425" r:id="rId19"/>
    <p:sldId id="424" r:id="rId20"/>
    <p:sldId id="393" r:id="rId21"/>
    <p:sldId id="437" r:id="rId22"/>
    <p:sldId id="364" r:id="rId23"/>
    <p:sldId id="403" r:id="rId24"/>
    <p:sldId id="400" r:id="rId25"/>
    <p:sldId id="396" r:id="rId26"/>
    <p:sldId id="319" r:id="rId27"/>
    <p:sldId id="434" r:id="rId28"/>
    <p:sldId id="427" r:id="rId29"/>
    <p:sldId id="431" r:id="rId30"/>
    <p:sldId id="430" r:id="rId31"/>
    <p:sldId id="405" r:id="rId32"/>
    <p:sldId id="371" r:id="rId33"/>
    <p:sldId id="379" r:id="rId34"/>
    <p:sldId id="409" r:id="rId35"/>
    <p:sldId id="422" r:id="rId36"/>
    <p:sldId id="406"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339933"/>
    <a:srgbClr val="FF99FF"/>
    <a:srgbClr val="99FF33"/>
    <a:srgbClr val="99FF99"/>
    <a:srgbClr val="66FFCC"/>
    <a:srgbClr val="339966"/>
    <a:srgbClr val="FF9933"/>
    <a:srgbClr val="FFFF66"/>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1720C9-B7E6-4499-8859-5CB7ABD4A0B3}" v="1041" dt="2022-06-03T15:37:55.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94131" autoAdjust="0"/>
  </p:normalViewPr>
  <p:slideViewPr>
    <p:cSldViewPr snapToGrid="0">
      <p:cViewPr varScale="1">
        <p:scale>
          <a:sx n="84" d="100"/>
          <a:sy n="84" d="100"/>
        </p:scale>
        <p:origin x="384" y="67"/>
      </p:cViewPr>
      <p:guideLst>
        <p:guide orient="horz" pos="2376"/>
        <p:guide pos="3840"/>
      </p:guideLst>
    </p:cSldViewPr>
  </p:slideViewPr>
  <p:notesTextViewPr>
    <p:cViewPr>
      <p:scale>
        <a:sx n="3" d="2"/>
        <a:sy n="3" d="2"/>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nell, William M." userId="8cfe9859-5b4e-4e71-8055-0467f7200962" providerId="ADAL" clId="{A01720C9-B7E6-4499-8859-5CB7ABD4A0B3}"/>
    <pc:docChg chg="undo redo custSel addSld delSld modSld sldOrd delMainMaster">
      <pc:chgData name="Snell, William M." userId="8cfe9859-5b4e-4e71-8055-0467f7200962" providerId="ADAL" clId="{A01720C9-B7E6-4499-8859-5CB7ABD4A0B3}" dt="2022-06-03T15:48:27.405" v="8597" actId="20577"/>
      <pc:docMkLst>
        <pc:docMk/>
      </pc:docMkLst>
      <pc:sldChg chg="modSp del mod">
        <pc:chgData name="Snell, William M." userId="8cfe9859-5b4e-4e71-8055-0467f7200962" providerId="ADAL" clId="{A01720C9-B7E6-4499-8859-5CB7ABD4A0B3}" dt="2022-05-17T18:39:36.202" v="1761" actId="47"/>
        <pc:sldMkLst>
          <pc:docMk/>
          <pc:sldMk cId="2255369762" sldId="305"/>
        </pc:sldMkLst>
        <pc:spChg chg="mod">
          <ac:chgData name="Snell, William M." userId="8cfe9859-5b4e-4e71-8055-0467f7200962" providerId="ADAL" clId="{A01720C9-B7E6-4499-8859-5CB7ABD4A0B3}" dt="2022-05-12T18:22:26.198" v="123" actId="1076"/>
          <ac:spMkLst>
            <pc:docMk/>
            <pc:sldMk cId="2255369762" sldId="305"/>
            <ac:spMk id="7" creationId="{00000000-0000-0000-0000-000000000000}"/>
          </ac:spMkLst>
        </pc:spChg>
        <pc:picChg chg="mod">
          <ac:chgData name="Snell, William M." userId="8cfe9859-5b4e-4e71-8055-0467f7200962" providerId="ADAL" clId="{A01720C9-B7E6-4499-8859-5CB7ABD4A0B3}" dt="2022-05-12T18:21:41.846" v="100" actId="1076"/>
          <ac:picMkLst>
            <pc:docMk/>
            <pc:sldMk cId="2255369762" sldId="305"/>
            <ac:picMk id="4" creationId="{00000000-0000-0000-0000-000000000000}"/>
          </ac:picMkLst>
        </pc:picChg>
        <pc:picChg chg="mod">
          <ac:chgData name="Snell, William M." userId="8cfe9859-5b4e-4e71-8055-0467f7200962" providerId="ADAL" clId="{A01720C9-B7E6-4499-8859-5CB7ABD4A0B3}" dt="2022-05-12T18:21:45.053" v="102" actId="14100"/>
          <ac:picMkLst>
            <pc:docMk/>
            <pc:sldMk cId="2255369762" sldId="305"/>
            <ac:picMk id="5" creationId="{00000000-0000-0000-0000-000000000000}"/>
          </ac:picMkLst>
        </pc:picChg>
        <pc:picChg chg="mod">
          <ac:chgData name="Snell, William M." userId="8cfe9859-5b4e-4e71-8055-0467f7200962" providerId="ADAL" clId="{A01720C9-B7E6-4499-8859-5CB7ABD4A0B3}" dt="2022-05-12T18:21:47.506" v="103" actId="14100"/>
          <ac:picMkLst>
            <pc:docMk/>
            <pc:sldMk cId="2255369762" sldId="305"/>
            <ac:picMk id="2050" creationId="{00000000-0000-0000-0000-000000000000}"/>
          </ac:picMkLst>
        </pc:picChg>
      </pc:sldChg>
      <pc:sldChg chg="addSp delSp modSp mod ord delAnim modAnim">
        <pc:chgData name="Snell, William M." userId="8cfe9859-5b4e-4e71-8055-0467f7200962" providerId="ADAL" clId="{A01720C9-B7E6-4499-8859-5CB7ABD4A0B3}" dt="2022-05-17T18:45:20.343" v="1796"/>
        <pc:sldMkLst>
          <pc:docMk/>
          <pc:sldMk cId="1098496725" sldId="306"/>
        </pc:sldMkLst>
        <pc:spChg chg="del">
          <ac:chgData name="Snell, William M." userId="8cfe9859-5b4e-4e71-8055-0467f7200962" providerId="ADAL" clId="{A01720C9-B7E6-4499-8859-5CB7ABD4A0B3}" dt="2022-05-12T18:27:45.343" v="131" actId="478"/>
          <ac:spMkLst>
            <pc:docMk/>
            <pc:sldMk cId="1098496725" sldId="306"/>
            <ac:spMk id="2" creationId="{00000000-0000-0000-0000-000000000000}"/>
          </ac:spMkLst>
        </pc:spChg>
        <pc:spChg chg="add mod">
          <ac:chgData name="Snell, William M." userId="8cfe9859-5b4e-4e71-8055-0467f7200962" providerId="ADAL" clId="{A01720C9-B7E6-4499-8859-5CB7ABD4A0B3}" dt="2022-05-12T18:28:22.630" v="148" actId="1076"/>
          <ac:spMkLst>
            <pc:docMk/>
            <pc:sldMk cId="1098496725" sldId="306"/>
            <ac:spMk id="8" creationId="{C3C6563D-A955-D0ED-A198-4E1B44E5F9EA}"/>
          </ac:spMkLst>
        </pc:spChg>
        <pc:spChg chg="add del">
          <ac:chgData name="Snell, William M." userId="8cfe9859-5b4e-4e71-8055-0467f7200962" providerId="ADAL" clId="{A01720C9-B7E6-4499-8859-5CB7ABD4A0B3}" dt="2022-05-17T18:42:40.160" v="1766" actId="478"/>
          <ac:spMkLst>
            <pc:docMk/>
            <pc:sldMk cId="1098496725" sldId="306"/>
            <ac:spMk id="9" creationId="{7816F992-CC6A-E3DE-1C9A-E5943C7866E1}"/>
          </ac:spMkLst>
        </pc:spChg>
        <pc:spChg chg="add del mod">
          <ac:chgData name="Snell, William M." userId="8cfe9859-5b4e-4e71-8055-0467f7200962" providerId="ADAL" clId="{A01720C9-B7E6-4499-8859-5CB7ABD4A0B3}" dt="2022-05-17T18:42:29.873" v="1763" actId="478"/>
          <ac:spMkLst>
            <pc:docMk/>
            <pc:sldMk cId="1098496725" sldId="306"/>
            <ac:spMk id="13" creationId="{8DEE655B-24A4-751A-E032-FBD0299CCCBB}"/>
          </ac:spMkLst>
        </pc:spChg>
        <pc:spChg chg="add mod">
          <ac:chgData name="Snell, William M." userId="8cfe9859-5b4e-4e71-8055-0467f7200962" providerId="ADAL" clId="{A01720C9-B7E6-4499-8859-5CB7ABD4A0B3}" dt="2022-05-17T18:45:00.342" v="1792" actId="1076"/>
          <ac:spMkLst>
            <pc:docMk/>
            <pc:sldMk cId="1098496725" sldId="306"/>
            <ac:spMk id="14" creationId="{47E9931C-9C35-1E29-FA91-5C0F4FE2A4F9}"/>
          </ac:spMkLst>
        </pc:spChg>
        <pc:spChg chg="mod">
          <ac:chgData name="Snell, William M." userId="8cfe9859-5b4e-4e71-8055-0467f7200962" providerId="ADAL" clId="{A01720C9-B7E6-4499-8859-5CB7ABD4A0B3}" dt="2022-05-12T18:31:40.774" v="319" actId="20577"/>
          <ac:spMkLst>
            <pc:docMk/>
            <pc:sldMk cId="1098496725" sldId="306"/>
            <ac:spMk id="15" creationId="{00000000-0000-0000-0000-000000000000}"/>
          </ac:spMkLst>
        </pc:spChg>
        <pc:picChg chg="add mod">
          <ac:chgData name="Snell, William M." userId="8cfe9859-5b4e-4e71-8055-0467f7200962" providerId="ADAL" clId="{A01720C9-B7E6-4499-8859-5CB7ABD4A0B3}" dt="2022-05-17T18:44:56.085" v="1791" actId="1076"/>
          <ac:picMkLst>
            <pc:docMk/>
            <pc:sldMk cId="1098496725" sldId="306"/>
            <ac:picMk id="2" creationId="{04498A67-C409-9CD3-7758-55F105E51B1C}"/>
          </ac:picMkLst>
        </pc:picChg>
        <pc:picChg chg="del">
          <ac:chgData name="Snell, William M." userId="8cfe9859-5b4e-4e71-8055-0467f7200962" providerId="ADAL" clId="{A01720C9-B7E6-4499-8859-5CB7ABD4A0B3}" dt="2022-05-12T18:27:48.343" v="132" actId="478"/>
          <ac:picMkLst>
            <pc:docMk/>
            <pc:sldMk cId="1098496725" sldId="306"/>
            <ac:picMk id="3" creationId="{00000000-0000-0000-0000-000000000000}"/>
          </ac:picMkLst>
        </pc:picChg>
        <pc:picChg chg="add del mod">
          <ac:chgData name="Snell, William M." userId="8cfe9859-5b4e-4e71-8055-0467f7200962" providerId="ADAL" clId="{A01720C9-B7E6-4499-8859-5CB7ABD4A0B3}" dt="2022-05-17T18:43:20.638" v="1771" actId="478"/>
          <ac:picMkLst>
            <pc:docMk/>
            <pc:sldMk cId="1098496725" sldId="306"/>
            <ac:picMk id="3" creationId="{5E012545-9D08-0AA0-86A7-701B3E70C6EF}"/>
          </ac:picMkLst>
        </pc:picChg>
        <pc:picChg chg="add mod">
          <ac:chgData name="Snell, William M." userId="8cfe9859-5b4e-4e71-8055-0467f7200962" providerId="ADAL" clId="{A01720C9-B7E6-4499-8859-5CB7ABD4A0B3}" dt="2022-05-17T18:42:33.475" v="1764" actId="14100"/>
          <ac:picMkLst>
            <pc:docMk/>
            <pc:sldMk cId="1098496725" sldId="306"/>
            <ac:picMk id="1026" creationId="{680BA137-3580-2655-B57C-03583A4366A4}"/>
          </ac:picMkLst>
        </pc:picChg>
      </pc:sldChg>
      <pc:sldChg chg="modSp mod">
        <pc:chgData name="Snell, William M." userId="8cfe9859-5b4e-4e71-8055-0467f7200962" providerId="ADAL" clId="{A01720C9-B7E6-4499-8859-5CB7ABD4A0B3}" dt="2022-05-26T15:32:02.888" v="6582" actId="6549"/>
        <pc:sldMkLst>
          <pc:docMk/>
          <pc:sldMk cId="4200570812" sldId="319"/>
        </pc:sldMkLst>
        <pc:spChg chg="mod">
          <ac:chgData name="Snell, William M." userId="8cfe9859-5b4e-4e71-8055-0467f7200962" providerId="ADAL" clId="{A01720C9-B7E6-4499-8859-5CB7ABD4A0B3}" dt="2022-05-26T15:32:02.888" v="6582" actId="6549"/>
          <ac:spMkLst>
            <pc:docMk/>
            <pc:sldMk cId="4200570812" sldId="319"/>
            <ac:spMk id="3" creationId="{00000000-0000-0000-0000-000000000000}"/>
          </ac:spMkLst>
        </pc:spChg>
      </pc:sldChg>
      <pc:sldChg chg="del">
        <pc:chgData name="Snell, William M." userId="8cfe9859-5b4e-4e71-8055-0467f7200962" providerId="ADAL" clId="{A01720C9-B7E6-4499-8859-5CB7ABD4A0B3}" dt="2022-05-12T18:44:28.341" v="361" actId="47"/>
        <pc:sldMkLst>
          <pc:docMk/>
          <pc:sldMk cId="3310452408" sldId="329"/>
        </pc:sldMkLst>
      </pc:sldChg>
      <pc:sldChg chg="del">
        <pc:chgData name="Snell, William M." userId="8cfe9859-5b4e-4e71-8055-0467f7200962" providerId="ADAL" clId="{A01720C9-B7E6-4499-8859-5CB7ABD4A0B3}" dt="2022-05-24T13:06:30.930" v="3997" actId="47"/>
        <pc:sldMkLst>
          <pc:docMk/>
          <pc:sldMk cId="112441261" sldId="337"/>
        </pc:sldMkLst>
      </pc:sldChg>
      <pc:sldChg chg="del">
        <pc:chgData name="Snell, William M." userId="8cfe9859-5b4e-4e71-8055-0467f7200962" providerId="ADAL" clId="{A01720C9-B7E6-4499-8859-5CB7ABD4A0B3}" dt="2022-05-23T18:13:02.348" v="2664" actId="47"/>
        <pc:sldMkLst>
          <pc:docMk/>
          <pc:sldMk cId="1230194802" sldId="339"/>
        </pc:sldMkLst>
      </pc:sldChg>
      <pc:sldChg chg="del">
        <pc:chgData name="Snell, William M." userId="8cfe9859-5b4e-4e71-8055-0467f7200962" providerId="ADAL" clId="{A01720C9-B7E6-4499-8859-5CB7ABD4A0B3}" dt="2022-05-23T18:13:03.165" v="2665" actId="47"/>
        <pc:sldMkLst>
          <pc:docMk/>
          <pc:sldMk cId="2982628698" sldId="342"/>
        </pc:sldMkLst>
      </pc:sldChg>
      <pc:sldChg chg="del">
        <pc:chgData name="Snell, William M." userId="8cfe9859-5b4e-4e71-8055-0467f7200962" providerId="ADAL" clId="{A01720C9-B7E6-4499-8859-5CB7ABD4A0B3}" dt="2022-05-12T18:44:30.345" v="362" actId="47"/>
        <pc:sldMkLst>
          <pc:docMk/>
          <pc:sldMk cId="364321228" sldId="351"/>
        </pc:sldMkLst>
      </pc:sldChg>
      <pc:sldChg chg="delSp mod ord delAnim">
        <pc:chgData name="Snell, William M." userId="8cfe9859-5b4e-4e71-8055-0467f7200962" providerId="ADAL" clId="{A01720C9-B7E6-4499-8859-5CB7ABD4A0B3}" dt="2022-05-24T12:39:26.755" v="3853" actId="478"/>
        <pc:sldMkLst>
          <pc:docMk/>
          <pc:sldMk cId="1541742236" sldId="352"/>
        </pc:sldMkLst>
        <pc:spChg chg="del">
          <ac:chgData name="Snell, William M." userId="8cfe9859-5b4e-4e71-8055-0467f7200962" providerId="ADAL" clId="{A01720C9-B7E6-4499-8859-5CB7ABD4A0B3}" dt="2022-05-24T12:39:26.755" v="3853" actId="478"/>
          <ac:spMkLst>
            <pc:docMk/>
            <pc:sldMk cId="1541742236" sldId="352"/>
            <ac:spMk id="30" creationId="{00000000-0000-0000-0000-000000000000}"/>
          </ac:spMkLst>
        </pc:spChg>
        <pc:grpChg chg="del">
          <ac:chgData name="Snell, William M." userId="8cfe9859-5b4e-4e71-8055-0467f7200962" providerId="ADAL" clId="{A01720C9-B7E6-4499-8859-5CB7ABD4A0B3}" dt="2022-05-24T12:39:20.743" v="3850" actId="478"/>
          <ac:grpSpMkLst>
            <pc:docMk/>
            <pc:sldMk cId="1541742236" sldId="352"/>
            <ac:grpSpMk id="20" creationId="{00000000-0000-0000-0000-000000000000}"/>
          </ac:grpSpMkLst>
        </pc:grpChg>
        <pc:grpChg chg="del">
          <ac:chgData name="Snell, William M." userId="8cfe9859-5b4e-4e71-8055-0467f7200962" providerId="ADAL" clId="{A01720C9-B7E6-4499-8859-5CB7ABD4A0B3}" dt="2022-05-24T12:39:22.483" v="3852" actId="478"/>
          <ac:grpSpMkLst>
            <pc:docMk/>
            <pc:sldMk cId="1541742236" sldId="352"/>
            <ac:grpSpMk id="26" creationId="{00000000-0000-0000-0000-000000000000}"/>
          </ac:grpSpMkLst>
        </pc:grpChg>
        <pc:grpChg chg="del">
          <ac:chgData name="Snell, William M." userId="8cfe9859-5b4e-4e71-8055-0467f7200962" providerId="ADAL" clId="{A01720C9-B7E6-4499-8859-5CB7ABD4A0B3}" dt="2022-05-24T12:39:21.482" v="3851" actId="478"/>
          <ac:grpSpMkLst>
            <pc:docMk/>
            <pc:sldMk cId="1541742236" sldId="352"/>
            <ac:grpSpMk id="29" creationId="{00000000-0000-0000-0000-000000000000}"/>
          </ac:grpSpMkLst>
        </pc:grpChg>
      </pc:sldChg>
      <pc:sldChg chg="del">
        <pc:chgData name="Snell, William M." userId="8cfe9859-5b4e-4e71-8055-0467f7200962" providerId="ADAL" clId="{A01720C9-B7E6-4499-8859-5CB7ABD4A0B3}" dt="2022-05-12T19:08:32.885" v="1148" actId="47"/>
        <pc:sldMkLst>
          <pc:docMk/>
          <pc:sldMk cId="1607848101" sldId="353"/>
        </pc:sldMkLst>
      </pc:sldChg>
      <pc:sldChg chg="del">
        <pc:chgData name="Snell, William M." userId="8cfe9859-5b4e-4e71-8055-0467f7200962" providerId="ADAL" clId="{A01720C9-B7E6-4499-8859-5CB7ABD4A0B3}" dt="2022-05-12T19:08:25.788" v="1147" actId="47"/>
        <pc:sldMkLst>
          <pc:docMk/>
          <pc:sldMk cId="520556826" sldId="354"/>
        </pc:sldMkLst>
      </pc:sldChg>
      <pc:sldChg chg="del">
        <pc:chgData name="Snell, William M." userId="8cfe9859-5b4e-4e71-8055-0467f7200962" providerId="ADAL" clId="{A01720C9-B7E6-4499-8859-5CB7ABD4A0B3}" dt="2022-05-12T19:08:13.344" v="1145" actId="47"/>
        <pc:sldMkLst>
          <pc:docMk/>
          <pc:sldMk cId="2728326064" sldId="356"/>
        </pc:sldMkLst>
      </pc:sldChg>
      <pc:sldChg chg="modSp del mod">
        <pc:chgData name="Snell, William M." userId="8cfe9859-5b4e-4e71-8055-0467f7200962" providerId="ADAL" clId="{A01720C9-B7E6-4499-8859-5CB7ABD4A0B3}" dt="2022-05-23T18:12:24.386" v="2659" actId="47"/>
        <pc:sldMkLst>
          <pc:docMk/>
          <pc:sldMk cId="2870649864" sldId="360"/>
        </pc:sldMkLst>
        <pc:spChg chg="mod">
          <ac:chgData name="Snell, William M." userId="8cfe9859-5b4e-4e71-8055-0467f7200962" providerId="ADAL" clId="{A01720C9-B7E6-4499-8859-5CB7ABD4A0B3}" dt="2022-05-17T20:12:02.208" v="2108" actId="20577"/>
          <ac:spMkLst>
            <pc:docMk/>
            <pc:sldMk cId="2870649864" sldId="360"/>
            <ac:spMk id="3" creationId="{00000000-0000-0000-0000-000000000000}"/>
          </ac:spMkLst>
        </pc:spChg>
      </pc:sldChg>
      <pc:sldChg chg="modSp del mod ord">
        <pc:chgData name="Snell, William M." userId="8cfe9859-5b4e-4e71-8055-0467f7200962" providerId="ADAL" clId="{A01720C9-B7E6-4499-8859-5CB7ABD4A0B3}" dt="2022-05-31T13:18:58.853" v="8244" actId="47"/>
        <pc:sldMkLst>
          <pc:docMk/>
          <pc:sldMk cId="1829405010" sldId="362"/>
        </pc:sldMkLst>
        <pc:spChg chg="mod">
          <ac:chgData name="Snell, William M." userId="8cfe9859-5b4e-4e71-8055-0467f7200962" providerId="ADAL" clId="{A01720C9-B7E6-4499-8859-5CB7ABD4A0B3}" dt="2022-05-31T13:13:22.012" v="8227" actId="20577"/>
          <ac:spMkLst>
            <pc:docMk/>
            <pc:sldMk cId="1829405010" sldId="362"/>
            <ac:spMk id="7" creationId="{00000000-0000-0000-0000-000000000000}"/>
          </ac:spMkLst>
        </pc:spChg>
        <pc:graphicFrameChg chg="mod">
          <ac:chgData name="Snell, William M." userId="8cfe9859-5b4e-4e71-8055-0467f7200962" providerId="ADAL" clId="{A01720C9-B7E6-4499-8859-5CB7ABD4A0B3}" dt="2022-05-31T13:17:34.927" v="8237"/>
          <ac:graphicFrameMkLst>
            <pc:docMk/>
            <pc:sldMk cId="1829405010" sldId="362"/>
            <ac:graphicFrameMk id="6" creationId="{00000000-0000-0000-0000-000000000000}"/>
          </ac:graphicFrameMkLst>
        </pc:graphicFrameChg>
      </pc:sldChg>
      <pc:sldChg chg="modSp mod ord">
        <pc:chgData name="Snell, William M." userId="8cfe9859-5b4e-4e71-8055-0467f7200962" providerId="ADAL" clId="{A01720C9-B7E6-4499-8859-5CB7ABD4A0B3}" dt="2022-05-31T12:54:06.522" v="8073" actId="27918"/>
        <pc:sldMkLst>
          <pc:docMk/>
          <pc:sldMk cId="508834528" sldId="364"/>
        </pc:sldMkLst>
        <pc:spChg chg="mod">
          <ac:chgData name="Snell, William M." userId="8cfe9859-5b4e-4e71-8055-0467f7200962" providerId="ADAL" clId="{A01720C9-B7E6-4499-8859-5CB7ABD4A0B3}" dt="2022-05-26T15:05:41.389" v="6425" actId="207"/>
          <ac:spMkLst>
            <pc:docMk/>
            <pc:sldMk cId="508834528" sldId="364"/>
            <ac:spMk id="5" creationId="{00000000-0000-0000-0000-000000000000}"/>
          </ac:spMkLst>
        </pc:spChg>
      </pc:sldChg>
      <pc:sldChg chg="del">
        <pc:chgData name="Snell, William M." userId="8cfe9859-5b4e-4e71-8055-0467f7200962" providerId="ADAL" clId="{A01720C9-B7E6-4499-8859-5CB7ABD4A0B3}" dt="2022-05-23T18:13:04.066" v="2666" actId="47"/>
        <pc:sldMkLst>
          <pc:docMk/>
          <pc:sldMk cId="241139188" sldId="369"/>
        </pc:sldMkLst>
      </pc:sldChg>
      <pc:sldChg chg="addSp delSp modSp mod ord">
        <pc:chgData name="Snell, William M." userId="8cfe9859-5b4e-4e71-8055-0467f7200962" providerId="ADAL" clId="{A01720C9-B7E6-4499-8859-5CB7ABD4A0B3}" dt="2022-05-27T13:45:16.304" v="7815" actId="1076"/>
        <pc:sldMkLst>
          <pc:docMk/>
          <pc:sldMk cId="4093829830" sldId="371"/>
        </pc:sldMkLst>
        <pc:spChg chg="add del mod">
          <ac:chgData name="Snell, William M." userId="8cfe9859-5b4e-4e71-8055-0467f7200962" providerId="ADAL" clId="{A01720C9-B7E6-4499-8859-5CB7ABD4A0B3}" dt="2022-05-26T14:27:06.002" v="5355" actId="478"/>
          <ac:spMkLst>
            <pc:docMk/>
            <pc:sldMk cId="4093829830" sldId="371"/>
            <ac:spMk id="2" creationId="{00000000-0000-0000-0000-000000000000}"/>
          </ac:spMkLst>
        </pc:spChg>
        <pc:spChg chg="del">
          <ac:chgData name="Snell, William M." userId="8cfe9859-5b4e-4e71-8055-0467f7200962" providerId="ADAL" clId="{A01720C9-B7E6-4499-8859-5CB7ABD4A0B3}" dt="2022-05-27T13:44:36.605" v="7808" actId="478"/>
          <ac:spMkLst>
            <pc:docMk/>
            <pc:sldMk cId="4093829830" sldId="371"/>
            <ac:spMk id="3" creationId="{00000000-0000-0000-0000-000000000000}"/>
          </ac:spMkLst>
        </pc:spChg>
        <pc:spChg chg="del">
          <ac:chgData name="Snell, William M." userId="8cfe9859-5b4e-4e71-8055-0467f7200962" providerId="ADAL" clId="{A01720C9-B7E6-4499-8859-5CB7ABD4A0B3}" dt="2022-05-12T19:17:13.898" v="1187" actId="478"/>
          <ac:spMkLst>
            <pc:docMk/>
            <pc:sldMk cId="4093829830" sldId="371"/>
            <ac:spMk id="7" creationId="{00000000-0000-0000-0000-000000000000}"/>
          </ac:spMkLst>
        </pc:spChg>
        <pc:spChg chg="mod">
          <ac:chgData name="Snell, William M." userId="8cfe9859-5b4e-4e71-8055-0467f7200962" providerId="ADAL" clId="{A01720C9-B7E6-4499-8859-5CB7ABD4A0B3}" dt="2022-05-27T13:45:02.950" v="7813" actId="1076"/>
          <ac:spMkLst>
            <pc:docMk/>
            <pc:sldMk cId="4093829830" sldId="371"/>
            <ac:spMk id="10" creationId="{00000000-0000-0000-0000-000000000000}"/>
          </ac:spMkLst>
        </pc:spChg>
        <pc:spChg chg="mod">
          <ac:chgData name="Snell, William M." userId="8cfe9859-5b4e-4e71-8055-0467f7200962" providerId="ADAL" clId="{A01720C9-B7E6-4499-8859-5CB7ABD4A0B3}" dt="2022-05-12T19:13:38.047" v="1157" actId="6549"/>
          <ac:spMkLst>
            <pc:docMk/>
            <pc:sldMk cId="4093829830" sldId="371"/>
            <ac:spMk id="15362" creationId="{00000000-0000-0000-0000-000000000000}"/>
          </ac:spMkLst>
        </pc:spChg>
        <pc:spChg chg="del">
          <ac:chgData name="Snell, William M." userId="8cfe9859-5b4e-4e71-8055-0467f7200962" providerId="ADAL" clId="{A01720C9-B7E6-4499-8859-5CB7ABD4A0B3}" dt="2022-05-12T19:13:34.297" v="1155" actId="478"/>
          <ac:spMkLst>
            <pc:docMk/>
            <pc:sldMk cId="4093829830" sldId="371"/>
            <ac:spMk id="15364" creationId="{00000000-0000-0000-0000-000000000000}"/>
          </ac:spMkLst>
        </pc:spChg>
        <pc:spChg chg="mod">
          <ac:chgData name="Snell, William M." userId="8cfe9859-5b4e-4e71-8055-0467f7200962" providerId="ADAL" clId="{A01720C9-B7E6-4499-8859-5CB7ABD4A0B3}" dt="2022-05-12T19:17:41.398" v="1200" actId="20577"/>
          <ac:spMkLst>
            <pc:docMk/>
            <pc:sldMk cId="4093829830" sldId="371"/>
            <ac:spMk id="15365" creationId="{00000000-0000-0000-0000-000000000000}"/>
          </ac:spMkLst>
        </pc:spChg>
        <pc:picChg chg="del">
          <ac:chgData name="Snell, William M." userId="8cfe9859-5b4e-4e71-8055-0467f7200962" providerId="ADAL" clId="{A01720C9-B7E6-4499-8859-5CB7ABD4A0B3}" dt="2022-05-12T19:13:15.552" v="1151" actId="478"/>
          <ac:picMkLst>
            <pc:docMk/>
            <pc:sldMk cId="4093829830" sldId="371"/>
            <ac:picMk id="4" creationId="{00000000-0000-0000-0000-000000000000}"/>
          </ac:picMkLst>
        </pc:picChg>
        <pc:picChg chg="add mod ord">
          <ac:chgData name="Snell, William M." userId="8cfe9859-5b4e-4e71-8055-0467f7200962" providerId="ADAL" clId="{A01720C9-B7E6-4499-8859-5CB7ABD4A0B3}" dt="2022-05-27T13:44:54.478" v="7811" actId="14100"/>
          <ac:picMkLst>
            <pc:docMk/>
            <pc:sldMk cId="4093829830" sldId="371"/>
            <ac:picMk id="5" creationId="{588604E1-0118-EB06-BC50-F770D563875B}"/>
          </ac:picMkLst>
        </pc:picChg>
        <pc:picChg chg="mod">
          <ac:chgData name="Snell, William M." userId="8cfe9859-5b4e-4e71-8055-0467f7200962" providerId="ADAL" clId="{A01720C9-B7E6-4499-8859-5CB7ABD4A0B3}" dt="2022-05-27T13:45:06.830" v="7814" actId="1076"/>
          <ac:picMkLst>
            <pc:docMk/>
            <pc:sldMk cId="4093829830" sldId="371"/>
            <ac:picMk id="8" creationId="{00000000-0000-0000-0000-000000000000}"/>
          </ac:picMkLst>
        </pc:picChg>
        <pc:picChg chg="add mod">
          <ac:chgData name="Snell, William M." userId="8cfe9859-5b4e-4e71-8055-0467f7200962" providerId="ADAL" clId="{A01720C9-B7E6-4499-8859-5CB7ABD4A0B3}" dt="2022-05-27T13:45:16.304" v="7815" actId="1076"/>
          <ac:picMkLst>
            <pc:docMk/>
            <pc:sldMk cId="4093829830" sldId="371"/>
            <ac:picMk id="4098" creationId="{AB23DACF-40AA-7312-DCE0-90DCB5ECF90E}"/>
          </ac:picMkLst>
        </pc:picChg>
        <pc:cxnChg chg="mod">
          <ac:chgData name="Snell, William M." userId="8cfe9859-5b4e-4e71-8055-0467f7200962" providerId="ADAL" clId="{A01720C9-B7E6-4499-8859-5CB7ABD4A0B3}" dt="2022-05-27T13:44:58.390" v="7812" actId="1076"/>
          <ac:cxnSpMkLst>
            <pc:docMk/>
            <pc:sldMk cId="4093829830" sldId="371"/>
            <ac:cxnSpMk id="6" creationId="{00000000-0000-0000-0000-000000000000}"/>
          </ac:cxnSpMkLst>
        </pc:cxnChg>
      </pc:sldChg>
      <pc:sldChg chg="del">
        <pc:chgData name="Snell, William M." userId="8cfe9859-5b4e-4e71-8055-0467f7200962" providerId="ADAL" clId="{A01720C9-B7E6-4499-8859-5CB7ABD4A0B3}" dt="2022-05-26T14:38:27.198" v="5364" actId="47"/>
        <pc:sldMkLst>
          <pc:docMk/>
          <pc:sldMk cId="1574562367" sldId="375"/>
        </pc:sldMkLst>
      </pc:sldChg>
      <pc:sldChg chg="del">
        <pc:chgData name="Snell, William M." userId="8cfe9859-5b4e-4e71-8055-0467f7200962" providerId="ADAL" clId="{A01720C9-B7E6-4499-8859-5CB7ABD4A0B3}" dt="2022-05-23T18:13:10.990" v="2667" actId="47"/>
        <pc:sldMkLst>
          <pc:docMk/>
          <pc:sldMk cId="762188893" sldId="376"/>
        </pc:sldMkLst>
      </pc:sldChg>
      <pc:sldChg chg="del">
        <pc:chgData name="Snell, William M." userId="8cfe9859-5b4e-4e71-8055-0467f7200962" providerId="ADAL" clId="{A01720C9-B7E6-4499-8859-5CB7ABD4A0B3}" dt="2022-05-23T18:13:11.891" v="2668" actId="47"/>
        <pc:sldMkLst>
          <pc:docMk/>
          <pc:sldMk cId="1735393588" sldId="377"/>
        </pc:sldMkLst>
      </pc:sldChg>
      <pc:sldChg chg="del">
        <pc:chgData name="Snell, William M." userId="8cfe9859-5b4e-4e71-8055-0467f7200962" providerId="ADAL" clId="{A01720C9-B7E6-4499-8859-5CB7ABD4A0B3}" dt="2022-05-26T14:38:24.986" v="5363" actId="47"/>
        <pc:sldMkLst>
          <pc:docMk/>
          <pc:sldMk cId="3168552810" sldId="378"/>
        </pc:sldMkLst>
      </pc:sldChg>
      <pc:sldChg chg="addSp modSp mod ord modAnim">
        <pc:chgData name="Snell, William M." userId="8cfe9859-5b4e-4e71-8055-0467f7200962" providerId="ADAL" clId="{A01720C9-B7E6-4499-8859-5CB7ABD4A0B3}" dt="2022-05-26T14:38:15.025" v="5362"/>
        <pc:sldMkLst>
          <pc:docMk/>
          <pc:sldMk cId="4034982994" sldId="379"/>
        </pc:sldMkLst>
        <pc:picChg chg="add mod">
          <ac:chgData name="Snell, William M." userId="8cfe9859-5b4e-4e71-8055-0467f7200962" providerId="ADAL" clId="{A01720C9-B7E6-4499-8859-5CB7ABD4A0B3}" dt="2022-05-26T14:33:09.097" v="5360" actId="1076"/>
          <ac:picMkLst>
            <pc:docMk/>
            <pc:sldMk cId="4034982994" sldId="379"/>
            <ac:picMk id="3" creationId="{2E4D4929-5879-29D5-65DF-152CA9F9689E}"/>
          </ac:picMkLst>
        </pc:picChg>
      </pc:sldChg>
      <pc:sldChg chg="delSp modSp del mod ord delAnim">
        <pc:chgData name="Snell, William M." userId="8cfe9859-5b4e-4e71-8055-0467f7200962" providerId="ADAL" clId="{A01720C9-B7E6-4499-8859-5CB7ABD4A0B3}" dt="2022-05-23T18:11:06.286" v="2603" actId="47"/>
        <pc:sldMkLst>
          <pc:docMk/>
          <pc:sldMk cId="641226647" sldId="381"/>
        </pc:sldMkLst>
        <pc:spChg chg="mod">
          <ac:chgData name="Snell, William M." userId="8cfe9859-5b4e-4e71-8055-0467f7200962" providerId="ADAL" clId="{A01720C9-B7E6-4499-8859-5CB7ABD4A0B3}" dt="2022-05-23T18:09:51.390" v="2566" actId="255"/>
          <ac:spMkLst>
            <pc:docMk/>
            <pc:sldMk cId="641226647" sldId="381"/>
            <ac:spMk id="7" creationId="{00000000-0000-0000-0000-000000000000}"/>
          </ac:spMkLst>
        </pc:spChg>
        <pc:spChg chg="del">
          <ac:chgData name="Snell, William M." userId="8cfe9859-5b4e-4e71-8055-0467f7200962" providerId="ADAL" clId="{A01720C9-B7E6-4499-8859-5CB7ABD4A0B3}" dt="2022-05-23T18:08:51.277" v="2325" actId="478"/>
          <ac:spMkLst>
            <pc:docMk/>
            <pc:sldMk cId="641226647" sldId="381"/>
            <ac:spMk id="8" creationId="{00000000-0000-0000-0000-000000000000}"/>
          </ac:spMkLst>
        </pc:spChg>
        <pc:spChg chg="del">
          <ac:chgData name="Snell, William M." userId="8cfe9859-5b4e-4e71-8055-0467f7200962" providerId="ADAL" clId="{A01720C9-B7E6-4499-8859-5CB7ABD4A0B3}" dt="2022-05-23T18:08:51.277" v="2325" actId="478"/>
          <ac:spMkLst>
            <pc:docMk/>
            <pc:sldMk cId="641226647" sldId="381"/>
            <ac:spMk id="9" creationId="{00000000-0000-0000-0000-000000000000}"/>
          </ac:spMkLst>
        </pc:spChg>
        <pc:spChg chg="del">
          <ac:chgData name="Snell, William M." userId="8cfe9859-5b4e-4e71-8055-0467f7200962" providerId="ADAL" clId="{A01720C9-B7E6-4499-8859-5CB7ABD4A0B3}" dt="2022-05-23T18:08:51.277" v="2325" actId="478"/>
          <ac:spMkLst>
            <pc:docMk/>
            <pc:sldMk cId="641226647" sldId="381"/>
            <ac:spMk id="10" creationId="{00000000-0000-0000-0000-000000000000}"/>
          </ac:spMkLst>
        </pc:spChg>
        <pc:spChg chg="del">
          <ac:chgData name="Snell, William M." userId="8cfe9859-5b4e-4e71-8055-0467f7200962" providerId="ADAL" clId="{A01720C9-B7E6-4499-8859-5CB7ABD4A0B3}" dt="2022-05-23T18:08:56.039" v="2326" actId="478"/>
          <ac:spMkLst>
            <pc:docMk/>
            <pc:sldMk cId="641226647" sldId="381"/>
            <ac:spMk id="14" creationId="{00000000-0000-0000-0000-000000000000}"/>
          </ac:spMkLst>
        </pc:spChg>
      </pc:sldChg>
      <pc:sldChg chg="modSp del mod ord">
        <pc:chgData name="Snell, William M." userId="8cfe9859-5b4e-4e71-8055-0467f7200962" providerId="ADAL" clId="{A01720C9-B7E6-4499-8859-5CB7ABD4A0B3}" dt="2022-05-24T12:28:18.249" v="3808" actId="47"/>
        <pc:sldMkLst>
          <pc:docMk/>
          <pc:sldMk cId="1800959039" sldId="382"/>
        </pc:sldMkLst>
        <pc:spChg chg="mod">
          <ac:chgData name="Snell, William M." userId="8cfe9859-5b4e-4e71-8055-0467f7200962" providerId="ADAL" clId="{A01720C9-B7E6-4499-8859-5CB7ABD4A0B3}" dt="2022-05-24T12:28:08.047" v="3807" actId="255"/>
          <ac:spMkLst>
            <pc:docMk/>
            <pc:sldMk cId="1800959039" sldId="382"/>
            <ac:spMk id="14" creationId="{00000000-0000-0000-0000-000000000000}"/>
          </ac:spMkLst>
        </pc:spChg>
      </pc:sldChg>
      <pc:sldChg chg="addSp delSp modSp mod">
        <pc:chgData name="Snell, William M." userId="8cfe9859-5b4e-4e71-8055-0467f7200962" providerId="ADAL" clId="{A01720C9-B7E6-4499-8859-5CB7ABD4A0B3}" dt="2022-05-12T18:44:47.733" v="363"/>
        <pc:sldMkLst>
          <pc:docMk/>
          <pc:sldMk cId="1829796529" sldId="383"/>
        </pc:sldMkLst>
        <pc:spChg chg="mod">
          <ac:chgData name="Snell, William M." userId="8cfe9859-5b4e-4e71-8055-0467f7200962" providerId="ADAL" clId="{A01720C9-B7E6-4499-8859-5CB7ABD4A0B3}" dt="2022-05-12T18:44:12.387" v="360" actId="1076"/>
          <ac:spMkLst>
            <pc:docMk/>
            <pc:sldMk cId="1829796529" sldId="383"/>
            <ac:spMk id="2" creationId="{00000000-0000-0000-0000-000000000000}"/>
          </ac:spMkLst>
        </pc:spChg>
        <pc:picChg chg="add mod ord">
          <ac:chgData name="Snell, William M." userId="8cfe9859-5b4e-4e71-8055-0467f7200962" providerId="ADAL" clId="{A01720C9-B7E6-4499-8859-5CB7ABD4A0B3}" dt="2022-05-12T18:44:00.371" v="357" actId="14100"/>
          <ac:picMkLst>
            <pc:docMk/>
            <pc:sldMk cId="1829796529" sldId="383"/>
            <ac:picMk id="8" creationId="{09E70F57-C9E2-B61F-35F1-DEF43D65597F}"/>
          </ac:picMkLst>
        </pc:picChg>
        <pc:picChg chg="del">
          <ac:chgData name="Snell, William M." userId="8cfe9859-5b4e-4e71-8055-0467f7200962" providerId="ADAL" clId="{A01720C9-B7E6-4499-8859-5CB7ABD4A0B3}" dt="2022-05-12T18:40:58.978" v="334" actId="478"/>
          <ac:picMkLst>
            <pc:docMk/>
            <pc:sldMk cId="1829796529" sldId="383"/>
            <ac:picMk id="9" creationId="{00000000-0000-0000-0000-000000000000}"/>
          </ac:picMkLst>
        </pc:picChg>
        <pc:picChg chg="del">
          <ac:chgData name="Snell, William M." userId="8cfe9859-5b4e-4e71-8055-0467f7200962" providerId="ADAL" clId="{A01720C9-B7E6-4499-8859-5CB7ABD4A0B3}" dt="2022-05-12T18:44:47.733" v="363"/>
          <ac:picMkLst>
            <pc:docMk/>
            <pc:sldMk cId="1829796529" sldId="383"/>
            <ac:picMk id="10" creationId="{834652D1-E919-DE9E-5909-E1AE54CE538C}"/>
          </ac:picMkLst>
        </pc:picChg>
        <pc:cxnChg chg="mod">
          <ac:chgData name="Snell, William M." userId="8cfe9859-5b4e-4e71-8055-0467f7200962" providerId="ADAL" clId="{A01720C9-B7E6-4499-8859-5CB7ABD4A0B3}" dt="2022-05-12T18:44:10.867" v="359" actId="1076"/>
          <ac:cxnSpMkLst>
            <pc:docMk/>
            <pc:sldMk cId="1829796529" sldId="383"/>
            <ac:cxnSpMk id="7" creationId="{00000000-0000-0000-0000-000000000000}"/>
          </ac:cxnSpMkLst>
        </pc:cxnChg>
      </pc:sldChg>
      <pc:sldChg chg="del">
        <pc:chgData name="Snell, William M." userId="8cfe9859-5b4e-4e71-8055-0467f7200962" providerId="ADAL" clId="{A01720C9-B7E6-4499-8859-5CB7ABD4A0B3}" dt="2022-05-23T18:11:57.070" v="2656" actId="47"/>
        <pc:sldMkLst>
          <pc:docMk/>
          <pc:sldMk cId="2352118965" sldId="385"/>
        </pc:sldMkLst>
      </pc:sldChg>
      <pc:sldChg chg="modSp del">
        <pc:chgData name="Snell, William M." userId="8cfe9859-5b4e-4e71-8055-0467f7200962" providerId="ADAL" clId="{A01720C9-B7E6-4499-8859-5CB7ABD4A0B3}" dt="2022-05-26T17:23:17.216" v="7322" actId="47"/>
        <pc:sldMkLst>
          <pc:docMk/>
          <pc:sldMk cId="1107975147" sldId="386"/>
        </pc:sldMkLst>
        <pc:graphicFrameChg chg="mod">
          <ac:chgData name="Snell, William M." userId="8cfe9859-5b4e-4e71-8055-0467f7200962" providerId="ADAL" clId="{A01720C9-B7E6-4499-8859-5CB7ABD4A0B3}" dt="2022-05-26T17:22:08.510" v="7321"/>
          <ac:graphicFrameMkLst>
            <pc:docMk/>
            <pc:sldMk cId="1107975147" sldId="386"/>
            <ac:graphicFrameMk id="6" creationId="{00000000-0000-0000-0000-000000000000}"/>
          </ac:graphicFrameMkLst>
        </pc:graphicFrameChg>
      </pc:sldChg>
      <pc:sldChg chg="del mod">
        <pc:chgData name="Snell, William M." userId="8cfe9859-5b4e-4e71-8055-0467f7200962" providerId="ADAL" clId="{A01720C9-B7E6-4499-8859-5CB7ABD4A0B3}" dt="2022-05-23T18:12:06.564" v="2657" actId="47"/>
        <pc:sldMkLst>
          <pc:docMk/>
          <pc:sldMk cId="1571809634" sldId="388"/>
        </pc:sldMkLst>
      </pc:sldChg>
      <pc:sldChg chg="del">
        <pc:chgData name="Snell, William M." userId="8cfe9859-5b4e-4e71-8055-0467f7200962" providerId="ADAL" clId="{A01720C9-B7E6-4499-8859-5CB7ABD4A0B3}" dt="2022-05-23T18:12:25.701" v="2660" actId="47"/>
        <pc:sldMkLst>
          <pc:docMk/>
          <pc:sldMk cId="3601886742" sldId="390"/>
        </pc:sldMkLst>
      </pc:sldChg>
      <pc:sldChg chg="del mod">
        <pc:chgData name="Snell, William M." userId="8cfe9859-5b4e-4e71-8055-0467f7200962" providerId="ADAL" clId="{A01720C9-B7E6-4499-8859-5CB7ABD4A0B3}" dt="2022-05-23T18:12:22.617" v="2658" actId="47"/>
        <pc:sldMkLst>
          <pc:docMk/>
          <pc:sldMk cId="912502182" sldId="391"/>
        </pc:sldMkLst>
      </pc:sldChg>
      <pc:sldChg chg="addSp delSp modSp mod delAnim modAnim">
        <pc:chgData name="Snell, William M." userId="8cfe9859-5b4e-4e71-8055-0467f7200962" providerId="ADAL" clId="{A01720C9-B7E6-4499-8859-5CB7ABD4A0B3}" dt="2022-05-31T12:07:06.614" v="7884"/>
        <pc:sldMkLst>
          <pc:docMk/>
          <pc:sldMk cId="3029817099" sldId="392"/>
        </pc:sldMkLst>
        <pc:spChg chg="add del mod">
          <ac:chgData name="Snell, William M." userId="8cfe9859-5b4e-4e71-8055-0467f7200962" providerId="ADAL" clId="{A01720C9-B7E6-4499-8859-5CB7ABD4A0B3}" dt="2022-05-31T12:06:56.444" v="7883" actId="122"/>
          <ac:spMkLst>
            <pc:docMk/>
            <pc:sldMk cId="3029817099" sldId="392"/>
            <ac:spMk id="5" creationId="{5DCB4CF2-FC1A-A0DC-8949-D25D213A6BEC}"/>
          </ac:spMkLst>
        </pc:spChg>
        <pc:spChg chg="add mod ord">
          <ac:chgData name="Snell, William M." userId="8cfe9859-5b4e-4e71-8055-0467f7200962" providerId="ADAL" clId="{A01720C9-B7E6-4499-8859-5CB7ABD4A0B3}" dt="2022-05-31T12:06:40.642" v="7876" actId="14100"/>
          <ac:spMkLst>
            <pc:docMk/>
            <pc:sldMk cId="3029817099" sldId="392"/>
            <ac:spMk id="6" creationId="{F59747CA-C0B4-C8EF-4CFB-6D485A5AE558}"/>
          </ac:spMkLst>
        </pc:spChg>
        <pc:spChg chg="add mod ord">
          <ac:chgData name="Snell, William M." userId="8cfe9859-5b4e-4e71-8055-0467f7200962" providerId="ADAL" clId="{A01720C9-B7E6-4499-8859-5CB7ABD4A0B3}" dt="2022-05-31T12:06:32.882" v="7874" actId="20577"/>
          <ac:spMkLst>
            <pc:docMk/>
            <pc:sldMk cId="3029817099" sldId="392"/>
            <ac:spMk id="9" creationId="{E34660BF-8224-69CB-2F59-F4D3844D2B40}"/>
          </ac:spMkLst>
        </pc:spChg>
        <pc:spChg chg="del mod">
          <ac:chgData name="Snell, William M." userId="8cfe9859-5b4e-4e71-8055-0467f7200962" providerId="ADAL" clId="{A01720C9-B7E6-4499-8859-5CB7ABD4A0B3}" dt="2022-05-31T12:04:52.821" v="7850" actId="21"/>
          <ac:spMkLst>
            <pc:docMk/>
            <pc:sldMk cId="3029817099" sldId="392"/>
            <ac:spMk id="12290" creationId="{00000000-0000-0000-0000-000000000000}"/>
          </ac:spMkLst>
        </pc:spChg>
        <pc:picChg chg="add del mod">
          <ac:chgData name="Snell, William M." userId="8cfe9859-5b4e-4e71-8055-0467f7200962" providerId="ADAL" clId="{A01720C9-B7E6-4499-8859-5CB7ABD4A0B3}" dt="2022-05-12T18:37:47.094" v="326" actId="478"/>
          <ac:picMkLst>
            <pc:docMk/>
            <pc:sldMk cId="3029817099" sldId="392"/>
            <ac:picMk id="4" creationId="{72B370F3-BD1F-0BAE-E6C1-3DF0BA2208BD}"/>
          </ac:picMkLst>
        </pc:picChg>
        <pc:picChg chg="del">
          <ac:chgData name="Snell, William M." userId="8cfe9859-5b4e-4e71-8055-0467f7200962" providerId="ADAL" clId="{A01720C9-B7E6-4499-8859-5CB7ABD4A0B3}" dt="2022-05-12T18:37:34.924" v="321" actId="478"/>
          <ac:picMkLst>
            <pc:docMk/>
            <pc:sldMk cId="3029817099" sldId="392"/>
            <ac:picMk id="8" creationId="{00000000-0000-0000-0000-000000000000}"/>
          </ac:picMkLst>
        </pc:picChg>
        <pc:picChg chg="add mod">
          <ac:chgData name="Snell, William M." userId="8cfe9859-5b4e-4e71-8055-0467f7200962" providerId="ADAL" clId="{A01720C9-B7E6-4499-8859-5CB7ABD4A0B3}" dt="2022-05-12T18:38:10.492" v="330" actId="14100"/>
          <ac:picMkLst>
            <pc:docMk/>
            <pc:sldMk cId="3029817099" sldId="392"/>
            <ac:picMk id="2050" creationId="{7CAFF6FB-69B3-68EE-C2F4-1D286F8BB9AE}"/>
          </ac:picMkLst>
        </pc:picChg>
      </pc:sldChg>
      <pc:sldChg chg="addSp delSp modSp mod addAnim delAnim">
        <pc:chgData name="Snell, William M." userId="8cfe9859-5b4e-4e71-8055-0467f7200962" providerId="ADAL" clId="{A01720C9-B7E6-4499-8859-5CB7ABD4A0B3}" dt="2022-05-31T12:49:28.104" v="8071" actId="14100"/>
        <pc:sldMkLst>
          <pc:docMk/>
          <pc:sldMk cId="2635328519" sldId="393"/>
        </pc:sldMkLst>
        <pc:picChg chg="add del">
          <ac:chgData name="Snell, William M." userId="8cfe9859-5b4e-4e71-8055-0467f7200962" providerId="ADAL" clId="{A01720C9-B7E6-4499-8859-5CB7ABD4A0B3}" dt="2022-05-31T12:48:17.470" v="8067" actId="478"/>
          <ac:picMkLst>
            <pc:docMk/>
            <pc:sldMk cId="2635328519" sldId="393"/>
            <ac:picMk id="2" creationId="{00000000-0000-0000-0000-000000000000}"/>
          </ac:picMkLst>
        </pc:picChg>
        <pc:picChg chg="add mod">
          <ac:chgData name="Snell, William M." userId="8cfe9859-5b4e-4e71-8055-0467f7200962" providerId="ADAL" clId="{A01720C9-B7E6-4499-8859-5CB7ABD4A0B3}" dt="2022-05-31T12:49:28.104" v="8071" actId="14100"/>
          <ac:picMkLst>
            <pc:docMk/>
            <pc:sldMk cId="2635328519" sldId="393"/>
            <ac:picMk id="3" creationId="{089549E0-9153-96F6-F483-510648E6C315}"/>
          </ac:picMkLst>
        </pc:picChg>
      </pc:sldChg>
      <pc:sldChg chg="del">
        <pc:chgData name="Snell, William M." userId="8cfe9859-5b4e-4e71-8055-0467f7200962" providerId="ADAL" clId="{A01720C9-B7E6-4499-8859-5CB7ABD4A0B3}" dt="2022-05-23T18:07:11.870" v="2320" actId="47"/>
        <pc:sldMkLst>
          <pc:docMk/>
          <pc:sldMk cId="2343559116" sldId="395"/>
        </pc:sldMkLst>
      </pc:sldChg>
      <pc:sldChg chg="addSp delSp modSp add del mod ord">
        <pc:chgData name="Snell, William M." userId="8cfe9859-5b4e-4e71-8055-0467f7200962" providerId="ADAL" clId="{A01720C9-B7E6-4499-8859-5CB7ABD4A0B3}" dt="2022-05-31T13:39:32.080" v="8280" actId="27918"/>
        <pc:sldMkLst>
          <pc:docMk/>
          <pc:sldMk cId="2698297776" sldId="396"/>
        </pc:sldMkLst>
        <pc:spChg chg="add del mod">
          <ac:chgData name="Snell, William M." userId="8cfe9859-5b4e-4e71-8055-0467f7200962" providerId="ADAL" clId="{A01720C9-B7E6-4499-8859-5CB7ABD4A0B3}" dt="2022-05-26T15:26:24.779" v="6481" actId="1076"/>
          <ac:spMkLst>
            <pc:docMk/>
            <pc:sldMk cId="2698297776" sldId="396"/>
            <ac:spMk id="4" creationId="{00000000-0000-0000-0000-000000000000}"/>
          </ac:spMkLst>
        </pc:spChg>
        <pc:spChg chg="add del mod">
          <ac:chgData name="Snell, William M." userId="8cfe9859-5b4e-4e71-8055-0467f7200962" providerId="ADAL" clId="{A01720C9-B7E6-4499-8859-5CB7ABD4A0B3}" dt="2022-05-26T15:26:24.779" v="6481" actId="1076"/>
          <ac:spMkLst>
            <pc:docMk/>
            <pc:sldMk cId="2698297776" sldId="396"/>
            <ac:spMk id="5" creationId="{00000000-0000-0000-0000-000000000000}"/>
          </ac:spMkLst>
        </pc:spChg>
        <pc:spChg chg="add del mod">
          <ac:chgData name="Snell, William M." userId="8cfe9859-5b4e-4e71-8055-0467f7200962" providerId="ADAL" clId="{A01720C9-B7E6-4499-8859-5CB7ABD4A0B3}" dt="2022-05-26T15:26:24.779" v="6481" actId="1076"/>
          <ac:spMkLst>
            <pc:docMk/>
            <pc:sldMk cId="2698297776" sldId="396"/>
            <ac:spMk id="7" creationId="{00000000-0000-0000-0000-000000000000}"/>
          </ac:spMkLst>
        </pc:spChg>
        <pc:spChg chg="add del mod">
          <ac:chgData name="Snell, William M." userId="8cfe9859-5b4e-4e71-8055-0467f7200962" providerId="ADAL" clId="{A01720C9-B7E6-4499-8859-5CB7ABD4A0B3}" dt="2022-05-26T15:26:24.779" v="6481" actId="1076"/>
          <ac:spMkLst>
            <pc:docMk/>
            <pc:sldMk cId="2698297776" sldId="396"/>
            <ac:spMk id="8" creationId="{00000000-0000-0000-0000-000000000000}"/>
          </ac:spMkLst>
        </pc:spChg>
        <pc:spChg chg="add del mod">
          <ac:chgData name="Snell, William M." userId="8cfe9859-5b4e-4e71-8055-0467f7200962" providerId="ADAL" clId="{A01720C9-B7E6-4499-8859-5CB7ABD4A0B3}" dt="2022-05-26T15:26:24.779" v="6481" actId="1076"/>
          <ac:spMkLst>
            <pc:docMk/>
            <pc:sldMk cId="2698297776" sldId="396"/>
            <ac:spMk id="9" creationId="{00000000-0000-0000-0000-000000000000}"/>
          </ac:spMkLst>
        </pc:spChg>
        <pc:graphicFrameChg chg="add del mod">
          <ac:chgData name="Snell, William M." userId="8cfe9859-5b4e-4e71-8055-0467f7200962" providerId="ADAL" clId="{A01720C9-B7E6-4499-8859-5CB7ABD4A0B3}" dt="2022-05-26T15:26:24.779" v="6481" actId="1076"/>
          <ac:graphicFrameMkLst>
            <pc:docMk/>
            <pc:sldMk cId="2698297776" sldId="396"/>
            <ac:graphicFrameMk id="6" creationId="{00000000-0000-0000-0000-000000000000}"/>
          </ac:graphicFrameMkLst>
        </pc:graphicFrameChg>
        <pc:picChg chg="del">
          <ac:chgData name="Snell, William M." userId="8cfe9859-5b4e-4e71-8055-0467f7200962" providerId="ADAL" clId="{A01720C9-B7E6-4499-8859-5CB7ABD4A0B3}" dt="2022-05-26T12:41:19.146" v="4248"/>
          <ac:picMkLst>
            <pc:docMk/>
            <pc:sldMk cId="2698297776" sldId="396"/>
            <ac:picMk id="2" creationId="{8D60774D-0FAE-2A25-F01B-088FC02F163C}"/>
          </ac:picMkLst>
        </pc:picChg>
      </pc:sldChg>
      <pc:sldChg chg="del mod">
        <pc:chgData name="Snell, William M." userId="8cfe9859-5b4e-4e71-8055-0467f7200962" providerId="ADAL" clId="{A01720C9-B7E6-4499-8859-5CB7ABD4A0B3}" dt="2022-05-23T18:12:54.643" v="2662" actId="47"/>
        <pc:sldMkLst>
          <pc:docMk/>
          <pc:sldMk cId="4272617730" sldId="397"/>
        </pc:sldMkLst>
      </pc:sldChg>
      <pc:sldChg chg="delSp modSp">
        <pc:chgData name="Snell, William M." userId="8cfe9859-5b4e-4e71-8055-0467f7200962" providerId="ADAL" clId="{A01720C9-B7E6-4499-8859-5CB7ABD4A0B3}" dt="2022-05-26T15:27:39.080" v="6501" actId="20577"/>
        <pc:sldMkLst>
          <pc:docMk/>
          <pc:sldMk cId="2135517449" sldId="400"/>
        </pc:sldMkLst>
        <pc:spChg chg="mod">
          <ac:chgData name="Snell, William M." userId="8cfe9859-5b4e-4e71-8055-0467f7200962" providerId="ADAL" clId="{A01720C9-B7E6-4499-8859-5CB7ABD4A0B3}" dt="2022-05-26T15:27:39.080" v="6501" actId="20577"/>
          <ac:spMkLst>
            <pc:docMk/>
            <pc:sldMk cId="2135517449" sldId="400"/>
            <ac:spMk id="12" creationId="{00000000-0000-0000-0000-000000000000}"/>
          </ac:spMkLst>
        </pc:spChg>
        <pc:picChg chg="del">
          <ac:chgData name="Snell, William M." userId="8cfe9859-5b4e-4e71-8055-0467f7200962" providerId="ADAL" clId="{A01720C9-B7E6-4499-8859-5CB7ABD4A0B3}" dt="2022-05-26T12:41:25.519" v="4249"/>
          <ac:picMkLst>
            <pc:docMk/>
            <pc:sldMk cId="2135517449" sldId="400"/>
            <ac:picMk id="4" creationId="{45AD1663-EA46-345F-CABC-9E2209440778}"/>
          </ac:picMkLst>
        </pc:picChg>
      </pc:sldChg>
      <pc:sldChg chg="del">
        <pc:chgData name="Snell, William M." userId="8cfe9859-5b4e-4e71-8055-0467f7200962" providerId="ADAL" clId="{A01720C9-B7E6-4499-8859-5CB7ABD4A0B3}" dt="2022-05-23T18:13:01.277" v="2663" actId="47"/>
        <pc:sldMkLst>
          <pc:docMk/>
          <pc:sldMk cId="3590025319" sldId="401"/>
        </pc:sldMkLst>
      </pc:sldChg>
      <pc:sldChg chg="del">
        <pc:chgData name="Snell, William M." userId="8cfe9859-5b4e-4e71-8055-0467f7200962" providerId="ADAL" clId="{A01720C9-B7E6-4499-8859-5CB7ABD4A0B3}" dt="2022-05-12T19:08:15.780" v="1146" actId="47"/>
        <pc:sldMkLst>
          <pc:docMk/>
          <pc:sldMk cId="1061877894" sldId="402"/>
        </pc:sldMkLst>
      </pc:sldChg>
      <pc:sldChg chg="mod">
        <pc:chgData name="Snell, William M." userId="8cfe9859-5b4e-4e71-8055-0467f7200962" providerId="ADAL" clId="{A01720C9-B7E6-4499-8859-5CB7ABD4A0B3}" dt="2022-05-26T15:09:18.891" v="6434" actId="27918"/>
        <pc:sldMkLst>
          <pc:docMk/>
          <pc:sldMk cId="4245942255" sldId="403"/>
        </pc:sldMkLst>
      </pc:sldChg>
      <pc:sldChg chg="del">
        <pc:chgData name="Snell, William M." userId="8cfe9859-5b4e-4e71-8055-0467f7200962" providerId="ADAL" clId="{A01720C9-B7E6-4499-8859-5CB7ABD4A0B3}" dt="2022-05-23T18:12:40.064" v="2661" actId="47"/>
        <pc:sldMkLst>
          <pc:docMk/>
          <pc:sldMk cId="3619975830" sldId="404"/>
        </pc:sldMkLst>
      </pc:sldChg>
      <pc:sldChg chg="addSp delSp modSp mod ord">
        <pc:chgData name="Snell, William M." userId="8cfe9859-5b4e-4e71-8055-0467f7200962" providerId="ADAL" clId="{A01720C9-B7E6-4499-8859-5CB7ABD4A0B3}" dt="2022-05-26T14:26:41.074" v="5354" actId="20577"/>
        <pc:sldMkLst>
          <pc:docMk/>
          <pc:sldMk cId="267759722" sldId="405"/>
        </pc:sldMkLst>
        <pc:spChg chg="add mod">
          <ac:chgData name="Snell, William M." userId="8cfe9859-5b4e-4e71-8055-0467f7200962" providerId="ADAL" clId="{A01720C9-B7E6-4499-8859-5CB7ABD4A0B3}" dt="2022-05-26T14:26:41.074" v="5354" actId="20577"/>
          <ac:spMkLst>
            <pc:docMk/>
            <pc:sldMk cId="267759722" sldId="405"/>
            <ac:spMk id="7" creationId="{99CEA73E-F506-B41B-2880-CF1F006BF5A9}"/>
          </ac:spMkLst>
        </pc:spChg>
        <pc:picChg chg="add del mod">
          <ac:chgData name="Snell, William M." userId="8cfe9859-5b4e-4e71-8055-0467f7200962" providerId="ADAL" clId="{A01720C9-B7E6-4499-8859-5CB7ABD4A0B3}" dt="2022-05-26T14:25:07.201" v="5328"/>
          <ac:picMkLst>
            <pc:docMk/>
            <pc:sldMk cId="267759722" sldId="405"/>
            <ac:picMk id="3" creationId="{B063D71F-ED5B-5B09-41F5-5CD5565ABCA8}"/>
          </ac:picMkLst>
        </pc:picChg>
        <pc:picChg chg="mod">
          <ac:chgData name="Snell, William M." userId="8cfe9859-5b4e-4e71-8055-0467f7200962" providerId="ADAL" clId="{A01720C9-B7E6-4499-8859-5CB7ABD4A0B3}" dt="2022-05-26T14:25:42.295" v="5339" actId="1076"/>
          <ac:picMkLst>
            <pc:docMk/>
            <pc:sldMk cId="267759722" sldId="405"/>
            <ac:picMk id="6" creationId="{00000000-0000-0000-0000-000000000000}"/>
          </ac:picMkLst>
        </pc:picChg>
      </pc:sldChg>
      <pc:sldChg chg="modSp mod">
        <pc:chgData name="Snell, William M." userId="8cfe9859-5b4e-4e71-8055-0467f7200962" providerId="ADAL" clId="{A01720C9-B7E6-4499-8859-5CB7ABD4A0B3}" dt="2022-05-31T13:45:50.310" v="8312" actId="20577"/>
        <pc:sldMkLst>
          <pc:docMk/>
          <pc:sldMk cId="1856580417" sldId="406"/>
        </pc:sldMkLst>
        <pc:spChg chg="mod">
          <ac:chgData name="Snell, William M." userId="8cfe9859-5b4e-4e71-8055-0467f7200962" providerId="ADAL" clId="{A01720C9-B7E6-4499-8859-5CB7ABD4A0B3}" dt="2022-05-26T14:54:33.964" v="5935" actId="20577"/>
          <ac:spMkLst>
            <pc:docMk/>
            <pc:sldMk cId="1856580417" sldId="406"/>
            <ac:spMk id="8" creationId="{00000000-0000-0000-0000-000000000000}"/>
          </ac:spMkLst>
        </pc:spChg>
        <pc:spChg chg="mod">
          <ac:chgData name="Snell, William M." userId="8cfe9859-5b4e-4e71-8055-0467f7200962" providerId="ADAL" clId="{A01720C9-B7E6-4499-8859-5CB7ABD4A0B3}" dt="2022-05-26T14:54:42.362" v="5936" actId="1076"/>
          <ac:spMkLst>
            <pc:docMk/>
            <pc:sldMk cId="1856580417" sldId="406"/>
            <ac:spMk id="9" creationId="{00000000-0000-0000-0000-000000000000}"/>
          </ac:spMkLst>
        </pc:spChg>
        <pc:spChg chg="mod">
          <ac:chgData name="Snell, William M." userId="8cfe9859-5b4e-4e71-8055-0467f7200962" providerId="ADAL" clId="{A01720C9-B7E6-4499-8859-5CB7ABD4A0B3}" dt="2022-05-26T15:02:01.096" v="6421" actId="1076"/>
          <ac:spMkLst>
            <pc:docMk/>
            <pc:sldMk cId="1856580417" sldId="406"/>
            <ac:spMk id="10" creationId="{00000000-0000-0000-0000-000000000000}"/>
          </ac:spMkLst>
        </pc:spChg>
        <pc:spChg chg="mod">
          <ac:chgData name="Snell, William M." userId="8cfe9859-5b4e-4e71-8055-0467f7200962" providerId="ADAL" clId="{A01720C9-B7E6-4499-8859-5CB7ABD4A0B3}" dt="2022-05-31T13:45:50.310" v="8312" actId="20577"/>
          <ac:spMkLst>
            <pc:docMk/>
            <pc:sldMk cId="1856580417" sldId="406"/>
            <ac:spMk id="11" creationId="{00000000-0000-0000-0000-000000000000}"/>
          </ac:spMkLst>
        </pc:spChg>
      </pc:sldChg>
      <pc:sldChg chg="del">
        <pc:chgData name="Snell, William M." userId="8cfe9859-5b4e-4e71-8055-0467f7200962" providerId="ADAL" clId="{A01720C9-B7E6-4499-8859-5CB7ABD4A0B3}" dt="2022-05-23T18:13:12.693" v="2669" actId="47"/>
        <pc:sldMkLst>
          <pc:docMk/>
          <pc:sldMk cId="3033806108" sldId="407"/>
        </pc:sldMkLst>
      </pc:sldChg>
      <pc:sldChg chg="addSp delSp modSp del mod">
        <pc:chgData name="Snell, William M." userId="8cfe9859-5b4e-4e71-8055-0467f7200962" providerId="ADAL" clId="{A01720C9-B7E6-4499-8859-5CB7ABD4A0B3}" dt="2022-05-12T19:17:04.536" v="1185" actId="47"/>
        <pc:sldMkLst>
          <pc:docMk/>
          <pc:sldMk cId="234580304" sldId="408"/>
        </pc:sldMkLst>
        <pc:spChg chg="mod">
          <ac:chgData name="Snell, William M." userId="8cfe9859-5b4e-4e71-8055-0467f7200962" providerId="ADAL" clId="{A01720C9-B7E6-4499-8859-5CB7ABD4A0B3}" dt="2022-05-12T19:15:17.811" v="1167" actId="20577"/>
          <ac:spMkLst>
            <pc:docMk/>
            <pc:sldMk cId="234580304" sldId="408"/>
            <ac:spMk id="10" creationId="{00000000-0000-0000-0000-000000000000}"/>
          </ac:spMkLst>
        </pc:spChg>
        <pc:spChg chg="mod">
          <ac:chgData name="Snell, William M." userId="8cfe9859-5b4e-4e71-8055-0467f7200962" providerId="ADAL" clId="{A01720C9-B7E6-4499-8859-5CB7ABD4A0B3}" dt="2022-05-12T19:16:56.630" v="1184" actId="20577"/>
          <ac:spMkLst>
            <pc:docMk/>
            <pc:sldMk cId="234580304" sldId="408"/>
            <ac:spMk id="15365" creationId="{00000000-0000-0000-0000-000000000000}"/>
          </ac:spMkLst>
        </pc:spChg>
        <pc:picChg chg="del mod">
          <ac:chgData name="Snell, William M." userId="8cfe9859-5b4e-4e71-8055-0467f7200962" providerId="ADAL" clId="{A01720C9-B7E6-4499-8859-5CB7ABD4A0B3}" dt="2022-05-12T19:15:27.938" v="1169" actId="478"/>
          <ac:picMkLst>
            <pc:docMk/>
            <pc:sldMk cId="234580304" sldId="408"/>
            <ac:picMk id="2" creationId="{00000000-0000-0000-0000-000000000000}"/>
          </ac:picMkLst>
        </pc:picChg>
        <pc:picChg chg="add mod ord">
          <ac:chgData name="Snell, William M." userId="8cfe9859-5b4e-4e71-8055-0467f7200962" providerId="ADAL" clId="{A01720C9-B7E6-4499-8859-5CB7ABD4A0B3}" dt="2022-05-12T19:16:33.044" v="1177" actId="1076"/>
          <ac:picMkLst>
            <pc:docMk/>
            <pc:sldMk cId="234580304" sldId="408"/>
            <ac:picMk id="3" creationId="{BBBA2015-F57A-7F31-5BD7-8E9992DF9B4F}"/>
          </ac:picMkLst>
        </pc:picChg>
      </pc:sldChg>
      <pc:sldChg chg="modSp mod ord">
        <pc:chgData name="Snell, William M." userId="8cfe9859-5b4e-4e71-8055-0467f7200962" providerId="ADAL" clId="{A01720C9-B7E6-4499-8859-5CB7ABD4A0B3}" dt="2022-05-27T13:46:07.134" v="7817" actId="1076"/>
        <pc:sldMkLst>
          <pc:docMk/>
          <pc:sldMk cId="551229566" sldId="409"/>
        </pc:sldMkLst>
        <pc:spChg chg="mod">
          <ac:chgData name="Snell, William M." userId="8cfe9859-5b4e-4e71-8055-0467f7200962" providerId="ADAL" clId="{A01720C9-B7E6-4499-8859-5CB7ABD4A0B3}" dt="2022-05-27T13:46:07.134" v="7817" actId="1076"/>
          <ac:spMkLst>
            <pc:docMk/>
            <pc:sldMk cId="551229566" sldId="409"/>
            <ac:spMk id="6" creationId="{00000000-0000-0000-0000-000000000000}"/>
          </ac:spMkLst>
        </pc:spChg>
      </pc:sldChg>
      <pc:sldChg chg="new del">
        <pc:chgData name="Snell, William M." userId="8cfe9859-5b4e-4e71-8055-0467f7200962" providerId="ADAL" clId="{A01720C9-B7E6-4499-8859-5CB7ABD4A0B3}" dt="2022-05-12T18:24:21.180" v="125" actId="680"/>
        <pc:sldMkLst>
          <pc:docMk/>
          <pc:sldMk cId="2323454282" sldId="410"/>
        </pc:sldMkLst>
      </pc:sldChg>
      <pc:sldChg chg="del ord">
        <pc:chgData name="Snell, William M." userId="8cfe9859-5b4e-4e71-8055-0467f7200962" providerId="ADAL" clId="{A01720C9-B7E6-4499-8859-5CB7ABD4A0B3}" dt="2022-05-27T12:50:04.456" v="7465" actId="47"/>
        <pc:sldMkLst>
          <pc:docMk/>
          <pc:sldMk cId="2523637373" sldId="410"/>
        </pc:sldMkLst>
      </pc:sldChg>
      <pc:sldChg chg="delSp modSp mod modAnim">
        <pc:chgData name="Snell, William M." userId="8cfe9859-5b4e-4e71-8055-0467f7200962" providerId="ADAL" clId="{A01720C9-B7E6-4499-8859-5CB7ABD4A0B3}" dt="2022-05-23T17:54:08.590" v="2135" actId="5793"/>
        <pc:sldMkLst>
          <pc:docMk/>
          <pc:sldMk cId="1061527257" sldId="411"/>
        </pc:sldMkLst>
        <pc:spChg chg="mod">
          <ac:chgData name="Snell, William M." userId="8cfe9859-5b4e-4e71-8055-0467f7200962" providerId="ADAL" clId="{A01720C9-B7E6-4499-8859-5CB7ABD4A0B3}" dt="2022-05-23T17:54:08.590" v="2135" actId="5793"/>
          <ac:spMkLst>
            <pc:docMk/>
            <pc:sldMk cId="1061527257" sldId="411"/>
            <ac:spMk id="2" creationId="{00000000-0000-0000-0000-000000000000}"/>
          </ac:spMkLst>
        </pc:spChg>
        <pc:spChg chg="del">
          <ac:chgData name="Snell, William M." userId="8cfe9859-5b4e-4e71-8055-0467f7200962" providerId="ADAL" clId="{A01720C9-B7E6-4499-8859-5CB7ABD4A0B3}" dt="2022-05-16T17:19:42.645" v="1308" actId="478"/>
          <ac:spMkLst>
            <pc:docMk/>
            <pc:sldMk cId="1061527257" sldId="411"/>
            <ac:spMk id="9" creationId="{7816F992-CC6A-E3DE-1C9A-E5943C7866E1}"/>
          </ac:spMkLst>
        </pc:spChg>
        <pc:picChg chg="mod">
          <ac:chgData name="Snell, William M." userId="8cfe9859-5b4e-4e71-8055-0467f7200962" providerId="ADAL" clId="{A01720C9-B7E6-4499-8859-5CB7ABD4A0B3}" dt="2022-05-23T17:53:40.073" v="2114" actId="1076"/>
          <ac:picMkLst>
            <pc:docMk/>
            <pc:sldMk cId="1061527257" sldId="411"/>
            <ac:picMk id="3" creationId="{00000000-0000-0000-0000-000000000000}"/>
          </ac:picMkLst>
        </pc:picChg>
        <pc:picChg chg="del">
          <ac:chgData name="Snell, William M." userId="8cfe9859-5b4e-4e71-8055-0467f7200962" providerId="ADAL" clId="{A01720C9-B7E6-4499-8859-5CB7ABD4A0B3}" dt="2022-05-12T18:31:05.664" v="281" actId="478"/>
          <ac:picMkLst>
            <pc:docMk/>
            <pc:sldMk cId="1061527257" sldId="411"/>
            <ac:picMk id="1026" creationId="{680BA137-3580-2655-B57C-03583A4366A4}"/>
          </ac:picMkLst>
        </pc:picChg>
      </pc:sldChg>
      <pc:sldChg chg="add del">
        <pc:chgData name="Snell, William M." userId="8cfe9859-5b4e-4e71-8055-0467f7200962" providerId="ADAL" clId="{A01720C9-B7E6-4499-8859-5CB7ABD4A0B3}" dt="2022-05-12T18:24:37.834" v="127"/>
        <pc:sldMkLst>
          <pc:docMk/>
          <pc:sldMk cId="3407328055" sldId="411"/>
        </pc:sldMkLst>
      </pc:sldChg>
      <pc:sldChg chg="delSp modSp del mod delAnim">
        <pc:chgData name="Snell, William M." userId="8cfe9859-5b4e-4e71-8055-0467f7200962" providerId="ADAL" clId="{A01720C9-B7E6-4499-8859-5CB7ABD4A0B3}" dt="2022-05-12T19:05:56.568" v="1144" actId="47"/>
        <pc:sldMkLst>
          <pc:docMk/>
          <pc:sldMk cId="4200374589" sldId="412"/>
        </pc:sldMkLst>
        <pc:spChg chg="mod">
          <ac:chgData name="Snell, William M." userId="8cfe9859-5b4e-4e71-8055-0467f7200962" providerId="ADAL" clId="{A01720C9-B7E6-4499-8859-5CB7ABD4A0B3}" dt="2022-05-12T18:45:19.073" v="444" actId="20577"/>
          <ac:spMkLst>
            <pc:docMk/>
            <pc:sldMk cId="4200374589" sldId="412"/>
            <ac:spMk id="15" creationId="{00000000-0000-0000-0000-000000000000}"/>
          </ac:spMkLst>
        </pc:spChg>
        <pc:spChg chg="del">
          <ac:chgData name="Snell, William M." userId="8cfe9859-5b4e-4e71-8055-0467f7200962" providerId="ADAL" clId="{A01720C9-B7E6-4499-8859-5CB7ABD4A0B3}" dt="2022-05-12T18:46:14.369" v="447" actId="21"/>
          <ac:spMkLst>
            <pc:docMk/>
            <pc:sldMk cId="4200374589" sldId="412"/>
            <ac:spMk id="16" creationId="{00000000-0000-0000-0000-000000000000}"/>
          </ac:spMkLst>
        </pc:spChg>
        <pc:picChg chg="del">
          <ac:chgData name="Snell, William M." userId="8cfe9859-5b4e-4e71-8055-0467f7200962" providerId="ADAL" clId="{A01720C9-B7E6-4499-8859-5CB7ABD4A0B3}" dt="2022-05-12T18:45:30.730" v="446" actId="478"/>
          <ac:picMkLst>
            <pc:docMk/>
            <pc:sldMk cId="4200374589" sldId="412"/>
            <ac:picMk id="3" creationId="{00000000-0000-0000-0000-000000000000}"/>
          </ac:picMkLst>
        </pc:picChg>
        <pc:picChg chg="del">
          <ac:chgData name="Snell, William M." userId="8cfe9859-5b4e-4e71-8055-0467f7200962" providerId="ADAL" clId="{A01720C9-B7E6-4499-8859-5CB7ABD4A0B3}" dt="2022-05-12T18:45:25.984" v="445" actId="478"/>
          <ac:picMkLst>
            <pc:docMk/>
            <pc:sldMk cId="4200374589" sldId="412"/>
            <ac:picMk id="5" creationId="{00000000-0000-0000-0000-000000000000}"/>
          </ac:picMkLst>
        </pc:picChg>
      </pc:sldChg>
      <pc:sldChg chg="addSp delSp modSp mod delAnim modAnim">
        <pc:chgData name="Snell, William M." userId="8cfe9859-5b4e-4e71-8055-0467f7200962" providerId="ADAL" clId="{A01720C9-B7E6-4499-8859-5CB7ABD4A0B3}" dt="2022-05-17T18:49:58.893" v="1830"/>
        <pc:sldMkLst>
          <pc:docMk/>
          <pc:sldMk cId="2642754809" sldId="413"/>
        </pc:sldMkLst>
        <pc:spChg chg="mod">
          <ac:chgData name="Snell, William M." userId="8cfe9859-5b4e-4e71-8055-0467f7200962" providerId="ADAL" clId="{A01720C9-B7E6-4499-8859-5CB7ABD4A0B3}" dt="2022-05-12T18:47:22.902" v="587" actId="20577"/>
          <ac:spMkLst>
            <pc:docMk/>
            <pc:sldMk cId="2642754809" sldId="413"/>
            <ac:spMk id="6" creationId="{00000000-0000-0000-0000-000000000000}"/>
          </ac:spMkLst>
        </pc:spChg>
        <pc:spChg chg="mod">
          <ac:chgData name="Snell, William M." userId="8cfe9859-5b4e-4e71-8055-0467f7200962" providerId="ADAL" clId="{A01720C9-B7E6-4499-8859-5CB7ABD4A0B3}" dt="2022-05-12T18:47:01.490" v="540" actId="20577"/>
          <ac:spMkLst>
            <pc:docMk/>
            <pc:sldMk cId="2642754809" sldId="413"/>
            <ac:spMk id="15" creationId="{00000000-0000-0000-0000-000000000000}"/>
          </ac:spMkLst>
        </pc:spChg>
        <pc:spChg chg="add del">
          <ac:chgData name="Snell, William M." userId="8cfe9859-5b4e-4e71-8055-0467f7200962" providerId="ADAL" clId="{A01720C9-B7E6-4499-8859-5CB7ABD4A0B3}" dt="2022-05-12T18:46:39.790" v="457" actId="478"/>
          <ac:spMkLst>
            <pc:docMk/>
            <pc:sldMk cId="2642754809" sldId="413"/>
            <ac:spMk id="16" creationId="{00000000-0000-0000-0000-000000000000}"/>
          </ac:spMkLst>
        </pc:spChg>
        <pc:spChg chg="mod">
          <ac:chgData name="Snell, William M." userId="8cfe9859-5b4e-4e71-8055-0467f7200962" providerId="ADAL" clId="{A01720C9-B7E6-4499-8859-5CB7ABD4A0B3}" dt="2022-05-12T18:47:40.030" v="651" actId="20577"/>
          <ac:spMkLst>
            <pc:docMk/>
            <pc:sldMk cId="2642754809" sldId="413"/>
            <ac:spMk id="19" creationId="{00000000-0000-0000-0000-000000000000}"/>
          </ac:spMkLst>
        </pc:spChg>
        <pc:spChg chg="mod">
          <ac:chgData name="Snell, William M." userId="8cfe9859-5b4e-4e71-8055-0467f7200962" providerId="ADAL" clId="{A01720C9-B7E6-4499-8859-5CB7ABD4A0B3}" dt="2022-05-12T19:05:40.793" v="1141" actId="1076"/>
          <ac:spMkLst>
            <pc:docMk/>
            <pc:sldMk cId="2642754809" sldId="413"/>
            <ac:spMk id="21" creationId="{00000000-0000-0000-0000-000000000000}"/>
          </ac:spMkLst>
        </pc:spChg>
        <pc:spChg chg="mod">
          <ac:chgData name="Snell, William M." userId="8cfe9859-5b4e-4e71-8055-0467f7200962" providerId="ADAL" clId="{A01720C9-B7E6-4499-8859-5CB7ABD4A0B3}" dt="2022-05-12T18:49:22.497" v="676" actId="20577"/>
          <ac:spMkLst>
            <pc:docMk/>
            <pc:sldMk cId="2642754809" sldId="413"/>
            <ac:spMk id="22" creationId="{00000000-0000-0000-0000-000000000000}"/>
          </ac:spMkLst>
        </pc:spChg>
        <pc:spChg chg="mod">
          <ac:chgData name="Snell, William M." userId="8cfe9859-5b4e-4e71-8055-0467f7200962" providerId="ADAL" clId="{A01720C9-B7E6-4499-8859-5CB7ABD4A0B3}" dt="2022-05-12T18:59:08.225" v="839" actId="1076"/>
          <ac:spMkLst>
            <pc:docMk/>
            <pc:sldMk cId="2642754809" sldId="413"/>
            <ac:spMk id="25" creationId="{00000000-0000-0000-0000-000000000000}"/>
          </ac:spMkLst>
        </pc:spChg>
        <pc:spChg chg="mod">
          <ac:chgData name="Snell, William M." userId="8cfe9859-5b4e-4e71-8055-0467f7200962" providerId="ADAL" clId="{A01720C9-B7E6-4499-8859-5CB7ABD4A0B3}" dt="2022-05-17T18:47:45.590" v="1818" actId="688"/>
          <ac:spMkLst>
            <pc:docMk/>
            <pc:sldMk cId="2642754809" sldId="413"/>
            <ac:spMk id="28" creationId="{00000000-0000-0000-0000-000000000000}"/>
          </ac:spMkLst>
        </pc:spChg>
        <pc:spChg chg="del">
          <ac:chgData name="Snell, William M." userId="8cfe9859-5b4e-4e71-8055-0467f7200962" providerId="ADAL" clId="{A01720C9-B7E6-4499-8859-5CB7ABD4A0B3}" dt="2022-05-12T19:04:45.726" v="1137" actId="478"/>
          <ac:spMkLst>
            <pc:docMk/>
            <pc:sldMk cId="2642754809" sldId="413"/>
            <ac:spMk id="30" creationId="{00000000-0000-0000-0000-000000000000}"/>
          </ac:spMkLst>
        </pc:spChg>
        <pc:spChg chg="mod">
          <ac:chgData name="Snell, William M." userId="8cfe9859-5b4e-4e71-8055-0467f7200962" providerId="ADAL" clId="{A01720C9-B7E6-4499-8859-5CB7ABD4A0B3}" dt="2022-05-12T19:03:15.725" v="1134" actId="20577"/>
          <ac:spMkLst>
            <pc:docMk/>
            <pc:sldMk cId="2642754809" sldId="413"/>
            <ac:spMk id="32" creationId="{00000000-0000-0000-0000-000000000000}"/>
          </ac:spMkLst>
        </pc:spChg>
        <pc:spChg chg="add del mod">
          <ac:chgData name="Snell, William M." userId="8cfe9859-5b4e-4e71-8055-0467f7200962" providerId="ADAL" clId="{A01720C9-B7E6-4499-8859-5CB7ABD4A0B3}" dt="2022-05-12T18:47:04.566" v="541" actId="478"/>
          <ac:spMkLst>
            <pc:docMk/>
            <pc:sldMk cId="2642754809" sldId="413"/>
            <ac:spMk id="33" creationId="{6904A1DC-1669-F3C1-18C5-5D13B3484960}"/>
          </ac:spMkLst>
        </pc:spChg>
        <pc:spChg chg="mod">
          <ac:chgData name="Snell, William M." userId="8cfe9859-5b4e-4e71-8055-0467f7200962" providerId="ADAL" clId="{A01720C9-B7E6-4499-8859-5CB7ABD4A0B3}" dt="2022-05-12T19:02:38.243" v="1070" actId="207"/>
          <ac:spMkLst>
            <pc:docMk/>
            <pc:sldMk cId="2642754809" sldId="413"/>
            <ac:spMk id="35" creationId="{818925BF-43BA-0961-2225-165C9DB959E5}"/>
          </ac:spMkLst>
        </pc:spChg>
        <pc:spChg chg="mod">
          <ac:chgData name="Snell, William M." userId="8cfe9859-5b4e-4e71-8055-0467f7200962" providerId="ADAL" clId="{A01720C9-B7E6-4499-8859-5CB7ABD4A0B3}" dt="2022-05-12T19:02:41.887" v="1076" actId="20577"/>
          <ac:spMkLst>
            <pc:docMk/>
            <pc:sldMk cId="2642754809" sldId="413"/>
            <ac:spMk id="36" creationId="{6A5275BC-B9CA-3B6F-9E5E-BBD6733F28BB}"/>
          </ac:spMkLst>
        </pc:spChg>
        <pc:spChg chg="mod">
          <ac:chgData name="Snell, William M." userId="8cfe9859-5b4e-4e71-8055-0467f7200962" providerId="ADAL" clId="{A01720C9-B7E6-4499-8859-5CB7ABD4A0B3}" dt="2022-05-12T19:02:56.729" v="1079"/>
          <ac:spMkLst>
            <pc:docMk/>
            <pc:sldMk cId="2642754809" sldId="413"/>
            <ac:spMk id="38" creationId="{3CAFE2F3-725B-2B30-E674-D6466F61220F}"/>
          </ac:spMkLst>
        </pc:spChg>
        <pc:spChg chg="mod">
          <ac:chgData name="Snell, William M." userId="8cfe9859-5b4e-4e71-8055-0467f7200962" providerId="ADAL" clId="{A01720C9-B7E6-4499-8859-5CB7ABD4A0B3}" dt="2022-05-12T19:02:56.729" v="1079"/>
          <ac:spMkLst>
            <pc:docMk/>
            <pc:sldMk cId="2642754809" sldId="413"/>
            <ac:spMk id="39" creationId="{F4711F03-E80B-AD6B-8E21-0E484A33766F}"/>
          </ac:spMkLst>
        </pc:spChg>
        <pc:grpChg chg="mod">
          <ac:chgData name="Snell, William M." userId="8cfe9859-5b4e-4e71-8055-0467f7200962" providerId="ADAL" clId="{A01720C9-B7E6-4499-8859-5CB7ABD4A0B3}" dt="2022-05-17T18:47:06.077" v="1804" actId="1076"/>
          <ac:grpSpMkLst>
            <pc:docMk/>
            <pc:sldMk cId="2642754809" sldId="413"/>
            <ac:grpSpMk id="14" creationId="{00000000-0000-0000-0000-000000000000}"/>
          </ac:grpSpMkLst>
        </pc:grpChg>
        <pc:grpChg chg="mod">
          <ac:chgData name="Snell, William M." userId="8cfe9859-5b4e-4e71-8055-0467f7200962" providerId="ADAL" clId="{A01720C9-B7E6-4499-8859-5CB7ABD4A0B3}" dt="2022-05-17T18:47:08.645" v="1805" actId="1076"/>
          <ac:grpSpMkLst>
            <pc:docMk/>
            <pc:sldMk cId="2642754809" sldId="413"/>
            <ac:grpSpMk id="17" creationId="{00000000-0000-0000-0000-000000000000}"/>
          </ac:grpSpMkLst>
        </pc:grpChg>
        <pc:grpChg chg="mod">
          <ac:chgData name="Snell, William M." userId="8cfe9859-5b4e-4e71-8055-0467f7200962" providerId="ADAL" clId="{A01720C9-B7E6-4499-8859-5CB7ABD4A0B3}" dt="2022-05-17T18:47:51.837" v="1820" actId="1076"/>
          <ac:grpSpMkLst>
            <pc:docMk/>
            <pc:sldMk cId="2642754809" sldId="413"/>
            <ac:grpSpMk id="20" creationId="{00000000-0000-0000-0000-000000000000}"/>
          </ac:grpSpMkLst>
        </pc:grpChg>
        <pc:grpChg chg="mod">
          <ac:chgData name="Snell, William M." userId="8cfe9859-5b4e-4e71-8055-0467f7200962" providerId="ADAL" clId="{A01720C9-B7E6-4499-8859-5CB7ABD4A0B3}" dt="2022-05-17T18:47:53.565" v="1821" actId="1076"/>
          <ac:grpSpMkLst>
            <pc:docMk/>
            <pc:sldMk cId="2642754809" sldId="413"/>
            <ac:grpSpMk id="23" creationId="{00000000-0000-0000-0000-000000000000}"/>
          </ac:grpSpMkLst>
        </pc:grpChg>
        <pc:grpChg chg="mod">
          <ac:chgData name="Snell, William M." userId="8cfe9859-5b4e-4e71-8055-0467f7200962" providerId="ADAL" clId="{A01720C9-B7E6-4499-8859-5CB7ABD4A0B3}" dt="2022-05-17T18:47:49.613" v="1819" actId="688"/>
          <ac:grpSpMkLst>
            <pc:docMk/>
            <pc:sldMk cId="2642754809" sldId="413"/>
            <ac:grpSpMk id="26" creationId="{00000000-0000-0000-0000-000000000000}"/>
          </ac:grpSpMkLst>
        </pc:grpChg>
        <pc:grpChg chg="del mod">
          <ac:chgData name="Snell, William M." userId="8cfe9859-5b4e-4e71-8055-0467f7200962" providerId="ADAL" clId="{A01720C9-B7E6-4499-8859-5CB7ABD4A0B3}" dt="2022-05-12T19:03:40.557" v="1136" actId="478"/>
          <ac:grpSpMkLst>
            <pc:docMk/>
            <pc:sldMk cId="2642754809" sldId="413"/>
            <ac:grpSpMk id="29" creationId="{00000000-0000-0000-0000-000000000000}"/>
          </ac:grpSpMkLst>
        </pc:grpChg>
        <pc:grpChg chg="add del mod">
          <ac:chgData name="Snell, William M." userId="8cfe9859-5b4e-4e71-8055-0467f7200962" providerId="ADAL" clId="{A01720C9-B7E6-4499-8859-5CB7ABD4A0B3}" dt="2022-05-12T19:02:42.380" v="1077"/>
          <ac:grpSpMkLst>
            <pc:docMk/>
            <pc:sldMk cId="2642754809" sldId="413"/>
            <ac:grpSpMk id="34" creationId="{25E19405-059A-D2C9-312B-33685604E23E}"/>
          </ac:grpSpMkLst>
        </pc:grpChg>
        <pc:grpChg chg="add mod">
          <ac:chgData name="Snell, William M." userId="8cfe9859-5b4e-4e71-8055-0467f7200962" providerId="ADAL" clId="{A01720C9-B7E6-4499-8859-5CB7ABD4A0B3}" dt="2022-05-17T18:47:36.549" v="1816" actId="14100"/>
          <ac:grpSpMkLst>
            <pc:docMk/>
            <pc:sldMk cId="2642754809" sldId="413"/>
            <ac:grpSpMk id="37" creationId="{B84A9FDE-4544-BAD1-4DE4-603CA49792B9}"/>
          </ac:grpSpMkLst>
        </pc:grpChg>
        <pc:picChg chg="add del mod">
          <ac:chgData name="Snell, William M." userId="8cfe9859-5b4e-4e71-8055-0467f7200962" providerId="ADAL" clId="{A01720C9-B7E6-4499-8859-5CB7ABD4A0B3}" dt="2022-05-12T18:58:36.040" v="789" actId="478"/>
          <ac:picMkLst>
            <pc:docMk/>
            <pc:sldMk cId="2642754809" sldId="413"/>
            <ac:picMk id="2" creationId="{2114468B-E3C9-41A8-B4A2-A6E8BAD84790}"/>
          </ac:picMkLst>
        </pc:picChg>
        <pc:picChg chg="add del mod">
          <ac:chgData name="Snell, William M." userId="8cfe9859-5b4e-4e71-8055-0467f7200962" providerId="ADAL" clId="{A01720C9-B7E6-4499-8859-5CB7ABD4A0B3}" dt="2022-05-12T18:58:34.091" v="788" actId="478"/>
          <ac:picMkLst>
            <pc:docMk/>
            <pc:sldMk cId="2642754809" sldId="413"/>
            <ac:picMk id="3" creationId="{0A942B5D-9CD1-0A3C-644A-EEC37F20C071}"/>
          </ac:picMkLst>
        </pc:picChg>
      </pc:sldChg>
      <pc:sldChg chg="delSp modSp del mod delAnim">
        <pc:chgData name="Snell, William M." userId="8cfe9859-5b4e-4e71-8055-0467f7200962" providerId="ADAL" clId="{A01720C9-B7E6-4499-8859-5CB7ABD4A0B3}" dt="2022-05-16T17:26:12.829" v="1427" actId="47"/>
        <pc:sldMkLst>
          <pc:docMk/>
          <pc:sldMk cId="1878979202" sldId="414"/>
        </pc:sldMkLst>
        <pc:spChg chg="del">
          <ac:chgData name="Snell, William M." userId="8cfe9859-5b4e-4e71-8055-0467f7200962" providerId="ADAL" clId="{A01720C9-B7E6-4499-8859-5CB7ABD4A0B3}" dt="2022-05-16T17:24:28.510" v="1417" actId="478"/>
          <ac:spMkLst>
            <pc:docMk/>
            <pc:sldMk cId="1878979202" sldId="414"/>
            <ac:spMk id="2" creationId="{00000000-0000-0000-0000-000000000000}"/>
          </ac:spMkLst>
        </pc:spChg>
        <pc:spChg chg="mod">
          <ac:chgData name="Snell, William M." userId="8cfe9859-5b4e-4e71-8055-0467f7200962" providerId="ADAL" clId="{A01720C9-B7E6-4499-8859-5CB7ABD4A0B3}" dt="2022-05-16T17:23:48.681" v="1416" actId="20577"/>
          <ac:spMkLst>
            <pc:docMk/>
            <pc:sldMk cId="1878979202" sldId="414"/>
            <ac:spMk id="11" creationId="{00000000-0000-0000-0000-000000000000}"/>
          </ac:spMkLst>
        </pc:spChg>
        <pc:graphicFrameChg chg="mod">
          <ac:chgData name="Snell, William M." userId="8cfe9859-5b4e-4e71-8055-0467f7200962" providerId="ADAL" clId="{A01720C9-B7E6-4499-8859-5CB7ABD4A0B3}" dt="2022-05-16T17:24:57.162" v="1418" actId="1957"/>
          <ac:graphicFrameMkLst>
            <pc:docMk/>
            <pc:sldMk cId="1878979202" sldId="414"/>
            <ac:graphicFrameMk id="9" creationId="{00000000-0000-0000-0000-000000000000}"/>
          </ac:graphicFrameMkLst>
        </pc:graphicFrameChg>
      </pc:sldChg>
      <pc:sldChg chg="delSp modSp mod ord">
        <pc:chgData name="Snell, William M." userId="8cfe9859-5b4e-4e71-8055-0467f7200962" providerId="ADAL" clId="{A01720C9-B7E6-4499-8859-5CB7ABD4A0B3}" dt="2022-06-03T14:52:51.512" v="8333" actId="27918"/>
        <pc:sldMkLst>
          <pc:docMk/>
          <pc:sldMk cId="2726530346" sldId="414"/>
        </pc:sldMkLst>
        <pc:spChg chg="del">
          <ac:chgData name="Snell, William M." userId="8cfe9859-5b4e-4e71-8055-0467f7200962" providerId="ADAL" clId="{A01720C9-B7E6-4499-8859-5CB7ABD4A0B3}" dt="2022-05-16T17:27:50.712" v="1513" actId="478"/>
          <ac:spMkLst>
            <pc:docMk/>
            <pc:sldMk cId="2726530346" sldId="414"/>
            <ac:spMk id="2" creationId="{00000000-0000-0000-0000-000000000000}"/>
          </ac:spMkLst>
        </pc:spChg>
        <pc:spChg chg="mod">
          <ac:chgData name="Snell, William M." userId="8cfe9859-5b4e-4e71-8055-0467f7200962" providerId="ADAL" clId="{A01720C9-B7E6-4499-8859-5CB7ABD4A0B3}" dt="2022-05-26T17:11:11.921" v="7252" actId="1076"/>
          <ac:spMkLst>
            <pc:docMk/>
            <pc:sldMk cId="2726530346" sldId="414"/>
            <ac:spMk id="4" creationId="{00000000-0000-0000-0000-000000000000}"/>
          </ac:spMkLst>
        </pc:spChg>
        <pc:spChg chg="mod">
          <ac:chgData name="Snell, William M." userId="8cfe9859-5b4e-4e71-8055-0467f7200962" providerId="ADAL" clId="{A01720C9-B7E6-4499-8859-5CB7ABD4A0B3}" dt="2022-06-03T14:51:43.342" v="8322" actId="6549"/>
          <ac:spMkLst>
            <pc:docMk/>
            <pc:sldMk cId="2726530346" sldId="414"/>
            <ac:spMk id="7" creationId="{00000000-0000-0000-0000-000000000000}"/>
          </ac:spMkLst>
        </pc:spChg>
        <pc:graphicFrameChg chg="mod">
          <ac:chgData name="Snell, William M." userId="8cfe9859-5b4e-4e71-8055-0467f7200962" providerId="ADAL" clId="{A01720C9-B7E6-4499-8859-5CB7ABD4A0B3}" dt="2022-05-26T17:11:32.262" v="7256"/>
          <ac:graphicFrameMkLst>
            <pc:docMk/>
            <pc:sldMk cId="2726530346" sldId="414"/>
            <ac:graphicFrameMk id="6" creationId="{00000000-0000-0000-0000-000000000000}"/>
          </ac:graphicFrameMkLst>
        </pc:graphicFrameChg>
      </pc:sldChg>
      <pc:sldChg chg="modSp del mod">
        <pc:chgData name="Snell, William M." userId="8cfe9859-5b4e-4e71-8055-0467f7200962" providerId="ADAL" clId="{A01720C9-B7E6-4499-8859-5CB7ABD4A0B3}" dt="2022-05-23T18:07:13.136" v="2321" actId="47"/>
        <pc:sldMkLst>
          <pc:docMk/>
          <pc:sldMk cId="48219798" sldId="415"/>
        </pc:sldMkLst>
        <pc:spChg chg="mod">
          <ac:chgData name="Snell, William M." userId="8cfe9859-5b4e-4e71-8055-0467f7200962" providerId="ADAL" clId="{A01720C9-B7E6-4499-8859-5CB7ABD4A0B3}" dt="2022-05-16T18:01:50.991" v="1647" actId="20577"/>
          <ac:spMkLst>
            <pc:docMk/>
            <pc:sldMk cId="48219798" sldId="415"/>
            <ac:spMk id="7" creationId="{00000000-0000-0000-0000-000000000000}"/>
          </ac:spMkLst>
        </pc:spChg>
        <pc:graphicFrameChg chg="mod">
          <ac:chgData name="Snell, William M." userId="8cfe9859-5b4e-4e71-8055-0467f7200962" providerId="ADAL" clId="{A01720C9-B7E6-4499-8859-5CB7ABD4A0B3}" dt="2022-05-16T18:06:52.439" v="1655" actId="255"/>
          <ac:graphicFrameMkLst>
            <pc:docMk/>
            <pc:sldMk cId="48219798" sldId="415"/>
            <ac:graphicFrameMk id="6" creationId="{00000000-0000-0000-0000-000000000000}"/>
          </ac:graphicFrameMkLst>
        </pc:graphicFrameChg>
      </pc:sldChg>
      <pc:sldChg chg="addSp delSp modSp del mod">
        <pc:chgData name="Snell, William M." userId="8cfe9859-5b4e-4e71-8055-0467f7200962" providerId="ADAL" clId="{A01720C9-B7E6-4499-8859-5CB7ABD4A0B3}" dt="2022-05-23T17:57:57.850" v="2140" actId="2696"/>
        <pc:sldMkLst>
          <pc:docMk/>
          <pc:sldMk cId="1775931231" sldId="416"/>
        </pc:sldMkLst>
        <pc:spChg chg="add mod">
          <ac:chgData name="Snell, William M." userId="8cfe9859-5b4e-4e71-8055-0467f7200962" providerId="ADAL" clId="{A01720C9-B7E6-4499-8859-5CB7ABD4A0B3}" dt="2022-05-17T19:25:28.275" v="1846" actId="14100"/>
          <ac:spMkLst>
            <pc:docMk/>
            <pc:sldMk cId="1775931231" sldId="416"/>
            <ac:spMk id="2" creationId="{B46482DD-C3CF-29A5-30DB-7C06D03B95B2}"/>
          </ac:spMkLst>
        </pc:spChg>
        <pc:spChg chg="add mod">
          <ac:chgData name="Snell, William M." userId="8cfe9859-5b4e-4e71-8055-0467f7200962" providerId="ADAL" clId="{A01720C9-B7E6-4499-8859-5CB7ABD4A0B3}" dt="2022-05-17T19:36:26.554" v="1949" actId="1076"/>
          <ac:spMkLst>
            <pc:docMk/>
            <pc:sldMk cId="1775931231" sldId="416"/>
            <ac:spMk id="3" creationId="{A526B082-DF45-90E1-2F52-D31D39B9E499}"/>
          </ac:spMkLst>
        </pc:spChg>
        <pc:spChg chg="mod">
          <ac:chgData name="Snell, William M." userId="8cfe9859-5b4e-4e71-8055-0467f7200962" providerId="ADAL" clId="{A01720C9-B7E6-4499-8859-5CB7ABD4A0B3}" dt="2022-05-17T19:42:36.686" v="2089" actId="1076"/>
          <ac:spMkLst>
            <pc:docMk/>
            <pc:sldMk cId="1775931231" sldId="416"/>
            <ac:spMk id="4" creationId="{00000000-0000-0000-0000-000000000000}"/>
          </ac:spMkLst>
        </pc:spChg>
        <pc:spChg chg="add mod">
          <ac:chgData name="Snell, William M." userId="8cfe9859-5b4e-4e71-8055-0467f7200962" providerId="ADAL" clId="{A01720C9-B7E6-4499-8859-5CB7ABD4A0B3}" dt="2022-05-16T18:44:53.986" v="1745" actId="1076"/>
          <ac:spMkLst>
            <pc:docMk/>
            <pc:sldMk cId="1775931231" sldId="416"/>
            <ac:spMk id="8" creationId="{36E66309-8C05-91A7-61BD-3A59A0215BDB}"/>
          </ac:spMkLst>
        </pc:spChg>
        <pc:spChg chg="add mod">
          <ac:chgData name="Snell, William M." userId="8cfe9859-5b4e-4e71-8055-0467f7200962" providerId="ADAL" clId="{A01720C9-B7E6-4499-8859-5CB7ABD4A0B3}" dt="2022-05-17T19:11:11.085" v="1836" actId="1076"/>
          <ac:spMkLst>
            <pc:docMk/>
            <pc:sldMk cId="1775931231" sldId="416"/>
            <ac:spMk id="9" creationId="{70ED7FBC-D929-C8A2-D1E5-BE5281DC4C85}"/>
          </ac:spMkLst>
        </pc:spChg>
        <pc:spChg chg="add mod">
          <ac:chgData name="Snell, William M." userId="8cfe9859-5b4e-4e71-8055-0467f7200962" providerId="ADAL" clId="{A01720C9-B7E6-4499-8859-5CB7ABD4A0B3}" dt="2022-05-17T19:34:05.381" v="1927" actId="1076"/>
          <ac:spMkLst>
            <pc:docMk/>
            <pc:sldMk cId="1775931231" sldId="416"/>
            <ac:spMk id="12" creationId="{3A74663F-E0E2-D4F6-BB89-CFA180AF0D95}"/>
          </ac:spMkLst>
        </pc:spChg>
        <pc:spChg chg="add mod">
          <ac:chgData name="Snell, William M." userId="8cfe9859-5b4e-4e71-8055-0467f7200962" providerId="ADAL" clId="{A01720C9-B7E6-4499-8859-5CB7ABD4A0B3}" dt="2022-05-17T19:34:57.241" v="1933" actId="1076"/>
          <ac:spMkLst>
            <pc:docMk/>
            <pc:sldMk cId="1775931231" sldId="416"/>
            <ac:spMk id="13" creationId="{3BE0D445-16A0-C51E-FAEA-0285DC2832D8}"/>
          </ac:spMkLst>
        </pc:spChg>
        <pc:spChg chg="add mod">
          <ac:chgData name="Snell, William M." userId="8cfe9859-5b4e-4e71-8055-0467f7200962" providerId="ADAL" clId="{A01720C9-B7E6-4499-8859-5CB7ABD4A0B3}" dt="2022-05-17T19:34:22.265" v="1929" actId="1076"/>
          <ac:spMkLst>
            <pc:docMk/>
            <pc:sldMk cId="1775931231" sldId="416"/>
            <ac:spMk id="14" creationId="{9D05C272-7660-F23E-4EA6-82C4FCC05261}"/>
          </ac:spMkLst>
        </pc:spChg>
        <pc:spChg chg="add mod">
          <ac:chgData name="Snell, William M." userId="8cfe9859-5b4e-4e71-8055-0467f7200962" providerId="ADAL" clId="{A01720C9-B7E6-4499-8859-5CB7ABD4A0B3}" dt="2022-05-17T19:34:51.875" v="1932" actId="1076"/>
          <ac:spMkLst>
            <pc:docMk/>
            <pc:sldMk cId="1775931231" sldId="416"/>
            <ac:spMk id="15" creationId="{BC68C394-6AD2-B356-6523-87EFF856471F}"/>
          </ac:spMkLst>
        </pc:spChg>
        <pc:spChg chg="add mod">
          <ac:chgData name="Snell, William M." userId="8cfe9859-5b4e-4e71-8055-0467f7200962" providerId="ADAL" clId="{A01720C9-B7E6-4499-8859-5CB7ABD4A0B3}" dt="2022-05-17T19:36:41.186" v="1955" actId="20577"/>
          <ac:spMkLst>
            <pc:docMk/>
            <pc:sldMk cId="1775931231" sldId="416"/>
            <ac:spMk id="16" creationId="{35EB7544-7427-7F05-842B-30908ACA7736}"/>
          </ac:spMkLst>
        </pc:spChg>
        <pc:spChg chg="add mod">
          <ac:chgData name="Snell, William M." userId="8cfe9859-5b4e-4e71-8055-0467f7200962" providerId="ADAL" clId="{A01720C9-B7E6-4499-8859-5CB7ABD4A0B3}" dt="2022-05-17T19:42:43.871" v="2090" actId="164"/>
          <ac:spMkLst>
            <pc:docMk/>
            <pc:sldMk cId="1775931231" sldId="416"/>
            <ac:spMk id="17" creationId="{4CBB08FC-B385-18C0-BA7E-B19472BD56E3}"/>
          </ac:spMkLst>
        </pc:spChg>
        <pc:spChg chg="add mod">
          <ac:chgData name="Snell, William M." userId="8cfe9859-5b4e-4e71-8055-0467f7200962" providerId="ADAL" clId="{A01720C9-B7E6-4499-8859-5CB7ABD4A0B3}" dt="2022-05-17T19:42:43.871" v="2090" actId="164"/>
          <ac:spMkLst>
            <pc:docMk/>
            <pc:sldMk cId="1775931231" sldId="416"/>
            <ac:spMk id="18" creationId="{E3B470CD-FF95-9A59-7266-92EBD49B235D}"/>
          </ac:spMkLst>
        </pc:spChg>
        <pc:spChg chg="add mod">
          <ac:chgData name="Snell, William M." userId="8cfe9859-5b4e-4e71-8055-0467f7200962" providerId="ADAL" clId="{A01720C9-B7E6-4499-8859-5CB7ABD4A0B3}" dt="2022-05-17T19:42:43.871" v="2090" actId="164"/>
          <ac:spMkLst>
            <pc:docMk/>
            <pc:sldMk cId="1775931231" sldId="416"/>
            <ac:spMk id="19" creationId="{62736557-220F-4E86-ED3D-98814A5BD8BE}"/>
          </ac:spMkLst>
        </pc:spChg>
        <pc:spChg chg="add mod">
          <ac:chgData name="Snell, William M." userId="8cfe9859-5b4e-4e71-8055-0467f7200962" providerId="ADAL" clId="{A01720C9-B7E6-4499-8859-5CB7ABD4A0B3}" dt="2022-05-17T19:41:06.940" v="2061" actId="20577"/>
          <ac:spMkLst>
            <pc:docMk/>
            <pc:sldMk cId="1775931231" sldId="416"/>
            <ac:spMk id="20" creationId="{30B00E21-48DC-20CB-EE36-874FFB631B60}"/>
          </ac:spMkLst>
        </pc:spChg>
        <pc:spChg chg="add mod">
          <ac:chgData name="Snell, William M." userId="8cfe9859-5b4e-4e71-8055-0467f7200962" providerId="ADAL" clId="{A01720C9-B7E6-4499-8859-5CB7ABD4A0B3}" dt="2022-05-17T19:39:37.127" v="2043" actId="164"/>
          <ac:spMkLst>
            <pc:docMk/>
            <pc:sldMk cId="1775931231" sldId="416"/>
            <ac:spMk id="21" creationId="{C9F7497F-4B01-B404-AC3F-32A46F694AE8}"/>
          </ac:spMkLst>
        </pc:spChg>
        <pc:spChg chg="add mod">
          <ac:chgData name="Snell, William M." userId="8cfe9859-5b4e-4e71-8055-0467f7200962" providerId="ADAL" clId="{A01720C9-B7E6-4499-8859-5CB7ABD4A0B3}" dt="2022-05-17T19:39:37.127" v="2043" actId="164"/>
          <ac:spMkLst>
            <pc:docMk/>
            <pc:sldMk cId="1775931231" sldId="416"/>
            <ac:spMk id="22" creationId="{ADEEE5BD-AA5E-FD91-2ADB-AB4DA6A01C48}"/>
          </ac:spMkLst>
        </pc:spChg>
        <pc:spChg chg="mod">
          <ac:chgData name="Snell, William M." userId="8cfe9859-5b4e-4e71-8055-0467f7200962" providerId="ADAL" clId="{A01720C9-B7E6-4499-8859-5CB7ABD4A0B3}" dt="2022-05-17T19:42:49.320" v="2091"/>
          <ac:spMkLst>
            <pc:docMk/>
            <pc:sldMk cId="1775931231" sldId="416"/>
            <ac:spMk id="25" creationId="{6E1A14F8-EF4C-5506-A250-282B456B127B}"/>
          </ac:spMkLst>
        </pc:spChg>
        <pc:spChg chg="mod">
          <ac:chgData name="Snell, William M." userId="8cfe9859-5b4e-4e71-8055-0467f7200962" providerId="ADAL" clId="{A01720C9-B7E6-4499-8859-5CB7ABD4A0B3}" dt="2022-05-17T19:42:49.320" v="2091"/>
          <ac:spMkLst>
            <pc:docMk/>
            <pc:sldMk cId="1775931231" sldId="416"/>
            <ac:spMk id="26" creationId="{054BF3BF-8D90-EE21-6A25-44F6F8F222A8}"/>
          </ac:spMkLst>
        </pc:spChg>
        <pc:spChg chg="mod">
          <ac:chgData name="Snell, William M." userId="8cfe9859-5b4e-4e71-8055-0467f7200962" providerId="ADAL" clId="{A01720C9-B7E6-4499-8859-5CB7ABD4A0B3}" dt="2022-05-17T19:42:49.320" v="2091"/>
          <ac:spMkLst>
            <pc:docMk/>
            <pc:sldMk cId="1775931231" sldId="416"/>
            <ac:spMk id="27" creationId="{21373E11-550C-B649-7DB8-536C81A347E6}"/>
          </ac:spMkLst>
        </pc:spChg>
        <pc:grpChg chg="add del mod">
          <ac:chgData name="Snell, William M." userId="8cfe9859-5b4e-4e71-8055-0467f7200962" providerId="ADAL" clId="{A01720C9-B7E6-4499-8859-5CB7ABD4A0B3}" dt="2022-05-17T19:41:17.470" v="2062" actId="478"/>
          <ac:grpSpMkLst>
            <pc:docMk/>
            <pc:sldMk cId="1775931231" sldId="416"/>
            <ac:grpSpMk id="6" creationId="{10029062-DCD9-ED8B-00C1-B54170FD6586}"/>
          </ac:grpSpMkLst>
        </pc:grpChg>
        <pc:grpChg chg="add mod">
          <ac:chgData name="Snell, William M." userId="8cfe9859-5b4e-4e71-8055-0467f7200962" providerId="ADAL" clId="{A01720C9-B7E6-4499-8859-5CB7ABD4A0B3}" dt="2022-05-17T19:42:43.871" v="2090" actId="164"/>
          <ac:grpSpMkLst>
            <pc:docMk/>
            <pc:sldMk cId="1775931231" sldId="416"/>
            <ac:grpSpMk id="23" creationId="{4ECB0520-1A5E-5E0D-53B1-5D0B3BA6F745}"/>
          </ac:grpSpMkLst>
        </pc:grpChg>
        <pc:grpChg chg="add mod">
          <ac:chgData name="Snell, William M." userId="8cfe9859-5b4e-4e71-8055-0467f7200962" providerId="ADAL" clId="{A01720C9-B7E6-4499-8859-5CB7ABD4A0B3}" dt="2022-05-17T19:43:04.925" v="2092" actId="1076"/>
          <ac:grpSpMkLst>
            <pc:docMk/>
            <pc:sldMk cId="1775931231" sldId="416"/>
            <ac:grpSpMk id="24" creationId="{8B5E82BD-68FD-74C9-BC38-90ACD902EA93}"/>
          </ac:grpSpMkLst>
        </pc:grpChg>
        <pc:graphicFrameChg chg="add del mod">
          <ac:chgData name="Snell, William M." userId="8cfe9859-5b4e-4e71-8055-0467f7200962" providerId="ADAL" clId="{A01720C9-B7E6-4499-8859-5CB7ABD4A0B3}" dt="2022-05-17T19:10:15.741" v="1831" actId="478"/>
          <ac:graphicFrameMkLst>
            <pc:docMk/>
            <pc:sldMk cId="1775931231" sldId="416"/>
            <ac:graphicFrameMk id="5" creationId="{49608F09-9010-EBE8-BDFE-989665771D6C}"/>
          </ac:graphicFrameMkLst>
        </pc:graphicFrameChg>
        <pc:graphicFrameChg chg="del">
          <ac:chgData name="Snell, William M." userId="8cfe9859-5b4e-4e71-8055-0467f7200962" providerId="ADAL" clId="{A01720C9-B7E6-4499-8859-5CB7ABD4A0B3}" dt="2022-05-16T18:32:37.385" v="1702" actId="478"/>
          <ac:graphicFrameMkLst>
            <pc:docMk/>
            <pc:sldMk cId="1775931231" sldId="416"/>
            <ac:graphicFrameMk id="6" creationId="{00000000-0000-0000-0000-000000000000}"/>
          </ac:graphicFrameMkLst>
        </pc:graphicFrameChg>
        <pc:graphicFrameChg chg="add mod ord">
          <ac:chgData name="Snell, William M." userId="8cfe9859-5b4e-4e71-8055-0467f7200962" providerId="ADAL" clId="{A01720C9-B7E6-4499-8859-5CB7ABD4A0B3}" dt="2022-05-17T19:40:39.179" v="2057" actId="14100"/>
          <ac:graphicFrameMkLst>
            <pc:docMk/>
            <pc:sldMk cId="1775931231" sldId="416"/>
            <ac:graphicFrameMk id="10" creationId="{49608F09-9010-EBE8-BDFE-989665771D6C}"/>
          </ac:graphicFrameMkLst>
        </pc:graphicFrameChg>
        <pc:graphicFrameChg chg="add mod">
          <ac:chgData name="Snell, William M." userId="8cfe9859-5b4e-4e71-8055-0467f7200962" providerId="ADAL" clId="{A01720C9-B7E6-4499-8859-5CB7ABD4A0B3}" dt="2022-05-17T19:40:48.515" v="2059" actId="14100"/>
          <ac:graphicFrameMkLst>
            <pc:docMk/>
            <pc:sldMk cId="1775931231" sldId="416"/>
            <ac:graphicFrameMk id="11" creationId="{77EAFC0E-3FB0-DD0C-7859-2E252CC4ADEB}"/>
          </ac:graphicFrameMkLst>
        </pc:graphicFrameChg>
      </pc:sldChg>
      <pc:sldChg chg="addSp delSp modSp mod ord">
        <pc:chgData name="Snell, William M." userId="8cfe9859-5b4e-4e71-8055-0467f7200962" providerId="ADAL" clId="{A01720C9-B7E6-4499-8859-5CB7ABD4A0B3}" dt="2022-06-03T15:01:54.403" v="8432" actId="14100"/>
        <pc:sldMkLst>
          <pc:docMk/>
          <pc:sldMk cId="2368806350" sldId="416"/>
        </pc:sldMkLst>
        <pc:spChg chg="mod">
          <ac:chgData name="Snell, William M." userId="8cfe9859-5b4e-4e71-8055-0467f7200962" providerId="ADAL" clId="{A01720C9-B7E6-4499-8859-5CB7ABD4A0B3}" dt="2022-06-03T14:57:51.315" v="8374" actId="1076"/>
          <ac:spMkLst>
            <pc:docMk/>
            <pc:sldMk cId="2368806350" sldId="416"/>
            <ac:spMk id="2" creationId="{B46482DD-C3CF-29A5-30DB-7C06D03B95B2}"/>
          </ac:spMkLst>
        </pc:spChg>
        <pc:spChg chg="mod">
          <ac:chgData name="Snell, William M." userId="8cfe9859-5b4e-4e71-8055-0467f7200962" providerId="ADAL" clId="{A01720C9-B7E6-4499-8859-5CB7ABD4A0B3}" dt="2022-05-26T17:13:26.152" v="7286" actId="1076"/>
          <ac:spMkLst>
            <pc:docMk/>
            <pc:sldMk cId="2368806350" sldId="416"/>
            <ac:spMk id="3" creationId="{A526B082-DF45-90E1-2F52-D31D39B9E499}"/>
          </ac:spMkLst>
        </pc:spChg>
        <pc:spChg chg="add del">
          <ac:chgData name="Snell, William M." userId="8cfe9859-5b4e-4e71-8055-0467f7200962" providerId="ADAL" clId="{A01720C9-B7E6-4499-8859-5CB7ABD4A0B3}" dt="2022-05-26T17:13:58.976" v="7290" actId="478"/>
          <ac:spMkLst>
            <pc:docMk/>
            <pc:sldMk cId="2368806350" sldId="416"/>
            <ac:spMk id="4" creationId="{00000000-0000-0000-0000-000000000000}"/>
          </ac:spMkLst>
        </pc:spChg>
        <pc:spChg chg="del mod">
          <ac:chgData name="Snell, William M." userId="8cfe9859-5b4e-4e71-8055-0467f7200962" providerId="ADAL" clId="{A01720C9-B7E6-4499-8859-5CB7ABD4A0B3}" dt="2022-05-23T18:01:47.102" v="2304" actId="478"/>
          <ac:spMkLst>
            <pc:docMk/>
            <pc:sldMk cId="2368806350" sldId="416"/>
            <ac:spMk id="7" creationId="{00000000-0000-0000-0000-000000000000}"/>
          </ac:spMkLst>
        </pc:spChg>
        <pc:spChg chg="mod">
          <ac:chgData name="Snell, William M." userId="8cfe9859-5b4e-4e71-8055-0467f7200962" providerId="ADAL" clId="{A01720C9-B7E6-4499-8859-5CB7ABD4A0B3}" dt="2022-06-03T14:57:59.910" v="8376" actId="1076"/>
          <ac:spMkLst>
            <pc:docMk/>
            <pc:sldMk cId="2368806350" sldId="416"/>
            <ac:spMk id="8" creationId="{36E66309-8C05-91A7-61BD-3A59A0215BDB}"/>
          </ac:spMkLst>
        </pc:spChg>
        <pc:spChg chg="mod">
          <ac:chgData name="Snell, William M." userId="8cfe9859-5b4e-4e71-8055-0467f7200962" providerId="ADAL" clId="{A01720C9-B7E6-4499-8859-5CB7ABD4A0B3}" dt="2022-06-03T14:58:10.820" v="8378" actId="1076"/>
          <ac:spMkLst>
            <pc:docMk/>
            <pc:sldMk cId="2368806350" sldId="416"/>
            <ac:spMk id="9" creationId="{70ED7FBC-D929-C8A2-D1E5-BE5281DC4C85}"/>
          </ac:spMkLst>
        </pc:spChg>
        <pc:spChg chg="mod">
          <ac:chgData name="Snell, William M." userId="8cfe9859-5b4e-4e71-8055-0467f7200962" providerId="ADAL" clId="{A01720C9-B7E6-4499-8859-5CB7ABD4A0B3}" dt="2022-06-03T15:00:47.960" v="8425" actId="1076"/>
          <ac:spMkLst>
            <pc:docMk/>
            <pc:sldMk cId="2368806350" sldId="416"/>
            <ac:spMk id="12" creationId="{3A74663F-E0E2-D4F6-BB89-CFA180AF0D95}"/>
          </ac:spMkLst>
        </pc:spChg>
        <pc:spChg chg="mod">
          <ac:chgData name="Snell, William M." userId="8cfe9859-5b4e-4e71-8055-0467f7200962" providerId="ADAL" clId="{A01720C9-B7E6-4499-8859-5CB7ABD4A0B3}" dt="2022-06-03T15:00:58.598" v="8426" actId="1076"/>
          <ac:spMkLst>
            <pc:docMk/>
            <pc:sldMk cId="2368806350" sldId="416"/>
            <ac:spMk id="13" creationId="{3BE0D445-16A0-C51E-FAEA-0285DC2832D8}"/>
          </ac:spMkLst>
        </pc:spChg>
        <pc:spChg chg="mod">
          <ac:chgData name="Snell, William M." userId="8cfe9859-5b4e-4e71-8055-0467f7200962" providerId="ADAL" clId="{A01720C9-B7E6-4499-8859-5CB7ABD4A0B3}" dt="2022-06-03T15:01:09.675" v="8428" actId="1076"/>
          <ac:spMkLst>
            <pc:docMk/>
            <pc:sldMk cId="2368806350" sldId="416"/>
            <ac:spMk id="14" creationId="{9D05C272-7660-F23E-4EA6-82C4FCC05261}"/>
          </ac:spMkLst>
        </pc:spChg>
        <pc:spChg chg="mod">
          <ac:chgData name="Snell, William M." userId="8cfe9859-5b4e-4e71-8055-0467f7200962" providerId="ADAL" clId="{A01720C9-B7E6-4499-8859-5CB7ABD4A0B3}" dt="2022-06-03T15:01:02.739" v="8427" actId="1076"/>
          <ac:spMkLst>
            <pc:docMk/>
            <pc:sldMk cId="2368806350" sldId="416"/>
            <ac:spMk id="15" creationId="{BC68C394-6AD2-B356-6523-87EFF856471F}"/>
          </ac:spMkLst>
        </pc:spChg>
        <pc:spChg chg="mod">
          <ac:chgData name="Snell, William M." userId="8cfe9859-5b4e-4e71-8055-0467f7200962" providerId="ADAL" clId="{A01720C9-B7E6-4499-8859-5CB7ABD4A0B3}" dt="2022-05-26T17:13:34.769" v="7287" actId="1076"/>
          <ac:spMkLst>
            <pc:docMk/>
            <pc:sldMk cId="2368806350" sldId="416"/>
            <ac:spMk id="16" creationId="{35EB7544-7427-7F05-842B-30908ACA7736}"/>
          </ac:spMkLst>
        </pc:spChg>
        <pc:spChg chg="add mod">
          <ac:chgData name="Snell, William M." userId="8cfe9859-5b4e-4e71-8055-0467f7200962" providerId="ADAL" clId="{A01720C9-B7E6-4499-8859-5CB7ABD4A0B3}" dt="2022-05-23T18:01:34.932" v="2303"/>
          <ac:spMkLst>
            <pc:docMk/>
            <pc:sldMk cId="2368806350" sldId="416"/>
            <ac:spMk id="28" creationId="{6F94A720-242F-2CE2-77B7-D23D864CFE5F}"/>
          </ac:spMkLst>
        </pc:spChg>
        <pc:spChg chg="add del mod">
          <ac:chgData name="Snell, William M." userId="8cfe9859-5b4e-4e71-8055-0467f7200962" providerId="ADAL" clId="{A01720C9-B7E6-4499-8859-5CB7ABD4A0B3}" dt="2022-05-26T17:12:33.971" v="7277"/>
          <ac:spMkLst>
            <pc:docMk/>
            <pc:sldMk cId="2368806350" sldId="416"/>
            <ac:spMk id="29" creationId="{5CE74FE5-658B-524D-5274-D2A58374CC85}"/>
          </ac:spMkLst>
        </pc:spChg>
        <pc:spChg chg="add mod">
          <ac:chgData name="Snell, William M." userId="8cfe9859-5b4e-4e71-8055-0467f7200962" providerId="ADAL" clId="{A01720C9-B7E6-4499-8859-5CB7ABD4A0B3}" dt="2022-05-26T17:14:30.655" v="7320" actId="20577"/>
          <ac:spMkLst>
            <pc:docMk/>
            <pc:sldMk cId="2368806350" sldId="416"/>
            <ac:spMk id="30" creationId="{366DD444-7A96-AC2F-F115-541A42482847}"/>
          </ac:spMkLst>
        </pc:spChg>
        <pc:graphicFrameChg chg="mod">
          <ac:chgData name="Snell, William M." userId="8cfe9859-5b4e-4e71-8055-0467f7200962" providerId="ADAL" clId="{A01720C9-B7E6-4499-8859-5CB7ABD4A0B3}" dt="2022-06-03T15:01:54.403" v="8432" actId="14100"/>
          <ac:graphicFrameMkLst>
            <pc:docMk/>
            <pc:sldMk cId="2368806350" sldId="416"/>
            <ac:graphicFrameMk id="10" creationId="{49608F09-9010-EBE8-BDFE-989665771D6C}"/>
          </ac:graphicFrameMkLst>
        </pc:graphicFrameChg>
        <pc:graphicFrameChg chg="mod">
          <ac:chgData name="Snell, William M." userId="8cfe9859-5b4e-4e71-8055-0467f7200962" providerId="ADAL" clId="{A01720C9-B7E6-4499-8859-5CB7ABD4A0B3}" dt="2022-05-26T17:13:45.676" v="7289" actId="255"/>
          <ac:graphicFrameMkLst>
            <pc:docMk/>
            <pc:sldMk cId="2368806350" sldId="416"/>
            <ac:graphicFrameMk id="11" creationId="{77EAFC0E-3FB0-DD0C-7859-2E252CC4ADEB}"/>
          </ac:graphicFrameMkLst>
        </pc:graphicFrameChg>
      </pc:sldChg>
      <pc:sldChg chg="delSp modSp del mod ord delAnim">
        <pc:chgData name="Snell, William M." userId="8cfe9859-5b4e-4e71-8055-0467f7200962" providerId="ADAL" clId="{A01720C9-B7E6-4499-8859-5CB7ABD4A0B3}" dt="2022-05-24T13:04:11.518" v="3989" actId="47"/>
        <pc:sldMkLst>
          <pc:docMk/>
          <pc:sldMk cId="4016891127" sldId="417"/>
        </pc:sldMkLst>
        <pc:spChg chg="mod">
          <ac:chgData name="Snell, William M." userId="8cfe9859-5b4e-4e71-8055-0467f7200962" providerId="ADAL" clId="{A01720C9-B7E6-4499-8859-5CB7ABD4A0B3}" dt="2022-05-23T17:55:48.571" v="2137" actId="688"/>
          <ac:spMkLst>
            <pc:docMk/>
            <pc:sldMk cId="4016891127" sldId="417"/>
            <ac:spMk id="6" creationId="{00000000-0000-0000-0000-000000000000}"/>
          </ac:spMkLst>
        </pc:spChg>
        <pc:grpChg chg="del mod">
          <ac:chgData name="Snell, William M." userId="8cfe9859-5b4e-4e71-8055-0467f7200962" providerId="ADAL" clId="{A01720C9-B7E6-4499-8859-5CB7ABD4A0B3}" dt="2022-05-24T12:58:26.077" v="3896" actId="478"/>
          <ac:grpSpMkLst>
            <pc:docMk/>
            <pc:sldMk cId="4016891127" sldId="417"/>
            <ac:grpSpMk id="14" creationId="{00000000-0000-0000-0000-000000000000}"/>
          </ac:grpSpMkLst>
        </pc:grpChg>
      </pc:sldChg>
      <pc:sldChg chg="addSp delSp modSp add mod ord delAnim">
        <pc:chgData name="Snell, William M." userId="8cfe9859-5b4e-4e71-8055-0467f7200962" providerId="ADAL" clId="{A01720C9-B7E6-4499-8859-5CB7ABD4A0B3}" dt="2022-06-03T15:17:43.743" v="8506" actId="115"/>
        <pc:sldMkLst>
          <pc:docMk/>
          <pc:sldMk cId="982006606" sldId="418"/>
        </pc:sldMkLst>
        <pc:spChg chg="mod">
          <ac:chgData name="Snell, William M." userId="8cfe9859-5b4e-4e71-8055-0467f7200962" providerId="ADAL" clId="{A01720C9-B7E6-4499-8859-5CB7ABD4A0B3}" dt="2022-06-03T15:17:43.743" v="8506" actId="115"/>
          <ac:spMkLst>
            <pc:docMk/>
            <pc:sldMk cId="982006606" sldId="418"/>
            <ac:spMk id="7" creationId="{00000000-0000-0000-0000-000000000000}"/>
          </ac:spMkLst>
        </pc:spChg>
        <pc:spChg chg="mod">
          <ac:chgData name="Snell, William M." userId="8cfe9859-5b4e-4e71-8055-0467f7200962" providerId="ADAL" clId="{A01720C9-B7E6-4499-8859-5CB7ABD4A0B3}" dt="2022-05-24T12:26:41.424" v="3786" actId="20577"/>
          <ac:spMkLst>
            <pc:docMk/>
            <pc:sldMk cId="982006606" sldId="418"/>
            <ac:spMk id="8" creationId="{00000000-0000-0000-0000-000000000000}"/>
          </ac:spMkLst>
        </pc:spChg>
        <pc:spChg chg="mod">
          <ac:chgData name="Snell, William M." userId="8cfe9859-5b4e-4e71-8055-0467f7200962" providerId="ADAL" clId="{A01720C9-B7E6-4499-8859-5CB7ABD4A0B3}" dt="2022-05-24T12:26:49.088" v="3792" actId="20577"/>
          <ac:spMkLst>
            <pc:docMk/>
            <pc:sldMk cId="982006606" sldId="418"/>
            <ac:spMk id="9" creationId="{00000000-0000-0000-0000-000000000000}"/>
          </ac:spMkLst>
        </pc:spChg>
        <pc:spChg chg="mod">
          <ac:chgData name="Snell, William M." userId="8cfe9859-5b4e-4e71-8055-0467f7200962" providerId="ADAL" clId="{A01720C9-B7E6-4499-8859-5CB7ABD4A0B3}" dt="2022-05-24T12:26:26.181" v="3780" actId="20577"/>
          <ac:spMkLst>
            <pc:docMk/>
            <pc:sldMk cId="982006606" sldId="418"/>
            <ac:spMk id="10" creationId="{00000000-0000-0000-0000-000000000000}"/>
          </ac:spMkLst>
        </pc:spChg>
        <pc:spChg chg="del">
          <ac:chgData name="Snell, William M." userId="8cfe9859-5b4e-4e71-8055-0467f7200962" providerId="ADAL" clId="{A01720C9-B7E6-4499-8859-5CB7ABD4A0B3}" dt="2022-05-27T13:31:50.307" v="7716" actId="478"/>
          <ac:spMkLst>
            <pc:docMk/>
            <pc:sldMk cId="982006606" sldId="418"/>
            <ac:spMk id="11" creationId="{00000000-0000-0000-0000-000000000000}"/>
          </ac:spMkLst>
        </pc:spChg>
        <pc:spChg chg="del">
          <ac:chgData name="Snell, William M." userId="8cfe9859-5b4e-4e71-8055-0467f7200962" providerId="ADAL" clId="{A01720C9-B7E6-4499-8859-5CB7ABD4A0B3}" dt="2022-05-23T18:11:31.019" v="2655" actId="478"/>
          <ac:spMkLst>
            <pc:docMk/>
            <pc:sldMk cId="982006606" sldId="418"/>
            <ac:spMk id="14" creationId="{00000000-0000-0000-0000-000000000000}"/>
          </ac:spMkLst>
        </pc:spChg>
        <pc:spChg chg="del">
          <ac:chgData name="Snell, William M." userId="8cfe9859-5b4e-4e71-8055-0467f7200962" providerId="ADAL" clId="{A01720C9-B7E6-4499-8859-5CB7ABD4A0B3}" dt="2022-05-23T18:11:13.455" v="2604" actId="478"/>
          <ac:spMkLst>
            <pc:docMk/>
            <pc:sldMk cId="982006606" sldId="418"/>
            <ac:spMk id="15" creationId="{00000000-0000-0000-0000-000000000000}"/>
          </ac:spMkLst>
        </pc:spChg>
        <pc:graphicFrameChg chg="del">
          <ac:chgData name="Snell, William M." userId="8cfe9859-5b4e-4e71-8055-0467f7200962" providerId="ADAL" clId="{A01720C9-B7E6-4499-8859-5CB7ABD4A0B3}" dt="2022-05-24T12:25:26.636" v="3770" actId="478"/>
          <ac:graphicFrameMkLst>
            <pc:docMk/>
            <pc:sldMk cId="982006606" sldId="418"/>
            <ac:graphicFrameMk id="6" creationId="{00000000-0000-0000-0000-000000000000}"/>
          </ac:graphicFrameMkLst>
        </pc:graphicFrameChg>
        <pc:picChg chg="add del mod">
          <ac:chgData name="Snell, William M." userId="8cfe9859-5b4e-4e71-8055-0467f7200962" providerId="ADAL" clId="{A01720C9-B7E6-4499-8859-5CB7ABD4A0B3}" dt="2022-05-24T12:25:58.432" v="3773" actId="478"/>
          <ac:picMkLst>
            <pc:docMk/>
            <pc:sldMk cId="982006606" sldId="418"/>
            <ac:picMk id="2" creationId="{5E5C78F9-29C6-383D-9DCB-D85AD740E9B9}"/>
          </ac:picMkLst>
        </pc:picChg>
        <pc:picChg chg="add del mod">
          <ac:chgData name="Snell, William M." userId="8cfe9859-5b4e-4e71-8055-0467f7200962" providerId="ADAL" clId="{A01720C9-B7E6-4499-8859-5CB7ABD4A0B3}" dt="2022-06-03T15:11:03.116" v="8483" actId="478"/>
          <ac:picMkLst>
            <pc:docMk/>
            <pc:sldMk cId="982006606" sldId="418"/>
            <ac:picMk id="2" creationId="{CD9A6EAD-3F6D-2B4C-EC9E-BB24EDAB1C49}"/>
          </ac:picMkLst>
        </pc:picChg>
        <pc:picChg chg="add del mod">
          <ac:chgData name="Snell, William M." userId="8cfe9859-5b4e-4e71-8055-0467f7200962" providerId="ADAL" clId="{A01720C9-B7E6-4499-8859-5CB7ABD4A0B3}" dt="2022-05-27T13:31:00.696" v="7713" actId="478"/>
          <ac:picMkLst>
            <pc:docMk/>
            <pc:sldMk cId="982006606" sldId="418"/>
            <ac:picMk id="4" creationId="{35DBE3CC-D91E-2198-8300-BBBF38D5FDBF}"/>
          </ac:picMkLst>
        </pc:picChg>
        <pc:picChg chg="add mod">
          <ac:chgData name="Snell, William M." userId="8cfe9859-5b4e-4e71-8055-0467f7200962" providerId="ADAL" clId="{A01720C9-B7E6-4499-8859-5CB7ABD4A0B3}" dt="2022-06-03T15:14:44.017" v="8491" actId="1076"/>
          <ac:picMkLst>
            <pc:docMk/>
            <pc:sldMk cId="982006606" sldId="418"/>
            <ac:picMk id="11" creationId="{F8A91A94-D29A-4B4B-EB9D-55722B780566}"/>
          </ac:picMkLst>
        </pc:picChg>
      </pc:sldChg>
      <pc:sldChg chg="addSp delSp modSp mod modAnim">
        <pc:chgData name="Snell, William M." userId="8cfe9859-5b4e-4e71-8055-0467f7200962" providerId="ADAL" clId="{A01720C9-B7E6-4499-8859-5CB7ABD4A0B3}" dt="2022-06-03T15:16:59.528" v="8502" actId="115"/>
        <pc:sldMkLst>
          <pc:docMk/>
          <pc:sldMk cId="2343133332" sldId="419"/>
        </pc:sldMkLst>
        <pc:spChg chg="mod">
          <ac:chgData name="Snell, William M." userId="8cfe9859-5b4e-4e71-8055-0467f7200962" providerId="ADAL" clId="{A01720C9-B7E6-4499-8859-5CB7ABD4A0B3}" dt="2022-06-03T15:16:59.528" v="8502" actId="115"/>
          <ac:spMkLst>
            <pc:docMk/>
            <pc:sldMk cId="2343133332" sldId="419"/>
            <ac:spMk id="7" creationId="{00000000-0000-0000-0000-000000000000}"/>
          </ac:spMkLst>
        </pc:spChg>
        <pc:spChg chg="del">
          <ac:chgData name="Snell, William M." userId="8cfe9859-5b4e-4e71-8055-0467f7200962" providerId="ADAL" clId="{A01720C9-B7E6-4499-8859-5CB7ABD4A0B3}" dt="2022-05-23T18:10:29.363" v="2567" actId="478"/>
          <ac:spMkLst>
            <pc:docMk/>
            <pc:sldMk cId="2343133332" sldId="419"/>
            <ac:spMk id="8" creationId="{00000000-0000-0000-0000-000000000000}"/>
          </ac:spMkLst>
        </pc:spChg>
        <pc:spChg chg="del">
          <ac:chgData name="Snell, William M." userId="8cfe9859-5b4e-4e71-8055-0467f7200962" providerId="ADAL" clId="{A01720C9-B7E6-4499-8859-5CB7ABD4A0B3}" dt="2022-05-23T18:10:29.363" v="2567" actId="478"/>
          <ac:spMkLst>
            <pc:docMk/>
            <pc:sldMk cId="2343133332" sldId="419"/>
            <ac:spMk id="9" creationId="{00000000-0000-0000-0000-000000000000}"/>
          </ac:spMkLst>
        </pc:spChg>
        <pc:spChg chg="del">
          <ac:chgData name="Snell, William M." userId="8cfe9859-5b4e-4e71-8055-0467f7200962" providerId="ADAL" clId="{A01720C9-B7E6-4499-8859-5CB7ABD4A0B3}" dt="2022-05-23T18:10:29.363" v="2567" actId="478"/>
          <ac:spMkLst>
            <pc:docMk/>
            <pc:sldMk cId="2343133332" sldId="419"/>
            <ac:spMk id="10" creationId="{00000000-0000-0000-0000-000000000000}"/>
          </ac:spMkLst>
        </pc:spChg>
        <pc:spChg chg="mod">
          <ac:chgData name="Snell, William M." userId="8cfe9859-5b4e-4e71-8055-0467f7200962" providerId="ADAL" clId="{A01720C9-B7E6-4499-8859-5CB7ABD4A0B3}" dt="2022-06-03T15:15:57.014" v="8496" actId="207"/>
          <ac:spMkLst>
            <pc:docMk/>
            <pc:sldMk cId="2343133332" sldId="419"/>
            <ac:spMk id="11" creationId="{00000000-0000-0000-0000-000000000000}"/>
          </ac:spMkLst>
        </pc:spChg>
        <pc:spChg chg="mod">
          <ac:chgData name="Snell, William M." userId="8cfe9859-5b4e-4e71-8055-0467f7200962" providerId="ADAL" clId="{A01720C9-B7E6-4499-8859-5CB7ABD4A0B3}" dt="2022-06-03T15:16:01.273" v="8497" actId="207"/>
          <ac:spMkLst>
            <pc:docMk/>
            <pc:sldMk cId="2343133332" sldId="419"/>
            <ac:spMk id="12" creationId="{00000000-0000-0000-0000-000000000000}"/>
          </ac:spMkLst>
        </pc:spChg>
        <pc:spChg chg="del">
          <ac:chgData name="Snell, William M." userId="8cfe9859-5b4e-4e71-8055-0467f7200962" providerId="ADAL" clId="{A01720C9-B7E6-4499-8859-5CB7ABD4A0B3}" dt="2022-05-27T13:26:35.092" v="7645" actId="478"/>
          <ac:spMkLst>
            <pc:docMk/>
            <pc:sldMk cId="2343133332" sldId="419"/>
            <ac:spMk id="13" creationId="{00000000-0000-0000-0000-000000000000}"/>
          </ac:spMkLst>
        </pc:spChg>
        <pc:spChg chg="add mod">
          <ac:chgData name="Snell, William M." userId="8cfe9859-5b4e-4e71-8055-0467f7200962" providerId="ADAL" clId="{A01720C9-B7E6-4499-8859-5CB7ABD4A0B3}" dt="2022-05-23T18:10:53.358" v="2602" actId="1076"/>
          <ac:spMkLst>
            <pc:docMk/>
            <pc:sldMk cId="2343133332" sldId="419"/>
            <ac:spMk id="15" creationId="{01BA0967-6EB2-5B41-7F07-D12205008FC1}"/>
          </ac:spMkLst>
        </pc:spChg>
        <pc:graphicFrameChg chg="del">
          <ac:chgData name="Snell, William M." userId="8cfe9859-5b4e-4e71-8055-0467f7200962" providerId="ADAL" clId="{A01720C9-B7E6-4499-8859-5CB7ABD4A0B3}" dt="2022-05-24T12:24:03.759" v="3758" actId="478"/>
          <ac:graphicFrameMkLst>
            <pc:docMk/>
            <pc:sldMk cId="2343133332" sldId="419"/>
            <ac:graphicFrameMk id="14" creationId="{0242A2EB-2045-F6DB-97A1-C1E08CED5C6C}"/>
          </ac:graphicFrameMkLst>
        </pc:graphicFrameChg>
        <pc:picChg chg="add del mod">
          <ac:chgData name="Snell, William M." userId="8cfe9859-5b4e-4e71-8055-0467f7200962" providerId="ADAL" clId="{A01720C9-B7E6-4499-8859-5CB7ABD4A0B3}" dt="2022-05-27T13:26:06.594" v="7642" actId="478"/>
          <ac:picMkLst>
            <pc:docMk/>
            <pc:sldMk cId="2343133332" sldId="419"/>
            <ac:picMk id="2" creationId="{1115AB6D-4968-AFB3-D669-862C93D8FE5A}"/>
          </ac:picMkLst>
        </pc:picChg>
        <pc:picChg chg="add del">
          <ac:chgData name="Snell, William M." userId="8cfe9859-5b4e-4e71-8055-0467f7200962" providerId="ADAL" clId="{A01720C9-B7E6-4499-8859-5CB7ABD4A0B3}" dt="2022-05-24T12:23:50.584" v="3756"/>
          <ac:picMkLst>
            <pc:docMk/>
            <pc:sldMk cId="2343133332" sldId="419"/>
            <ac:picMk id="2" creationId="{156AB90C-3D6E-7FFD-66B8-9C43C974FF9B}"/>
          </ac:picMkLst>
        </pc:picChg>
        <pc:picChg chg="add del mod">
          <ac:chgData name="Snell, William M." userId="8cfe9859-5b4e-4e71-8055-0467f7200962" providerId="ADAL" clId="{A01720C9-B7E6-4499-8859-5CB7ABD4A0B3}" dt="2022-06-03T15:14:57.930" v="8493" actId="478"/>
          <ac:picMkLst>
            <pc:docMk/>
            <pc:sldMk cId="2343133332" sldId="419"/>
            <ac:picMk id="2" creationId="{55C109F0-D2E5-1EA6-BC31-2B0B61B6E5ED}"/>
          </ac:picMkLst>
        </pc:picChg>
        <pc:picChg chg="add del mod">
          <ac:chgData name="Snell, William M." userId="8cfe9859-5b4e-4e71-8055-0467f7200962" providerId="ADAL" clId="{A01720C9-B7E6-4499-8859-5CB7ABD4A0B3}" dt="2022-05-27T13:22:54.126" v="7615" actId="478"/>
          <ac:picMkLst>
            <pc:docMk/>
            <pc:sldMk cId="2343133332" sldId="419"/>
            <ac:picMk id="4" creationId="{EFCC3B22-87FB-5275-869B-E2A85C12D212}"/>
          </ac:picMkLst>
        </pc:picChg>
        <pc:picChg chg="add del mod">
          <ac:chgData name="Snell, William M." userId="8cfe9859-5b4e-4e71-8055-0467f7200962" providerId="ADAL" clId="{A01720C9-B7E6-4499-8859-5CB7ABD4A0B3}" dt="2022-05-27T13:28:15.642" v="7677" actId="478"/>
          <ac:picMkLst>
            <pc:docMk/>
            <pc:sldMk cId="2343133332" sldId="419"/>
            <ac:picMk id="5" creationId="{A484B0AE-FB66-D423-5DB2-09C13AE1F816}"/>
          </ac:picMkLst>
        </pc:picChg>
        <pc:picChg chg="add del mod">
          <ac:chgData name="Snell, William M." userId="8cfe9859-5b4e-4e71-8055-0467f7200962" providerId="ADAL" clId="{A01720C9-B7E6-4499-8859-5CB7ABD4A0B3}" dt="2022-06-03T15:10:57.081" v="8482" actId="478"/>
          <ac:picMkLst>
            <pc:docMk/>
            <pc:sldMk cId="2343133332" sldId="419"/>
            <ac:picMk id="6" creationId="{3C0E62B6-4B6E-6C96-8BEC-4A6F4557AA5F}"/>
          </ac:picMkLst>
        </pc:picChg>
        <pc:picChg chg="add mod">
          <ac:chgData name="Snell, William M." userId="8cfe9859-5b4e-4e71-8055-0467f7200962" providerId="ADAL" clId="{A01720C9-B7E6-4499-8859-5CB7ABD4A0B3}" dt="2022-06-03T15:14:55.129" v="8492"/>
          <ac:picMkLst>
            <pc:docMk/>
            <pc:sldMk cId="2343133332" sldId="419"/>
            <ac:picMk id="9" creationId="{D19ABA37-EB35-0DF3-6613-E60902727E12}"/>
          </ac:picMkLst>
        </pc:picChg>
      </pc:sldChg>
      <pc:sldChg chg="addSp delSp modSp new mod">
        <pc:chgData name="Snell, William M." userId="8cfe9859-5b4e-4e71-8055-0467f7200962" providerId="ADAL" clId="{A01720C9-B7E6-4499-8859-5CB7ABD4A0B3}" dt="2022-06-03T15:19:53.572" v="8526" actId="1076"/>
        <pc:sldMkLst>
          <pc:docMk/>
          <pc:sldMk cId="375170687" sldId="420"/>
        </pc:sldMkLst>
        <pc:spChg chg="add mod">
          <ac:chgData name="Snell, William M." userId="8cfe9859-5b4e-4e71-8055-0467f7200962" providerId="ADAL" clId="{A01720C9-B7E6-4499-8859-5CB7ABD4A0B3}" dt="2022-06-03T15:19:00.139" v="8523" actId="692"/>
          <ac:spMkLst>
            <pc:docMk/>
            <pc:sldMk cId="375170687" sldId="420"/>
            <ac:spMk id="2" creationId="{837AC7E6-335D-C025-3A8C-7DE7CA50880B}"/>
          </ac:spMkLst>
        </pc:spChg>
        <pc:spChg chg="del">
          <ac:chgData name="Snell, William M." userId="8cfe9859-5b4e-4e71-8055-0467f7200962" providerId="ADAL" clId="{A01720C9-B7E6-4499-8859-5CB7ABD4A0B3}" dt="2022-05-23T18:31:47.163" v="2732" actId="478"/>
          <ac:spMkLst>
            <pc:docMk/>
            <pc:sldMk cId="375170687" sldId="420"/>
            <ac:spMk id="2" creationId="{A920E74E-92D8-CD82-9356-173DB7EFFE28}"/>
          </ac:spMkLst>
        </pc:spChg>
        <pc:spChg chg="mod">
          <ac:chgData name="Snell, William M." userId="8cfe9859-5b4e-4e71-8055-0467f7200962" providerId="ADAL" clId="{A01720C9-B7E6-4499-8859-5CB7ABD4A0B3}" dt="2022-06-03T15:19:16.723" v="8524" actId="207"/>
          <ac:spMkLst>
            <pc:docMk/>
            <pc:sldMk cId="375170687" sldId="420"/>
            <ac:spMk id="3" creationId="{C43B00AA-51C8-1FDA-4F73-B1173C7ADFC9}"/>
          </ac:spMkLst>
        </pc:spChg>
        <pc:spChg chg="add mod">
          <ac:chgData name="Snell, William M." userId="8cfe9859-5b4e-4e71-8055-0467f7200962" providerId="ADAL" clId="{A01720C9-B7E6-4499-8859-5CB7ABD4A0B3}" dt="2022-06-03T15:19:53.572" v="8526" actId="1076"/>
          <ac:spMkLst>
            <pc:docMk/>
            <pc:sldMk cId="375170687" sldId="420"/>
            <ac:spMk id="5" creationId="{6C7453FB-AAD3-AF9B-3BE3-7C47C500C77D}"/>
          </ac:spMkLst>
        </pc:spChg>
        <pc:picChg chg="add mod">
          <ac:chgData name="Snell, William M." userId="8cfe9859-5b4e-4e71-8055-0467f7200962" providerId="ADAL" clId="{A01720C9-B7E6-4499-8859-5CB7ABD4A0B3}" dt="2022-05-24T12:34:18.627" v="3835" actId="14100"/>
          <ac:picMkLst>
            <pc:docMk/>
            <pc:sldMk cId="375170687" sldId="420"/>
            <ac:picMk id="1026" creationId="{86CE50AE-E3AC-0A2B-8650-D7896FA6CCE2}"/>
          </ac:picMkLst>
        </pc:picChg>
      </pc:sldChg>
      <pc:sldChg chg="addSp delSp modSp new del mod">
        <pc:chgData name="Snell, William M." userId="8cfe9859-5b4e-4e71-8055-0467f7200962" providerId="ADAL" clId="{A01720C9-B7E6-4499-8859-5CB7ABD4A0B3}" dt="2022-05-26T14:52:56.784" v="5848" actId="47"/>
        <pc:sldMkLst>
          <pc:docMk/>
          <pc:sldMk cId="1364756397" sldId="421"/>
        </pc:sldMkLst>
        <pc:spChg chg="add del mod">
          <ac:chgData name="Snell, William M." userId="8cfe9859-5b4e-4e71-8055-0467f7200962" providerId="ADAL" clId="{A01720C9-B7E6-4499-8859-5CB7ABD4A0B3}" dt="2022-05-26T14:41:45.489" v="5374" actId="21"/>
          <ac:spMkLst>
            <pc:docMk/>
            <pc:sldMk cId="1364756397" sldId="421"/>
            <ac:spMk id="6" creationId="{B3ACE431-75E7-C66D-0363-9D4CC39BB8B4}"/>
          </ac:spMkLst>
        </pc:spChg>
        <pc:spChg chg="add del">
          <ac:chgData name="Snell, William M." userId="8cfe9859-5b4e-4e71-8055-0467f7200962" providerId="ADAL" clId="{A01720C9-B7E6-4499-8859-5CB7ABD4A0B3}" dt="2022-05-23T19:25:43.322" v="3441" actId="478"/>
          <ac:spMkLst>
            <pc:docMk/>
            <pc:sldMk cId="1364756397" sldId="421"/>
            <ac:spMk id="8" creationId="{C48B521E-F1BE-7392-6CB1-7D891C7BB3CA}"/>
          </ac:spMkLst>
        </pc:spChg>
        <pc:picChg chg="add del">
          <ac:chgData name="Snell, William M." userId="8cfe9859-5b4e-4e71-8055-0467f7200962" providerId="ADAL" clId="{A01720C9-B7E6-4499-8859-5CB7ABD4A0B3}" dt="2022-05-23T19:30:53.308" v="3443" actId="478"/>
          <ac:picMkLst>
            <pc:docMk/>
            <pc:sldMk cId="1364756397" sldId="421"/>
            <ac:picMk id="4" creationId="{F65771AD-354C-1A03-F907-9F80C05895F1}"/>
          </ac:picMkLst>
        </pc:picChg>
        <pc:picChg chg="add del mod">
          <ac:chgData name="Snell, William M." userId="8cfe9859-5b4e-4e71-8055-0467f7200962" providerId="ADAL" clId="{A01720C9-B7E6-4499-8859-5CB7ABD4A0B3}" dt="2022-05-23T19:31:03.545" v="3447" actId="21"/>
          <ac:picMkLst>
            <pc:docMk/>
            <pc:sldMk cId="1364756397" sldId="421"/>
            <ac:picMk id="9" creationId="{232F182F-9030-87F8-9A83-0914AA955080}"/>
          </ac:picMkLst>
        </pc:picChg>
      </pc:sldChg>
      <pc:sldChg chg="addSp delSp modSp new mod ord modAnim">
        <pc:chgData name="Snell, William M." userId="8cfe9859-5b4e-4e71-8055-0467f7200962" providerId="ADAL" clId="{A01720C9-B7E6-4499-8859-5CB7ABD4A0B3}" dt="2022-05-27T13:50:50.670" v="7844" actId="20577"/>
        <pc:sldMkLst>
          <pc:docMk/>
          <pc:sldMk cId="587243210" sldId="422"/>
        </pc:sldMkLst>
        <pc:spChg chg="add del mod">
          <ac:chgData name="Snell, William M." userId="8cfe9859-5b4e-4e71-8055-0467f7200962" providerId="ADAL" clId="{A01720C9-B7E6-4499-8859-5CB7ABD4A0B3}" dt="2022-05-23T19:32:30.750" v="3463"/>
          <ac:spMkLst>
            <pc:docMk/>
            <pc:sldMk cId="587243210" sldId="422"/>
            <ac:spMk id="2" creationId="{496D0470-D895-43A8-E7A7-A10424D59EAA}"/>
          </ac:spMkLst>
        </pc:spChg>
        <pc:spChg chg="add mod">
          <ac:chgData name="Snell, William M." userId="8cfe9859-5b4e-4e71-8055-0467f7200962" providerId="ADAL" clId="{A01720C9-B7E6-4499-8859-5CB7ABD4A0B3}" dt="2022-05-26T14:45:57.147" v="5427" actId="113"/>
          <ac:spMkLst>
            <pc:docMk/>
            <pc:sldMk cId="587243210" sldId="422"/>
            <ac:spMk id="3" creationId="{509C703C-0E58-9A38-195D-FD548E199F72}"/>
          </ac:spMkLst>
        </pc:spChg>
        <pc:spChg chg="add mod">
          <ac:chgData name="Snell, William M." userId="8cfe9859-5b4e-4e71-8055-0467f7200962" providerId="ADAL" clId="{A01720C9-B7E6-4499-8859-5CB7ABD4A0B3}" dt="2022-05-27T13:49:12.054" v="7833" actId="20577"/>
          <ac:spMkLst>
            <pc:docMk/>
            <pc:sldMk cId="587243210" sldId="422"/>
            <ac:spMk id="4" creationId="{80271024-B9C4-34D7-EA79-7C83B37E939A}"/>
          </ac:spMkLst>
        </pc:spChg>
        <pc:spChg chg="add mod">
          <ac:chgData name="Snell, William M." userId="8cfe9859-5b4e-4e71-8055-0467f7200962" providerId="ADAL" clId="{A01720C9-B7E6-4499-8859-5CB7ABD4A0B3}" dt="2022-05-27T13:50:50.670" v="7844" actId="20577"/>
          <ac:spMkLst>
            <pc:docMk/>
            <pc:sldMk cId="587243210" sldId="422"/>
            <ac:spMk id="6" creationId="{3A6B7AB9-FCC1-0EAE-865C-4B0CEACE6A2C}"/>
          </ac:spMkLst>
        </pc:spChg>
        <pc:spChg chg="add mod">
          <ac:chgData name="Snell, William M." userId="8cfe9859-5b4e-4e71-8055-0467f7200962" providerId="ADAL" clId="{A01720C9-B7E6-4499-8859-5CB7ABD4A0B3}" dt="2022-05-26T14:41:51.293" v="5376" actId="1076"/>
          <ac:spMkLst>
            <pc:docMk/>
            <pc:sldMk cId="587243210" sldId="422"/>
            <ac:spMk id="7" creationId="{9B731A7E-E095-E2EF-FD30-22FDE9208D20}"/>
          </ac:spMkLst>
        </pc:spChg>
        <pc:spChg chg="add mod">
          <ac:chgData name="Snell, William M." userId="8cfe9859-5b4e-4e71-8055-0467f7200962" providerId="ADAL" clId="{A01720C9-B7E6-4499-8859-5CB7ABD4A0B3}" dt="2022-05-26T14:52:28.108" v="5845" actId="1076"/>
          <ac:spMkLst>
            <pc:docMk/>
            <pc:sldMk cId="587243210" sldId="422"/>
            <ac:spMk id="8" creationId="{02F00AAC-A00A-74B2-0879-976E60504550}"/>
          </ac:spMkLst>
        </pc:spChg>
        <pc:spChg chg="add del mod">
          <ac:chgData name="Snell, William M." userId="8cfe9859-5b4e-4e71-8055-0467f7200962" providerId="ADAL" clId="{A01720C9-B7E6-4499-8859-5CB7ABD4A0B3}" dt="2022-05-23T19:32:29.801" v="3462" actId="21"/>
          <ac:spMkLst>
            <pc:docMk/>
            <pc:sldMk cId="587243210" sldId="422"/>
            <ac:spMk id="11" creationId="{CB28D671-0CBC-40BA-2F53-59787D642057}"/>
          </ac:spMkLst>
        </pc:spChg>
        <pc:spChg chg="add del mod">
          <ac:chgData name="Snell, William M." userId="8cfe9859-5b4e-4e71-8055-0467f7200962" providerId="ADAL" clId="{A01720C9-B7E6-4499-8859-5CB7ABD4A0B3}" dt="2022-05-23T19:32:28.883" v="3460"/>
          <ac:spMkLst>
            <pc:docMk/>
            <pc:sldMk cId="587243210" sldId="422"/>
            <ac:spMk id="12" creationId="{CAC2E968-E67A-0BBA-71ED-0C4AE1DEB064}"/>
          </ac:spMkLst>
        </pc:spChg>
        <pc:picChg chg="add mod">
          <ac:chgData name="Snell, William M." userId="8cfe9859-5b4e-4e71-8055-0467f7200962" providerId="ADAL" clId="{A01720C9-B7E6-4499-8859-5CB7ABD4A0B3}" dt="2022-05-23T19:34:36.744" v="3598" actId="1076"/>
          <ac:picMkLst>
            <pc:docMk/>
            <pc:sldMk cId="587243210" sldId="422"/>
            <ac:picMk id="9" creationId="{3F338EB4-E42E-6379-9EA0-941980AA5083}"/>
          </ac:picMkLst>
        </pc:picChg>
      </pc:sldChg>
      <pc:sldChg chg="addSp delSp modSp del mod">
        <pc:chgData name="Snell, William M." userId="8cfe9859-5b4e-4e71-8055-0467f7200962" providerId="ADAL" clId="{A01720C9-B7E6-4499-8859-5CB7ABD4A0B3}" dt="2022-05-31T12:43:26.894" v="8066" actId="47"/>
        <pc:sldMkLst>
          <pc:docMk/>
          <pc:sldMk cId="3432186986" sldId="423"/>
        </pc:sldMkLst>
        <pc:spChg chg="mod">
          <ac:chgData name="Snell, William M." userId="8cfe9859-5b4e-4e71-8055-0467f7200962" providerId="ADAL" clId="{A01720C9-B7E6-4499-8859-5CB7ABD4A0B3}" dt="2022-05-27T12:58:01.180" v="7566" actId="6549"/>
          <ac:spMkLst>
            <pc:docMk/>
            <pc:sldMk cId="3432186986" sldId="423"/>
            <ac:spMk id="7" creationId="{00000000-0000-0000-0000-000000000000}"/>
          </ac:spMkLst>
        </pc:spChg>
        <pc:spChg chg="mod">
          <ac:chgData name="Snell, William M." userId="8cfe9859-5b4e-4e71-8055-0467f7200962" providerId="ADAL" clId="{A01720C9-B7E6-4499-8859-5CB7ABD4A0B3}" dt="2022-05-27T12:59:02.596" v="7591" actId="20577"/>
          <ac:spMkLst>
            <pc:docMk/>
            <pc:sldMk cId="3432186986" sldId="423"/>
            <ac:spMk id="9" creationId="{00000000-0000-0000-0000-000000000000}"/>
          </ac:spMkLst>
        </pc:spChg>
        <pc:spChg chg="del mod">
          <ac:chgData name="Snell, William M." userId="8cfe9859-5b4e-4e71-8055-0467f7200962" providerId="ADAL" clId="{A01720C9-B7E6-4499-8859-5CB7ABD4A0B3}" dt="2022-05-24T12:19:57.944" v="3736" actId="478"/>
          <ac:spMkLst>
            <pc:docMk/>
            <pc:sldMk cId="3432186986" sldId="423"/>
            <ac:spMk id="11" creationId="{00000000-0000-0000-0000-000000000000}"/>
          </ac:spMkLst>
        </pc:spChg>
        <pc:spChg chg="del">
          <ac:chgData name="Snell, William M." userId="8cfe9859-5b4e-4e71-8055-0467f7200962" providerId="ADAL" clId="{A01720C9-B7E6-4499-8859-5CB7ABD4A0B3}" dt="2022-05-24T12:16:24.886" v="3714" actId="478"/>
          <ac:spMkLst>
            <pc:docMk/>
            <pc:sldMk cId="3432186986" sldId="423"/>
            <ac:spMk id="14" creationId="{00000000-0000-0000-0000-000000000000}"/>
          </ac:spMkLst>
        </pc:spChg>
        <pc:graphicFrameChg chg="del">
          <ac:chgData name="Snell, William M." userId="8cfe9859-5b4e-4e71-8055-0467f7200962" providerId="ADAL" clId="{A01720C9-B7E6-4499-8859-5CB7ABD4A0B3}" dt="2022-05-24T12:16:09.012" v="3711" actId="478"/>
          <ac:graphicFrameMkLst>
            <pc:docMk/>
            <pc:sldMk cId="3432186986" sldId="423"/>
            <ac:graphicFrameMk id="6" creationId="{00000000-0000-0000-0000-000000000000}"/>
          </ac:graphicFrameMkLst>
        </pc:graphicFrameChg>
        <pc:graphicFrameChg chg="add del mod">
          <ac:chgData name="Snell, William M." userId="8cfe9859-5b4e-4e71-8055-0467f7200962" providerId="ADAL" clId="{A01720C9-B7E6-4499-8859-5CB7ABD4A0B3}" dt="2022-05-24T12:15:01.683" v="3708" actId="478"/>
          <ac:graphicFrameMkLst>
            <pc:docMk/>
            <pc:sldMk cId="3432186986" sldId="423"/>
            <ac:graphicFrameMk id="10" creationId="{BD9BB7D7-563F-455C-8F0F-4B95B9797418}"/>
          </ac:graphicFrameMkLst>
        </pc:graphicFrameChg>
        <pc:graphicFrameChg chg="add del mod ord">
          <ac:chgData name="Snell, William M." userId="8cfe9859-5b4e-4e71-8055-0467f7200962" providerId="ADAL" clId="{A01720C9-B7E6-4499-8859-5CB7ABD4A0B3}" dt="2022-05-24T12:20:07.816" v="3739" actId="478"/>
          <ac:graphicFrameMkLst>
            <pc:docMk/>
            <pc:sldMk cId="3432186986" sldId="423"/>
            <ac:graphicFrameMk id="13" creationId="{BD9BB7D7-563F-455C-8F0F-4B95B9797418}"/>
          </ac:graphicFrameMkLst>
        </pc:graphicFrameChg>
        <pc:graphicFrameChg chg="add mod">
          <ac:chgData name="Snell, William M." userId="8cfe9859-5b4e-4e71-8055-0467f7200962" providerId="ADAL" clId="{A01720C9-B7E6-4499-8859-5CB7ABD4A0B3}" dt="2022-05-27T13:29:08.975" v="7693" actId="692"/>
          <ac:graphicFrameMkLst>
            <pc:docMk/>
            <pc:sldMk cId="3432186986" sldId="423"/>
            <ac:graphicFrameMk id="15" creationId="{BD9BB7D7-563F-455C-8F0F-4B95B9797418}"/>
          </ac:graphicFrameMkLst>
        </pc:graphicFrameChg>
        <pc:picChg chg="del">
          <ac:chgData name="Snell, William M." userId="8cfe9859-5b4e-4e71-8055-0467f7200962" providerId="ADAL" clId="{A01720C9-B7E6-4499-8859-5CB7ABD4A0B3}" dt="2022-05-24T12:20:00.030" v="3737" actId="478"/>
          <ac:picMkLst>
            <pc:docMk/>
            <pc:sldMk cId="3432186986" sldId="423"/>
            <ac:picMk id="2" creationId="{00000000-0000-0000-0000-000000000000}"/>
          </ac:picMkLst>
        </pc:picChg>
        <pc:picChg chg="del">
          <ac:chgData name="Snell, William M." userId="8cfe9859-5b4e-4e71-8055-0467f7200962" providerId="ADAL" clId="{A01720C9-B7E6-4499-8859-5CB7ABD4A0B3}" dt="2022-05-24T12:20:01.866" v="3738" actId="478"/>
          <ac:picMkLst>
            <pc:docMk/>
            <pc:sldMk cId="3432186986" sldId="423"/>
            <ac:picMk id="12" creationId="{00000000-0000-0000-0000-000000000000}"/>
          </ac:picMkLst>
        </pc:picChg>
      </pc:sldChg>
      <pc:sldChg chg="add modAnim">
        <pc:chgData name="Snell, William M." userId="8cfe9859-5b4e-4e71-8055-0467f7200962" providerId="ADAL" clId="{A01720C9-B7E6-4499-8859-5CB7ABD4A0B3}" dt="2022-05-24T13:05:45.874" v="3996"/>
        <pc:sldMkLst>
          <pc:docMk/>
          <pc:sldMk cId="3817437432" sldId="424"/>
        </pc:sldMkLst>
      </pc:sldChg>
      <pc:sldChg chg="delSp modSp add del mod setBg delAnim">
        <pc:chgData name="Snell, William M." userId="8cfe9859-5b4e-4e71-8055-0467f7200962" providerId="ADAL" clId="{A01720C9-B7E6-4499-8859-5CB7ABD4A0B3}" dt="2022-05-26T17:25:22.889" v="7326"/>
        <pc:sldMkLst>
          <pc:docMk/>
          <pc:sldMk cId="323433735" sldId="425"/>
        </pc:sldMkLst>
        <pc:spChg chg="del">
          <ac:chgData name="Snell, William M." userId="8cfe9859-5b4e-4e71-8055-0467f7200962" providerId="ADAL" clId="{A01720C9-B7E6-4499-8859-5CB7ABD4A0B3}" dt="2022-05-24T12:49:00.731" v="3873" actId="478"/>
          <ac:spMkLst>
            <pc:docMk/>
            <pc:sldMk cId="323433735" sldId="425"/>
            <ac:spMk id="7" creationId="{00000000-0000-0000-0000-000000000000}"/>
          </ac:spMkLst>
        </pc:spChg>
        <pc:spChg chg="mod">
          <ac:chgData name="Snell, William M." userId="8cfe9859-5b4e-4e71-8055-0467f7200962" providerId="ADAL" clId="{A01720C9-B7E6-4499-8859-5CB7ABD4A0B3}" dt="2022-05-26T15:04:42.032" v="6422" actId="1076"/>
          <ac:spMkLst>
            <pc:docMk/>
            <pc:sldMk cId="323433735" sldId="425"/>
            <ac:spMk id="9" creationId="{00000000-0000-0000-0000-000000000000}"/>
          </ac:spMkLst>
        </pc:spChg>
        <pc:graphicFrameChg chg="mod">
          <ac:chgData name="Snell, William M." userId="8cfe9859-5b4e-4e71-8055-0467f7200962" providerId="ADAL" clId="{A01720C9-B7E6-4499-8859-5CB7ABD4A0B3}" dt="2022-05-26T17:25:22.889" v="7326"/>
          <ac:graphicFrameMkLst>
            <pc:docMk/>
            <pc:sldMk cId="323433735" sldId="425"/>
            <ac:graphicFrameMk id="6" creationId="{00000000-0000-0000-0000-000000000000}"/>
          </ac:graphicFrameMkLst>
        </pc:graphicFrameChg>
      </pc:sldChg>
      <pc:sldChg chg="addSp delSp modSp mod delAnim modAnim">
        <pc:chgData name="Snell, William M." userId="8cfe9859-5b4e-4e71-8055-0467f7200962" providerId="ADAL" clId="{A01720C9-B7E6-4499-8859-5CB7ABD4A0B3}" dt="2022-05-31T12:17:46.246" v="8053" actId="207"/>
        <pc:sldMkLst>
          <pc:docMk/>
          <pc:sldMk cId="1751404501" sldId="426"/>
        </pc:sldMkLst>
        <pc:spChg chg="mod">
          <ac:chgData name="Snell, William M." userId="8cfe9859-5b4e-4e71-8055-0467f7200962" providerId="ADAL" clId="{A01720C9-B7E6-4499-8859-5CB7ABD4A0B3}" dt="2022-05-31T12:11:23.612" v="7922" actId="20577"/>
          <ac:spMkLst>
            <pc:docMk/>
            <pc:sldMk cId="1751404501" sldId="426"/>
            <ac:spMk id="15" creationId="{00000000-0000-0000-0000-000000000000}"/>
          </ac:spMkLst>
        </pc:spChg>
        <pc:spChg chg="add mod">
          <ac:chgData name="Snell, William M." userId="8cfe9859-5b4e-4e71-8055-0467f7200962" providerId="ADAL" clId="{A01720C9-B7E6-4499-8859-5CB7ABD4A0B3}" dt="2022-05-31T12:17:42.577" v="8052" actId="207"/>
          <ac:spMkLst>
            <pc:docMk/>
            <pc:sldMk cId="1751404501" sldId="426"/>
            <ac:spMk id="20" creationId="{D60326E4-D172-DEB8-E81A-E28D4ABAFB63}"/>
          </ac:spMkLst>
        </pc:spChg>
        <pc:spChg chg="add mod">
          <ac:chgData name="Snell, William M." userId="8cfe9859-5b4e-4e71-8055-0467f7200962" providerId="ADAL" clId="{A01720C9-B7E6-4499-8859-5CB7ABD4A0B3}" dt="2022-05-31T12:17:46.246" v="8053" actId="207"/>
          <ac:spMkLst>
            <pc:docMk/>
            <pc:sldMk cId="1751404501" sldId="426"/>
            <ac:spMk id="21" creationId="{004C3930-D4D3-7B81-1AF7-2170F903323E}"/>
          </ac:spMkLst>
        </pc:spChg>
        <pc:spChg chg="add del mod">
          <ac:chgData name="Snell, William M." userId="8cfe9859-5b4e-4e71-8055-0467f7200962" providerId="ADAL" clId="{A01720C9-B7E6-4499-8859-5CB7ABD4A0B3}" dt="2022-05-24T13:00:48.905" v="3928" actId="478"/>
          <ac:spMkLst>
            <pc:docMk/>
            <pc:sldMk cId="1751404501" sldId="426"/>
            <ac:spMk id="21" creationId="{CC9E5745-BD0E-AB59-8293-34B055BDD10C}"/>
          </ac:spMkLst>
        </pc:spChg>
        <pc:grpChg chg="mod">
          <ac:chgData name="Snell, William M." userId="8cfe9859-5b4e-4e71-8055-0467f7200962" providerId="ADAL" clId="{A01720C9-B7E6-4499-8859-5CB7ABD4A0B3}" dt="2022-05-24T13:03:38.022" v="3986" actId="1076"/>
          <ac:grpSpMkLst>
            <pc:docMk/>
            <pc:sldMk cId="1751404501" sldId="426"/>
            <ac:grpSpMk id="14" creationId="{00000000-0000-0000-0000-000000000000}"/>
          </ac:grpSpMkLst>
        </pc:grpChg>
        <pc:grpChg chg="mod">
          <ac:chgData name="Snell, William M." userId="8cfe9859-5b4e-4e71-8055-0467f7200962" providerId="ADAL" clId="{A01720C9-B7E6-4499-8859-5CB7ABD4A0B3}" dt="2022-05-31T12:17:04.843" v="8049" actId="1076"/>
          <ac:grpSpMkLst>
            <pc:docMk/>
            <pc:sldMk cId="1751404501" sldId="426"/>
            <ac:grpSpMk id="17" creationId="{00000000-0000-0000-0000-000000000000}"/>
          </ac:grpSpMkLst>
        </pc:grpChg>
        <pc:grpChg chg="del mod">
          <ac:chgData name="Snell, William M." userId="8cfe9859-5b4e-4e71-8055-0467f7200962" providerId="ADAL" clId="{A01720C9-B7E6-4499-8859-5CB7ABD4A0B3}" dt="2022-05-24T13:01:42.352" v="3950" actId="478"/>
          <ac:grpSpMkLst>
            <pc:docMk/>
            <pc:sldMk cId="1751404501" sldId="426"/>
            <ac:grpSpMk id="23" creationId="{00000000-0000-0000-0000-000000000000}"/>
          </ac:grpSpMkLst>
        </pc:grpChg>
        <pc:picChg chg="add mod">
          <ac:chgData name="Snell, William M." userId="8cfe9859-5b4e-4e71-8055-0467f7200962" providerId="ADAL" clId="{A01720C9-B7E6-4499-8859-5CB7ABD4A0B3}" dt="2022-05-31T12:14:43.568" v="8029" actId="1076"/>
          <ac:picMkLst>
            <pc:docMk/>
            <pc:sldMk cId="1751404501" sldId="426"/>
            <ac:picMk id="22" creationId="{368B2AEB-9CDA-922D-D57F-4DB07ECDD958}"/>
          </ac:picMkLst>
        </pc:picChg>
        <pc:picChg chg="add mod">
          <ac:chgData name="Snell, William M." userId="8cfe9859-5b4e-4e71-8055-0467f7200962" providerId="ADAL" clId="{A01720C9-B7E6-4499-8859-5CB7ABD4A0B3}" dt="2022-05-31T12:14:48.361" v="8030" actId="1076"/>
          <ac:picMkLst>
            <pc:docMk/>
            <pc:sldMk cId="1751404501" sldId="426"/>
            <ac:picMk id="26" creationId="{06865B13-2F7F-4562-7E3C-D35BDAA4792A}"/>
          </ac:picMkLst>
        </pc:picChg>
      </pc:sldChg>
      <pc:sldChg chg="addSp delSp modSp add mod">
        <pc:chgData name="Snell, William M." userId="8cfe9859-5b4e-4e71-8055-0467f7200962" providerId="ADAL" clId="{A01720C9-B7E6-4499-8859-5CB7ABD4A0B3}" dt="2022-05-26T12:38:53.359" v="4247" actId="113"/>
        <pc:sldMkLst>
          <pc:docMk/>
          <pc:sldMk cId="581065721" sldId="427"/>
        </pc:sldMkLst>
        <pc:spChg chg="del">
          <ac:chgData name="Snell, William M." userId="8cfe9859-5b4e-4e71-8055-0467f7200962" providerId="ADAL" clId="{A01720C9-B7E6-4499-8859-5CB7ABD4A0B3}" dt="2022-05-26T11:58:09.336" v="4000" actId="478"/>
          <ac:spMkLst>
            <pc:docMk/>
            <pc:sldMk cId="581065721" sldId="427"/>
            <ac:spMk id="4" creationId="{00000000-0000-0000-0000-000000000000}"/>
          </ac:spMkLst>
        </pc:spChg>
        <pc:spChg chg="add mod">
          <ac:chgData name="Snell, William M." userId="8cfe9859-5b4e-4e71-8055-0467f7200962" providerId="ADAL" clId="{A01720C9-B7E6-4499-8859-5CB7ABD4A0B3}" dt="2022-05-26T12:30:15.343" v="4126" actId="255"/>
          <ac:spMkLst>
            <pc:docMk/>
            <pc:sldMk cId="581065721" sldId="427"/>
            <ac:spMk id="5" creationId="{E08B7F30-3507-1D04-DB24-ED429C7980DD}"/>
          </ac:spMkLst>
        </pc:spChg>
        <pc:spChg chg="mod">
          <ac:chgData name="Snell, William M." userId="8cfe9859-5b4e-4e71-8055-0467f7200962" providerId="ADAL" clId="{A01720C9-B7E6-4499-8859-5CB7ABD4A0B3}" dt="2022-05-26T12:38:53.359" v="4247" actId="113"/>
          <ac:spMkLst>
            <pc:docMk/>
            <pc:sldMk cId="581065721" sldId="427"/>
            <ac:spMk id="7" creationId="{00000000-0000-0000-0000-000000000000}"/>
          </ac:spMkLst>
        </pc:spChg>
        <pc:spChg chg="add del mod">
          <ac:chgData name="Snell, William M." userId="8cfe9859-5b4e-4e71-8055-0467f7200962" providerId="ADAL" clId="{A01720C9-B7E6-4499-8859-5CB7ABD4A0B3}" dt="2022-05-26T12:36:06.004" v="4238" actId="478"/>
          <ac:spMkLst>
            <pc:docMk/>
            <pc:sldMk cId="581065721" sldId="427"/>
            <ac:spMk id="8" creationId="{B675FA13-8F9E-FA00-ED54-60A5022065A3}"/>
          </ac:spMkLst>
        </pc:spChg>
        <pc:spChg chg="add del mod">
          <ac:chgData name="Snell, William M." userId="8cfe9859-5b4e-4e71-8055-0467f7200962" providerId="ADAL" clId="{A01720C9-B7E6-4499-8859-5CB7ABD4A0B3}" dt="2022-05-26T12:36:11.493" v="4239" actId="478"/>
          <ac:spMkLst>
            <pc:docMk/>
            <pc:sldMk cId="581065721" sldId="427"/>
            <ac:spMk id="9" creationId="{F3AE9914-8054-2AF2-58E2-4EB3B2C75152}"/>
          </ac:spMkLst>
        </pc:spChg>
        <pc:graphicFrameChg chg="del">
          <ac:chgData name="Snell, William M." userId="8cfe9859-5b4e-4e71-8055-0467f7200962" providerId="ADAL" clId="{A01720C9-B7E6-4499-8859-5CB7ABD4A0B3}" dt="2022-05-26T11:58:06.313" v="3999" actId="478"/>
          <ac:graphicFrameMkLst>
            <pc:docMk/>
            <pc:sldMk cId="581065721" sldId="427"/>
            <ac:graphicFrameMk id="6" creationId="{00000000-0000-0000-0000-000000000000}"/>
          </ac:graphicFrameMkLst>
        </pc:graphicFrameChg>
        <pc:picChg chg="add mod">
          <ac:chgData name="Snell, William M." userId="8cfe9859-5b4e-4e71-8055-0467f7200962" providerId="ADAL" clId="{A01720C9-B7E6-4499-8859-5CB7ABD4A0B3}" dt="2022-05-26T12:37:59.372" v="4245" actId="1076"/>
          <ac:picMkLst>
            <pc:docMk/>
            <pc:sldMk cId="581065721" sldId="427"/>
            <ac:picMk id="2" creationId="{C87411C7-1E98-D9D3-82F5-53E6D7D8761E}"/>
          </ac:picMkLst>
        </pc:picChg>
        <pc:picChg chg="add del mod">
          <ac:chgData name="Snell, William M." userId="8cfe9859-5b4e-4e71-8055-0467f7200962" providerId="ADAL" clId="{A01720C9-B7E6-4499-8859-5CB7ABD4A0B3}" dt="2022-05-26T12:33:34.178" v="4232" actId="478"/>
          <ac:picMkLst>
            <pc:docMk/>
            <pc:sldMk cId="581065721" sldId="427"/>
            <ac:picMk id="3" creationId="{6254F393-3B20-1B1B-9445-93041C976454}"/>
          </ac:picMkLst>
        </pc:picChg>
        <pc:picChg chg="add del mod">
          <ac:chgData name="Snell, William M." userId="8cfe9859-5b4e-4e71-8055-0467f7200962" providerId="ADAL" clId="{A01720C9-B7E6-4499-8859-5CB7ABD4A0B3}" dt="2022-05-26T12:37:47.493" v="4241" actId="478"/>
          <ac:picMkLst>
            <pc:docMk/>
            <pc:sldMk cId="581065721" sldId="427"/>
            <ac:picMk id="10" creationId="{BE79BBAF-5646-7099-6E42-3C1A1E6408B1}"/>
          </ac:picMkLst>
        </pc:picChg>
        <pc:picChg chg="add mod">
          <ac:chgData name="Snell, William M." userId="8cfe9859-5b4e-4e71-8055-0467f7200962" providerId="ADAL" clId="{A01720C9-B7E6-4499-8859-5CB7ABD4A0B3}" dt="2022-05-26T12:38:04.638" v="4246" actId="14100"/>
          <ac:picMkLst>
            <pc:docMk/>
            <pc:sldMk cId="581065721" sldId="427"/>
            <ac:picMk id="11" creationId="{A810ABBF-2256-B703-3875-2281B5643AAA}"/>
          </ac:picMkLst>
        </pc:picChg>
      </pc:sldChg>
      <pc:sldChg chg="delSp new del mod">
        <pc:chgData name="Snell, William M." userId="8cfe9859-5b4e-4e71-8055-0467f7200962" providerId="ADAL" clId="{A01720C9-B7E6-4499-8859-5CB7ABD4A0B3}" dt="2022-05-26T15:10:54.397" v="6435" actId="47"/>
        <pc:sldMkLst>
          <pc:docMk/>
          <pc:sldMk cId="4145507517" sldId="428"/>
        </pc:sldMkLst>
        <pc:spChg chg="del">
          <ac:chgData name="Snell, William M." userId="8cfe9859-5b4e-4e71-8055-0467f7200962" providerId="ADAL" clId="{A01720C9-B7E6-4499-8859-5CB7ABD4A0B3}" dt="2022-05-26T12:42:28.420" v="4251" actId="478"/>
          <ac:spMkLst>
            <pc:docMk/>
            <pc:sldMk cId="4145507517" sldId="428"/>
            <ac:spMk id="2" creationId="{C07C4796-6CE7-EF41-98F2-5DCFE021EA66}"/>
          </ac:spMkLst>
        </pc:spChg>
      </pc:sldChg>
      <pc:sldChg chg="addSp delSp modSp add del mod">
        <pc:chgData name="Snell, William M." userId="8cfe9859-5b4e-4e71-8055-0467f7200962" providerId="ADAL" clId="{A01720C9-B7E6-4499-8859-5CB7ABD4A0B3}" dt="2022-05-26T15:27:40.342" v="6502" actId="47"/>
        <pc:sldMkLst>
          <pc:docMk/>
          <pc:sldMk cId="101700002" sldId="429"/>
        </pc:sldMkLst>
        <pc:spChg chg="add mod">
          <ac:chgData name="Snell, William M." userId="8cfe9859-5b4e-4e71-8055-0467f7200962" providerId="ADAL" clId="{A01720C9-B7E6-4499-8859-5CB7ABD4A0B3}" dt="2022-05-26T12:45:30.262" v="4343" actId="207"/>
          <ac:spMkLst>
            <pc:docMk/>
            <pc:sldMk cId="101700002" sldId="429"/>
            <ac:spMk id="2" creationId="{BE84980A-1301-6799-9DBE-FE60119A3E7F}"/>
          </ac:spMkLst>
        </pc:spChg>
        <pc:spChg chg="del">
          <ac:chgData name="Snell, William M." userId="8cfe9859-5b4e-4e71-8055-0467f7200962" providerId="ADAL" clId="{A01720C9-B7E6-4499-8859-5CB7ABD4A0B3}" dt="2022-05-26T12:45:37.265" v="4344" actId="478"/>
          <ac:spMkLst>
            <pc:docMk/>
            <pc:sldMk cId="101700002" sldId="429"/>
            <ac:spMk id="4" creationId="{00000000-0000-0000-0000-000000000000}"/>
          </ac:spMkLst>
        </pc:spChg>
        <pc:spChg chg="mod">
          <ac:chgData name="Snell, William M." userId="8cfe9859-5b4e-4e71-8055-0467f7200962" providerId="ADAL" clId="{A01720C9-B7E6-4499-8859-5CB7ABD4A0B3}" dt="2022-05-26T12:45:59.604" v="4354" actId="6549"/>
          <ac:spMkLst>
            <pc:docMk/>
            <pc:sldMk cId="101700002" sldId="429"/>
            <ac:spMk id="7" creationId="{00000000-0000-0000-0000-000000000000}"/>
          </ac:spMkLst>
        </pc:spChg>
        <pc:graphicFrameChg chg="del">
          <ac:chgData name="Snell, William M." userId="8cfe9859-5b4e-4e71-8055-0467f7200962" providerId="ADAL" clId="{A01720C9-B7E6-4499-8859-5CB7ABD4A0B3}" dt="2022-05-26T12:44:19.101" v="4260" actId="478"/>
          <ac:graphicFrameMkLst>
            <pc:docMk/>
            <pc:sldMk cId="101700002" sldId="429"/>
            <ac:graphicFrameMk id="6" creationId="{00000000-0000-0000-0000-000000000000}"/>
          </ac:graphicFrameMkLst>
        </pc:graphicFrameChg>
        <pc:picChg chg="add mod">
          <ac:chgData name="Snell, William M." userId="8cfe9859-5b4e-4e71-8055-0467f7200962" providerId="ADAL" clId="{A01720C9-B7E6-4499-8859-5CB7ABD4A0B3}" dt="2022-05-26T12:44:49.242" v="4264" actId="1076"/>
          <ac:picMkLst>
            <pc:docMk/>
            <pc:sldMk cId="101700002" sldId="429"/>
            <ac:picMk id="5" creationId="{A0C00781-9602-851E-DF86-DC63A2C505E1}"/>
          </ac:picMkLst>
        </pc:picChg>
      </pc:sldChg>
      <pc:sldChg chg="delSp modSp del mod">
        <pc:chgData name="Snell, William M." userId="8cfe9859-5b4e-4e71-8055-0467f7200962" providerId="ADAL" clId="{A01720C9-B7E6-4499-8859-5CB7ABD4A0B3}" dt="2022-05-26T12:43:43.050" v="4259" actId="47"/>
        <pc:sldMkLst>
          <pc:docMk/>
          <pc:sldMk cId="282747698" sldId="429"/>
        </pc:sldMkLst>
        <pc:spChg chg="mod">
          <ac:chgData name="Snell, William M." userId="8cfe9859-5b4e-4e71-8055-0467f7200962" providerId="ADAL" clId="{A01720C9-B7E6-4499-8859-5CB7ABD4A0B3}" dt="2022-05-26T12:43:34.389" v="4254" actId="6549"/>
          <ac:spMkLst>
            <pc:docMk/>
            <pc:sldMk cId="282747698" sldId="429"/>
            <ac:spMk id="3" creationId="{00000000-0000-0000-0000-000000000000}"/>
          </ac:spMkLst>
        </pc:spChg>
        <pc:spChg chg="del">
          <ac:chgData name="Snell, William M." userId="8cfe9859-5b4e-4e71-8055-0467f7200962" providerId="ADAL" clId="{A01720C9-B7E6-4499-8859-5CB7ABD4A0B3}" dt="2022-05-26T12:43:38.795" v="4258" actId="478"/>
          <ac:spMkLst>
            <pc:docMk/>
            <pc:sldMk cId="282747698" sldId="429"/>
            <ac:spMk id="8" creationId="{00000000-0000-0000-0000-000000000000}"/>
          </ac:spMkLst>
        </pc:spChg>
        <pc:spChg chg="del">
          <ac:chgData name="Snell, William M." userId="8cfe9859-5b4e-4e71-8055-0467f7200962" providerId="ADAL" clId="{A01720C9-B7E6-4499-8859-5CB7ABD4A0B3}" dt="2022-05-26T12:43:37.093" v="4255" actId="478"/>
          <ac:spMkLst>
            <pc:docMk/>
            <pc:sldMk cId="282747698" sldId="429"/>
            <ac:spMk id="9" creationId="{00000000-0000-0000-0000-000000000000}"/>
          </ac:spMkLst>
        </pc:spChg>
        <pc:spChg chg="del mod">
          <ac:chgData name="Snell, William M." userId="8cfe9859-5b4e-4e71-8055-0467f7200962" providerId="ADAL" clId="{A01720C9-B7E6-4499-8859-5CB7ABD4A0B3}" dt="2022-05-26T12:43:37.109" v="4257"/>
          <ac:spMkLst>
            <pc:docMk/>
            <pc:sldMk cId="282747698" sldId="429"/>
            <ac:spMk id="10" creationId="{00000000-0000-0000-0000-000000000000}"/>
          </ac:spMkLst>
        </pc:spChg>
        <pc:spChg chg="del">
          <ac:chgData name="Snell, William M." userId="8cfe9859-5b4e-4e71-8055-0467f7200962" providerId="ADAL" clId="{A01720C9-B7E6-4499-8859-5CB7ABD4A0B3}" dt="2022-05-26T12:43:28.907" v="4252" actId="478"/>
          <ac:spMkLst>
            <pc:docMk/>
            <pc:sldMk cId="282747698" sldId="429"/>
            <ac:spMk id="11" creationId="{00000000-0000-0000-0000-000000000000}"/>
          </ac:spMkLst>
        </pc:spChg>
      </pc:sldChg>
      <pc:sldChg chg="addSp delSp modSp mod modAnim">
        <pc:chgData name="Snell, William M." userId="8cfe9859-5b4e-4e71-8055-0467f7200962" providerId="ADAL" clId="{A01720C9-B7E6-4499-8859-5CB7ABD4A0B3}" dt="2022-06-03T15:37:55.132" v="8595" actId="20577"/>
        <pc:sldMkLst>
          <pc:docMk/>
          <pc:sldMk cId="4164212870" sldId="430"/>
        </pc:sldMkLst>
        <pc:spChg chg="add mod">
          <ac:chgData name="Snell, William M." userId="8cfe9859-5b4e-4e71-8055-0467f7200962" providerId="ADAL" clId="{A01720C9-B7E6-4499-8859-5CB7ABD4A0B3}" dt="2022-06-03T15:23:55.799" v="8580" actId="1076"/>
          <ac:spMkLst>
            <pc:docMk/>
            <pc:sldMk cId="4164212870" sldId="430"/>
            <ac:spMk id="3" creationId="{99357452-FF8F-91F5-F523-544A8CA0DA0D}"/>
          </ac:spMkLst>
        </pc:spChg>
        <pc:spChg chg="add del mod">
          <ac:chgData name="Snell, William M." userId="8cfe9859-5b4e-4e71-8055-0467f7200962" providerId="ADAL" clId="{A01720C9-B7E6-4499-8859-5CB7ABD4A0B3}" dt="2022-05-26T16:52:41.740" v="6587" actId="478"/>
          <ac:spMkLst>
            <pc:docMk/>
            <pc:sldMk cId="4164212870" sldId="430"/>
            <ac:spMk id="3" creationId="{E307E79E-B15E-AEDB-48E4-700C5E85A0AE}"/>
          </ac:spMkLst>
        </pc:spChg>
        <pc:spChg chg="del">
          <ac:chgData name="Snell, William M." userId="8cfe9859-5b4e-4e71-8055-0467f7200962" providerId="ADAL" clId="{A01720C9-B7E6-4499-8859-5CB7ABD4A0B3}" dt="2022-05-26T13:50:09.990" v="5166" actId="478"/>
          <ac:spMkLst>
            <pc:docMk/>
            <pc:sldMk cId="4164212870" sldId="430"/>
            <ac:spMk id="5" creationId="{E08B7F30-3507-1D04-DB24-ED429C7980DD}"/>
          </ac:spMkLst>
        </pc:spChg>
        <pc:spChg chg="mod">
          <ac:chgData name="Snell, William M." userId="8cfe9859-5b4e-4e71-8055-0467f7200962" providerId="ADAL" clId="{A01720C9-B7E6-4499-8859-5CB7ABD4A0B3}" dt="2022-05-26T16:52:59.428" v="6629" actId="6549"/>
          <ac:spMkLst>
            <pc:docMk/>
            <pc:sldMk cId="4164212870" sldId="430"/>
            <ac:spMk id="7" creationId="{00000000-0000-0000-0000-000000000000}"/>
          </ac:spMkLst>
        </pc:spChg>
        <pc:spChg chg="add del mod">
          <ac:chgData name="Snell, William M." userId="8cfe9859-5b4e-4e71-8055-0467f7200962" providerId="ADAL" clId="{A01720C9-B7E6-4499-8859-5CB7ABD4A0B3}" dt="2022-05-26T16:52:43.660" v="6588" actId="478"/>
          <ac:spMkLst>
            <pc:docMk/>
            <pc:sldMk cId="4164212870" sldId="430"/>
            <ac:spMk id="8" creationId="{4DE0EEAB-5052-7C0B-F725-06EC394BE56C}"/>
          </ac:spMkLst>
        </pc:spChg>
        <pc:spChg chg="add mod">
          <ac:chgData name="Snell, William M." userId="8cfe9859-5b4e-4e71-8055-0467f7200962" providerId="ADAL" clId="{A01720C9-B7E6-4499-8859-5CB7ABD4A0B3}" dt="2022-05-26T16:59:56.941" v="7184" actId="1076"/>
          <ac:spMkLst>
            <pc:docMk/>
            <pc:sldMk cId="4164212870" sldId="430"/>
            <ac:spMk id="9" creationId="{03F3B5B6-6A53-D837-ABB3-4A677ABD1F5C}"/>
          </ac:spMkLst>
        </pc:spChg>
        <pc:spChg chg="add mod">
          <ac:chgData name="Snell, William M." userId="8cfe9859-5b4e-4e71-8055-0467f7200962" providerId="ADAL" clId="{A01720C9-B7E6-4499-8859-5CB7ABD4A0B3}" dt="2022-06-03T15:37:55.132" v="8595" actId="20577"/>
          <ac:spMkLst>
            <pc:docMk/>
            <pc:sldMk cId="4164212870" sldId="430"/>
            <ac:spMk id="10" creationId="{2487F86B-DDCB-D594-D543-B4FCBABB9466}"/>
          </ac:spMkLst>
        </pc:spChg>
        <pc:picChg chg="add mod">
          <ac:chgData name="Snell, William M." userId="8cfe9859-5b4e-4e71-8055-0467f7200962" providerId="ADAL" clId="{A01720C9-B7E6-4499-8859-5CB7ABD4A0B3}" dt="2022-05-26T16:59:51.607" v="7182" actId="1076"/>
          <ac:picMkLst>
            <pc:docMk/>
            <pc:sldMk cId="4164212870" sldId="430"/>
            <ac:picMk id="2" creationId="{56F1FBB5-4096-9B06-5AB6-A76647B98700}"/>
          </ac:picMkLst>
        </pc:picChg>
        <pc:picChg chg="del mod">
          <ac:chgData name="Snell, William M." userId="8cfe9859-5b4e-4e71-8055-0467f7200962" providerId="ADAL" clId="{A01720C9-B7E6-4499-8859-5CB7ABD4A0B3}" dt="2022-05-26T12:46:46.335" v="4414" actId="478"/>
          <ac:picMkLst>
            <pc:docMk/>
            <pc:sldMk cId="4164212870" sldId="430"/>
            <ac:picMk id="2" creationId="{C87411C7-1E98-D9D3-82F5-53E6D7D8761E}"/>
          </ac:picMkLst>
        </pc:picChg>
        <pc:picChg chg="add del mod">
          <ac:chgData name="Snell, William M." userId="8cfe9859-5b4e-4e71-8055-0467f7200962" providerId="ADAL" clId="{A01720C9-B7E6-4499-8859-5CB7ABD4A0B3}" dt="2022-05-26T16:53:01.732" v="6630" actId="478"/>
          <ac:picMkLst>
            <pc:docMk/>
            <pc:sldMk cId="4164212870" sldId="430"/>
            <ac:picMk id="4" creationId="{5E728B3A-02B6-AF88-2902-49D7F0969A19}"/>
          </ac:picMkLst>
        </pc:picChg>
        <pc:picChg chg="add mod">
          <ac:chgData name="Snell, William M." userId="8cfe9859-5b4e-4e71-8055-0467f7200962" providerId="ADAL" clId="{A01720C9-B7E6-4499-8859-5CB7ABD4A0B3}" dt="2022-05-26T16:59:54.379" v="7183" actId="1076"/>
          <ac:picMkLst>
            <pc:docMk/>
            <pc:sldMk cId="4164212870" sldId="430"/>
            <ac:picMk id="5" creationId="{FC3C2BDB-7EAE-9E6D-61B8-CBF2FE9E7215}"/>
          </ac:picMkLst>
        </pc:picChg>
        <pc:picChg chg="add del mod">
          <ac:chgData name="Snell, William M." userId="8cfe9859-5b4e-4e71-8055-0467f7200962" providerId="ADAL" clId="{A01720C9-B7E6-4499-8859-5CB7ABD4A0B3}" dt="2022-05-26T16:53:03.287" v="6631" actId="478"/>
          <ac:picMkLst>
            <pc:docMk/>
            <pc:sldMk cId="4164212870" sldId="430"/>
            <ac:picMk id="6" creationId="{E591C4B6-A352-C1BD-F638-56E61FAA2C78}"/>
          </ac:picMkLst>
        </pc:picChg>
        <pc:picChg chg="del">
          <ac:chgData name="Snell, William M." userId="8cfe9859-5b4e-4e71-8055-0467f7200962" providerId="ADAL" clId="{A01720C9-B7E6-4499-8859-5CB7ABD4A0B3}" dt="2022-05-26T12:46:48.414" v="4415" actId="478"/>
          <ac:picMkLst>
            <pc:docMk/>
            <pc:sldMk cId="4164212870" sldId="430"/>
            <ac:picMk id="11" creationId="{A810ABBF-2256-B703-3875-2281B5643AAA}"/>
          </ac:picMkLst>
        </pc:picChg>
      </pc:sldChg>
      <pc:sldChg chg="delSp modSp mod">
        <pc:chgData name="Snell, William M." userId="8cfe9859-5b4e-4e71-8055-0467f7200962" providerId="ADAL" clId="{A01720C9-B7E6-4499-8859-5CB7ABD4A0B3}" dt="2022-06-03T15:48:27.405" v="8597" actId="20577"/>
        <pc:sldMkLst>
          <pc:docMk/>
          <pc:sldMk cId="221868300" sldId="431"/>
        </pc:sldMkLst>
        <pc:spChg chg="mod">
          <ac:chgData name="Snell, William M." userId="8cfe9859-5b4e-4e71-8055-0467f7200962" providerId="ADAL" clId="{A01720C9-B7E6-4499-8859-5CB7ABD4A0B3}" dt="2022-06-03T15:48:27.405" v="8597" actId="20577"/>
          <ac:spMkLst>
            <pc:docMk/>
            <pc:sldMk cId="221868300" sldId="431"/>
            <ac:spMk id="3" creationId="{E307E79E-B15E-AEDB-48E4-700C5E85A0AE}"/>
          </ac:spMkLst>
        </pc:spChg>
        <pc:picChg chg="del">
          <ac:chgData name="Snell, William M." userId="8cfe9859-5b4e-4e71-8055-0467f7200962" providerId="ADAL" clId="{A01720C9-B7E6-4499-8859-5CB7ABD4A0B3}" dt="2022-05-26T16:52:34.594" v="6586" actId="478"/>
          <ac:picMkLst>
            <pc:docMk/>
            <pc:sldMk cId="221868300" sldId="431"/>
            <ac:picMk id="2" creationId="{56F1FBB5-4096-9B06-5AB6-A76647B98700}"/>
          </ac:picMkLst>
        </pc:picChg>
      </pc:sldChg>
      <pc:sldChg chg="addSp delSp modSp add del mod">
        <pc:chgData name="Snell, William M." userId="8cfe9859-5b4e-4e71-8055-0467f7200962" providerId="ADAL" clId="{A01720C9-B7E6-4499-8859-5CB7ABD4A0B3}" dt="2022-05-26T15:26:44.562" v="6482" actId="47"/>
        <pc:sldMkLst>
          <pc:docMk/>
          <pc:sldMk cId="3656815468" sldId="431"/>
        </pc:sldMkLst>
        <pc:spChg chg="add del mod">
          <ac:chgData name="Snell, William M." userId="8cfe9859-5b4e-4e71-8055-0467f7200962" providerId="ADAL" clId="{A01720C9-B7E6-4499-8859-5CB7ABD4A0B3}" dt="2022-05-26T15:26:19.543" v="6479"/>
          <ac:spMkLst>
            <pc:docMk/>
            <pc:sldMk cId="3656815468" sldId="431"/>
            <ac:spMk id="5" creationId="{C3A343A9-4565-41D0-5403-08DA0D9D030B}"/>
          </ac:spMkLst>
        </pc:spChg>
        <pc:spChg chg="add del mod">
          <ac:chgData name="Snell, William M." userId="8cfe9859-5b4e-4e71-8055-0467f7200962" providerId="ADAL" clId="{A01720C9-B7E6-4499-8859-5CB7ABD4A0B3}" dt="2022-05-26T15:26:18.157" v="6477" actId="14100"/>
          <ac:spMkLst>
            <pc:docMk/>
            <pc:sldMk cId="3656815468" sldId="431"/>
            <ac:spMk id="7" creationId="{00000000-0000-0000-0000-000000000000}"/>
          </ac:spMkLst>
        </pc:spChg>
        <pc:spChg chg="add del mod">
          <ac:chgData name="Snell, William M." userId="8cfe9859-5b4e-4e71-8055-0467f7200962" providerId="ADAL" clId="{A01720C9-B7E6-4499-8859-5CB7ABD4A0B3}" dt="2022-05-26T15:26:19.543" v="6479"/>
          <ac:spMkLst>
            <pc:docMk/>
            <pc:sldMk cId="3656815468" sldId="431"/>
            <ac:spMk id="8" creationId="{38E25BAC-6689-7A4C-EE46-4C76BA813214}"/>
          </ac:spMkLst>
        </pc:spChg>
        <pc:spChg chg="add del mod">
          <ac:chgData name="Snell, William M." userId="8cfe9859-5b4e-4e71-8055-0467f7200962" providerId="ADAL" clId="{A01720C9-B7E6-4499-8859-5CB7ABD4A0B3}" dt="2022-05-26T15:26:19.543" v="6479"/>
          <ac:spMkLst>
            <pc:docMk/>
            <pc:sldMk cId="3656815468" sldId="431"/>
            <ac:spMk id="10" creationId="{0394C783-4ED1-ED2E-293C-2A21C4779150}"/>
          </ac:spMkLst>
        </pc:spChg>
        <pc:spChg chg="add del mod">
          <ac:chgData name="Snell, William M." userId="8cfe9859-5b4e-4e71-8055-0467f7200962" providerId="ADAL" clId="{A01720C9-B7E6-4499-8859-5CB7ABD4A0B3}" dt="2022-05-26T15:26:19.543" v="6479"/>
          <ac:spMkLst>
            <pc:docMk/>
            <pc:sldMk cId="3656815468" sldId="431"/>
            <ac:spMk id="11" creationId="{527B147C-2EA2-2742-0023-FE0DF4D5BD63}"/>
          </ac:spMkLst>
        </pc:spChg>
        <pc:spChg chg="add del mod">
          <ac:chgData name="Snell, William M." userId="8cfe9859-5b4e-4e71-8055-0467f7200962" providerId="ADAL" clId="{A01720C9-B7E6-4499-8859-5CB7ABD4A0B3}" dt="2022-05-26T15:26:19.543" v="6479"/>
          <ac:spMkLst>
            <pc:docMk/>
            <pc:sldMk cId="3656815468" sldId="431"/>
            <ac:spMk id="12" creationId="{8497B81B-8B8F-905F-CF63-47855611AD83}"/>
          </ac:spMkLst>
        </pc:spChg>
        <pc:spChg chg="add del mod">
          <ac:chgData name="Snell, William M." userId="8cfe9859-5b4e-4e71-8055-0467f7200962" providerId="ADAL" clId="{A01720C9-B7E6-4499-8859-5CB7ABD4A0B3}" dt="2022-05-26T15:26:18.774" v="6478"/>
          <ac:spMkLst>
            <pc:docMk/>
            <pc:sldMk cId="3656815468" sldId="431"/>
            <ac:spMk id="13" creationId="{76FAB4A8-CF46-0DE2-0B48-EDE3BF172D31}"/>
          </ac:spMkLst>
        </pc:spChg>
        <pc:graphicFrameChg chg="del">
          <ac:chgData name="Snell, William M." userId="8cfe9859-5b4e-4e71-8055-0467f7200962" providerId="ADAL" clId="{A01720C9-B7E6-4499-8859-5CB7ABD4A0B3}" dt="2022-05-26T15:11:36.129" v="6436" actId="478"/>
          <ac:graphicFrameMkLst>
            <pc:docMk/>
            <pc:sldMk cId="3656815468" sldId="431"/>
            <ac:graphicFrameMk id="6" creationId="{00000000-0000-0000-0000-000000000000}"/>
          </ac:graphicFrameMkLst>
        </pc:graphicFrameChg>
        <pc:graphicFrameChg chg="add del mod">
          <ac:chgData name="Snell, William M." userId="8cfe9859-5b4e-4e71-8055-0467f7200962" providerId="ADAL" clId="{A01720C9-B7E6-4499-8859-5CB7ABD4A0B3}" dt="2022-05-26T15:26:19.543" v="6479"/>
          <ac:graphicFrameMkLst>
            <pc:docMk/>
            <pc:sldMk cId="3656815468" sldId="431"/>
            <ac:graphicFrameMk id="9" creationId="{F37D5BAE-0881-2BCB-100A-7640F765B6AF}"/>
          </ac:graphicFrameMkLst>
        </pc:graphicFrameChg>
      </pc:sldChg>
      <pc:sldChg chg="modSp mod">
        <pc:chgData name="Snell, William M." userId="8cfe9859-5b4e-4e71-8055-0467f7200962" providerId="ADAL" clId="{A01720C9-B7E6-4499-8859-5CB7ABD4A0B3}" dt="2022-05-27T12:49:26.033" v="7462" actId="20577"/>
        <pc:sldMkLst>
          <pc:docMk/>
          <pc:sldMk cId="2734154497" sldId="432"/>
        </pc:sldMkLst>
        <pc:spChg chg="mod">
          <ac:chgData name="Snell, William M." userId="8cfe9859-5b4e-4e71-8055-0467f7200962" providerId="ADAL" clId="{A01720C9-B7E6-4499-8859-5CB7ABD4A0B3}" dt="2022-05-27T12:49:26.033" v="7462" actId="20577"/>
          <ac:spMkLst>
            <pc:docMk/>
            <pc:sldMk cId="2734154497" sldId="432"/>
            <ac:spMk id="3" creationId="{00000000-0000-0000-0000-000000000000}"/>
          </ac:spMkLst>
        </pc:spChg>
      </pc:sldChg>
      <pc:sldChg chg="addSp delSp modSp mod">
        <pc:chgData name="Snell, William M." userId="8cfe9859-5b4e-4e71-8055-0467f7200962" providerId="ADAL" clId="{A01720C9-B7E6-4499-8859-5CB7ABD4A0B3}" dt="2022-06-03T15:10:40.532" v="8481" actId="27918"/>
        <pc:sldMkLst>
          <pc:docMk/>
          <pc:sldMk cId="2816154981" sldId="433"/>
        </pc:sldMkLst>
        <pc:spChg chg="add del mod">
          <ac:chgData name="Snell, William M." userId="8cfe9859-5b4e-4e71-8055-0467f7200962" providerId="ADAL" clId="{A01720C9-B7E6-4499-8859-5CB7ABD4A0B3}" dt="2022-05-27T13:29:59.758" v="7705" actId="20577"/>
          <ac:spMkLst>
            <pc:docMk/>
            <pc:sldMk cId="2816154981" sldId="433"/>
            <ac:spMk id="7" creationId="{00000000-0000-0000-0000-000000000000}"/>
          </ac:spMkLst>
        </pc:spChg>
        <pc:spChg chg="add del">
          <ac:chgData name="Snell, William M." userId="8cfe9859-5b4e-4e71-8055-0467f7200962" providerId="ADAL" clId="{A01720C9-B7E6-4499-8859-5CB7ABD4A0B3}" dt="2022-05-27T13:24:02.166" v="7620" actId="22"/>
          <ac:spMkLst>
            <pc:docMk/>
            <pc:sldMk cId="2816154981" sldId="433"/>
            <ac:spMk id="8" creationId="{3730EAB0-C7A6-7886-3EEB-6A67EB6B4423}"/>
          </ac:spMkLst>
        </pc:spChg>
        <pc:spChg chg="mod">
          <ac:chgData name="Snell, William M." userId="8cfe9859-5b4e-4e71-8055-0467f7200962" providerId="ADAL" clId="{A01720C9-B7E6-4499-8859-5CB7ABD4A0B3}" dt="2022-06-03T15:09:45.048" v="8477" actId="6549"/>
          <ac:spMkLst>
            <pc:docMk/>
            <pc:sldMk cId="2816154981" sldId="433"/>
            <ac:spMk id="9" creationId="{00000000-0000-0000-0000-000000000000}"/>
          </ac:spMkLst>
        </pc:spChg>
        <pc:graphicFrameChg chg="mod">
          <ac:chgData name="Snell, William M." userId="8cfe9859-5b4e-4e71-8055-0467f7200962" providerId="ADAL" clId="{A01720C9-B7E6-4499-8859-5CB7ABD4A0B3}" dt="2022-05-27T13:29:31.409" v="7694" actId="692"/>
          <ac:graphicFrameMkLst>
            <pc:docMk/>
            <pc:sldMk cId="2816154981" sldId="433"/>
            <ac:graphicFrameMk id="15" creationId="{BD9BB7D7-563F-455C-8F0F-4B95B9797418}"/>
          </ac:graphicFrameMkLst>
        </pc:graphicFrameChg>
      </pc:sldChg>
      <pc:sldChg chg="addSp delSp modSp mod delAnim modAnim">
        <pc:chgData name="Snell, William M." userId="8cfe9859-5b4e-4e71-8055-0467f7200962" providerId="ADAL" clId="{A01720C9-B7E6-4499-8859-5CB7ABD4A0B3}" dt="2022-05-27T13:41:48.689" v="7807"/>
        <pc:sldMkLst>
          <pc:docMk/>
          <pc:sldMk cId="2614168283" sldId="434"/>
        </pc:sldMkLst>
        <pc:spChg chg="mod">
          <ac:chgData name="Snell, William M." userId="8cfe9859-5b4e-4e71-8055-0467f7200962" providerId="ADAL" clId="{A01720C9-B7E6-4499-8859-5CB7ABD4A0B3}" dt="2022-05-27T13:36:21.023" v="7785" actId="6549"/>
          <ac:spMkLst>
            <pc:docMk/>
            <pc:sldMk cId="2614168283" sldId="434"/>
            <ac:spMk id="7" creationId="{00000000-0000-0000-0000-000000000000}"/>
          </ac:spMkLst>
        </pc:spChg>
        <pc:spChg chg="del">
          <ac:chgData name="Snell, William M." userId="8cfe9859-5b4e-4e71-8055-0467f7200962" providerId="ADAL" clId="{A01720C9-B7E6-4499-8859-5CB7ABD4A0B3}" dt="2022-05-27T13:35:46.840" v="7717" actId="478"/>
          <ac:spMkLst>
            <pc:docMk/>
            <pc:sldMk cId="2614168283" sldId="434"/>
            <ac:spMk id="9" creationId="{03F3B5B6-6A53-D837-ABB3-4A677ABD1F5C}"/>
          </ac:spMkLst>
        </pc:spChg>
        <pc:spChg chg="del">
          <ac:chgData name="Snell, William M." userId="8cfe9859-5b4e-4e71-8055-0467f7200962" providerId="ADAL" clId="{A01720C9-B7E6-4499-8859-5CB7ABD4A0B3}" dt="2022-05-27T13:35:48.440" v="7718" actId="478"/>
          <ac:spMkLst>
            <pc:docMk/>
            <pc:sldMk cId="2614168283" sldId="434"/>
            <ac:spMk id="10" creationId="{2487F86B-DDCB-D594-D543-B4FCBABB9466}"/>
          </ac:spMkLst>
        </pc:spChg>
        <pc:picChg chg="del mod">
          <ac:chgData name="Snell, William M." userId="8cfe9859-5b4e-4e71-8055-0467f7200962" providerId="ADAL" clId="{A01720C9-B7E6-4499-8859-5CB7ABD4A0B3}" dt="2022-05-27T13:38:29.205" v="7792" actId="478"/>
          <ac:picMkLst>
            <pc:docMk/>
            <pc:sldMk cId="2614168283" sldId="434"/>
            <ac:picMk id="2" creationId="{56F1FBB5-4096-9B06-5AB6-A76647B98700}"/>
          </ac:picMkLst>
        </pc:picChg>
        <pc:picChg chg="add del mod">
          <ac:chgData name="Snell, William M." userId="8cfe9859-5b4e-4e71-8055-0467f7200962" providerId="ADAL" clId="{A01720C9-B7E6-4499-8859-5CB7ABD4A0B3}" dt="2022-05-27T13:39:26.055" v="7799" actId="478"/>
          <ac:picMkLst>
            <pc:docMk/>
            <pc:sldMk cId="2614168283" sldId="434"/>
            <ac:picMk id="3" creationId="{CF4F48AB-28D3-FEE3-4A34-7933E5365398}"/>
          </ac:picMkLst>
        </pc:picChg>
        <pc:picChg chg="add mod">
          <ac:chgData name="Snell, William M." userId="8cfe9859-5b4e-4e71-8055-0467f7200962" providerId="ADAL" clId="{A01720C9-B7E6-4499-8859-5CB7ABD4A0B3}" dt="2022-05-27T13:41:41.983" v="7805" actId="14100"/>
          <ac:picMkLst>
            <pc:docMk/>
            <pc:sldMk cId="2614168283" sldId="434"/>
            <ac:picMk id="4" creationId="{000272DD-6F48-C633-1F9B-209F6FD0962B}"/>
          </ac:picMkLst>
        </pc:picChg>
        <pc:picChg chg="mod">
          <ac:chgData name="Snell, William M." userId="8cfe9859-5b4e-4e71-8055-0467f7200962" providerId="ADAL" clId="{A01720C9-B7E6-4499-8859-5CB7ABD4A0B3}" dt="2022-05-27T13:41:30.415" v="7803" actId="1076"/>
          <ac:picMkLst>
            <pc:docMk/>
            <pc:sldMk cId="2614168283" sldId="434"/>
            <ac:picMk id="5" creationId="{FC3C2BDB-7EAE-9E6D-61B8-CBF2FE9E7215}"/>
          </ac:picMkLst>
        </pc:picChg>
      </pc:sldChg>
      <pc:sldChg chg="add del">
        <pc:chgData name="Snell, William M." userId="8cfe9859-5b4e-4e71-8055-0467f7200962" providerId="ADAL" clId="{A01720C9-B7E6-4499-8859-5CB7ABD4A0B3}" dt="2022-05-27T13:25:13.054" v="7636"/>
        <pc:sldMkLst>
          <pc:docMk/>
          <pc:sldMk cId="2967827117" sldId="434"/>
        </pc:sldMkLst>
      </pc:sldChg>
      <pc:sldChg chg="add del">
        <pc:chgData name="Snell, William M." userId="8cfe9859-5b4e-4e71-8055-0467f7200962" providerId="ADAL" clId="{A01720C9-B7E6-4499-8859-5CB7ABD4A0B3}" dt="2022-05-27T13:25:06.438" v="7634"/>
        <pc:sldMkLst>
          <pc:docMk/>
          <pc:sldMk cId="3693296579" sldId="434"/>
        </pc:sldMkLst>
      </pc:sldChg>
      <pc:sldChg chg="modSp del mod">
        <pc:chgData name="Snell, William M." userId="8cfe9859-5b4e-4e71-8055-0467f7200962" providerId="ADAL" clId="{A01720C9-B7E6-4499-8859-5CB7ABD4A0B3}" dt="2022-05-31T13:26:51.972" v="8277" actId="47"/>
        <pc:sldMkLst>
          <pc:docMk/>
          <pc:sldMk cId="57073611" sldId="435"/>
        </pc:sldMkLst>
        <pc:spChg chg="mod">
          <ac:chgData name="Snell, William M." userId="8cfe9859-5b4e-4e71-8055-0467f7200962" providerId="ADAL" clId="{A01720C9-B7E6-4499-8859-5CB7ABD4A0B3}" dt="2022-05-31T13:05:06.507" v="8124" actId="20577"/>
          <ac:spMkLst>
            <pc:docMk/>
            <pc:sldMk cId="57073611" sldId="435"/>
            <ac:spMk id="4" creationId="{00000000-0000-0000-0000-000000000000}"/>
          </ac:spMkLst>
        </pc:spChg>
      </pc:sldChg>
      <pc:sldChg chg="modSp del mod">
        <pc:chgData name="Snell, William M." userId="8cfe9859-5b4e-4e71-8055-0467f7200962" providerId="ADAL" clId="{A01720C9-B7E6-4499-8859-5CB7ABD4A0B3}" dt="2022-05-31T13:26:30.505" v="8276" actId="47"/>
        <pc:sldMkLst>
          <pc:docMk/>
          <pc:sldMk cId="2212289278" sldId="436"/>
        </pc:sldMkLst>
        <pc:spChg chg="mod">
          <ac:chgData name="Snell, William M." userId="8cfe9859-5b4e-4e71-8055-0467f7200962" providerId="ADAL" clId="{A01720C9-B7E6-4499-8859-5CB7ABD4A0B3}" dt="2022-05-31T13:08:42.437" v="8173" actId="20577"/>
          <ac:spMkLst>
            <pc:docMk/>
            <pc:sldMk cId="2212289278" sldId="436"/>
            <ac:spMk id="7" creationId="{00000000-0000-0000-0000-000000000000}"/>
          </ac:spMkLst>
        </pc:spChg>
      </pc:sldChg>
      <pc:sldChg chg="modSp mod">
        <pc:chgData name="Snell, William M." userId="8cfe9859-5b4e-4e71-8055-0467f7200962" providerId="ADAL" clId="{A01720C9-B7E6-4499-8859-5CB7ABD4A0B3}" dt="2022-05-31T13:25:55.824" v="8275" actId="20577"/>
        <pc:sldMkLst>
          <pc:docMk/>
          <pc:sldMk cId="352187204" sldId="437"/>
        </pc:sldMkLst>
        <pc:spChg chg="mod">
          <ac:chgData name="Snell, William M." userId="8cfe9859-5b4e-4e71-8055-0467f7200962" providerId="ADAL" clId="{A01720C9-B7E6-4499-8859-5CB7ABD4A0B3}" dt="2022-05-31T13:25:55.824" v="8275" actId="20577"/>
          <ac:spMkLst>
            <pc:docMk/>
            <pc:sldMk cId="352187204" sldId="437"/>
            <ac:spMk id="7" creationId="{00000000-0000-0000-0000-000000000000}"/>
          </ac:spMkLst>
        </pc:spChg>
        <pc:graphicFrameChg chg="mod">
          <ac:chgData name="Snell, William M." userId="8cfe9859-5b4e-4e71-8055-0467f7200962" providerId="ADAL" clId="{A01720C9-B7E6-4499-8859-5CB7ABD4A0B3}" dt="2022-05-31T13:23:21.010" v="8271" actId="692"/>
          <ac:graphicFrameMkLst>
            <pc:docMk/>
            <pc:sldMk cId="352187204" sldId="437"/>
            <ac:graphicFrameMk id="6" creationId="{00000000-0000-0000-0000-000000000000}"/>
          </ac:graphicFrameMkLst>
        </pc:graphicFrameChg>
      </pc:sldChg>
      <pc:sldMasterChg chg="delSldLayout">
        <pc:chgData name="Snell, William M." userId="8cfe9859-5b4e-4e71-8055-0467f7200962" providerId="ADAL" clId="{A01720C9-B7E6-4499-8859-5CB7ABD4A0B3}" dt="2022-05-23T18:13:04.066" v="2666" actId="47"/>
        <pc:sldMasterMkLst>
          <pc:docMk/>
          <pc:sldMasterMk cId="3530334302" sldId="2147483672"/>
        </pc:sldMasterMkLst>
        <pc:sldLayoutChg chg="del">
          <pc:chgData name="Snell, William M." userId="8cfe9859-5b4e-4e71-8055-0467f7200962" providerId="ADAL" clId="{A01720C9-B7E6-4499-8859-5CB7ABD4A0B3}" dt="2022-05-23T18:13:04.066" v="2666" actId="47"/>
          <pc:sldLayoutMkLst>
            <pc:docMk/>
            <pc:sldMasterMk cId="3530334302" sldId="2147483672"/>
            <pc:sldLayoutMk cId="3232351008" sldId="2147483948"/>
          </pc:sldLayoutMkLst>
        </pc:sldLayoutChg>
      </pc:sldMasterChg>
      <pc:sldMasterChg chg="del delSldLayout">
        <pc:chgData name="Snell, William M." userId="8cfe9859-5b4e-4e71-8055-0467f7200962" providerId="ADAL" clId="{A01720C9-B7E6-4499-8859-5CB7ABD4A0B3}" dt="2022-05-12T19:08:32.885" v="1148" actId="47"/>
        <pc:sldMasterMkLst>
          <pc:docMk/>
          <pc:sldMasterMk cId="3426446073" sldId="2147483949"/>
        </pc:sldMasterMkLst>
        <pc:sldLayoutChg chg="del">
          <pc:chgData name="Snell, William M." userId="8cfe9859-5b4e-4e71-8055-0467f7200962" providerId="ADAL" clId="{A01720C9-B7E6-4499-8859-5CB7ABD4A0B3}" dt="2022-05-12T19:08:32.885" v="1148" actId="47"/>
          <pc:sldLayoutMkLst>
            <pc:docMk/>
            <pc:sldMasterMk cId="3426446073" sldId="2147483949"/>
            <pc:sldLayoutMk cId="2254817645" sldId="2147483950"/>
          </pc:sldLayoutMkLst>
        </pc:sldLayoutChg>
        <pc:sldLayoutChg chg="del">
          <pc:chgData name="Snell, William M." userId="8cfe9859-5b4e-4e71-8055-0467f7200962" providerId="ADAL" clId="{A01720C9-B7E6-4499-8859-5CB7ABD4A0B3}" dt="2022-05-12T19:08:32.885" v="1148" actId="47"/>
          <pc:sldLayoutMkLst>
            <pc:docMk/>
            <pc:sldMasterMk cId="3426446073" sldId="2147483949"/>
            <pc:sldLayoutMk cId="3703261000" sldId="2147483951"/>
          </pc:sldLayoutMkLst>
        </pc:sldLayoutChg>
        <pc:sldLayoutChg chg="del">
          <pc:chgData name="Snell, William M." userId="8cfe9859-5b4e-4e71-8055-0467f7200962" providerId="ADAL" clId="{A01720C9-B7E6-4499-8859-5CB7ABD4A0B3}" dt="2022-05-12T19:08:32.885" v="1148" actId="47"/>
          <pc:sldLayoutMkLst>
            <pc:docMk/>
            <pc:sldMasterMk cId="3426446073" sldId="2147483949"/>
            <pc:sldLayoutMk cId="3439477475" sldId="2147483952"/>
          </pc:sldLayoutMkLst>
        </pc:sldLayoutChg>
        <pc:sldLayoutChg chg="del">
          <pc:chgData name="Snell, William M." userId="8cfe9859-5b4e-4e71-8055-0467f7200962" providerId="ADAL" clId="{A01720C9-B7E6-4499-8859-5CB7ABD4A0B3}" dt="2022-05-12T19:08:32.885" v="1148" actId="47"/>
          <pc:sldLayoutMkLst>
            <pc:docMk/>
            <pc:sldMasterMk cId="3426446073" sldId="2147483949"/>
            <pc:sldLayoutMk cId="3947726152" sldId="2147483953"/>
          </pc:sldLayoutMkLst>
        </pc:sldLayoutChg>
        <pc:sldLayoutChg chg="del">
          <pc:chgData name="Snell, William M." userId="8cfe9859-5b4e-4e71-8055-0467f7200962" providerId="ADAL" clId="{A01720C9-B7E6-4499-8859-5CB7ABD4A0B3}" dt="2022-05-12T19:08:32.885" v="1148" actId="47"/>
          <pc:sldLayoutMkLst>
            <pc:docMk/>
            <pc:sldMasterMk cId="3426446073" sldId="2147483949"/>
            <pc:sldLayoutMk cId="3714157362" sldId="2147483954"/>
          </pc:sldLayoutMkLst>
        </pc:sldLayoutChg>
        <pc:sldLayoutChg chg="del">
          <pc:chgData name="Snell, William M." userId="8cfe9859-5b4e-4e71-8055-0467f7200962" providerId="ADAL" clId="{A01720C9-B7E6-4499-8859-5CB7ABD4A0B3}" dt="2022-05-12T19:08:32.885" v="1148" actId="47"/>
          <pc:sldLayoutMkLst>
            <pc:docMk/>
            <pc:sldMasterMk cId="3426446073" sldId="2147483949"/>
            <pc:sldLayoutMk cId="3415951743" sldId="2147483955"/>
          </pc:sldLayoutMkLst>
        </pc:sldLayoutChg>
        <pc:sldLayoutChg chg="del">
          <pc:chgData name="Snell, William M." userId="8cfe9859-5b4e-4e71-8055-0467f7200962" providerId="ADAL" clId="{A01720C9-B7E6-4499-8859-5CB7ABD4A0B3}" dt="2022-05-12T19:08:32.885" v="1148" actId="47"/>
          <pc:sldLayoutMkLst>
            <pc:docMk/>
            <pc:sldMasterMk cId="3426446073" sldId="2147483949"/>
            <pc:sldLayoutMk cId="2155126973" sldId="2147483956"/>
          </pc:sldLayoutMkLst>
        </pc:sldLayoutChg>
        <pc:sldLayoutChg chg="del">
          <pc:chgData name="Snell, William M." userId="8cfe9859-5b4e-4e71-8055-0467f7200962" providerId="ADAL" clId="{A01720C9-B7E6-4499-8859-5CB7ABD4A0B3}" dt="2022-05-12T19:08:32.885" v="1148" actId="47"/>
          <pc:sldLayoutMkLst>
            <pc:docMk/>
            <pc:sldMasterMk cId="3426446073" sldId="2147483949"/>
            <pc:sldLayoutMk cId="2792556900" sldId="2147483957"/>
          </pc:sldLayoutMkLst>
        </pc:sldLayoutChg>
        <pc:sldLayoutChg chg="del">
          <pc:chgData name="Snell, William M." userId="8cfe9859-5b4e-4e71-8055-0467f7200962" providerId="ADAL" clId="{A01720C9-B7E6-4499-8859-5CB7ABD4A0B3}" dt="2022-05-12T19:08:32.885" v="1148" actId="47"/>
          <pc:sldLayoutMkLst>
            <pc:docMk/>
            <pc:sldMasterMk cId="3426446073" sldId="2147483949"/>
            <pc:sldLayoutMk cId="2127198553" sldId="2147483958"/>
          </pc:sldLayoutMkLst>
        </pc:sldLayoutChg>
        <pc:sldLayoutChg chg="del">
          <pc:chgData name="Snell, William M." userId="8cfe9859-5b4e-4e71-8055-0467f7200962" providerId="ADAL" clId="{A01720C9-B7E6-4499-8859-5CB7ABD4A0B3}" dt="2022-05-12T19:08:32.885" v="1148" actId="47"/>
          <pc:sldLayoutMkLst>
            <pc:docMk/>
            <pc:sldMasterMk cId="3426446073" sldId="2147483949"/>
            <pc:sldLayoutMk cId="2998756592" sldId="2147483959"/>
          </pc:sldLayoutMkLst>
        </pc:sldLayoutChg>
        <pc:sldLayoutChg chg="del">
          <pc:chgData name="Snell, William M." userId="8cfe9859-5b4e-4e71-8055-0467f7200962" providerId="ADAL" clId="{A01720C9-B7E6-4499-8859-5CB7ABD4A0B3}" dt="2022-05-12T19:08:32.885" v="1148" actId="47"/>
          <pc:sldLayoutMkLst>
            <pc:docMk/>
            <pc:sldMasterMk cId="3426446073" sldId="2147483949"/>
            <pc:sldLayoutMk cId="1782093672" sldId="2147483960"/>
          </pc:sldLayoutMkLst>
        </pc:sldLayoutChg>
        <pc:sldLayoutChg chg="del">
          <pc:chgData name="Snell, William M." userId="8cfe9859-5b4e-4e71-8055-0467f7200962" providerId="ADAL" clId="{A01720C9-B7E6-4499-8859-5CB7ABD4A0B3}" dt="2022-05-12T19:08:32.885" v="1148" actId="47"/>
          <pc:sldLayoutMkLst>
            <pc:docMk/>
            <pc:sldMasterMk cId="3426446073" sldId="2147483949"/>
            <pc:sldLayoutMk cId="2288868309" sldId="2147483973"/>
          </pc:sldLayoutMkLst>
        </pc:sldLayoutChg>
      </pc:sldMasterChg>
      <pc:sldMasterChg chg="del delSldLayout">
        <pc:chgData name="Snell, William M." userId="8cfe9859-5b4e-4e71-8055-0467f7200962" providerId="ADAL" clId="{A01720C9-B7E6-4499-8859-5CB7ABD4A0B3}" dt="2022-05-12T19:08:25.788" v="1147" actId="47"/>
        <pc:sldMasterMkLst>
          <pc:docMk/>
          <pc:sldMasterMk cId="2318631289" sldId="2147483961"/>
        </pc:sldMasterMkLst>
        <pc:sldLayoutChg chg="del">
          <pc:chgData name="Snell, William M." userId="8cfe9859-5b4e-4e71-8055-0467f7200962" providerId="ADAL" clId="{A01720C9-B7E6-4499-8859-5CB7ABD4A0B3}" dt="2022-05-12T19:08:25.788" v="1147" actId="47"/>
          <pc:sldLayoutMkLst>
            <pc:docMk/>
            <pc:sldMasterMk cId="2318631289" sldId="2147483961"/>
            <pc:sldLayoutMk cId="1390879030" sldId="2147483962"/>
          </pc:sldLayoutMkLst>
        </pc:sldLayoutChg>
        <pc:sldLayoutChg chg="del">
          <pc:chgData name="Snell, William M." userId="8cfe9859-5b4e-4e71-8055-0467f7200962" providerId="ADAL" clId="{A01720C9-B7E6-4499-8859-5CB7ABD4A0B3}" dt="2022-05-12T19:08:25.788" v="1147" actId="47"/>
          <pc:sldLayoutMkLst>
            <pc:docMk/>
            <pc:sldMasterMk cId="2318631289" sldId="2147483961"/>
            <pc:sldLayoutMk cId="4020680833" sldId="2147483963"/>
          </pc:sldLayoutMkLst>
        </pc:sldLayoutChg>
        <pc:sldLayoutChg chg="del">
          <pc:chgData name="Snell, William M." userId="8cfe9859-5b4e-4e71-8055-0467f7200962" providerId="ADAL" clId="{A01720C9-B7E6-4499-8859-5CB7ABD4A0B3}" dt="2022-05-12T19:08:25.788" v="1147" actId="47"/>
          <pc:sldLayoutMkLst>
            <pc:docMk/>
            <pc:sldMasterMk cId="2318631289" sldId="2147483961"/>
            <pc:sldLayoutMk cId="3574039721" sldId="2147483964"/>
          </pc:sldLayoutMkLst>
        </pc:sldLayoutChg>
        <pc:sldLayoutChg chg="del">
          <pc:chgData name="Snell, William M." userId="8cfe9859-5b4e-4e71-8055-0467f7200962" providerId="ADAL" clId="{A01720C9-B7E6-4499-8859-5CB7ABD4A0B3}" dt="2022-05-12T19:08:25.788" v="1147" actId="47"/>
          <pc:sldLayoutMkLst>
            <pc:docMk/>
            <pc:sldMasterMk cId="2318631289" sldId="2147483961"/>
            <pc:sldLayoutMk cId="2808858247" sldId="2147483965"/>
          </pc:sldLayoutMkLst>
        </pc:sldLayoutChg>
        <pc:sldLayoutChg chg="del">
          <pc:chgData name="Snell, William M." userId="8cfe9859-5b4e-4e71-8055-0467f7200962" providerId="ADAL" clId="{A01720C9-B7E6-4499-8859-5CB7ABD4A0B3}" dt="2022-05-12T19:08:25.788" v="1147" actId="47"/>
          <pc:sldLayoutMkLst>
            <pc:docMk/>
            <pc:sldMasterMk cId="2318631289" sldId="2147483961"/>
            <pc:sldLayoutMk cId="369270838" sldId="2147483966"/>
          </pc:sldLayoutMkLst>
        </pc:sldLayoutChg>
        <pc:sldLayoutChg chg="del">
          <pc:chgData name="Snell, William M." userId="8cfe9859-5b4e-4e71-8055-0467f7200962" providerId="ADAL" clId="{A01720C9-B7E6-4499-8859-5CB7ABD4A0B3}" dt="2022-05-12T19:08:25.788" v="1147" actId="47"/>
          <pc:sldLayoutMkLst>
            <pc:docMk/>
            <pc:sldMasterMk cId="2318631289" sldId="2147483961"/>
            <pc:sldLayoutMk cId="2693744966" sldId="2147483967"/>
          </pc:sldLayoutMkLst>
        </pc:sldLayoutChg>
        <pc:sldLayoutChg chg="del">
          <pc:chgData name="Snell, William M." userId="8cfe9859-5b4e-4e71-8055-0467f7200962" providerId="ADAL" clId="{A01720C9-B7E6-4499-8859-5CB7ABD4A0B3}" dt="2022-05-12T19:08:25.788" v="1147" actId="47"/>
          <pc:sldLayoutMkLst>
            <pc:docMk/>
            <pc:sldMasterMk cId="2318631289" sldId="2147483961"/>
            <pc:sldLayoutMk cId="495511630" sldId="2147483968"/>
          </pc:sldLayoutMkLst>
        </pc:sldLayoutChg>
        <pc:sldLayoutChg chg="del">
          <pc:chgData name="Snell, William M." userId="8cfe9859-5b4e-4e71-8055-0467f7200962" providerId="ADAL" clId="{A01720C9-B7E6-4499-8859-5CB7ABD4A0B3}" dt="2022-05-12T19:08:25.788" v="1147" actId="47"/>
          <pc:sldLayoutMkLst>
            <pc:docMk/>
            <pc:sldMasterMk cId="2318631289" sldId="2147483961"/>
            <pc:sldLayoutMk cId="684117599" sldId="2147483969"/>
          </pc:sldLayoutMkLst>
        </pc:sldLayoutChg>
        <pc:sldLayoutChg chg="del">
          <pc:chgData name="Snell, William M." userId="8cfe9859-5b4e-4e71-8055-0467f7200962" providerId="ADAL" clId="{A01720C9-B7E6-4499-8859-5CB7ABD4A0B3}" dt="2022-05-12T19:08:25.788" v="1147" actId="47"/>
          <pc:sldLayoutMkLst>
            <pc:docMk/>
            <pc:sldMasterMk cId="2318631289" sldId="2147483961"/>
            <pc:sldLayoutMk cId="2766212311" sldId="2147483970"/>
          </pc:sldLayoutMkLst>
        </pc:sldLayoutChg>
        <pc:sldLayoutChg chg="del">
          <pc:chgData name="Snell, William M." userId="8cfe9859-5b4e-4e71-8055-0467f7200962" providerId="ADAL" clId="{A01720C9-B7E6-4499-8859-5CB7ABD4A0B3}" dt="2022-05-12T19:08:25.788" v="1147" actId="47"/>
          <pc:sldLayoutMkLst>
            <pc:docMk/>
            <pc:sldMasterMk cId="2318631289" sldId="2147483961"/>
            <pc:sldLayoutMk cId="903903317" sldId="2147483971"/>
          </pc:sldLayoutMkLst>
        </pc:sldLayoutChg>
        <pc:sldLayoutChg chg="del">
          <pc:chgData name="Snell, William M." userId="8cfe9859-5b4e-4e71-8055-0467f7200962" providerId="ADAL" clId="{A01720C9-B7E6-4499-8859-5CB7ABD4A0B3}" dt="2022-05-12T19:08:25.788" v="1147" actId="47"/>
          <pc:sldLayoutMkLst>
            <pc:docMk/>
            <pc:sldMasterMk cId="2318631289" sldId="2147483961"/>
            <pc:sldLayoutMk cId="343938120" sldId="2147483972"/>
          </pc:sldLayoutMkLst>
        </pc:sldLayoutChg>
      </pc:sldMasterChg>
      <pc:sldMasterChg chg="del delSldLayout">
        <pc:chgData name="Snell, William M." userId="8cfe9859-5b4e-4e71-8055-0467f7200962" providerId="ADAL" clId="{A01720C9-B7E6-4499-8859-5CB7ABD4A0B3}" dt="2022-05-26T14:38:27.198" v="5364" actId="47"/>
        <pc:sldMasterMkLst>
          <pc:docMk/>
          <pc:sldMasterMk cId="1161183527" sldId="2147483989"/>
        </pc:sldMasterMkLst>
        <pc:sldLayoutChg chg="del">
          <pc:chgData name="Snell, William M." userId="8cfe9859-5b4e-4e71-8055-0467f7200962" providerId="ADAL" clId="{A01720C9-B7E6-4499-8859-5CB7ABD4A0B3}" dt="2022-05-26T14:38:27.198" v="5364" actId="47"/>
          <pc:sldLayoutMkLst>
            <pc:docMk/>
            <pc:sldMasterMk cId="1161183527" sldId="2147483989"/>
            <pc:sldLayoutMk cId="2592392348" sldId="2147483990"/>
          </pc:sldLayoutMkLst>
        </pc:sldLayoutChg>
        <pc:sldLayoutChg chg="del">
          <pc:chgData name="Snell, William M." userId="8cfe9859-5b4e-4e71-8055-0467f7200962" providerId="ADAL" clId="{A01720C9-B7E6-4499-8859-5CB7ABD4A0B3}" dt="2022-05-26T14:38:27.198" v="5364" actId="47"/>
          <pc:sldLayoutMkLst>
            <pc:docMk/>
            <pc:sldMasterMk cId="1161183527" sldId="2147483989"/>
            <pc:sldLayoutMk cId="1225856875" sldId="2147483991"/>
          </pc:sldLayoutMkLst>
        </pc:sldLayoutChg>
        <pc:sldLayoutChg chg="del">
          <pc:chgData name="Snell, William M." userId="8cfe9859-5b4e-4e71-8055-0467f7200962" providerId="ADAL" clId="{A01720C9-B7E6-4499-8859-5CB7ABD4A0B3}" dt="2022-05-26T14:38:27.198" v="5364" actId="47"/>
          <pc:sldLayoutMkLst>
            <pc:docMk/>
            <pc:sldMasterMk cId="1161183527" sldId="2147483989"/>
            <pc:sldLayoutMk cId="4189499510" sldId="2147483992"/>
          </pc:sldLayoutMkLst>
        </pc:sldLayoutChg>
        <pc:sldLayoutChg chg="del">
          <pc:chgData name="Snell, William M." userId="8cfe9859-5b4e-4e71-8055-0467f7200962" providerId="ADAL" clId="{A01720C9-B7E6-4499-8859-5CB7ABD4A0B3}" dt="2022-05-26T14:38:27.198" v="5364" actId="47"/>
          <pc:sldLayoutMkLst>
            <pc:docMk/>
            <pc:sldMasterMk cId="1161183527" sldId="2147483989"/>
            <pc:sldLayoutMk cId="1829676533" sldId="2147483993"/>
          </pc:sldLayoutMkLst>
        </pc:sldLayoutChg>
        <pc:sldLayoutChg chg="del">
          <pc:chgData name="Snell, William M." userId="8cfe9859-5b4e-4e71-8055-0467f7200962" providerId="ADAL" clId="{A01720C9-B7E6-4499-8859-5CB7ABD4A0B3}" dt="2022-05-26T14:38:27.198" v="5364" actId="47"/>
          <pc:sldLayoutMkLst>
            <pc:docMk/>
            <pc:sldMasterMk cId="1161183527" sldId="2147483989"/>
            <pc:sldLayoutMk cId="507486709" sldId="2147483994"/>
          </pc:sldLayoutMkLst>
        </pc:sldLayoutChg>
        <pc:sldLayoutChg chg="del">
          <pc:chgData name="Snell, William M." userId="8cfe9859-5b4e-4e71-8055-0467f7200962" providerId="ADAL" clId="{A01720C9-B7E6-4499-8859-5CB7ABD4A0B3}" dt="2022-05-26T14:38:27.198" v="5364" actId="47"/>
          <pc:sldLayoutMkLst>
            <pc:docMk/>
            <pc:sldMasterMk cId="1161183527" sldId="2147483989"/>
            <pc:sldLayoutMk cId="2383111880" sldId="2147483995"/>
          </pc:sldLayoutMkLst>
        </pc:sldLayoutChg>
        <pc:sldLayoutChg chg="del">
          <pc:chgData name="Snell, William M." userId="8cfe9859-5b4e-4e71-8055-0467f7200962" providerId="ADAL" clId="{A01720C9-B7E6-4499-8859-5CB7ABD4A0B3}" dt="2022-05-26T14:38:27.198" v="5364" actId="47"/>
          <pc:sldLayoutMkLst>
            <pc:docMk/>
            <pc:sldMasterMk cId="1161183527" sldId="2147483989"/>
            <pc:sldLayoutMk cId="1692762349" sldId="2147483996"/>
          </pc:sldLayoutMkLst>
        </pc:sldLayoutChg>
        <pc:sldLayoutChg chg="del">
          <pc:chgData name="Snell, William M." userId="8cfe9859-5b4e-4e71-8055-0467f7200962" providerId="ADAL" clId="{A01720C9-B7E6-4499-8859-5CB7ABD4A0B3}" dt="2022-05-26T14:38:27.198" v="5364" actId="47"/>
          <pc:sldLayoutMkLst>
            <pc:docMk/>
            <pc:sldMasterMk cId="1161183527" sldId="2147483989"/>
            <pc:sldLayoutMk cId="3370414757" sldId="2147483997"/>
          </pc:sldLayoutMkLst>
        </pc:sldLayoutChg>
        <pc:sldLayoutChg chg="del">
          <pc:chgData name="Snell, William M." userId="8cfe9859-5b4e-4e71-8055-0467f7200962" providerId="ADAL" clId="{A01720C9-B7E6-4499-8859-5CB7ABD4A0B3}" dt="2022-05-26T14:38:27.198" v="5364" actId="47"/>
          <pc:sldLayoutMkLst>
            <pc:docMk/>
            <pc:sldMasterMk cId="1161183527" sldId="2147483989"/>
            <pc:sldLayoutMk cId="3447833708" sldId="2147483998"/>
          </pc:sldLayoutMkLst>
        </pc:sldLayoutChg>
        <pc:sldLayoutChg chg="del">
          <pc:chgData name="Snell, William M." userId="8cfe9859-5b4e-4e71-8055-0467f7200962" providerId="ADAL" clId="{A01720C9-B7E6-4499-8859-5CB7ABD4A0B3}" dt="2022-05-26T14:38:27.198" v="5364" actId="47"/>
          <pc:sldLayoutMkLst>
            <pc:docMk/>
            <pc:sldMasterMk cId="1161183527" sldId="2147483989"/>
            <pc:sldLayoutMk cId="1881685410" sldId="2147483999"/>
          </pc:sldLayoutMkLst>
        </pc:sldLayoutChg>
        <pc:sldLayoutChg chg="del">
          <pc:chgData name="Snell, William M." userId="8cfe9859-5b4e-4e71-8055-0467f7200962" providerId="ADAL" clId="{A01720C9-B7E6-4499-8859-5CB7ABD4A0B3}" dt="2022-05-26T14:38:27.198" v="5364" actId="47"/>
          <pc:sldLayoutMkLst>
            <pc:docMk/>
            <pc:sldMasterMk cId="1161183527" sldId="2147483989"/>
            <pc:sldLayoutMk cId="3239972988" sldId="2147484000"/>
          </pc:sldLayoutMkLst>
        </pc:sldLayoutChg>
        <pc:sldLayoutChg chg="del">
          <pc:chgData name="Snell, William M." userId="8cfe9859-5b4e-4e71-8055-0467f7200962" providerId="ADAL" clId="{A01720C9-B7E6-4499-8859-5CB7ABD4A0B3}" dt="2022-05-26T14:38:27.198" v="5364" actId="47"/>
          <pc:sldLayoutMkLst>
            <pc:docMk/>
            <pc:sldMasterMk cId="1161183527" sldId="2147483989"/>
            <pc:sldLayoutMk cId="3198088158" sldId="2147484001"/>
          </pc:sldLayoutMkLst>
        </pc:sldLayoutChg>
        <pc:sldLayoutChg chg="del">
          <pc:chgData name="Snell, William M." userId="8cfe9859-5b4e-4e71-8055-0467f7200962" providerId="ADAL" clId="{A01720C9-B7E6-4499-8859-5CB7ABD4A0B3}" dt="2022-05-26T14:38:27.198" v="5364" actId="47"/>
          <pc:sldLayoutMkLst>
            <pc:docMk/>
            <pc:sldMasterMk cId="1161183527" sldId="2147483989"/>
            <pc:sldLayoutMk cId="1678972022" sldId="214748400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39876210061481E-2"/>
          <c:y val="4.0535335441886297E-2"/>
          <c:w val="0.70105030048670969"/>
          <c:h val="0.86102906947952262"/>
        </c:manualLayout>
      </c:layout>
      <c:barChart>
        <c:barDir val="col"/>
        <c:grouping val="clustered"/>
        <c:varyColors val="0"/>
        <c:ser>
          <c:idx val="0"/>
          <c:order val="0"/>
          <c:tx>
            <c:v>Corn</c:v>
          </c:tx>
          <c:spPr>
            <a:solidFill>
              <a:srgbClr val="00B050"/>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noFill/>
                <a:prstDash val="sysDot"/>
              </a:ln>
              <a:effectLst/>
            </c:spPr>
            <c:trendlineType val="linear"/>
            <c:dispRSqr val="0"/>
            <c:dispEq val="0"/>
          </c:trendline>
          <c:cat>
            <c:strRef>
              <c:f>'F5B35DB1-EBD3-3E3F-B7EC-B792AC2'!$A$2:$A$8</c:f>
              <c:strCache>
                <c:ptCount val="7"/>
                <c:pt idx="0">
                  <c:v>Nitrogen </c:v>
                </c:pt>
                <c:pt idx="1">
                  <c:v>Diesel</c:v>
                </c:pt>
                <c:pt idx="2">
                  <c:v>Gasoline</c:v>
                </c:pt>
                <c:pt idx="3">
                  <c:v>Feed</c:v>
                </c:pt>
                <c:pt idx="4">
                  <c:v>Supplies</c:v>
                </c:pt>
                <c:pt idx="5">
                  <c:v>Repairs</c:v>
                </c:pt>
                <c:pt idx="6">
                  <c:v>H2A Labor</c:v>
                </c:pt>
              </c:strCache>
            </c:strRef>
          </c:cat>
          <c:val>
            <c:numRef>
              <c:f>'F5B35DB1-EBD3-3E3F-B7EC-B792AC2'!$B$2:$B$8</c:f>
              <c:numCache>
                <c:formatCode>0.00%</c:formatCode>
                <c:ptCount val="7"/>
                <c:pt idx="0">
                  <c:v>1.18</c:v>
                </c:pt>
                <c:pt idx="1">
                  <c:v>0.84</c:v>
                </c:pt>
                <c:pt idx="2">
                  <c:v>0.56000000000000005</c:v>
                </c:pt>
                <c:pt idx="3">
                  <c:v>0.33</c:v>
                </c:pt>
                <c:pt idx="4">
                  <c:v>0.22</c:v>
                </c:pt>
                <c:pt idx="5">
                  <c:v>0.19</c:v>
                </c:pt>
                <c:pt idx="6">
                  <c:v>0.19</c:v>
                </c:pt>
              </c:numCache>
            </c:numRef>
          </c:val>
          <c:extLst xmlns:c16r2="http://schemas.microsoft.com/office/drawing/2015/06/chart">
            <c:ext xmlns:c16="http://schemas.microsoft.com/office/drawing/2014/chart" uri="{C3380CC4-5D6E-409C-BE32-E72D297353CC}">
              <c16:uniqueId val="{00000000-96FE-4F0F-BE42-A0758E462BD0}"/>
            </c:ext>
          </c:extLst>
        </c:ser>
        <c:dLbls>
          <c:showLegendKey val="0"/>
          <c:showVal val="0"/>
          <c:showCatName val="0"/>
          <c:showSerName val="0"/>
          <c:showPercent val="0"/>
          <c:showBubbleSize val="0"/>
        </c:dLbls>
        <c:gapWidth val="219"/>
        <c:axId val="285580192"/>
        <c:axId val="285579800"/>
      </c:barChart>
      <c:catAx>
        <c:axId val="28558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85579800"/>
        <c:crosses val="autoZero"/>
        <c:auto val="1"/>
        <c:lblAlgn val="ctr"/>
        <c:lblOffset val="100"/>
        <c:tickLblSkip val="1"/>
        <c:noMultiLvlLbl val="0"/>
      </c:catAx>
      <c:valAx>
        <c:axId val="285579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85580192"/>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515388777679566E-2"/>
          <c:y val="0.15220366165335697"/>
          <c:w val="0.8783357825671716"/>
          <c:h val="0.77735316726570125"/>
        </c:manualLayout>
      </c:layout>
      <c:lineChart>
        <c:grouping val="standard"/>
        <c:varyColors val="0"/>
        <c:ser>
          <c:idx val="1"/>
          <c:order val="0"/>
          <c:tx>
            <c:strRef>
              <c:f>Sheet1!$B$1</c:f>
              <c:strCache>
                <c:ptCount val="1"/>
                <c:pt idx="0">
                  <c:v>U.S</c:v>
                </c:pt>
              </c:strCache>
            </c:strRef>
          </c:tx>
          <c:spPr>
            <a:ln w="57016">
              <a:solidFill>
                <a:srgbClr val="C00000"/>
              </a:solidFill>
              <a:prstDash val="solid"/>
            </a:ln>
          </c:spPr>
          <c:marker>
            <c:symbol val="none"/>
          </c:marker>
          <c:dPt>
            <c:idx val="9"/>
            <c:bubble3D val="0"/>
            <c:spPr>
              <a:ln w="57016">
                <a:solidFill>
                  <a:srgbClr val="C00000"/>
                </a:solidFill>
                <a:prstDash val="solid"/>
              </a:ln>
            </c:spPr>
            <c:extLst xmlns:c16r2="http://schemas.microsoft.com/office/drawing/2015/06/chart">
              <c:ext xmlns:c16="http://schemas.microsoft.com/office/drawing/2014/chart" uri="{C3380CC4-5D6E-409C-BE32-E72D297353CC}">
                <c16:uniqueId val="{00000001-82CD-41F2-8727-5A748329DDC6}"/>
              </c:ext>
            </c:extLst>
          </c:dPt>
          <c:dPt>
            <c:idx val="10"/>
            <c:bubble3D val="0"/>
            <c:spPr>
              <a:ln w="57016">
                <a:solidFill>
                  <a:srgbClr val="C00000"/>
                </a:solidFill>
                <a:prstDash val="solid"/>
              </a:ln>
            </c:spPr>
            <c:extLst xmlns:c16r2="http://schemas.microsoft.com/office/drawing/2015/06/chart">
              <c:ext xmlns:c16="http://schemas.microsoft.com/office/drawing/2014/chart" uri="{C3380CC4-5D6E-409C-BE32-E72D297353CC}">
                <c16:uniqueId val="{00000003-82CD-41F2-8727-5A748329DDC6}"/>
              </c:ext>
            </c:extLst>
          </c:dPt>
          <c:dPt>
            <c:idx val="11"/>
            <c:bubble3D val="0"/>
            <c:spPr>
              <a:ln w="57016">
                <a:solidFill>
                  <a:srgbClr val="C00000"/>
                </a:solidFill>
                <a:prstDash val="solid"/>
              </a:ln>
            </c:spPr>
            <c:extLst xmlns:c16r2="http://schemas.microsoft.com/office/drawing/2015/06/chart">
              <c:ext xmlns:c16="http://schemas.microsoft.com/office/drawing/2014/chart" uri="{C3380CC4-5D6E-409C-BE32-E72D297353CC}">
                <c16:uniqueId val="{00000005-82CD-41F2-8727-5A748329DDC6}"/>
              </c:ext>
            </c:extLst>
          </c:dPt>
          <c:cat>
            <c:numRef>
              <c:f>Sheet1!$A$2:$A$34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Sheet1!$B$2:$B$34</c:f>
              <c:numCache>
                <c:formatCode>0.00%</c:formatCode>
                <c:ptCount val="33"/>
                <c:pt idx="0" formatCode="0.0%">
                  <c:v>5.82984E-2</c:v>
                </c:pt>
                <c:pt idx="1">
                  <c:v>3.5522745914568832E-2</c:v>
                </c:pt>
                <c:pt idx="2">
                  <c:v>1.3953204971971722E-2</c:v>
                </c:pt>
                <c:pt idx="3">
                  <c:v>2.1152574965446647E-2</c:v>
                </c:pt>
                <c:pt idx="4">
                  <c:v>2.2950626728653001E-2</c:v>
                </c:pt>
                <c:pt idx="5">
                  <c:v>2.7670712765345495E-2</c:v>
                </c:pt>
                <c:pt idx="6">
                  <c:v>3.2299596954769472E-2</c:v>
                </c:pt>
                <c:pt idx="7">
                  <c:v>2.6462773168483222E-2</c:v>
                </c:pt>
                <c:pt idx="8">
                  <c:v>2.1290083998098064E-2</c:v>
                </c:pt>
                <c:pt idx="9">
                  <c:v>2.141527001862209E-2</c:v>
                </c:pt>
                <c:pt idx="10">
                  <c:v>2.3093284715891782E-2</c:v>
                </c:pt>
                <c:pt idx="11">
                  <c:v>3.1086031086031252E-2</c:v>
                </c:pt>
                <c:pt idx="12">
                  <c:v>1.8242918867018565E-2</c:v>
                </c:pt>
                <c:pt idx="13">
                  <c:v>2.1452145214521323E-2</c:v>
                </c:pt>
                <c:pt idx="14">
                  <c:v>3.378721440110799E-2</c:v>
                </c:pt>
                <c:pt idx="15">
                  <c:v>2.4333616109300404E-2</c:v>
                </c:pt>
                <c:pt idx="16">
                  <c:v>2.3450440240606607E-2</c:v>
                </c:pt>
                <c:pt idx="17">
                  <c:v>3.9029386712095437E-2</c:v>
                </c:pt>
                <c:pt idx="18">
                  <c:v>5.3755040188290026E-2</c:v>
                </c:pt>
                <c:pt idx="19">
                  <c:v>1.8749144229931458E-2</c:v>
                </c:pt>
                <c:pt idx="20">
                  <c:v>7.9423929279445193E-3</c:v>
                </c:pt>
                <c:pt idx="21">
                  <c:v>3.583776709088049E-2</c:v>
                </c:pt>
                <c:pt idx="22">
                  <c:v>2.5414452735144977E-2</c:v>
                </c:pt>
                <c:pt idx="23">
                  <c:v>1.4126486064677479E-2</c:v>
                </c:pt>
                <c:pt idx="24">
                  <c:v>2.3155339686322218E-2</c:v>
                </c:pt>
                <c:pt idx="25">
                  <c:v>1.7983503435323511E-2</c:v>
                </c:pt>
                <c:pt idx="26">
                  <c:v>3.4514509295990869E-3</c:v>
                </c:pt>
                <c:pt idx="27">
                  <c:v>8.8176656151419675E-3</c:v>
                </c:pt>
                <c:pt idx="28">
                  <c:v>1.4040652684384591E-2</c:v>
                </c:pt>
                <c:pt idx="29">
                  <c:v>1.8414400486814086E-2</c:v>
                </c:pt>
                <c:pt idx="30">
                  <c:v>3.3354240965738802E-2</c:v>
                </c:pt>
                <c:pt idx="31">
                  <c:v>3.8224332599452016E-2</c:v>
                </c:pt>
                <c:pt idx="32" formatCode="0.0%">
                  <c:v>9.4E-2</c:v>
                </c:pt>
              </c:numCache>
            </c:numRef>
          </c:val>
          <c:smooth val="0"/>
          <c:extLst xmlns:c16r2="http://schemas.microsoft.com/office/drawing/2015/06/chart">
            <c:ext xmlns:c16="http://schemas.microsoft.com/office/drawing/2014/chart" uri="{C3380CC4-5D6E-409C-BE32-E72D297353CC}">
              <c16:uniqueId val="{00000006-82CD-41F2-8727-5A748329DDC6}"/>
            </c:ext>
          </c:extLst>
        </c:ser>
        <c:ser>
          <c:idx val="0"/>
          <c:order val="1"/>
          <c:tx>
            <c:v>Global</c:v>
          </c:tx>
          <c:spPr>
            <a:ln w="53565" cap="sq">
              <a:solidFill>
                <a:srgbClr val="339966"/>
              </a:solidFill>
              <a:prstDash val="solid"/>
            </a:ln>
          </c:spPr>
          <c:marker>
            <c:symbol val="none"/>
          </c:marker>
          <c:cat>
            <c:numRef>
              <c:f>Sheet1!$A$2:$A$34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Sheet1!$C$2:$C$34</c:f>
              <c:numCache>
                <c:formatCode>0.00%</c:formatCode>
                <c:ptCount val="33"/>
                <c:pt idx="1">
                  <c:v>-1.5064821179798793E-2</c:v>
                </c:pt>
                <c:pt idx="2">
                  <c:v>3.0147877553771352E-2</c:v>
                </c:pt>
                <c:pt idx="3">
                  <c:v>-3.1133832990739574E-2</c:v>
                </c:pt>
                <c:pt idx="4">
                  <c:v>8.0624283407048969E-2</c:v>
                </c:pt>
                <c:pt idx="5">
                  <c:v>0.14472254569240728</c:v>
                </c:pt>
                <c:pt idx="6">
                  <c:v>1.3183338758177454E-2</c:v>
                </c:pt>
                <c:pt idx="7">
                  <c:v>-9.0553004276171079E-2</c:v>
                </c:pt>
                <c:pt idx="8">
                  <c:v>-8.4219221440450132E-2</c:v>
                </c:pt>
                <c:pt idx="9">
                  <c:v>-0.14677335445330308</c:v>
                </c:pt>
                <c:pt idx="10">
                  <c:v>-3.34023349499325E-2</c:v>
                </c:pt>
                <c:pt idx="11">
                  <c:v>3.0729039421341975E-2</c:v>
                </c:pt>
                <c:pt idx="12">
                  <c:v>-3.3531987275227215E-2</c:v>
                </c:pt>
                <c:pt idx="13">
                  <c:v>8.7869294374224305E-2</c:v>
                </c:pt>
                <c:pt idx="14">
                  <c:v>0.13433534323264706</c:v>
                </c:pt>
                <c:pt idx="15">
                  <c:v>2.7816740944670126E-2</c:v>
                </c:pt>
                <c:pt idx="16">
                  <c:v>7.6984873128749687E-2</c:v>
                </c:pt>
                <c:pt idx="17">
                  <c:v>0.29890242834712555</c:v>
                </c:pt>
                <c:pt idx="18">
                  <c:v>0.24672172651100577</c:v>
                </c:pt>
                <c:pt idx="19">
                  <c:v>-0.21994768436909617</c:v>
                </c:pt>
                <c:pt idx="20">
                  <c:v>0.16454480914268133</c:v>
                </c:pt>
                <c:pt idx="21">
                  <c:v>0.2355179193626018</c:v>
                </c:pt>
                <c:pt idx="22">
                  <c:v>-6.8573017973492134E-2</c:v>
                </c:pt>
                <c:pt idx="23">
                  <c:v>-2.21000302475578E-2</c:v>
                </c:pt>
                <c:pt idx="24">
                  <c:v>-4.2394655979429929E-2</c:v>
                </c:pt>
                <c:pt idx="25">
                  <c:v>-0.19103609294781054</c:v>
                </c:pt>
                <c:pt idx="26">
                  <c:v>-1.2102233463945788E-2</c:v>
                </c:pt>
                <c:pt idx="27">
                  <c:v>6.6331456572800818E-2</c:v>
                </c:pt>
                <c:pt idx="28">
                  <c:v>-2.2140377629011221E-2</c:v>
                </c:pt>
                <c:pt idx="29">
                  <c:v>-7.8442141434733603E-3</c:v>
                </c:pt>
                <c:pt idx="30">
                  <c:v>3.1545741324921162E-2</c:v>
                </c:pt>
                <c:pt idx="31">
                  <c:v>0.28134556574923564</c:v>
                </c:pt>
                <c:pt idx="32">
                  <c:v>0.29799999999999999</c:v>
                </c:pt>
              </c:numCache>
            </c:numRef>
          </c:val>
          <c:smooth val="0"/>
          <c:extLst xmlns:c16r2="http://schemas.microsoft.com/office/drawing/2015/06/chart">
            <c:ext xmlns:c16="http://schemas.microsoft.com/office/drawing/2014/chart" uri="{C3380CC4-5D6E-409C-BE32-E72D297353CC}">
              <c16:uniqueId val="{00000007-82CD-41F2-8727-5A748329DDC6}"/>
            </c:ext>
          </c:extLst>
        </c:ser>
        <c:dLbls>
          <c:showLegendKey val="0"/>
          <c:showVal val="0"/>
          <c:showCatName val="0"/>
          <c:showSerName val="0"/>
          <c:showPercent val="0"/>
          <c:showBubbleSize val="0"/>
        </c:dLbls>
        <c:smooth val="0"/>
        <c:axId val="285578624"/>
        <c:axId val="285573528"/>
      </c:lineChart>
      <c:catAx>
        <c:axId val="285578624"/>
        <c:scaling>
          <c:orientation val="minMax"/>
        </c:scaling>
        <c:delete val="0"/>
        <c:axPos val="b"/>
        <c:numFmt formatCode="General" sourceLinked="0"/>
        <c:majorTickMark val="out"/>
        <c:minorTickMark val="none"/>
        <c:tickLblPos val="nextTo"/>
        <c:spPr>
          <a:ln w="2435">
            <a:solidFill>
              <a:schemeClr val="tx1"/>
            </a:solidFill>
            <a:prstDash val="solid"/>
          </a:ln>
        </c:spPr>
        <c:txPr>
          <a:bodyPr rot="0" vert="horz"/>
          <a:lstStyle/>
          <a:p>
            <a:pPr>
              <a:defRPr sz="1776" b="1" i="0" u="none" strike="noStrike" baseline="0">
                <a:solidFill>
                  <a:schemeClr val="tx1"/>
                </a:solidFill>
                <a:latin typeface="Arial"/>
                <a:ea typeface="Arial"/>
                <a:cs typeface="Arial"/>
              </a:defRPr>
            </a:pPr>
            <a:endParaRPr lang="en-US"/>
          </a:p>
        </c:txPr>
        <c:crossAx val="285573528"/>
        <c:crosses val="autoZero"/>
        <c:auto val="1"/>
        <c:lblAlgn val="ctr"/>
        <c:lblOffset val="100"/>
        <c:tickLblSkip val="5"/>
        <c:noMultiLvlLbl val="0"/>
      </c:catAx>
      <c:valAx>
        <c:axId val="285573528"/>
        <c:scaling>
          <c:orientation val="minMax"/>
        </c:scaling>
        <c:delete val="0"/>
        <c:axPos val="l"/>
        <c:majorGridlines>
          <c:spPr>
            <a:ln w="2435">
              <a:solidFill>
                <a:schemeClr val="tx1"/>
              </a:solidFill>
              <a:prstDash val="solid"/>
            </a:ln>
          </c:spPr>
        </c:majorGridlines>
        <c:numFmt formatCode="0%" sourceLinked="0"/>
        <c:majorTickMark val="out"/>
        <c:minorTickMark val="none"/>
        <c:tickLblPos val="nextTo"/>
        <c:spPr>
          <a:ln w="2435">
            <a:solidFill>
              <a:schemeClr val="tx1"/>
            </a:solidFill>
            <a:prstDash val="solid"/>
          </a:ln>
        </c:spPr>
        <c:txPr>
          <a:bodyPr rot="0" vert="horz"/>
          <a:lstStyle/>
          <a:p>
            <a:pPr>
              <a:defRPr sz="1776" b="1" i="0" u="none" strike="noStrike" baseline="0">
                <a:solidFill>
                  <a:schemeClr val="tx1"/>
                </a:solidFill>
                <a:latin typeface="Arial"/>
                <a:ea typeface="Arial"/>
                <a:cs typeface="Arial"/>
              </a:defRPr>
            </a:pPr>
            <a:endParaRPr lang="en-US"/>
          </a:p>
        </c:txPr>
        <c:crossAx val="285578624"/>
        <c:crosses val="autoZero"/>
        <c:crossBetween val="between"/>
      </c:valAx>
      <c:spPr>
        <a:noFill/>
        <a:ln w="9772">
          <a:solidFill>
            <a:schemeClr val="tx1"/>
          </a:solidFill>
          <a:prstDash val="solid"/>
        </a:ln>
      </c:spPr>
    </c:plotArea>
    <c:plotVisOnly val="1"/>
    <c:dispBlanksAs val="gap"/>
    <c:showDLblsOverMax val="0"/>
  </c:chart>
  <c:spPr>
    <a:solidFill>
      <a:schemeClr val="bg1"/>
    </a:solidFill>
    <a:ln>
      <a:noFill/>
    </a:ln>
  </c:spPr>
  <c:txPr>
    <a:bodyPr/>
    <a:lstStyle/>
    <a:p>
      <a:pPr>
        <a:defRPr sz="1390"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755314960629918"/>
          <c:y val="0.13925470528685777"/>
          <c:w val="0.8585579615048119"/>
          <c:h val="0.74522984811294224"/>
        </c:manualLayout>
      </c:layout>
      <c:lineChart>
        <c:grouping val="standard"/>
        <c:varyColors val="0"/>
        <c:ser>
          <c:idx val="0"/>
          <c:order val="0"/>
          <c:tx>
            <c:v>CORN</c:v>
          </c:tx>
          <c:spPr>
            <a:ln w="28575" cap="rnd">
              <a:solidFill>
                <a:schemeClr val="accent1"/>
              </a:solidFill>
              <a:round/>
            </a:ln>
            <a:effectLst/>
          </c:spPr>
          <c:marker>
            <c:symbol val="none"/>
          </c:marker>
          <c:cat>
            <c:strRef>
              <c:f>'477E4E96-6358-38CB-A79A-D2B935A'!$C$2:$C$29</c:f>
              <c:strCache>
                <c:ptCount val="28"/>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strCache>
            </c:strRef>
          </c:cat>
          <c:val>
            <c:numRef>
              <c:f>'477E4E96-6358-38CB-A79A-D2B935A'!$D$2:$D$29</c:f>
              <c:numCache>
                <c:formatCode>General</c:formatCode>
                <c:ptCount val="28"/>
                <c:pt idx="0">
                  <c:v>3.79</c:v>
                </c:pt>
                <c:pt idx="1">
                  <c:v>3.78</c:v>
                </c:pt>
                <c:pt idx="2">
                  <c:v>3.68</c:v>
                </c:pt>
                <c:pt idx="3">
                  <c:v>3.29</c:v>
                </c:pt>
                <c:pt idx="4">
                  <c:v>3.2</c:v>
                </c:pt>
                <c:pt idx="5">
                  <c:v>3.16</c:v>
                </c:pt>
                <c:pt idx="6">
                  <c:v>3.21</c:v>
                </c:pt>
                <c:pt idx="7">
                  <c:v>3.12</c:v>
                </c:pt>
                <c:pt idx="8">
                  <c:v>3.41</c:v>
                </c:pt>
                <c:pt idx="9">
                  <c:v>3.61</c:v>
                </c:pt>
                <c:pt idx="10">
                  <c:v>3.79</c:v>
                </c:pt>
                <c:pt idx="11">
                  <c:v>3.97</c:v>
                </c:pt>
                <c:pt idx="12">
                  <c:v>4.24</c:v>
                </c:pt>
                <c:pt idx="13">
                  <c:v>4.75</c:v>
                </c:pt>
                <c:pt idx="14">
                  <c:v>4.8899999999999997</c:v>
                </c:pt>
                <c:pt idx="15">
                  <c:v>5.31</c:v>
                </c:pt>
                <c:pt idx="16">
                  <c:v>5.91</c:v>
                </c:pt>
                <c:pt idx="17">
                  <c:v>6</c:v>
                </c:pt>
                <c:pt idx="18">
                  <c:v>6.12</c:v>
                </c:pt>
                <c:pt idx="19">
                  <c:v>6.32</c:v>
                </c:pt>
                <c:pt idx="20">
                  <c:v>5.47</c:v>
                </c:pt>
                <c:pt idx="21">
                  <c:v>5.0199999999999996</c:v>
                </c:pt>
                <c:pt idx="22">
                  <c:v>5.27</c:v>
                </c:pt>
                <c:pt idx="23">
                  <c:v>5.47</c:v>
                </c:pt>
                <c:pt idx="24">
                  <c:v>5.57</c:v>
                </c:pt>
                <c:pt idx="25">
                  <c:v>6.1</c:v>
                </c:pt>
                <c:pt idx="26">
                  <c:v>6.56</c:v>
                </c:pt>
                <c:pt idx="27">
                  <c:v>7.08</c:v>
                </c:pt>
              </c:numCache>
            </c:numRef>
          </c:val>
          <c:smooth val="0"/>
          <c:extLst xmlns:c16r2="http://schemas.microsoft.com/office/drawing/2015/06/chart">
            <c:ext xmlns:c16="http://schemas.microsoft.com/office/drawing/2014/chart" uri="{C3380CC4-5D6E-409C-BE32-E72D297353CC}">
              <c16:uniqueId val="{00000000-495D-4FAD-8591-80264D4DAF56}"/>
            </c:ext>
          </c:extLst>
        </c:ser>
        <c:ser>
          <c:idx val="1"/>
          <c:order val="1"/>
          <c:tx>
            <c:v>SOYBEANS</c:v>
          </c:tx>
          <c:spPr>
            <a:ln w="28575" cap="rnd">
              <a:solidFill>
                <a:schemeClr val="accent2"/>
              </a:solidFill>
              <a:round/>
            </a:ln>
            <a:effectLst/>
          </c:spPr>
          <c:marker>
            <c:symbol val="none"/>
          </c:marker>
          <c:cat>
            <c:strRef>
              <c:f>'477E4E96-6358-38CB-A79A-D2B935A'!$C$2:$C$29</c:f>
              <c:strCache>
                <c:ptCount val="28"/>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strCache>
            </c:strRef>
          </c:cat>
          <c:val>
            <c:numRef>
              <c:f>'477E4E96-6358-38CB-A79A-D2B935A'!$E$2:$E$29</c:f>
              <c:numCache>
                <c:formatCode>General</c:formatCode>
                <c:ptCount val="28"/>
                <c:pt idx="0">
                  <c:v>8.84</c:v>
                </c:pt>
                <c:pt idx="1">
                  <c:v>8.6</c:v>
                </c:pt>
                <c:pt idx="2">
                  <c:v>8.4700000000000006</c:v>
                </c:pt>
                <c:pt idx="3">
                  <c:v>8.35</c:v>
                </c:pt>
                <c:pt idx="4">
                  <c:v>8.2799999999999994</c:v>
                </c:pt>
                <c:pt idx="5">
                  <c:v>8.34</c:v>
                </c:pt>
                <c:pt idx="6">
                  <c:v>8.5</c:v>
                </c:pt>
                <c:pt idx="7">
                  <c:v>8.66</c:v>
                </c:pt>
                <c:pt idx="8">
                  <c:v>9.24</c:v>
                </c:pt>
                <c:pt idx="9">
                  <c:v>9.6300000000000008</c:v>
                </c:pt>
                <c:pt idx="10">
                  <c:v>10.3</c:v>
                </c:pt>
                <c:pt idx="11">
                  <c:v>10.6</c:v>
                </c:pt>
                <c:pt idx="12">
                  <c:v>10.9</c:v>
                </c:pt>
                <c:pt idx="13">
                  <c:v>12.7</c:v>
                </c:pt>
                <c:pt idx="14">
                  <c:v>13.2</c:v>
                </c:pt>
                <c:pt idx="15">
                  <c:v>13.9</c:v>
                </c:pt>
                <c:pt idx="16">
                  <c:v>14.8</c:v>
                </c:pt>
                <c:pt idx="17">
                  <c:v>14.5</c:v>
                </c:pt>
                <c:pt idx="18">
                  <c:v>14.1</c:v>
                </c:pt>
                <c:pt idx="19">
                  <c:v>13.7</c:v>
                </c:pt>
                <c:pt idx="20">
                  <c:v>12.2</c:v>
                </c:pt>
                <c:pt idx="21">
                  <c:v>11.9</c:v>
                </c:pt>
                <c:pt idx="22">
                  <c:v>12.2</c:v>
                </c:pt>
                <c:pt idx="23">
                  <c:v>12.5</c:v>
                </c:pt>
                <c:pt idx="24">
                  <c:v>12.9</c:v>
                </c:pt>
                <c:pt idx="25">
                  <c:v>14.8</c:v>
                </c:pt>
                <c:pt idx="26">
                  <c:v>15.4</c:v>
                </c:pt>
                <c:pt idx="27">
                  <c:v>15.8</c:v>
                </c:pt>
              </c:numCache>
            </c:numRef>
          </c:val>
          <c:smooth val="0"/>
          <c:extLst xmlns:c16r2="http://schemas.microsoft.com/office/drawing/2015/06/chart">
            <c:ext xmlns:c16="http://schemas.microsoft.com/office/drawing/2014/chart" uri="{C3380CC4-5D6E-409C-BE32-E72D297353CC}">
              <c16:uniqueId val="{00000001-495D-4FAD-8591-80264D4DAF56}"/>
            </c:ext>
          </c:extLst>
        </c:ser>
        <c:ser>
          <c:idx val="2"/>
          <c:order val="2"/>
          <c:tx>
            <c:v>WHEAT</c:v>
          </c:tx>
          <c:spPr>
            <a:ln w="28575" cap="rnd">
              <a:solidFill>
                <a:schemeClr val="accent3"/>
              </a:solidFill>
              <a:round/>
            </a:ln>
            <a:effectLst/>
          </c:spPr>
          <c:marker>
            <c:symbol val="none"/>
          </c:marker>
          <c:cat>
            <c:strRef>
              <c:f>'477E4E96-6358-38CB-A79A-D2B935A'!$C$2:$C$29</c:f>
              <c:strCache>
                <c:ptCount val="28"/>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strCache>
            </c:strRef>
          </c:cat>
          <c:val>
            <c:numRef>
              <c:f>'477E4E96-6358-38CB-A79A-D2B935A'!$F$2:$F$29</c:f>
              <c:numCache>
                <c:formatCode>General</c:formatCode>
                <c:ptCount val="28"/>
                <c:pt idx="0">
                  <c:v>4.88</c:v>
                </c:pt>
                <c:pt idx="1">
                  <c:v>4.88</c:v>
                </c:pt>
                <c:pt idx="2">
                  <c:v>4.8600000000000003</c:v>
                </c:pt>
                <c:pt idx="3">
                  <c:v>4.8499999999999996</c:v>
                </c:pt>
                <c:pt idx="4">
                  <c:v>4.76</c:v>
                </c:pt>
                <c:pt idx="5">
                  <c:v>4.57</c:v>
                </c:pt>
                <c:pt idx="6">
                  <c:v>4.54</c:v>
                </c:pt>
                <c:pt idx="7">
                  <c:v>4.54</c:v>
                </c:pt>
                <c:pt idx="8">
                  <c:v>4.7300000000000004</c:v>
                </c:pt>
                <c:pt idx="9">
                  <c:v>4.9800000000000004</c:v>
                </c:pt>
                <c:pt idx="10">
                  <c:v>5.24</c:v>
                </c:pt>
                <c:pt idx="11">
                  <c:v>5.46</c:v>
                </c:pt>
                <c:pt idx="12">
                  <c:v>5.48</c:v>
                </c:pt>
                <c:pt idx="13">
                  <c:v>5.83</c:v>
                </c:pt>
                <c:pt idx="14">
                  <c:v>5.86</c:v>
                </c:pt>
                <c:pt idx="15">
                  <c:v>6.04</c:v>
                </c:pt>
                <c:pt idx="16">
                  <c:v>6.46</c:v>
                </c:pt>
                <c:pt idx="17">
                  <c:v>6.24</c:v>
                </c:pt>
                <c:pt idx="18">
                  <c:v>6.26</c:v>
                </c:pt>
                <c:pt idx="19">
                  <c:v>7.13</c:v>
                </c:pt>
                <c:pt idx="20">
                  <c:v>7.75</c:v>
                </c:pt>
                <c:pt idx="21">
                  <c:v>7.9</c:v>
                </c:pt>
                <c:pt idx="22">
                  <c:v>8.51</c:v>
                </c:pt>
                <c:pt idx="23">
                  <c:v>8.58</c:v>
                </c:pt>
                <c:pt idx="24">
                  <c:v>8.48</c:v>
                </c:pt>
                <c:pt idx="25">
                  <c:v>9.17</c:v>
                </c:pt>
                <c:pt idx="26">
                  <c:v>9.94</c:v>
                </c:pt>
                <c:pt idx="27">
                  <c:v>10.26</c:v>
                </c:pt>
              </c:numCache>
            </c:numRef>
          </c:val>
          <c:smooth val="0"/>
          <c:extLst xmlns:c16r2="http://schemas.microsoft.com/office/drawing/2015/06/chart">
            <c:ext xmlns:c16="http://schemas.microsoft.com/office/drawing/2014/chart" uri="{C3380CC4-5D6E-409C-BE32-E72D297353CC}">
              <c16:uniqueId val="{00000002-495D-4FAD-8591-80264D4DAF56}"/>
            </c:ext>
          </c:extLst>
        </c:ser>
        <c:dLbls>
          <c:showLegendKey val="0"/>
          <c:showVal val="0"/>
          <c:showCatName val="0"/>
          <c:showSerName val="0"/>
          <c:showPercent val="0"/>
          <c:showBubbleSize val="0"/>
        </c:dLbls>
        <c:smooth val="0"/>
        <c:axId val="361134000"/>
        <c:axId val="361134392"/>
      </c:lineChart>
      <c:catAx>
        <c:axId val="36113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61134392"/>
        <c:crosses val="autoZero"/>
        <c:auto val="1"/>
        <c:lblAlgn val="ctr"/>
        <c:lblOffset val="100"/>
        <c:tickLblSkip val="1"/>
        <c:noMultiLvlLbl val="0"/>
      </c:catAx>
      <c:valAx>
        <c:axId val="3611343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61134000"/>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26918326385673"/>
          <c:y val="0.13882595612752113"/>
          <c:w val="0.87812297359888836"/>
          <c:h val="0.7090176502257638"/>
        </c:manualLayout>
      </c:layout>
      <c:lineChart>
        <c:grouping val="standard"/>
        <c:varyColors val="0"/>
        <c:ser>
          <c:idx val="0"/>
          <c:order val="0"/>
          <c:tx>
            <c:v>Calves</c:v>
          </c:tx>
          <c:spPr>
            <a:ln w="28575" cap="rnd">
              <a:solidFill>
                <a:schemeClr val="accent1"/>
              </a:solidFill>
              <a:round/>
            </a:ln>
            <a:effectLst/>
          </c:spPr>
          <c:marker>
            <c:symbol val="none"/>
          </c:marker>
          <c:cat>
            <c:strRef>
              <c:f>'477E4E96-6358-38CB-A79A-D2B935A'!$C$2:$C$29</c:f>
              <c:strCache>
                <c:ptCount val="28"/>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strCache>
            </c:strRef>
          </c:cat>
          <c:val>
            <c:numRef>
              <c:f>'477E4E96-6358-38CB-A79A-D2B935A'!$I$2:$I$29</c:f>
              <c:numCache>
                <c:formatCode>"$"#,##0.00</c:formatCode>
                <c:ptCount val="28"/>
                <c:pt idx="0">
                  <c:v>1.68</c:v>
                </c:pt>
                <c:pt idx="1">
                  <c:v>1.68</c:v>
                </c:pt>
                <c:pt idx="2">
                  <c:v>1.6</c:v>
                </c:pt>
                <c:pt idx="3">
                  <c:v>1.51</c:v>
                </c:pt>
                <c:pt idx="4">
                  <c:v>1.51</c:v>
                </c:pt>
                <c:pt idx="5">
                  <c:v>1.49</c:v>
                </c:pt>
                <c:pt idx="6">
                  <c:v>1.49</c:v>
                </c:pt>
                <c:pt idx="7">
                  <c:v>1.53</c:v>
                </c:pt>
                <c:pt idx="8">
                  <c:v>1.55</c:v>
                </c:pt>
                <c:pt idx="9">
                  <c:v>1.56</c:v>
                </c:pt>
                <c:pt idx="10">
                  <c:v>1.62</c:v>
                </c:pt>
                <c:pt idx="11">
                  <c:v>1.65</c:v>
                </c:pt>
                <c:pt idx="12">
                  <c:v>1.65</c:v>
                </c:pt>
                <c:pt idx="13">
                  <c:v>1.67</c:v>
                </c:pt>
                <c:pt idx="14">
                  <c:v>1.63</c:v>
                </c:pt>
                <c:pt idx="15">
                  <c:v>1.68</c:v>
                </c:pt>
                <c:pt idx="16">
                  <c:v>1.59</c:v>
                </c:pt>
                <c:pt idx="17">
                  <c:v>1.59</c:v>
                </c:pt>
                <c:pt idx="18">
                  <c:v>1.65</c:v>
                </c:pt>
                <c:pt idx="19">
                  <c:v>1.75</c:v>
                </c:pt>
                <c:pt idx="20">
                  <c:v>1.73</c:v>
                </c:pt>
                <c:pt idx="21">
                  <c:v>1.75</c:v>
                </c:pt>
                <c:pt idx="22">
                  <c:v>1.74</c:v>
                </c:pt>
                <c:pt idx="23">
                  <c:v>1.81</c:v>
                </c:pt>
                <c:pt idx="24">
                  <c:v>1.85</c:v>
                </c:pt>
                <c:pt idx="25">
                  <c:v>1.94</c:v>
                </c:pt>
                <c:pt idx="26">
                  <c:v>1.87</c:v>
                </c:pt>
                <c:pt idx="27">
                  <c:v>1.87</c:v>
                </c:pt>
              </c:numCache>
            </c:numRef>
          </c:val>
          <c:smooth val="0"/>
          <c:extLst xmlns:c16r2="http://schemas.microsoft.com/office/drawing/2015/06/chart">
            <c:ext xmlns:c16="http://schemas.microsoft.com/office/drawing/2014/chart" uri="{C3380CC4-5D6E-409C-BE32-E72D297353CC}">
              <c16:uniqueId val="{00000000-9FCA-4681-9CDD-D6062896E0B3}"/>
            </c:ext>
          </c:extLst>
        </c:ser>
        <c:ser>
          <c:idx val="1"/>
          <c:order val="1"/>
          <c:tx>
            <c:v>Broilers</c:v>
          </c:tx>
          <c:spPr>
            <a:ln w="28575" cap="rnd">
              <a:solidFill>
                <a:schemeClr val="accent2"/>
              </a:solidFill>
              <a:round/>
            </a:ln>
            <a:effectLst/>
          </c:spPr>
          <c:marker>
            <c:symbol val="none"/>
          </c:marker>
          <c:cat>
            <c:strRef>
              <c:f>'477E4E96-6358-38CB-A79A-D2B935A'!$C$2:$C$29</c:f>
              <c:strCache>
                <c:ptCount val="28"/>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strCache>
            </c:strRef>
          </c:cat>
          <c:val>
            <c:numRef>
              <c:f>'477E4E96-6358-38CB-A79A-D2B935A'!$J$2:$J$29</c:f>
              <c:numCache>
                <c:formatCode>"$"#,##0.00</c:formatCode>
                <c:ptCount val="28"/>
                <c:pt idx="0">
                  <c:v>0.49399999999999999</c:v>
                </c:pt>
                <c:pt idx="1">
                  <c:v>0.41899999999999998</c:v>
                </c:pt>
                <c:pt idx="2">
                  <c:v>0.43</c:v>
                </c:pt>
                <c:pt idx="3">
                  <c:v>0.22600000000000001</c:v>
                </c:pt>
                <c:pt idx="4">
                  <c:v>0.34499999999999997</c:v>
                </c:pt>
                <c:pt idx="5">
                  <c:v>0.36599999999999999</c:v>
                </c:pt>
                <c:pt idx="6">
                  <c:v>0.34499999999999997</c:v>
                </c:pt>
                <c:pt idx="7">
                  <c:v>0.309</c:v>
                </c:pt>
                <c:pt idx="8">
                  <c:v>0.29199999999999998</c:v>
                </c:pt>
                <c:pt idx="9">
                  <c:v>0.315</c:v>
                </c:pt>
                <c:pt idx="10">
                  <c:v>0.39100000000000001</c:v>
                </c:pt>
                <c:pt idx="11">
                  <c:v>0.43</c:v>
                </c:pt>
                <c:pt idx="12">
                  <c:v>0.41699999999999998</c:v>
                </c:pt>
                <c:pt idx="13">
                  <c:v>0.42299999999999999</c:v>
                </c:pt>
                <c:pt idx="14">
                  <c:v>0.43099999999999999</c:v>
                </c:pt>
                <c:pt idx="15">
                  <c:v>0.54800000000000004</c:v>
                </c:pt>
                <c:pt idx="16">
                  <c:v>0.59299999999999997</c:v>
                </c:pt>
                <c:pt idx="17">
                  <c:v>0.6</c:v>
                </c:pt>
                <c:pt idx="18">
                  <c:v>0.59299999999999997</c:v>
                </c:pt>
                <c:pt idx="19">
                  <c:v>0.58699999999999997</c:v>
                </c:pt>
                <c:pt idx="20">
                  <c:v>0.59499999999999997</c:v>
                </c:pt>
                <c:pt idx="21">
                  <c:v>0.57799999999999996</c:v>
                </c:pt>
                <c:pt idx="22">
                  <c:v>0.59199999999999997</c:v>
                </c:pt>
                <c:pt idx="23">
                  <c:v>0.73499999999999999</c:v>
                </c:pt>
                <c:pt idx="24">
                  <c:v>0.79</c:v>
                </c:pt>
                <c:pt idx="25">
                  <c:v>0.747</c:v>
                </c:pt>
                <c:pt idx="26">
                  <c:v>0.89200000000000002</c:v>
                </c:pt>
                <c:pt idx="27">
                  <c:v>0.89200000000000002</c:v>
                </c:pt>
              </c:numCache>
            </c:numRef>
          </c:val>
          <c:smooth val="0"/>
          <c:extLst xmlns:c16r2="http://schemas.microsoft.com/office/drawing/2015/06/chart">
            <c:ext xmlns:c16="http://schemas.microsoft.com/office/drawing/2014/chart" uri="{C3380CC4-5D6E-409C-BE32-E72D297353CC}">
              <c16:uniqueId val="{00000001-9FCA-4681-9CDD-D6062896E0B3}"/>
            </c:ext>
          </c:extLst>
        </c:ser>
        <c:ser>
          <c:idx val="2"/>
          <c:order val="2"/>
          <c:tx>
            <c:v>Hogs</c:v>
          </c:tx>
          <c:spPr>
            <a:ln w="28575" cap="rnd">
              <a:solidFill>
                <a:schemeClr val="accent3"/>
              </a:solidFill>
              <a:round/>
            </a:ln>
            <a:effectLst/>
          </c:spPr>
          <c:marker>
            <c:symbol val="none"/>
          </c:marker>
          <c:cat>
            <c:strRef>
              <c:f>'477E4E96-6358-38CB-A79A-D2B935A'!$C$2:$C$29</c:f>
              <c:strCache>
                <c:ptCount val="28"/>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strCache>
            </c:strRef>
          </c:cat>
          <c:val>
            <c:numRef>
              <c:f>'477E4E96-6358-38CB-A79A-D2B935A'!$N$2:$N$29</c:f>
              <c:numCache>
                <c:formatCode>"$"#,##0.00</c:formatCode>
                <c:ptCount val="28"/>
                <c:pt idx="0">
                  <c:v>0.47799999999999998</c:v>
                </c:pt>
                <c:pt idx="1">
                  <c:v>0.45500000000000002</c:v>
                </c:pt>
                <c:pt idx="2">
                  <c:v>0.47700000000000004</c:v>
                </c:pt>
                <c:pt idx="3">
                  <c:v>0.42299999999999999</c:v>
                </c:pt>
                <c:pt idx="4">
                  <c:v>0.51</c:v>
                </c:pt>
                <c:pt idx="5">
                  <c:v>0.41299999999999998</c:v>
                </c:pt>
                <c:pt idx="6">
                  <c:v>0.39899999999999997</c:v>
                </c:pt>
                <c:pt idx="7">
                  <c:v>0.42899999999999999</c:v>
                </c:pt>
                <c:pt idx="8">
                  <c:v>0.49700000000000005</c:v>
                </c:pt>
                <c:pt idx="9">
                  <c:v>0.56299999999999994</c:v>
                </c:pt>
                <c:pt idx="10">
                  <c:v>0.51900000000000002</c:v>
                </c:pt>
                <c:pt idx="11">
                  <c:v>0.49099999999999999</c:v>
                </c:pt>
                <c:pt idx="12">
                  <c:v>0.502</c:v>
                </c:pt>
                <c:pt idx="13">
                  <c:v>0.56399999999999995</c:v>
                </c:pt>
                <c:pt idx="14">
                  <c:v>0.67200000000000004</c:v>
                </c:pt>
                <c:pt idx="15">
                  <c:v>0.75599999999999989</c:v>
                </c:pt>
                <c:pt idx="16">
                  <c:v>0.79299999999999993</c:v>
                </c:pt>
                <c:pt idx="17">
                  <c:v>0.82700000000000007</c:v>
                </c:pt>
                <c:pt idx="18">
                  <c:v>0.8</c:v>
                </c:pt>
                <c:pt idx="19">
                  <c:v>0.79</c:v>
                </c:pt>
                <c:pt idx="20">
                  <c:v>0.70799999999999996</c:v>
                </c:pt>
                <c:pt idx="21">
                  <c:v>0.65500000000000003</c:v>
                </c:pt>
                <c:pt idx="22">
                  <c:v>0.58599999999999997</c:v>
                </c:pt>
                <c:pt idx="23">
                  <c:v>0.56499999999999995</c:v>
                </c:pt>
                <c:pt idx="24">
                  <c:v>0.58799999999999997</c:v>
                </c:pt>
                <c:pt idx="25">
                  <c:v>0.68599999999999994</c:v>
                </c:pt>
                <c:pt idx="26">
                  <c:v>0.75099999999999989</c:v>
                </c:pt>
                <c:pt idx="27">
                  <c:v>0.75099999999999989</c:v>
                </c:pt>
              </c:numCache>
            </c:numRef>
          </c:val>
          <c:smooth val="0"/>
          <c:extLst xmlns:c16r2="http://schemas.microsoft.com/office/drawing/2015/06/chart">
            <c:ext xmlns:c16="http://schemas.microsoft.com/office/drawing/2014/chart" uri="{C3380CC4-5D6E-409C-BE32-E72D297353CC}">
              <c16:uniqueId val="{00000002-9FCA-4681-9CDD-D6062896E0B3}"/>
            </c:ext>
          </c:extLst>
        </c:ser>
        <c:ser>
          <c:idx val="3"/>
          <c:order val="3"/>
          <c:tx>
            <c:v>Milk</c:v>
          </c:tx>
          <c:spPr>
            <a:ln w="28575" cap="rnd">
              <a:solidFill>
                <a:schemeClr val="accent4"/>
              </a:solidFill>
              <a:round/>
            </a:ln>
            <a:effectLst/>
          </c:spPr>
          <c:marker>
            <c:symbol val="none"/>
          </c:marker>
          <c:cat>
            <c:strRef>
              <c:f>'477E4E96-6358-38CB-A79A-D2B935A'!$C$2:$C$29</c:f>
              <c:strCache>
                <c:ptCount val="28"/>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strCache>
            </c:strRef>
          </c:cat>
          <c:val>
            <c:numRef>
              <c:f>'477E4E96-6358-38CB-A79A-D2B935A'!$L$2:$L$29</c:f>
              <c:numCache>
                <c:formatCode>"$"#,##0.00</c:formatCode>
                <c:ptCount val="28"/>
                <c:pt idx="0">
                  <c:v>0.19500000000000001</c:v>
                </c:pt>
                <c:pt idx="1">
                  <c:v>0.188</c:v>
                </c:pt>
                <c:pt idx="2">
                  <c:v>0.17800000000000002</c:v>
                </c:pt>
                <c:pt idx="3">
                  <c:v>0.14300000000000002</c:v>
                </c:pt>
                <c:pt idx="4">
                  <c:v>0.13600000000000001</c:v>
                </c:pt>
                <c:pt idx="5">
                  <c:v>0.18100000000000002</c:v>
                </c:pt>
                <c:pt idx="6">
                  <c:v>0.20499999999999999</c:v>
                </c:pt>
                <c:pt idx="7">
                  <c:v>0.185</c:v>
                </c:pt>
                <c:pt idx="8">
                  <c:v>0.17600000000000002</c:v>
                </c:pt>
                <c:pt idx="9">
                  <c:v>0.19800000000000001</c:v>
                </c:pt>
                <c:pt idx="10">
                  <c:v>0.21</c:v>
                </c:pt>
                <c:pt idx="11">
                  <c:v>0.18100000000000002</c:v>
                </c:pt>
                <c:pt idx="12">
                  <c:v>0.17100000000000001</c:v>
                </c:pt>
                <c:pt idx="13">
                  <c:v>0.16699999999999998</c:v>
                </c:pt>
                <c:pt idx="14">
                  <c:v>0.17300000000000001</c:v>
                </c:pt>
                <c:pt idx="15">
                  <c:v>0.183</c:v>
                </c:pt>
                <c:pt idx="16">
                  <c:v>0.191</c:v>
                </c:pt>
                <c:pt idx="17">
                  <c:v>0.182</c:v>
                </c:pt>
                <c:pt idx="18">
                  <c:v>0.17800000000000002</c:v>
                </c:pt>
                <c:pt idx="19">
                  <c:v>0.17600000000000002</c:v>
                </c:pt>
                <c:pt idx="20">
                  <c:v>0.183</c:v>
                </c:pt>
                <c:pt idx="21">
                  <c:v>0.19600000000000001</c:v>
                </c:pt>
                <c:pt idx="22">
                  <c:v>0.20699999999999999</c:v>
                </c:pt>
                <c:pt idx="23">
                  <c:v>0.217</c:v>
                </c:pt>
                <c:pt idx="24">
                  <c:v>0.24199999999999999</c:v>
                </c:pt>
                <c:pt idx="25">
                  <c:v>0.247</c:v>
                </c:pt>
                <c:pt idx="26">
                  <c:v>0.25900000000000001</c:v>
                </c:pt>
                <c:pt idx="27">
                  <c:v>0.25900000000000001</c:v>
                </c:pt>
              </c:numCache>
            </c:numRef>
          </c:val>
          <c:smooth val="0"/>
          <c:extLst xmlns:c16r2="http://schemas.microsoft.com/office/drawing/2015/06/chart">
            <c:ext xmlns:c16="http://schemas.microsoft.com/office/drawing/2014/chart" uri="{C3380CC4-5D6E-409C-BE32-E72D297353CC}">
              <c16:uniqueId val="{00000003-9FCA-4681-9CDD-D6062896E0B3}"/>
            </c:ext>
          </c:extLst>
        </c:ser>
        <c:dLbls>
          <c:showLegendKey val="0"/>
          <c:showVal val="0"/>
          <c:showCatName val="0"/>
          <c:showSerName val="0"/>
          <c:showPercent val="0"/>
          <c:showBubbleSize val="0"/>
        </c:dLbls>
        <c:smooth val="0"/>
        <c:axId val="361135568"/>
        <c:axId val="361137136"/>
      </c:lineChart>
      <c:catAx>
        <c:axId val="361135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61137136"/>
        <c:crosses val="autoZero"/>
        <c:auto val="1"/>
        <c:lblAlgn val="ctr"/>
        <c:lblOffset val="100"/>
        <c:tickLblSkip val="1"/>
        <c:tickMarkSkip val="6"/>
        <c:noMultiLvlLbl val="0"/>
      </c:catAx>
      <c:valAx>
        <c:axId val="3611371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61135568"/>
        <c:crosses val="autoZero"/>
        <c:crossBetween val="between"/>
        <c:majorUnit val="0.25"/>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dirty="0"/>
              <a:t>Index Value,</a:t>
            </a:r>
            <a:r>
              <a:rPr lang="en-US" baseline="0" dirty="0"/>
              <a:t> 2011 =100</a:t>
            </a:r>
            <a:endParaRPr lang="en-US" dirty="0"/>
          </a:p>
        </c:rich>
      </c:tx>
      <c:layout>
        <c:manualLayout>
          <c:xMode val="edge"/>
          <c:yMode val="edge"/>
          <c:x val="7.874890638670173E-3"/>
          <c:y val="1.8518518518518517E-2"/>
        </c:manualLayout>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358705161854749E-2"/>
          <c:y val="0.15782407407407409"/>
          <c:w val="0.88005446194225723"/>
          <c:h val="0.72088764946048411"/>
        </c:manualLayout>
      </c:layout>
      <c:lineChart>
        <c:grouping val="standard"/>
        <c:varyColors val="0"/>
        <c:ser>
          <c:idx val="0"/>
          <c:order val="0"/>
          <c:tx>
            <c:strRef>
              <c:f>'Prices Paid vs Prices Received '!$B$1</c:f>
              <c:strCache>
                <c:ptCount val="1"/>
                <c:pt idx="0">
                  <c:v>Paid</c:v>
                </c:pt>
              </c:strCache>
            </c:strRef>
          </c:tx>
          <c:spPr>
            <a:ln w="50800" cap="rnd">
              <a:solidFill>
                <a:srgbClr val="0033A0"/>
              </a:solidFill>
              <a:round/>
            </a:ln>
            <a:effectLst/>
          </c:spPr>
          <c:marker>
            <c:symbol val="none"/>
          </c:marker>
          <c:cat>
            <c:strRef>
              <c:f>'Prices Paid vs Prices Received '!$A$2:$A$54</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2022F</c:v>
                </c:pt>
              </c:strCache>
            </c:strRef>
          </c:cat>
          <c:val>
            <c:numRef>
              <c:f>'Prices Paid vs Prices Received '!$B$2:$B$54</c:f>
              <c:numCache>
                <c:formatCode>0.0</c:formatCode>
                <c:ptCount val="53"/>
                <c:pt idx="0">
                  <c:v>14.54343434343434</c:v>
                </c:pt>
                <c:pt idx="1">
                  <c:v>15.240404040404037</c:v>
                </c:pt>
                <c:pt idx="2">
                  <c:v>16.309090909090905</c:v>
                </c:pt>
                <c:pt idx="3">
                  <c:v>19.701010101010098</c:v>
                </c:pt>
                <c:pt idx="4">
                  <c:v>22.349494949494947</c:v>
                </c:pt>
                <c:pt idx="5">
                  <c:v>24.533333333333331</c:v>
                </c:pt>
                <c:pt idx="6">
                  <c:v>25.973737373737368</c:v>
                </c:pt>
                <c:pt idx="7">
                  <c:v>26.903030303030299</c:v>
                </c:pt>
                <c:pt idx="8">
                  <c:v>29.179797979797975</c:v>
                </c:pt>
                <c:pt idx="9">
                  <c:v>33.547474747474745</c:v>
                </c:pt>
                <c:pt idx="10">
                  <c:v>37.078787878787878</c:v>
                </c:pt>
                <c:pt idx="11">
                  <c:v>39.727272727272727</c:v>
                </c:pt>
                <c:pt idx="12">
                  <c:v>41.167676767676767</c:v>
                </c:pt>
                <c:pt idx="13">
                  <c:v>41.028282828282826</c:v>
                </c:pt>
                <c:pt idx="14">
                  <c:v>41.81818181818182</c:v>
                </c:pt>
                <c:pt idx="15">
                  <c:v>40.610101010101012</c:v>
                </c:pt>
                <c:pt idx="16">
                  <c:v>38.797979797979799</c:v>
                </c:pt>
                <c:pt idx="17">
                  <c:v>39.680808080808077</c:v>
                </c:pt>
                <c:pt idx="18">
                  <c:v>42.329292929292926</c:v>
                </c:pt>
                <c:pt idx="19">
                  <c:v>44.55959595959596</c:v>
                </c:pt>
                <c:pt idx="20" formatCode="General">
                  <c:v>46</c:v>
                </c:pt>
                <c:pt idx="21" formatCode="General">
                  <c:v>46.7</c:v>
                </c:pt>
                <c:pt idx="22" formatCode="General">
                  <c:v>47</c:v>
                </c:pt>
                <c:pt idx="23" formatCode="General">
                  <c:v>48.3</c:v>
                </c:pt>
                <c:pt idx="24" formatCode="General">
                  <c:v>49.5</c:v>
                </c:pt>
                <c:pt idx="25" formatCode="General">
                  <c:v>50.5</c:v>
                </c:pt>
                <c:pt idx="26" formatCode="General">
                  <c:v>53.7</c:v>
                </c:pt>
                <c:pt idx="27" formatCode="General">
                  <c:v>55.3</c:v>
                </c:pt>
                <c:pt idx="28" formatCode="General">
                  <c:v>52.7</c:v>
                </c:pt>
                <c:pt idx="29" formatCode="General">
                  <c:v>51.6</c:v>
                </c:pt>
                <c:pt idx="30" formatCode="General">
                  <c:v>53.7</c:v>
                </c:pt>
                <c:pt idx="31" formatCode="General">
                  <c:v>55.7</c:v>
                </c:pt>
                <c:pt idx="32" formatCode="General">
                  <c:v>55.4</c:v>
                </c:pt>
                <c:pt idx="33" formatCode="General">
                  <c:v>57.8</c:v>
                </c:pt>
                <c:pt idx="34" formatCode="General">
                  <c:v>61.7</c:v>
                </c:pt>
                <c:pt idx="35" formatCode="General">
                  <c:v>65.400000000000006</c:v>
                </c:pt>
                <c:pt idx="36" formatCode="General">
                  <c:v>68.900000000000006</c:v>
                </c:pt>
                <c:pt idx="37" formatCode="General">
                  <c:v>74.599999999999994</c:v>
                </c:pt>
                <c:pt idx="38" formatCode="General">
                  <c:v>88.3</c:v>
                </c:pt>
                <c:pt idx="39" formatCode="General">
                  <c:v>84.8</c:v>
                </c:pt>
                <c:pt idx="40" formatCode="General">
                  <c:v>87.7</c:v>
                </c:pt>
                <c:pt idx="41" formatCode="General">
                  <c:v>100</c:v>
                </c:pt>
                <c:pt idx="42" formatCode="General">
                  <c:v>105.4</c:v>
                </c:pt>
                <c:pt idx="43" formatCode="General">
                  <c:v>107.4</c:v>
                </c:pt>
                <c:pt idx="44" formatCode="General">
                  <c:v>114.1</c:v>
                </c:pt>
                <c:pt idx="45" formatCode="General">
                  <c:v>112</c:v>
                </c:pt>
                <c:pt idx="46" formatCode="General">
                  <c:v>104.7</c:v>
                </c:pt>
                <c:pt idx="47" formatCode="General">
                  <c:v>104.5</c:v>
                </c:pt>
                <c:pt idx="48" formatCode="General">
                  <c:v>106.4</c:v>
                </c:pt>
                <c:pt idx="49" formatCode="General">
                  <c:v>107.1</c:v>
                </c:pt>
                <c:pt idx="50" formatCode="General">
                  <c:v>105</c:v>
                </c:pt>
                <c:pt idx="51" formatCode="General">
                  <c:v>115.9</c:v>
                </c:pt>
                <c:pt idx="52" formatCode="General">
                  <c:v>133.80000000000001</c:v>
                </c:pt>
              </c:numCache>
            </c:numRef>
          </c:val>
          <c:smooth val="0"/>
          <c:extLst xmlns:c16r2="http://schemas.microsoft.com/office/drawing/2015/06/chart">
            <c:ext xmlns:c16="http://schemas.microsoft.com/office/drawing/2014/chart" uri="{C3380CC4-5D6E-409C-BE32-E72D297353CC}">
              <c16:uniqueId val="{00000000-C792-4F4C-9D3B-17FDE68FDCE5}"/>
            </c:ext>
          </c:extLst>
        </c:ser>
        <c:ser>
          <c:idx val="1"/>
          <c:order val="1"/>
          <c:tx>
            <c:strRef>
              <c:f>'Prices Paid vs Prices Received '!$D$1</c:f>
              <c:strCache>
                <c:ptCount val="1"/>
                <c:pt idx="0">
                  <c:v>Received</c:v>
                </c:pt>
              </c:strCache>
            </c:strRef>
          </c:tx>
          <c:spPr>
            <a:ln w="60325" cap="rnd">
              <a:solidFill>
                <a:srgbClr val="FFC000"/>
              </a:solidFill>
              <a:round/>
            </a:ln>
            <a:effectLst/>
          </c:spPr>
          <c:marker>
            <c:symbol val="none"/>
          </c:marker>
          <c:cat>
            <c:strRef>
              <c:f>'Prices Paid vs Prices Received '!$A$2:$A$54</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2022F</c:v>
                </c:pt>
              </c:strCache>
            </c:strRef>
          </c:cat>
          <c:val>
            <c:numRef>
              <c:f>'Prices Paid vs Prices Received '!$D$2:$D$54</c:f>
              <c:numCache>
                <c:formatCode>0.0</c:formatCode>
                <c:ptCount val="53"/>
                <c:pt idx="0">
                  <c:v>25.710132158590298</c:v>
                </c:pt>
                <c:pt idx="1">
                  <c:v>26.366960352422897</c:v>
                </c:pt>
                <c:pt idx="2">
                  <c:v>29.369603524229067</c:v>
                </c:pt>
                <c:pt idx="3">
                  <c:v>41.943171806167392</c:v>
                </c:pt>
                <c:pt idx="4">
                  <c:v>45.133480176211449</c:v>
                </c:pt>
                <c:pt idx="5">
                  <c:v>43.444493392070477</c:v>
                </c:pt>
                <c:pt idx="6">
                  <c:v>43.538325991189417</c:v>
                </c:pt>
                <c:pt idx="7">
                  <c:v>42.881497797356822</c:v>
                </c:pt>
                <c:pt idx="8">
                  <c:v>49.168281938325983</c:v>
                </c:pt>
                <c:pt idx="9">
                  <c:v>56.487224669603521</c:v>
                </c:pt>
                <c:pt idx="10">
                  <c:v>57.613215859030831</c:v>
                </c:pt>
                <c:pt idx="11">
                  <c:v>59.396035242290743</c:v>
                </c:pt>
                <c:pt idx="12">
                  <c:v>57.144052863436123</c:v>
                </c:pt>
                <c:pt idx="13">
                  <c:v>57.707048458149778</c:v>
                </c:pt>
                <c:pt idx="14">
                  <c:v>60.897356828193821</c:v>
                </c:pt>
                <c:pt idx="15">
                  <c:v>54.892070484581488</c:v>
                </c:pt>
                <c:pt idx="16">
                  <c:v>52.640088105726868</c:v>
                </c:pt>
                <c:pt idx="17">
                  <c:v>54.235242290748893</c:v>
                </c:pt>
                <c:pt idx="18">
                  <c:v>59.208370044052856</c:v>
                </c:pt>
                <c:pt idx="19">
                  <c:v>63.149339207048456</c:v>
                </c:pt>
                <c:pt idx="20" formatCode="General">
                  <c:v>63.9</c:v>
                </c:pt>
                <c:pt idx="21" formatCode="General">
                  <c:v>61.2</c:v>
                </c:pt>
                <c:pt idx="22" formatCode="General">
                  <c:v>60.6</c:v>
                </c:pt>
                <c:pt idx="23" formatCode="General">
                  <c:v>62.3</c:v>
                </c:pt>
                <c:pt idx="24" formatCode="General">
                  <c:v>61.4</c:v>
                </c:pt>
                <c:pt idx="25" formatCode="General">
                  <c:v>62.6</c:v>
                </c:pt>
                <c:pt idx="26" formatCode="General">
                  <c:v>68.8</c:v>
                </c:pt>
                <c:pt idx="27" formatCode="General">
                  <c:v>65.599999999999994</c:v>
                </c:pt>
                <c:pt idx="28" formatCode="General">
                  <c:v>62.5</c:v>
                </c:pt>
                <c:pt idx="29" formatCode="General">
                  <c:v>58.8</c:v>
                </c:pt>
                <c:pt idx="30" formatCode="General">
                  <c:v>59.1</c:v>
                </c:pt>
                <c:pt idx="31" formatCode="General">
                  <c:v>63</c:v>
                </c:pt>
                <c:pt idx="32" formatCode="General">
                  <c:v>60.1</c:v>
                </c:pt>
                <c:pt idx="33" formatCode="General">
                  <c:v>65.3</c:v>
                </c:pt>
                <c:pt idx="34" formatCode="General">
                  <c:v>72.8</c:v>
                </c:pt>
                <c:pt idx="35" formatCode="General">
                  <c:v>70.3</c:v>
                </c:pt>
                <c:pt idx="36" formatCode="General">
                  <c:v>70.7</c:v>
                </c:pt>
                <c:pt idx="37" formatCode="General">
                  <c:v>83.6</c:v>
                </c:pt>
                <c:pt idx="38" formatCode="General">
                  <c:v>91.7</c:v>
                </c:pt>
                <c:pt idx="39" formatCode="General">
                  <c:v>80.599999999999994</c:v>
                </c:pt>
                <c:pt idx="40" formatCode="General">
                  <c:v>86.8</c:v>
                </c:pt>
                <c:pt idx="41" formatCode="General">
                  <c:v>100</c:v>
                </c:pt>
                <c:pt idx="42" formatCode="General">
                  <c:v>105</c:v>
                </c:pt>
                <c:pt idx="43" formatCode="General">
                  <c:v>107</c:v>
                </c:pt>
                <c:pt idx="44" formatCode="General">
                  <c:v>107.9</c:v>
                </c:pt>
                <c:pt idx="45" formatCode="General">
                  <c:v>99.2</c:v>
                </c:pt>
                <c:pt idx="46" formatCode="General">
                  <c:v>90.2</c:v>
                </c:pt>
                <c:pt idx="47" formatCode="General">
                  <c:v>93.4</c:v>
                </c:pt>
                <c:pt idx="48" formatCode="General">
                  <c:v>90.5</c:v>
                </c:pt>
                <c:pt idx="49" formatCode="General">
                  <c:v>89.9</c:v>
                </c:pt>
                <c:pt idx="50" formatCode="General">
                  <c:v>95</c:v>
                </c:pt>
                <c:pt idx="51" formatCode="General">
                  <c:v>105.1</c:v>
                </c:pt>
                <c:pt idx="52" formatCode="General">
                  <c:v>133.80000000000001</c:v>
                </c:pt>
              </c:numCache>
            </c:numRef>
          </c:val>
          <c:smooth val="0"/>
          <c:extLst xmlns:c16r2="http://schemas.microsoft.com/office/drawing/2015/06/chart">
            <c:ext xmlns:c16="http://schemas.microsoft.com/office/drawing/2014/chart" uri="{C3380CC4-5D6E-409C-BE32-E72D297353CC}">
              <c16:uniqueId val="{00000001-C792-4F4C-9D3B-17FDE68FDCE5}"/>
            </c:ext>
          </c:extLst>
        </c:ser>
        <c:ser>
          <c:idx val="2"/>
          <c:order val="2"/>
          <c:tx>
            <c:v>CPI</c:v>
          </c:tx>
          <c:spPr>
            <a:ln w="50800" cap="rnd">
              <a:solidFill>
                <a:srgbClr val="A50021"/>
              </a:solidFill>
              <a:round/>
            </a:ln>
            <a:effectLst/>
          </c:spPr>
          <c:marker>
            <c:symbol val="none"/>
          </c:marker>
          <c:val>
            <c:numRef>
              <c:f>'Prices Paid vs Prices Received '!$I$2:$I$54</c:f>
              <c:numCache>
                <c:formatCode>0.0</c:formatCode>
                <c:ptCount val="53"/>
                <c:pt idx="0">
                  <c:v>17.26887</c:v>
                </c:pt>
                <c:pt idx="1">
                  <c:v>17.998750000000001</c:v>
                </c:pt>
                <c:pt idx="2">
                  <c:v>18.58784</c:v>
                </c:pt>
                <c:pt idx="3">
                  <c:v>19.751200000000001</c:v>
                </c:pt>
                <c:pt idx="4">
                  <c:v>21.926020000000001</c:v>
                </c:pt>
                <c:pt idx="5">
                  <c:v>23.930409999999998</c:v>
                </c:pt>
                <c:pt idx="6">
                  <c:v>25.312370000000001</c:v>
                </c:pt>
                <c:pt idx="7">
                  <c:v>26.949960000000001</c:v>
                </c:pt>
                <c:pt idx="8">
                  <c:v>29.006219999999999</c:v>
                </c:pt>
                <c:pt idx="9">
                  <c:v>32.270299999999999</c:v>
                </c:pt>
                <c:pt idx="10">
                  <c:v>36.62735</c:v>
                </c:pt>
                <c:pt idx="11">
                  <c:v>40.428649999999998</c:v>
                </c:pt>
                <c:pt idx="12">
                  <c:v>42.918390000000002</c:v>
                </c:pt>
                <c:pt idx="13">
                  <c:v>44.274410000000003</c:v>
                </c:pt>
                <c:pt idx="14">
                  <c:v>46.208410000000001</c:v>
                </c:pt>
                <c:pt idx="15">
                  <c:v>47.838590000000003</c:v>
                </c:pt>
                <c:pt idx="16">
                  <c:v>48.768540000000002</c:v>
                </c:pt>
                <c:pt idx="17">
                  <c:v>50.513579999999997</c:v>
                </c:pt>
                <c:pt idx="18">
                  <c:v>52.58466</c:v>
                </c:pt>
                <c:pt idx="19">
                  <c:v>55.104039999999998</c:v>
                </c:pt>
                <c:pt idx="20">
                  <c:v>58.090249999999997</c:v>
                </c:pt>
                <c:pt idx="21">
                  <c:v>60.539239999999999</c:v>
                </c:pt>
                <c:pt idx="22">
                  <c:v>62.380609999999997</c:v>
                </c:pt>
                <c:pt idx="23">
                  <c:v>64.233090000000004</c:v>
                </c:pt>
                <c:pt idx="24">
                  <c:v>65.900329999999997</c:v>
                </c:pt>
                <c:pt idx="25">
                  <c:v>67.749110000000002</c:v>
                </c:pt>
                <c:pt idx="26">
                  <c:v>69.738680000000002</c:v>
                </c:pt>
                <c:pt idx="27">
                  <c:v>71.368870000000001</c:v>
                </c:pt>
                <c:pt idx="28">
                  <c:v>72.472949999999997</c:v>
                </c:pt>
                <c:pt idx="29">
                  <c:v>74.062380000000005</c:v>
                </c:pt>
                <c:pt idx="30">
                  <c:v>76.55583</c:v>
                </c:pt>
                <c:pt idx="31">
                  <c:v>78.712119999999999</c:v>
                </c:pt>
                <c:pt idx="32">
                  <c:v>79.968109999999996</c:v>
                </c:pt>
                <c:pt idx="33">
                  <c:v>81.805769999999995</c:v>
                </c:pt>
                <c:pt idx="34">
                  <c:v>83.988</c:v>
                </c:pt>
                <c:pt idx="35">
                  <c:v>86.814899999999994</c:v>
                </c:pt>
                <c:pt idx="36">
                  <c:v>89.61215</c:v>
                </c:pt>
                <c:pt idx="37">
                  <c:v>92.184510000000003</c:v>
                </c:pt>
                <c:pt idx="38">
                  <c:v>95.701310000000007</c:v>
                </c:pt>
                <c:pt idx="39">
                  <c:v>95.394720000000007</c:v>
                </c:pt>
                <c:pt idx="40">
                  <c:v>96.955920000000006</c:v>
                </c:pt>
                <c:pt idx="41">
                  <c:v>100</c:v>
                </c:pt>
                <c:pt idx="42">
                  <c:v>102.07319</c:v>
                </c:pt>
                <c:pt idx="43">
                  <c:v>103.56955000000001</c:v>
                </c:pt>
                <c:pt idx="44">
                  <c:v>105.24267999999999</c:v>
                </c:pt>
                <c:pt idx="45">
                  <c:v>105.37017</c:v>
                </c:pt>
                <c:pt idx="46">
                  <c:v>106.70559</c:v>
                </c:pt>
                <c:pt idx="47">
                  <c:v>108.97996000000001</c:v>
                </c:pt>
                <c:pt idx="48">
                  <c:v>111.63772</c:v>
                </c:pt>
                <c:pt idx="49">
                  <c:v>113.65956</c:v>
                </c:pt>
                <c:pt idx="50">
                  <c:v>115.07859999999999</c:v>
                </c:pt>
                <c:pt idx="51">
                  <c:v>120.47029999999999</c:v>
                </c:pt>
                <c:pt idx="52">
                  <c:v>130</c:v>
                </c:pt>
              </c:numCache>
            </c:numRef>
          </c:val>
          <c:smooth val="0"/>
          <c:extLst xmlns:c16r2="http://schemas.microsoft.com/office/drawing/2015/06/chart">
            <c:ext xmlns:c16="http://schemas.microsoft.com/office/drawing/2014/chart" uri="{C3380CC4-5D6E-409C-BE32-E72D297353CC}">
              <c16:uniqueId val="{00000001-D5DA-4525-9964-82A352348675}"/>
            </c:ext>
          </c:extLst>
        </c:ser>
        <c:dLbls>
          <c:showLegendKey val="0"/>
          <c:showVal val="0"/>
          <c:showCatName val="0"/>
          <c:showSerName val="0"/>
          <c:showPercent val="0"/>
          <c:showBubbleSize val="0"/>
        </c:dLbls>
        <c:smooth val="0"/>
        <c:axId val="361136744"/>
        <c:axId val="361135176"/>
      </c:lineChart>
      <c:catAx>
        <c:axId val="36113674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61135176"/>
        <c:crosses val="autoZero"/>
        <c:auto val="1"/>
        <c:lblAlgn val="ctr"/>
        <c:lblOffset val="100"/>
        <c:tickLblSkip val="5"/>
        <c:tickMarkSkip val="5"/>
        <c:noMultiLvlLbl val="0"/>
      </c:catAx>
      <c:valAx>
        <c:axId val="361135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61136744"/>
        <c:crossesAt val="1"/>
        <c:crossBetween val="between"/>
      </c:valAx>
      <c:spPr>
        <a:noFill/>
        <a:ln>
          <a:noFill/>
        </a:ln>
        <a:effectLst/>
      </c:spPr>
    </c:plotArea>
    <c:legend>
      <c:legendPos val="r"/>
      <c:layout>
        <c:manualLayout>
          <c:xMode val="edge"/>
          <c:yMode val="edge"/>
          <c:x val="0.80855983698930045"/>
          <c:y val="0.49261914625494546"/>
          <c:w val="0.1426538438837788"/>
          <c:h val="0.2354004057226799"/>
        </c:manualLayout>
      </c:layout>
      <c:overlay val="0"/>
      <c:spPr>
        <a:noFill/>
        <a:ln>
          <a:solidFill>
            <a:srgbClr val="0033A0"/>
          </a:solid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sz="1800" b="1"/>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NFI (left axis)</c:v>
          </c:tx>
          <c:spPr>
            <a:solidFill>
              <a:srgbClr val="339933"/>
            </a:solidFill>
            <a:ln w="28575" cap="rnd">
              <a:noFill/>
              <a:round/>
            </a:ln>
            <a:effectLst/>
          </c:spPr>
          <c:invertIfNegative val="0"/>
          <c:cat>
            <c:strRef>
              <c:f>Sheet1!$A$6:$A$113</c:f>
              <c:strCach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2021F</c:v>
                </c:pt>
              </c:strCache>
            </c:strRef>
          </c:cat>
          <c:val>
            <c:numRef>
              <c:f>Sheet1!$C$6:$C$114</c:f>
              <c:numCache>
                <c:formatCode>0.0</c:formatCode>
                <c:ptCount val="53"/>
                <c:pt idx="0">
                  <c:v>14.365888</c:v>
                </c:pt>
                <c:pt idx="1">
                  <c:v>15.011604999999999</c:v>
                </c:pt>
                <c:pt idx="2">
                  <c:v>19.455295</c:v>
                </c:pt>
                <c:pt idx="3">
                  <c:v>34.356209</c:v>
                </c:pt>
                <c:pt idx="4">
                  <c:v>27.267218</c:v>
                </c:pt>
                <c:pt idx="5">
                  <c:v>25.510182</c:v>
                </c:pt>
                <c:pt idx="6">
                  <c:v>20.175436000000001</c:v>
                </c:pt>
                <c:pt idx="7">
                  <c:v>19.881377000000001</c:v>
                </c:pt>
                <c:pt idx="8">
                  <c:v>25.197531000000001</c:v>
                </c:pt>
                <c:pt idx="9">
                  <c:v>27.414795000000002</c:v>
                </c:pt>
                <c:pt idx="10">
                  <c:v>16.141376999999999</c:v>
                </c:pt>
                <c:pt idx="11">
                  <c:v>26.879346999999999</c:v>
                </c:pt>
                <c:pt idx="12">
                  <c:v>23.841180999999999</c:v>
                </c:pt>
                <c:pt idx="13">
                  <c:v>14.261995000000001</c:v>
                </c:pt>
                <c:pt idx="14">
                  <c:v>25.97458</c:v>
                </c:pt>
                <c:pt idx="15">
                  <c:v>28.509288000000002</c:v>
                </c:pt>
                <c:pt idx="16">
                  <c:v>31.116973000000002</c:v>
                </c:pt>
                <c:pt idx="17">
                  <c:v>38.005200000000002</c:v>
                </c:pt>
                <c:pt idx="18">
                  <c:v>39.633384999999997</c:v>
                </c:pt>
                <c:pt idx="19">
                  <c:v>46.486773999999997</c:v>
                </c:pt>
                <c:pt idx="20">
                  <c:v>46.260663999999998</c:v>
                </c:pt>
                <c:pt idx="21">
                  <c:v>40.23433</c:v>
                </c:pt>
                <c:pt idx="22">
                  <c:v>50.171039999999998</c:v>
                </c:pt>
                <c:pt idx="23">
                  <c:v>46.724939999999997</c:v>
                </c:pt>
                <c:pt idx="24">
                  <c:v>52.567095999999999</c:v>
                </c:pt>
                <c:pt idx="25">
                  <c:v>39.770766999999999</c:v>
                </c:pt>
                <c:pt idx="26">
                  <c:v>58.936348000000002</c:v>
                </c:pt>
                <c:pt idx="27">
                  <c:v>51.306033999999997</c:v>
                </c:pt>
                <c:pt idx="28">
                  <c:v>47.119166</c:v>
                </c:pt>
                <c:pt idx="29">
                  <c:v>47.689819</c:v>
                </c:pt>
                <c:pt idx="30">
                  <c:v>50.684874000000001</c:v>
                </c:pt>
                <c:pt idx="31">
                  <c:v>54.886009999999999</c:v>
                </c:pt>
                <c:pt idx="32">
                  <c:v>39.145268000000002</c:v>
                </c:pt>
                <c:pt idx="33">
                  <c:v>60.972991</c:v>
                </c:pt>
                <c:pt idx="34">
                  <c:v>87.418205</c:v>
                </c:pt>
                <c:pt idx="35">
                  <c:v>78.763002</c:v>
                </c:pt>
                <c:pt idx="36">
                  <c:v>57.436807999999999</c:v>
                </c:pt>
                <c:pt idx="37">
                  <c:v>70.012936999999994</c:v>
                </c:pt>
                <c:pt idx="38">
                  <c:v>77.983795000000001</c:v>
                </c:pt>
                <c:pt idx="39">
                  <c:v>62.178238999999998</c:v>
                </c:pt>
                <c:pt idx="40">
                  <c:v>77.098341000000005</c:v>
                </c:pt>
                <c:pt idx="41">
                  <c:v>113.549582</c:v>
                </c:pt>
                <c:pt idx="42">
                  <c:v>96.37621</c:v>
                </c:pt>
                <c:pt idx="43">
                  <c:v>123.693978</c:v>
                </c:pt>
                <c:pt idx="44">
                  <c:v>92.238027000000002</c:v>
                </c:pt>
                <c:pt idx="45">
                  <c:v>81.663987000000006</c:v>
                </c:pt>
                <c:pt idx="46">
                  <c:v>62.314520000000002</c:v>
                </c:pt>
                <c:pt idx="47">
                  <c:v>75.114677999999998</c:v>
                </c:pt>
                <c:pt idx="48">
                  <c:v>81.053291000000002</c:v>
                </c:pt>
                <c:pt idx="49">
                  <c:v>78.957669999999993</c:v>
                </c:pt>
                <c:pt idx="50">
                  <c:v>95.240010999999996</c:v>
                </c:pt>
                <c:pt idx="51">
                  <c:v>119.10754799999999</c:v>
                </c:pt>
                <c:pt idx="52">
                  <c:v>113.7</c:v>
                </c:pt>
              </c:numCache>
            </c:numRef>
          </c:val>
          <c:extLst xmlns:c16r2="http://schemas.microsoft.com/office/drawing/2015/06/chart">
            <c:ext xmlns:c16="http://schemas.microsoft.com/office/drawing/2014/chart" uri="{C3380CC4-5D6E-409C-BE32-E72D297353CC}">
              <c16:uniqueId val="{00000001-0C7B-4ABF-BB22-CC5126A143FC}"/>
            </c:ext>
          </c:extLst>
        </c:ser>
        <c:dLbls>
          <c:showLegendKey val="0"/>
          <c:showVal val="0"/>
          <c:showCatName val="0"/>
          <c:showSerName val="0"/>
          <c:showPercent val="0"/>
          <c:showBubbleSize val="0"/>
        </c:dLbls>
        <c:gapWidth val="150"/>
        <c:axId val="361132432"/>
        <c:axId val="361133216"/>
      </c:barChart>
      <c:lineChart>
        <c:grouping val="standard"/>
        <c:varyColors val="0"/>
        <c:ser>
          <c:idx val="1"/>
          <c:order val="1"/>
          <c:tx>
            <c:v>CPI (right axis)</c:v>
          </c:tx>
          <c:spPr>
            <a:ln w="47625" cap="rnd">
              <a:solidFill>
                <a:sysClr val="windowText" lastClr="000000"/>
              </a:solidFill>
              <a:round/>
            </a:ln>
            <a:effectLst/>
          </c:spPr>
          <c:marker>
            <c:symbol val="none"/>
          </c:marker>
          <c:cat>
            <c:strRef>
              <c:f>Sheet1!$A$6:$A$114</c:f>
              <c:strCach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2021F</c:v>
                </c:pt>
                <c:pt idx="52">
                  <c:v>2022 F</c:v>
                </c:pt>
              </c:strCache>
            </c:strRef>
          </c:cat>
          <c:val>
            <c:numRef>
              <c:f>Sheet1!$G$6:$G$114</c:f>
              <c:numCache>
                <c:formatCode>0.0%</c:formatCode>
                <c:ptCount val="53"/>
                <c:pt idx="0">
                  <c:v>5.7000000000000002E-2</c:v>
                </c:pt>
                <c:pt idx="1">
                  <c:v>4.4000000000000004E-2</c:v>
                </c:pt>
                <c:pt idx="2">
                  <c:v>3.2000000000000001E-2</c:v>
                </c:pt>
                <c:pt idx="3">
                  <c:v>6.2E-2</c:v>
                </c:pt>
                <c:pt idx="4">
                  <c:v>0.11</c:v>
                </c:pt>
                <c:pt idx="5">
                  <c:v>9.0999999999999998E-2</c:v>
                </c:pt>
                <c:pt idx="6">
                  <c:v>5.7999999999999996E-2</c:v>
                </c:pt>
                <c:pt idx="7">
                  <c:v>6.5000000000000002E-2</c:v>
                </c:pt>
                <c:pt idx="8">
                  <c:v>7.5999999999999998E-2</c:v>
                </c:pt>
                <c:pt idx="9">
                  <c:v>0.113</c:v>
                </c:pt>
                <c:pt idx="10">
                  <c:v>0.13500000000000001</c:v>
                </c:pt>
                <c:pt idx="11">
                  <c:v>0.10300000000000001</c:v>
                </c:pt>
                <c:pt idx="12">
                  <c:v>6.2E-2</c:v>
                </c:pt>
                <c:pt idx="13">
                  <c:v>3.2000000000000001E-2</c:v>
                </c:pt>
                <c:pt idx="14">
                  <c:v>4.2999999999999997E-2</c:v>
                </c:pt>
                <c:pt idx="15">
                  <c:v>3.6000000000000004E-2</c:v>
                </c:pt>
                <c:pt idx="16">
                  <c:v>1.9E-2</c:v>
                </c:pt>
                <c:pt idx="17">
                  <c:v>3.6000000000000004E-2</c:v>
                </c:pt>
                <c:pt idx="18">
                  <c:v>4.0999999999999995E-2</c:v>
                </c:pt>
                <c:pt idx="19">
                  <c:v>4.8000000000000001E-2</c:v>
                </c:pt>
                <c:pt idx="20">
                  <c:v>5.4000000000000006E-2</c:v>
                </c:pt>
                <c:pt idx="21">
                  <c:v>4.2000000000000003E-2</c:v>
                </c:pt>
                <c:pt idx="22">
                  <c:v>0.03</c:v>
                </c:pt>
                <c:pt idx="23">
                  <c:v>0.03</c:v>
                </c:pt>
                <c:pt idx="24">
                  <c:v>2.6000000000000002E-2</c:v>
                </c:pt>
                <c:pt idx="25">
                  <c:v>2.7999999999999997E-2</c:v>
                </c:pt>
                <c:pt idx="26">
                  <c:v>0.03</c:v>
                </c:pt>
                <c:pt idx="27">
                  <c:v>2.3E-2</c:v>
                </c:pt>
                <c:pt idx="28">
                  <c:v>1.6E-2</c:v>
                </c:pt>
                <c:pt idx="29">
                  <c:v>2.2000000000000002E-2</c:v>
                </c:pt>
                <c:pt idx="30">
                  <c:v>3.4000000000000002E-2</c:v>
                </c:pt>
                <c:pt idx="31">
                  <c:v>2.7999999999999997E-2</c:v>
                </c:pt>
                <c:pt idx="32">
                  <c:v>1.6E-2</c:v>
                </c:pt>
                <c:pt idx="33">
                  <c:v>2.3E-2</c:v>
                </c:pt>
                <c:pt idx="34">
                  <c:v>2.7000000000000003E-2</c:v>
                </c:pt>
                <c:pt idx="35">
                  <c:v>3.4000000000000002E-2</c:v>
                </c:pt>
                <c:pt idx="36">
                  <c:v>3.2000000000000001E-2</c:v>
                </c:pt>
                <c:pt idx="37">
                  <c:v>2.7999999999999997E-2</c:v>
                </c:pt>
                <c:pt idx="38">
                  <c:v>3.7999999999999999E-2</c:v>
                </c:pt>
                <c:pt idx="39">
                  <c:v>-4.0000000000000001E-3</c:v>
                </c:pt>
                <c:pt idx="40">
                  <c:v>1.6E-2</c:v>
                </c:pt>
                <c:pt idx="41">
                  <c:v>3.2000000000000001E-2</c:v>
                </c:pt>
                <c:pt idx="42">
                  <c:v>2.1000000000000001E-2</c:v>
                </c:pt>
                <c:pt idx="43">
                  <c:v>1.4999999999999999E-2</c:v>
                </c:pt>
                <c:pt idx="44">
                  <c:v>1.6E-2</c:v>
                </c:pt>
                <c:pt idx="45">
                  <c:v>1E-3</c:v>
                </c:pt>
                <c:pt idx="46">
                  <c:v>1.3000000000000001E-2</c:v>
                </c:pt>
                <c:pt idx="47">
                  <c:v>2.1000000000000001E-2</c:v>
                </c:pt>
                <c:pt idx="48">
                  <c:v>2.4E-2</c:v>
                </c:pt>
                <c:pt idx="49">
                  <c:v>1.8000000000000002E-2</c:v>
                </c:pt>
                <c:pt idx="50">
                  <c:v>1.2E-2</c:v>
                </c:pt>
                <c:pt idx="51">
                  <c:v>4.7E-2</c:v>
                </c:pt>
                <c:pt idx="52">
                  <c:v>0.08</c:v>
                </c:pt>
              </c:numCache>
            </c:numRef>
          </c:val>
          <c:smooth val="0"/>
          <c:extLst xmlns:c16r2="http://schemas.microsoft.com/office/drawing/2015/06/chart">
            <c:ext xmlns:c16="http://schemas.microsoft.com/office/drawing/2014/chart" uri="{C3380CC4-5D6E-409C-BE32-E72D297353CC}">
              <c16:uniqueId val="{00000000-0C7B-4ABF-BB22-CC5126A143FC}"/>
            </c:ext>
          </c:extLst>
        </c:ser>
        <c:dLbls>
          <c:showLegendKey val="0"/>
          <c:showVal val="0"/>
          <c:showCatName val="0"/>
          <c:showSerName val="0"/>
          <c:showPercent val="0"/>
          <c:showBubbleSize val="0"/>
        </c:dLbls>
        <c:marker val="1"/>
        <c:smooth val="0"/>
        <c:axId val="285573136"/>
        <c:axId val="361133608"/>
      </c:lineChart>
      <c:catAx>
        <c:axId val="36113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61133216"/>
        <c:crosses val="autoZero"/>
        <c:auto val="1"/>
        <c:lblAlgn val="ctr"/>
        <c:lblOffset val="100"/>
        <c:tickLblSkip val="5"/>
        <c:noMultiLvlLbl val="0"/>
      </c:catAx>
      <c:valAx>
        <c:axId val="361133216"/>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Net Farm Income (</a:t>
                </a:r>
                <a:r>
                  <a:rPr lang="en-US" sz="1600" b="1" dirty="0" err="1"/>
                  <a:t>Bil</a:t>
                </a:r>
                <a:r>
                  <a:rPr lang="en-US" sz="1600" b="1" dirty="0"/>
                  <a: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61132432"/>
        <c:crosses val="autoZero"/>
        <c:crossBetween val="between"/>
      </c:valAx>
      <c:valAx>
        <c:axId val="361133608"/>
        <c:scaling>
          <c:orientation val="minMax"/>
        </c:scaling>
        <c:delete val="0"/>
        <c:axPos val="r"/>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Annual</a:t>
                </a:r>
                <a:r>
                  <a:rPr lang="en-US" sz="1600" b="1" baseline="0"/>
                  <a:t> Change in CPI</a:t>
                </a:r>
                <a:endParaRPr lang="en-US" sz="1600" b="1"/>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85573136"/>
        <c:crosses val="max"/>
        <c:crossBetween val="between"/>
      </c:valAx>
      <c:catAx>
        <c:axId val="285573136"/>
        <c:scaling>
          <c:orientation val="minMax"/>
        </c:scaling>
        <c:delete val="1"/>
        <c:axPos val="b"/>
        <c:numFmt formatCode="General" sourceLinked="1"/>
        <c:majorTickMark val="out"/>
        <c:minorTickMark val="none"/>
        <c:tickLblPos val="nextTo"/>
        <c:crossAx val="361133608"/>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890862557393044E-2"/>
          <c:y val="3.2520450053695527E-2"/>
          <c:w val="0.89078722399977051"/>
          <c:h val="0.86102906947952262"/>
        </c:manualLayout>
      </c:layout>
      <c:areaChart>
        <c:grouping val="standard"/>
        <c:varyColors val="0"/>
        <c:ser>
          <c:idx val="1"/>
          <c:order val="0"/>
          <c:tx>
            <c:v>Land Values</c:v>
          </c:tx>
          <c:spPr>
            <a:solidFill>
              <a:srgbClr val="C00000"/>
            </a:solidFill>
            <a:ln>
              <a:noFill/>
            </a:ln>
            <a:effectLst/>
          </c:spPr>
          <c:cat>
            <c:numRef>
              <c:f>'F5B35DB1-EBD3-3E3F-B7EC-B792AC2'!$A$2:$A$103</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'F5B35DB1-EBD3-3E3F-B7EC-B792AC2'!$B$2:$B$103</c:f>
              <c:numCache>
                <c:formatCode>General</c:formatCode>
                <c:ptCount val="52"/>
                <c:pt idx="0">
                  <c:v>253</c:v>
                </c:pt>
                <c:pt idx="1">
                  <c:v>267</c:v>
                </c:pt>
                <c:pt idx="2">
                  <c:v>295</c:v>
                </c:pt>
                <c:pt idx="3">
                  <c:v>327</c:v>
                </c:pt>
                <c:pt idx="4">
                  <c:v>385</c:v>
                </c:pt>
                <c:pt idx="5">
                  <c:v>427</c:v>
                </c:pt>
                <c:pt idx="6">
                  <c:v>514</c:v>
                </c:pt>
                <c:pt idx="7">
                  <c:v>619</c:v>
                </c:pt>
                <c:pt idx="8">
                  <c:v>715</c:v>
                </c:pt>
                <c:pt idx="9">
                  <c:v>861</c:v>
                </c:pt>
                <c:pt idx="10">
                  <c:v>976</c:v>
                </c:pt>
                <c:pt idx="11" formatCode="#,##0">
                  <c:v>1033</c:v>
                </c:pt>
                <c:pt idx="12" formatCode="#,##0">
                  <c:v>1058</c:v>
                </c:pt>
                <c:pt idx="13" formatCode="#,##0">
                  <c:v>1049</c:v>
                </c:pt>
                <c:pt idx="14" formatCode="#,##0">
                  <c:v>1034</c:v>
                </c:pt>
                <c:pt idx="15">
                  <c:v>955</c:v>
                </c:pt>
                <c:pt idx="16">
                  <c:v>941</c:v>
                </c:pt>
                <c:pt idx="17">
                  <c:v>878</c:v>
                </c:pt>
                <c:pt idx="18">
                  <c:v>896</c:v>
                </c:pt>
                <c:pt idx="19">
                  <c:v>910</c:v>
                </c:pt>
                <c:pt idx="20">
                  <c:v>978</c:v>
                </c:pt>
                <c:pt idx="21">
                  <c:v>958</c:v>
                </c:pt>
                <c:pt idx="22">
                  <c:v>988</c:v>
                </c:pt>
                <c:pt idx="23" formatCode="#,##0">
                  <c:v>1077</c:v>
                </c:pt>
                <c:pt idx="24" formatCode="#,##0">
                  <c:v>1140</c:v>
                </c:pt>
                <c:pt idx="25" formatCode="#,##0">
                  <c:v>1250</c:v>
                </c:pt>
                <c:pt idx="26" formatCode="#,##0">
                  <c:v>1300</c:v>
                </c:pt>
                <c:pt idx="27" formatCode="#,##0">
                  <c:v>1350</c:v>
                </c:pt>
                <c:pt idx="28" formatCode="#,##0">
                  <c:v>1450</c:v>
                </c:pt>
                <c:pt idx="29" formatCode="#,##0">
                  <c:v>1550</c:v>
                </c:pt>
                <c:pt idx="30" formatCode="#,##0">
                  <c:v>1650</c:v>
                </c:pt>
                <c:pt idx="31" formatCode="#,##0">
                  <c:v>1750</c:v>
                </c:pt>
                <c:pt idx="32" formatCode="#,##0">
                  <c:v>1830</c:v>
                </c:pt>
                <c:pt idx="33" formatCode="#,##0">
                  <c:v>1900</c:v>
                </c:pt>
                <c:pt idx="34" formatCode="#,##0">
                  <c:v>1980</c:v>
                </c:pt>
                <c:pt idx="35" formatCode="#,##0">
                  <c:v>2450</c:v>
                </c:pt>
                <c:pt idx="36" formatCode="#,##0">
                  <c:v>2670</c:v>
                </c:pt>
                <c:pt idx="37" formatCode="#,##0">
                  <c:v>2740</c:v>
                </c:pt>
                <c:pt idx="38" formatCode="#,##0">
                  <c:v>2850</c:v>
                </c:pt>
                <c:pt idx="39" formatCode="#,##0">
                  <c:v>2800</c:v>
                </c:pt>
                <c:pt idx="40" formatCode="#,##0">
                  <c:v>2780</c:v>
                </c:pt>
                <c:pt idx="41" formatCode="#,##0">
                  <c:v>2750</c:v>
                </c:pt>
                <c:pt idx="42" formatCode="#,##0">
                  <c:v>2840</c:v>
                </c:pt>
                <c:pt idx="43" formatCode="#,##0">
                  <c:v>3020</c:v>
                </c:pt>
                <c:pt idx="44" formatCode="#,##0">
                  <c:v>3210</c:v>
                </c:pt>
                <c:pt idx="45" formatCode="#,##0">
                  <c:v>3370</c:v>
                </c:pt>
                <c:pt idx="46" formatCode="#,##0">
                  <c:v>3540</c:v>
                </c:pt>
                <c:pt idx="47" formatCode="#,##0">
                  <c:v>3680</c:v>
                </c:pt>
                <c:pt idx="48" formatCode="#,##0">
                  <c:v>3770</c:v>
                </c:pt>
                <c:pt idx="49" formatCode="#,##0">
                  <c:v>3820</c:v>
                </c:pt>
                <c:pt idx="50" formatCode="#,##0">
                  <c:v>3920</c:v>
                </c:pt>
                <c:pt idx="51" formatCode="#,##0">
                  <c:v>4000</c:v>
                </c:pt>
              </c:numCache>
            </c:numRef>
          </c:val>
          <c:extLst xmlns:c16r2="http://schemas.microsoft.com/office/drawing/2015/06/chart">
            <c:ext xmlns:c16="http://schemas.microsoft.com/office/drawing/2014/chart" uri="{C3380CC4-5D6E-409C-BE32-E72D297353CC}">
              <c16:uniqueId val="{00000000-EDD4-4315-BDA9-4841E1F1926B}"/>
            </c:ext>
          </c:extLst>
        </c:ser>
        <c:dLbls>
          <c:showLegendKey val="0"/>
          <c:showVal val="0"/>
          <c:showCatName val="0"/>
          <c:showSerName val="0"/>
          <c:showPercent val="0"/>
          <c:showBubbleSize val="0"/>
        </c:dLbls>
        <c:axId val="363507168"/>
        <c:axId val="363508736"/>
      </c:areaChart>
      <c:lineChart>
        <c:grouping val="standard"/>
        <c:varyColors val="0"/>
        <c:ser>
          <c:idx val="0"/>
          <c:order val="1"/>
          <c:tx>
            <c:v>Interest Rates</c:v>
          </c:tx>
          <c:spPr>
            <a:ln w="53975" cap="rnd">
              <a:solidFill>
                <a:schemeClr val="tx1"/>
              </a:solidFill>
              <a:round/>
            </a:ln>
            <a:effectLst/>
          </c:spPr>
          <c:marker>
            <c:symbol val="none"/>
          </c:marker>
          <c:val>
            <c:numRef>
              <c:f>'F5B35DB1-EBD3-3E3F-B7EC-B792AC2'!$D$52:$D$103</c:f>
              <c:numCache>
                <c:formatCode>0.00%</c:formatCode>
                <c:ptCount val="52"/>
                <c:pt idx="0">
                  <c:v>7.3543200000000003E-2</c:v>
                </c:pt>
                <c:pt idx="1">
                  <c:v>6.1608835341365457E-2</c:v>
                </c:pt>
                <c:pt idx="2">
                  <c:v>6.2060399999999995E-2</c:v>
                </c:pt>
                <c:pt idx="3">
                  <c:v>6.8481048387096774E-2</c:v>
                </c:pt>
                <c:pt idx="4">
                  <c:v>7.5624096385542169E-2</c:v>
                </c:pt>
                <c:pt idx="5">
                  <c:v>7.9939357429718874E-2</c:v>
                </c:pt>
                <c:pt idx="6">
                  <c:v>7.6127200000000006E-2</c:v>
                </c:pt>
                <c:pt idx="7">
                  <c:v>7.4176305220883532E-2</c:v>
                </c:pt>
                <c:pt idx="8">
                  <c:v>8.4083870967741933E-2</c:v>
                </c:pt>
                <c:pt idx="9">
                  <c:v>9.4329435483870974E-2</c:v>
                </c:pt>
                <c:pt idx="10">
                  <c:v>0.11433439999999999</c:v>
                </c:pt>
                <c:pt idx="11">
                  <c:v>0.1392136546184739</c:v>
                </c:pt>
                <c:pt idx="12">
                  <c:v>0.13005502008032127</c:v>
                </c:pt>
                <c:pt idx="13">
                  <c:v>0.11103</c:v>
                </c:pt>
                <c:pt idx="14">
                  <c:v>0.12458112449799197</c:v>
                </c:pt>
                <c:pt idx="15">
                  <c:v>0.10619798387096774</c:v>
                </c:pt>
                <c:pt idx="16">
                  <c:v>7.6728400000000002E-2</c:v>
                </c:pt>
                <c:pt idx="17">
                  <c:v>8.392680000000001E-2</c:v>
                </c:pt>
                <c:pt idx="18">
                  <c:v>8.8480000000000003E-2</c:v>
                </c:pt>
                <c:pt idx="19">
                  <c:v>8.493719999999999E-2</c:v>
                </c:pt>
                <c:pt idx="20">
                  <c:v>8.5524000000000003E-2</c:v>
                </c:pt>
                <c:pt idx="21">
                  <c:v>7.8623600000000002E-2</c:v>
                </c:pt>
                <c:pt idx="22">
                  <c:v>7.0088446215139447E-2</c:v>
                </c:pt>
                <c:pt idx="23">
                  <c:v>5.8662799999999994E-2</c:v>
                </c:pt>
                <c:pt idx="24">
                  <c:v>7.0851807228915667E-2</c:v>
                </c:pt>
                <c:pt idx="25">
                  <c:v>6.5739199999999998E-2</c:v>
                </c:pt>
                <c:pt idx="26">
                  <c:v>6.4435317460317457E-2</c:v>
                </c:pt>
                <c:pt idx="27">
                  <c:v>6.3539600000000002E-2</c:v>
                </c:pt>
                <c:pt idx="28">
                  <c:v>5.2628800000000003E-2</c:v>
                </c:pt>
                <c:pt idx="29">
                  <c:v>5.6461354581673312E-2</c:v>
                </c:pt>
                <c:pt idx="30">
                  <c:v>6.0302788844621515E-2</c:v>
                </c:pt>
                <c:pt idx="31">
                  <c:v>5.0206854838709673E-2</c:v>
                </c:pt>
                <c:pt idx="32">
                  <c:v>4.61308E-2</c:v>
                </c:pt>
                <c:pt idx="33">
                  <c:v>4.0138800000000002E-2</c:v>
                </c:pt>
                <c:pt idx="34">
                  <c:v>4.27132E-2</c:v>
                </c:pt>
                <c:pt idx="35">
                  <c:v>4.2888799999999998E-2</c:v>
                </c:pt>
                <c:pt idx="36">
                  <c:v>4.795E-2</c:v>
                </c:pt>
                <c:pt idx="37">
                  <c:v>4.6346613545816734E-2</c:v>
                </c:pt>
                <c:pt idx="38">
                  <c:v>3.6642629482071712E-2</c:v>
                </c:pt>
                <c:pt idx="39">
                  <c:v>3.2641200000000002E-2</c:v>
                </c:pt>
                <c:pt idx="40">
                  <c:v>3.2150597609561758E-2</c:v>
                </c:pt>
                <c:pt idx="41">
                  <c:v>2.7816399999999998E-2</c:v>
                </c:pt>
                <c:pt idx="42">
                  <c:v>1.8034399999999999E-2</c:v>
                </c:pt>
                <c:pt idx="43">
                  <c:v>2.3501599999999997E-2</c:v>
                </c:pt>
                <c:pt idx="44">
                  <c:v>2.5395599999999997E-2</c:v>
                </c:pt>
                <c:pt idx="45">
                  <c:v>2.1382868525896416E-2</c:v>
                </c:pt>
                <c:pt idx="46">
                  <c:v>1.8374399999999999E-2</c:v>
                </c:pt>
                <c:pt idx="47">
                  <c:v>2.3294800000000001E-2</c:v>
                </c:pt>
                <c:pt idx="48">
                  <c:v>2.9112449799196787E-2</c:v>
                </c:pt>
                <c:pt idx="49">
                  <c:v>2.1413999999999999E-2</c:v>
                </c:pt>
                <c:pt idx="50">
                  <c:v>8.89203187250996E-3</c:v>
                </c:pt>
                <c:pt idx="51">
                  <c:v>1.4468525896414343E-2</c:v>
                </c:pt>
              </c:numCache>
            </c:numRef>
          </c:val>
          <c:smooth val="0"/>
          <c:extLst xmlns:c16r2="http://schemas.microsoft.com/office/drawing/2015/06/chart">
            <c:ext xmlns:c16="http://schemas.microsoft.com/office/drawing/2014/chart" uri="{C3380CC4-5D6E-409C-BE32-E72D297353CC}">
              <c16:uniqueId val="{00000000-BCAD-4944-8E56-1040C44045F4}"/>
            </c:ext>
          </c:extLst>
        </c:ser>
        <c:dLbls>
          <c:showLegendKey val="0"/>
          <c:showVal val="0"/>
          <c:showCatName val="0"/>
          <c:showSerName val="0"/>
          <c:showPercent val="0"/>
          <c:showBubbleSize val="0"/>
        </c:dLbls>
        <c:marker val="1"/>
        <c:smooth val="0"/>
        <c:axId val="363511088"/>
        <c:axId val="363507952"/>
      </c:lineChart>
      <c:catAx>
        <c:axId val="36350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63508736"/>
        <c:crosses val="autoZero"/>
        <c:auto val="1"/>
        <c:lblAlgn val="ctr"/>
        <c:lblOffset val="100"/>
        <c:tickLblSkip val="5"/>
        <c:noMultiLvlLbl val="0"/>
      </c:catAx>
      <c:valAx>
        <c:axId val="3635087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63507168"/>
        <c:crosses val="autoZero"/>
        <c:crossBetween val="between"/>
      </c:valAx>
      <c:valAx>
        <c:axId val="36350795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63511088"/>
        <c:crosses val="max"/>
        <c:crossBetween val="between"/>
      </c:valAx>
      <c:catAx>
        <c:axId val="363511088"/>
        <c:scaling>
          <c:orientation val="minMax"/>
        </c:scaling>
        <c:delete val="1"/>
        <c:axPos val="b"/>
        <c:majorTickMark val="out"/>
        <c:minorTickMark val="none"/>
        <c:tickLblPos val="nextTo"/>
        <c:crossAx val="363507952"/>
        <c:crosses val="autoZero"/>
        <c:auto val="1"/>
        <c:lblAlgn val="ctr"/>
        <c:lblOffset val="100"/>
        <c:noMultiLvlLbl val="0"/>
      </c:catAx>
      <c:spPr>
        <a:noFill/>
        <a:ln>
          <a:noFill/>
        </a:ln>
        <a:effectLst/>
      </c:spPr>
    </c:plotArea>
    <c:legend>
      <c:legendPos val="r"/>
      <c:layout>
        <c:manualLayout>
          <c:xMode val="edge"/>
          <c:yMode val="edge"/>
          <c:x val="0.46756340568145971"/>
          <c:y val="8.3360698241668793E-2"/>
          <c:w val="0.16334054342721124"/>
          <c:h val="0.1384378967341971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890862557393044E-2"/>
          <c:y val="3.2520450053695527E-2"/>
          <c:w val="0.89078722399977051"/>
          <c:h val="0.86102906947952262"/>
        </c:manualLayout>
      </c:layout>
      <c:areaChart>
        <c:grouping val="standard"/>
        <c:varyColors val="0"/>
        <c:ser>
          <c:idx val="2"/>
          <c:order val="0"/>
          <c:tx>
            <c:v>Change in Land Values</c:v>
          </c:tx>
          <c:spPr>
            <a:solidFill>
              <a:srgbClr val="339966"/>
            </a:solidFill>
            <a:ln>
              <a:noFill/>
            </a:ln>
            <a:effectLst/>
          </c:spPr>
          <c:cat>
            <c:numRef>
              <c:f>'F5B35DB1-EBD3-3E3F-B7EC-B792AC2'!$A$2:$A$103</c:f>
              <c:numCache>
                <c:formatCode>General</c:formatCode>
                <c:ptCount val="102"/>
                <c:pt idx="0">
                  <c:v>1920</c:v>
                </c:pt>
                <c:pt idx="1">
                  <c:v>1921</c:v>
                </c:pt>
                <c:pt idx="2">
                  <c:v>1922</c:v>
                </c:pt>
                <c:pt idx="3">
                  <c:v>1923</c:v>
                </c:pt>
                <c:pt idx="4">
                  <c:v>1924</c:v>
                </c:pt>
                <c:pt idx="5">
                  <c:v>1925</c:v>
                </c:pt>
                <c:pt idx="6">
                  <c:v>1926</c:v>
                </c:pt>
                <c:pt idx="7">
                  <c:v>1927</c:v>
                </c:pt>
                <c:pt idx="8">
                  <c:v>1928</c:v>
                </c:pt>
                <c:pt idx="9">
                  <c:v>1929</c:v>
                </c:pt>
                <c:pt idx="10">
                  <c:v>1930</c:v>
                </c:pt>
                <c:pt idx="11">
                  <c:v>1931</c:v>
                </c:pt>
                <c:pt idx="12">
                  <c:v>1932</c:v>
                </c:pt>
                <c:pt idx="13">
                  <c:v>1933</c:v>
                </c:pt>
                <c:pt idx="14">
                  <c:v>1934</c:v>
                </c:pt>
                <c:pt idx="15">
                  <c:v>1935</c:v>
                </c:pt>
                <c:pt idx="16">
                  <c:v>1936</c:v>
                </c:pt>
                <c:pt idx="17">
                  <c:v>1937</c:v>
                </c:pt>
                <c:pt idx="18">
                  <c:v>1938</c:v>
                </c:pt>
                <c:pt idx="19">
                  <c:v>1939</c:v>
                </c:pt>
                <c:pt idx="20">
                  <c:v>1940</c:v>
                </c:pt>
                <c:pt idx="21">
                  <c:v>1941</c:v>
                </c:pt>
                <c:pt idx="22">
                  <c:v>1942</c:v>
                </c:pt>
                <c:pt idx="23">
                  <c:v>1943</c:v>
                </c:pt>
                <c:pt idx="24">
                  <c:v>1944</c:v>
                </c:pt>
                <c:pt idx="25">
                  <c:v>1945</c:v>
                </c:pt>
                <c:pt idx="26">
                  <c:v>1946</c:v>
                </c:pt>
                <c:pt idx="27">
                  <c:v>1947</c:v>
                </c:pt>
                <c:pt idx="28">
                  <c:v>1948</c:v>
                </c:pt>
                <c:pt idx="29">
                  <c:v>1949</c:v>
                </c:pt>
                <c:pt idx="30">
                  <c:v>1950</c:v>
                </c:pt>
                <c:pt idx="31">
                  <c:v>1951</c:v>
                </c:pt>
                <c:pt idx="32">
                  <c:v>1952</c:v>
                </c:pt>
                <c:pt idx="33">
                  <c:v>1953</c:v>
                </c:pt>
                <c:pt idx="34">
                  <c:v>1954</c:v>
                </c:pt>
                <c:pt idx="35">
                  <c:v>1955</c:v>
                </c:pt>
                <c:pt idx="36">
                  <c:v>1956</c:v>
                </c:pt>
                <c:pt idx="37">
                  <c:v>1957</c:v>
                </c:pt>
                <c:pt idx="38">
                  <c:v>1958</c:v>
                </c:pt>
                <c:pt idx="39">
                  <c:v>1959</c:v>
                </c:pt>
                <c:pt idx="40">
                  <c:v>1960</c:v>
                </c:pt>
                <c:pt idx="41">
                  <c:v>1961</c:v>
                </c:pt>
                <c:pt idx="42">
                  <c:v>1962</c:v>
                </c:pt>
                <c:pt idx="43">
                  <c:v>1963</c:v>
                </c:pt>
                <c:pt idx="44">
                  <c:v>1964</c:v>
                </c:pt>
                <c:pt idx="45">
                  <c:v>1965</c:v>
                </c:pt>
                <c:pt idx="46">
                  <c:v>1966</c:v>
                </c:pt>
                <c:pt idx="47">
                  <c:v>1967</c:v>
                </c:pt>
                <c:pt idx="48">
                  <c:v>1968</c:v>
                </c:pt>
                <c:pt idx="49">
                  <c:v>1969</c:v>
                </c:pt>
                <c:pt idx="50">
                  <c:v>1970</c:v>
                </c:pt>
                <c:pt idx="51">
                  <c:v>1971</c:v>
                </c:pt>
                <c:pt idx="52">
                  <c:v>1972</c:v>
                </c:pt>
                <c:pt idx="53">
                  <c:v>1973</c:v>
                </c:pt>
                <c:pt idx="54">
                  <c:v>1974</c:v>
                </c:pt>
                <c:pt idx="55">
                  <c:v>1975</c:v>
                </c:pt>
                <c:pt idx="56">
                  <c:v>1976</c:v>
                </c:pt>
                <c:pt idx="57">
                  <c:v>1977</c:v>
                </c:pt>
                <c:pt idx="58">
                  <c:v>1978</c:v>
                </c:pt>
                <c:pt idx="59">
                  <c:v>1979</c:v>
                </c:pt>
                <c:pt idx="60">
                  <c:v>1980</c:v>
                </c:pt>
                <c:pt idx="61">
                  <c:v>1981</c:v>
                </c:pt>
                <c:pt idx="62">
                  <c:v>1982</c:v>
                </c:pt>
                <c:pt idx="63">
                  <c:v>1983</c:v>
                </c:pt>
                <c:pt idx="64">
                  <c:v>1984</c:v>
                </c:pt>
                <c:pt idx="65">
                  <c:v>1985</c:v>
                </c:pt>
                <c:pt idx="66">
                  <c:v>1986</c:v>
                </c:pt>
                <c:pt idx="67">
                  <c:v>1987</c:v>
                </c:pt>
                <c:pt idx="68">
                  <c:v>1988</c:v>
                </c:pt>
                <c:pt idx="69">
                  <c:v>1989</c:v>
                </c:pt>
                <c:pt idx="70">
                  <c:v>1990</c:v>
                </c:pt>
                <c:pt idx="71">
                  <c:v>1991</c:v>
                </c:pt>
                <c:pt idx="72">
                  <c:v>1992</c:v>
                </c:pt>
                <c:pt idx="73">
                  <c:v>1993</c:v>
                </c:pt>
                <c:pt idx="74">
                  <c:v>1994</c:v>
                </c:pt>
                <c:pt idx="75">
                  <c:v>1995</c:v>
                </c:pt>
                <c:pt idx="76">
                  <c:v>1996</c:v>
                </c:pt>
                <c:pt idx="77">
                  <c:v>1997</c:v>
                </c:pt>
                <c:pt idx="78">
                  <c:v>1998</c:v>
                </c:pt>
                <c:pt idx="79">
                  <c:v>1999</c:v>
                </c:pt>
                <c:pt idx="80">
                  <c:v>2000</c:v>
                </c:pt>
                <c:pt idx="81">
                  <c:v>2001</c:v>
                </c:pt>
                <c:pt idx="82">
                  <c:v>2002</c:v>
                </c:pt>
                <c:pt idx="83">
                  <c:v>2003</c:v>
                </c:pt>
                <c:pt idx="84">
                  <c:v>2004</c:v>
                </c:pt>
                <c:pt idx="85">
                  <c:v>2005</c:v>
                </c:pt>
                <c:pt idx="86">
                  <c:v>2006</c:v>
                </c:pt>
                <c:pt idx="87">
                  <c:v>2007</c:v>
                </c:pt>
                <c:pt idx="88">
                  <c:v>2008</c:v>
                </c:pt>
                <c:pt idx="89">
                  <c:v>2009</c:v>
                </c:pt>
                <c:pt idx="90">
                  <c:v>2010</c:v>
                </c:pt>
                <c:pt idx="91">
                  <c:v>2011</c:v>
                </c:pt>
                <c:pt idx="92">
                  <c:v>2012</c:v>
                </c:pt>
                <c:pt idx="93">
                  <c:v>2013</c:v>
                </c:pt>
                <c:pt idx="94">
                  <c:v>2014</c:v>
                </c:pt>
                <c:pt idx="95">
                  <c:v>2015</c:v>
                </c:pt>
                <c:pt idx="96">
                  <c:v>2016</c:v>
                </c:pt>
                <c:pt idx="97">
                  <c:v>2017</c:v>
                </c:pt>
                <c:pt idx="98">
                  <c:v>2018</c:v>
                </c:pt>
                <c:pt idx="99">
                  <c:v>2019</c:v>
                </c:pt>
                <c:pt idx="100">
                  <c:v>2020</c:v>
                </c:pt>
                <c:pt idx="101">
                  <c:v>2021</c:v>
                </c:pt>
              </c:numCache>
            </c:numRef>
          </c:cat>
          <c:val>
            <c:numRef>
              <c:f>'F5B35DB1-EBD3-3E3F-B7EC-B792AC2'!$C$2:$C$103</c:f>
              <c:numCache>
                <c:formatCode>0.0%</c:formatCode>
                <c:ptCount val="102"/>
                <c:pt idx="0">
                  <c:v>0.15384615384615374</c:v>
                </c:pt>
                <c:pt idx="1">
                  <c:v>-0.1333333333333333</c:v>
                </c:pt>
                <c:pt idx="2">
                  <c:v>-0.11538461538461542</c:v>
                </c:pt>
                <c:pt idx="3">
                  <c:v>-2.1739130434782594E-2</c:v>
                </c:pt>
                <c:pt idx="4">
                  <c:v>-4.4444444444444398E-2</c:v>
                </c:pt>
                <c:pt idx="5">
                  <c:v>0</c:v>
                </c:pt>
                <c:pt idx="6">
                  <c:v>0</c:v>
                </c:pt>
                <c:pt idx="7">
                  <c:v>0</c:v>
                </c:pt>
                <c:pt idx="8">
                  <c:v>-2.3255813953488413E-2</c:v>
                </c:pt>
                <c:pt idx="9">
                  <c:v>2.3809523809523725E-2</c:v>
                </c:pt>
                <c:pt idx="10">
                  <c:v>2.3255813953488413E-2</c:v>
                </c:pt>
                <c:pt idx="11">
                  <c:v>-9.0909090909090939E-2</c:v>
                </c:pt>
                <c:pt idx="12">
                  <c:v>-0.17500000000000004</c:v>
                </c:pt>
                <c:pt idx="13">
                  <c:v>-0.18181818181818177</c:v>
                </c:pt>
                <c:pt idx="14">
                  <c:v>3.7037037037036979E-2</c:v>
                </c:pt>
                <c:pt idx="15">
                  <c:v>7.1428571428571397E-2</c:v>
                </c:pt>
                <c:pt idx="16">
                  <c:v>0</c:v>
                </c:pt>
                <c:pt idx="17">
                  <c:v>0.10000000000000009</c:v>
                </c:pt>
                <c:pt idx="18">
                  <c:v>6.0606060606060552E-2</c:v>
                </c:pt>
                <c:pt idx="19">
                  <c:v>2.857142857142847E-2</c:v>
                </c:pt>
                <c:pt idx="20">
                  <c:v>5.555555555555558E-2</c:v>
                </c:pt>
                <c:pt idx="21">
                  <c:v>0</c:v>
                </c:pt>
                <c:pt idx="22">
                  <c:v>0.10526315789473695</c:v>
                </c:pt>
                <c:pt idx="23">
                  <c:v>0.11904761904761907</c:v>
                </c:pt>
                <c:pt idx="24">
                  <c:v>0.1063829787234043</c:v>
                </c:pt>
                <c:pt idx="25">
                  <c:v>0.11538461538461542</c:v>
                </c:pt>
                <c:pt idx="26">
                  <c:v>0.15517241379310343</c:v>
                </c:pt>
                <c:pt idx="27">
                  <c:v>0.17910447761194037</c:v>
                </c:pt>
                <c:pt idx="28">
                  <c:v>0</c:v>
                </c:pt>
                <c:pt idx="29">
                  <c:v>6.3291139240506222E-2</c:v>
                </c:pt>
                <c:pt idx="30">
                  <c:v>-3.5714285714285698E-2</c:v>
                </c:pt>
                <c:pt idx="31">
                  <c:v>0.13580246913580241</c:v>
                </c:pt>
                <c:pt idx="32">
                  <c:v>9.7826086956521729E-2</c:v>
                </c:pt>
                <c:pt idx="33">
                  <c:v>-2.9702970297029729E-2</c:v>
                </c:pt>
                <c:pt idx="34">
                  <c:v>-3.0612244897959218E-2</c:v>
                </c:pt>
                <c:pt idx="35">
                  <c:v>2.1052631578947434E-2</c:v>
                </c:pt>
                <c:pt idx="36">
                  <c:v>3.0927835051546282E-2</c:v>
                </c:pt>
                <c:pt idx="37">
                  <c:v>0.1100000000000001</c:v>
                </c:pt>
                <c:pt idx="38">
                  <c:v>7.2072072072072002E-2</c:v>
                </c:pt>
                <c:pt idx="39">
                  <c:v>8.4033613445378075E-2</c:v>
                </c:pt>
                <c:pt idx="40">
                  <c:v>6.2015503875969102E-2</c:v>
                </c:pt>
                <c:pt idx="41">
                  <c:v>4.3795620437956151E-2</c:v>
                </c:pt>
                <c:pt idx="42">
                  <c:v>6.2937062937062915E-2</c:v>
                </c:pt>
                <c:pt idx="43">
                  <c:v>8.5526315789473673E-2</c:v>
                </c:pt>
                <c:pt idx="44">
                  <c:v>6.0606060606060552E-2</c:v>
                </c:pt>
                <c:pt idx="45">
                  <c:v>6.2857142857142945E-2</c:v>
                </c:pt>
                <c:pt idx="46">
                  <c:v>5.3763440860215006E-2</c:v>
                </c:pt>
                <c:pt idx="47">
                  <c:v>8.6734693877551061E-2</c:v>
                </c:pt>
                <c:pt idx="48">
                  <c:v>7.5117370892018753E-2</c:v>
                </c:pt>
                <c:pt idx="49">
                  <c:v>3.9301310043668103E-2</c:v>
                </c:pt>
                <c:pt idx="50">
                  <c:v>6.3025210084033612E-2</c:v>
                </c:pt>
                <c:pt idx="51">
                  <c:v>5.5335968379446543E-2</c:v>
                </c:pt>
                <c:pt idx="52">
                  <c:v>0.10486891385767794</c:v>
                </c:pt>
                <c:pt idx="53">
                  <c:v>0.10847457627118651</c:v>
                </c:pt>
                <c:pt idx="54">
                  <c:v>0.17737003058103973</c:v>
                </c:pt>
                <c:pt idx="55">
                  <c:v>0.10909090909090913</c:v>
                </c:pt>
                <c:pt idx="56">
                  <c:v>0.20374707259953162</c:v>
                </c:pt>
                <c:pt idx="57">
                  <c:v>0.20428015564202329</c:v>
                </c:pt>
                <c:pt idx="58">
                  <c:v>0.15508885298869135</c:v>
                </c:pt>
                <c:pt idx="59">
                  <c:v>0.2041958041958043</c:v>
                </c:pt>
                <c:pt idx="60">
                  <c:v>0.13356562137049943</c:v>
                </c:pt>
                <c:pt idx="61">
                  <c:v>5.8401639344262346E-2</c:v>
                </c:pt>
                <c:pt idx="62">
                  <c:v>2.4201355275895509E-2</c:v>
                </c:pt>
                <c:pt idx="63">
                  <c:v>-8.5066162570888171E-3</c:v>
                </c:pt>
                <c:pt idx="64">
                  <c:v>-1.4299332697807476E-2</c:v>
                </c:pt>
                <c:pt idx="65">
                  <c:v>-7.6402321083172131E-2</c:v>
                </c:pt>
                <c:pt idx="66">
                  <c:v>-1.4659685863874339E-2</c:v>
                </c:pt>
                <c:pt idx="67">
                  <c:v>-6.6950053134962828E-2</c:v>
                </c:pt>
                <c:pt idx="68">
                  <c:v>2.05011389521641E-2</c:v>
                </c:pt>
                <c:pt idx="69">
                  <c:v>1.5625E-2</c:v>
                </c:pt>
                <c:pt idx="70">
                  <c:v>7.4725274725274682E-2</c:v>
                </c:pt>
                <c:pt idx="71">
                  <c:v>-2.0449897750511203E-2</c:v>
                </c:pt>
                <c:pt idx="72">
                  <c:v>3.1315240083507279E-2</c:v>
                </c:pt>
                <c:pt idx="73">
                  <c:v>9.0080971659919129E-2</c:v>
                </c:pt>
                <c:pt idx="74">
                  <c:v>5.8495821727019504E-2</c:v>
                </c:pt>
                <c:pt idx="75">
                  <c:v>9.6491228070175517E-2</c:v>
                </c:pt>
                <c:pt idx="76">
                  <c:v>4.0000000000000036E-2</c:v>
                </c:pt>
                <c:pt idx="77">
                  <c:v>3.8461538461538547E-2</c:v>
                </c:pt>
                <c:pt idx="78">
                  <c:v>7.4074074074074181E-2</c:v>
                </c:pt>
                <c:pt idx="79">
                  <c:v>6.8965517241379226E-2</c:v>
                </c:pt>
                <c:pt idx="80">
                  <c:v>6.4516129032258007E-2</c:v>
                </c:pt>
                <c:pt idx="81">
                  <c:v>6.0606060606060552E-2</c:v>
                </c:pt>
                <c:pt idx="82">
                  <c:v>4.5714285714285818E-2</c:v>
                </c:pt>
                <c:pt idx="83">
                  <c:v>3.8251366120218622E-2</c:v>
                </c:pt>
                <c:pt idx="84">
                  <c:v>4.2105263157894646E-2</c:v>
                </c:pt>
                <c:pt idx="85">
                  <c:v>0.23737373737373746</c:v>
                </c:pt>
                <c:pt idx="86">
                  <c:v>8.9795918367346905E-2</c:v>
                </c:pt>
                <c:pt idx="87">
                  <c:v>2.621722846441954E-2</c:v>
                </c:pt>
                <c:pt idx="88">
                  <c:v>4.014598540145986E-2</c:v>
                </c:pt>
                <c:pt idx="89">
                  <c:v>-1.7543859649122862E-2</c:v>
                </c:pt>
                <c:pt idx="90">
                  <c:v>-7.1428571428571175E-3</c:v>
                </c:pt>
                <c:pt idx="91">
                  <c:v>-1.0791366906474864E-2</c:v>
                </c:pt>
                <c:pt idx="92">
                  <c:v>3.2727272727272716E-2</c:v>
                </c:pt>
                <c:pt idx="93">
                  <c:v>6.3380281690140761E-2</c:v>
                </c:pt>
                <c:pt idx="94">
                  <c:v>6.29139072847682E-2</c:v>
                </c:pt>
                <c:pt idx="95">
                  <c:v>4.9844236760124616E-2</c:v>
                </c:pt>
                <c:pt idx="96">
                  <c:v>5.0445103857566842E-2</c:v>
                </c:pt>
                <c:pt idx="97">
                  <c:v>3.9548022598870025E-2</c:v>
                </c:pt>
                <c:pt idx="98">
                  <c:v>2.4456521739130377E-2</c:v>
                </c:pt>
                <c:pt idx="99">
                  <c:v>1.3262599469495928E-2</c:v>
                </c:pt>
                <c:pt idx="100">
                  <c:v>2.6178010471204161E-2</c:v>
                </c:pt>
                <c:pt idx="101">
                  <c:v>2.0408163265306145E-2</c:v>
                </c:pt>
              </c:numCache>
            </c:numRef>
          </c:val>
          <c:extLst xmlns:c16r2="http://schemas.microsoft.com/office/drawing/2015/06/chart">
            <c:ext xmlns:c16="http://schemas.microsoft.com/office/drawing/2014/chart" uri="{C3380CC4-5D6E-409C-BE32-E72D297353CC}">
              <c16:uniqueId val="{00000000-8B0D-49E7-88D8-A17831F4E6FB}"/>
            </c:ext>
          </c:extLst>
        </c:ser>
        <c:dLbls>
          <c:showLegendKey val="0"/>
          <c:showVal val="0"/>
          <c:showCatName val="0"/>
          <c:showSerName val="0"/>
          <c:showPercent val="0"/>
          <c:showBubbleSize val="0"/>
        </c:dLbls>
        <c:axId val="363507560"/>
        <c:axId val="363510304"/>
        <c:extLst xmlns:c16r2="http://schemas.microsoft.com/office/drawing/2015/06/chart"/>
      </c:areaChart>
      <c:barChart>
        <c:barDir val="col"/>
        <c:grouping val="clustered"/>
        <c:varyColors val="0"/>
        <c:ser>
          <c:idx val="3"/>
          <c:order val="1"/>
          <c:tx>
            <c:v>Change in Inflation</c:v>
          </c:tx>
          <c:spPr>
            <a:solidFill>
              <a:schemeClr val="accent4"/>
            </a:solidFill>
            <a:ln w="25400">
              <a:noFill/>
            </a:ln>
            <a:effectLst/>
          </c:spPr>
          <c:invertIfNegative val="0"/>
          <c:val>
            <c:numRef>
              <c:f>'F5B35DB1-EBD3-3E3F-B7EC-B792AC2'!$D$2:$D$103</c:f>
              <c:numCache>
                <c:formatCode>0.0%</c:formatCode>
                <c:ptCount val="102"/>
                <c:pt idx="0">
                  <c:v>0.15625</c:v>
                </c:pt>
                <c:pt idx="1">
                  <c:v>-0.10935549999999999</c:v>
                </c:pt>
                <c:pt idx="2">
                  <c:v>-6.1624600000000002E-2</c:v>
                </c:pt>
                <c:pt idx="3">
                  <c:v>1.79104E-2</c:v>
                </c:pt>
                <c:pt idx="4">
                  <c:v>4.3987999999999996E-3</c:v>
                </c:pt>
                <c:pt idx="5">
                  <c:v>2.4330899999999999E-2</c:v>
                </c:pt>
                <c:pt idx="6">
                  <c:v>9.0261000000000004E-3</c:v>
                </c:pt>
                <c:pt idx="7">
                  <c:v>-1.93032E-2</c:v>
                </c:pt>
                <c:pt idx="8">
                  <c:v>-1.15218E-2</c:v>
                </c:pt>
                <c:pt idx="9">
                  <c:v>0</c:v>
                </c:pt>
                <c:pt idx="10">
                  <c:v>-2.6712E-2</c:v>
                </c:pt>
                <c:pt idx="11">
                  <c:v>-8.9321400000000009E-2</c:v>
                </c:pt>
                <c:pt idx="12">
                  <c:v>-0.1030137</c:v>
                </c:pt>
                <c:pt idx="13">
                  <c:v>-5.19243E-2</c:v>
                </c:pt>
                <c:pt idx="14">
                  <c:v>3.47938E-2</c:v>
                </c:pt>
                <c:pt idx="15">
                  <c:v>2.5529299999999998E-2</c:v>
                </c:pt>
                <c:pt idx="16">
                  <c:v>1.0321800000000001E-2</c:v>
                </c:pt>
                <c:pt idx="17">
                  <c:v>3.7259600000000004E-2</c:v>
                </c:pt>
                <c:pt idx="18">
                  <c:v>-2.02781E-2</c:v>
                </c:pt>
                <c:pt idx="19">
                  <c:v>-1.30101E-2</c:v>
                </c:pt>
                <c:pt idx="20">
                  <c:v>7.1898999999999999E-3</c:v>
                </c:pt>
                <c:pt idx="21">
                  <c:v>5.1159999999999997E-2</c:v>
                </c:pt>
                <c:pt idx="22">
                  <c:v>0.10922470000000001</c:v>
                </c:pt>
                <c:pt idx="23">
                  <c:v>5.9693899999999994E-2</c:v>
                </c:pt>
                <c:pt idx="24">
                  <c:v>1.63698E-2</c:v>
                </c:pt>
                <c:pt idx="25">
                  <c:v>2.2738000000000001E-2</c:v>
                </c:pt>
                <c:pt idx="26">
                  <c:v>8.4761500000000004E-2</c:v>
                </c:pt>
                <c:pt idx="27">
                  <c:v>0.1438941</c:v>
                </c:pt>
                <c:pt idx="28">
                  <c:v>7.6894400000000002E-2</c:v>
                </c:pt>
                <c:pt idx="29">
                  <c:v>-9.7053999999999994E-3</c:v>
                </c:pt>
                <c:pt idx="30">
                  <c:v>1.0850500000000001E-2</c:v>
                </c:pt>
                <c:pt idx="31">
                  <c:v>7.8601099999999993E-2</c:v>
                </c:pt>
                <c:pt idx="32">
                  <c:v>2.2792900000000001E-2</c:v>
                </c:pt>
                <c:pt idx="33">
                  <c:v>8.1606999999999999E-3</c:v>
                </c:pt>
                <c:pt idx="34">
                  <c:v>3.1132999999999998E-3</c:v>
                </c:pt>
                <c:pt idx="35">
                  <c:v>-2.7933000000000003E-3</c:v>
                </c:pt>
                <c:pt idx="36">
                  <c:v>1.52505E-2</c:v>
                </c:pt>
                <c:pt idx="37">
                  <c:v>3.3415100000000003E-2</c:v>
                </c:pt>
                <c:pt idx="38">
                  <c:v>2.7291599999999999E-2</c:v>
                </c:pt>
                <c:pt idx="39">
                  <c:v>1.0106800000000001E-2</c:v>
                </c:pt>
                <c:pt idx="40">
                  <c:v>1.45798E-2</c:v>
                </c:pt>
                <c:pt idx="41">
                  <c:v>1.0707199999999998E-2</c:v>
                </c:pt>
                <c:pt idx="42">
                  <c:v>1.1987699999999999E-2</c:v>
                </c:pt>
                <c:pt idx="43">
                  <c:v>1.23967E-2</c:v>
                </c:pt>
                <c:pt idx="44">
                  <c:v>1.2789099999999999E-2</c:v>
                </c:pt>
                <c:pt idx="45">
                  <c:v>1.58517E-2</c:v>
                </c:pt>
                <c:pt idx="46">
                  <c:v>3.0150800000000002E-2</c:v>
                </c:pt>
                <c:pt idx="47">
                  <c:v>2.77279E-2</c:v>
                </c:pt>
                <c:pt idx="48">
                  <c:v>4.2717999999999999E-2</c:v>
                </c:pt>
                <c:pt idx="49">
                  <c:v>5.4623900000000003E-2</c:v>
                </c:pt>
                <c:pt idx="50">
                  <c:v>5.83826E-2</c:v>
                </c:pt>
                <c:pt idx="51">
                  <c:v>4.2927699999999999E-2</c:v>
                </c:pt>
                <c:pt idx="52">
                  <c:v>3.2722799999999996E-2</c:v>
                </c:pt>
                <c:pt idx="53">
                  <c:v>6.1777600000000002E-2</c:v>
                </c:pt>
                <c:pt idx="54">
                  <c:v>0.11054800000000001</c:v>
                </c:pt>
                <c:pt idx="55">
                  <c:v>9.1431499999999999E-2</c:v>
                </c:pt>
                <c:pt idx="56">
                  <c:v>5.7448100000000002E-2</c:v>
                </c:pt>
                <c:pt idx="57">
                  <c:v>6.50168E-2</c:v>
                </c:pt>
                <c:pt idx="58">
                  <c:v>7.6309600000000005E-2</c:v>
                </c:pt>
                <c:pt idx="59">
                  <c:v>0.1125447</c:v>
                </c:pt>
                <c:pt idx="60">
                  <c:v>0.135492</c:v>
                </c:pt>
                <c:pt idx="61">
                  <c:v>0.10334720000000001</c:v>
                </c:pt>
                <c:pt idx="62">
                  <c:v>6.1314300000000002E-2</c:v>
                </c:pt>
                <c:pt idx="63">
                  <c:v>3.2124399999999997E-2</c:v>
                </c:pt>
                <c:pt idx="64">
                  <c:v>4.3005399999999999E-2</c:v>
                </c:pt>
                <c:pt idx="65">
                  <c:v>3.5456399999999999E-2</c:v>
                </c:pt>
                <c:pt idx="66">
                  <c:v>1.8980500000000001E-2</c:v>
                </c:pt>
                <c:pt idx="67">
                  <c:v>3.66456E-2</c:v>
                </c:pt>
                <c:pt idx="68">
                  <c:v>4.0777400000000005E-2</c:v>
                </c:pt>
                <c:pt idx="69">
                  <c:v>4.827E-2</c:v>
                </c:pt>
                <c:pt idx="70">
                  <c:v>5.3979600000000003E-2</c:v>
                </c:pt>
                <c:pt idx="71">
                  <c:v>4.2349600000000001E-2</c:v>
                </c:pt>
                <c:pt idx="72">
                  <c:v>3.0288200000000001E-2</c:v>
                </c:pt>
                <c:pt idx="73">
                  <c:v>2.95166E-2</c:v>
                </c:pt>
                <c:pt idx="74">
                  <c:v>2.6074400000000001E-2</c:v>
                </c:pt>
                <c:pt idx="75">
                  <c:v>2.8054199999999998E-2</c:v>
                </c:pt>
                <c:pt idx="76">
                  <c:v>2.9312000000000001E-2</c:v>
                </c:pt>
                <c:pt idx="77">
                  <c:v>2.3376899999999999E-2</c:v>
                </c:pt>
                <c:pt idx="78">
                  <c:v>1.5522800000000002E-2</c:v>
                </c:pt>
                <c:pt idx="79">
                  <c:v>2.1880299999999998E-2</c:v>
                </c:pt>
                <c:pt idx="80">
                  <c:v>3.3768600000000003E-2</c:v>
                </c:pt>
                <c:pt idx="81">
                  <c:v>2.8261699999999997E-2</c:v>
                </c:pt>
                <c:pt idx="82">
                  <c:v>1.5860300000000001E-2</c:v>
                </c:pt>
                <c:pt idx="83">
                  <c:v>2.2700900000000003E-2</c:v>
                </c:pt>
                <c:pt idx="84">
                  <c:v>2.6772399999999998E-2</c:v>
                </c:pt>
                <c:pt idx="85">
                  <c:v>3.3927499999999999E-2</c:v>
                </c:pt>
                <c:pt idx="86">
                  <c:v>3.2259400000000001E-2</c:v>
                </c:pt>
                <c:pt idx="87">
                  <c:v>2.8526699999999999E-2</c:v>
                </c:pt>
                <c:pt idx="88">
                  <c:v>3.8391000000000002E-2</c:v>
                </c:pt>
                <c:pt idx="89">
                  <c:v>-3.5554999999999996E-3</c:v>
                </c:pt>
                <c:pt idx="90">
                  <c:v>1.6400399999999999E-2</c:v>
                </c:pt>
                <c:pt idx="91">
                  <c:v>3.1568399999999996E-2</c:v>
                </c:pt>
                <c:pt idx="92">
                  <c:v>2.0693400000000001E-2</c:v>
                </c:pt>
                <c:pt idx="93">
                  <c:v>1.4648300000000001E-2</c:v>
                </c:pt>
                <c:pt idx="94">
                  <c:v>1.6222199999999999E-2</c:v>
                </c:pt>
                <c:pt idx="95">
                  <c:v>1.1862999999999999E-3</c:v>
                </c:pt>
                <c:pt idx="96">
                  <c:v>1.26158E-2</c:v>
                </c:pt>
                <c:pt idx="97">
                  <c:v>2.1301100000000003E-2</c:v>
                </c:pt>
                <c:pt idx="98">
                  <c:v>2.4425800000000001E-2</c:v>
                </c:pt>
                <c:pt idx="99">
                  <c:v>1.8122100000000002E-2</c:v>
                </c:pt>
                <c:pt idx="100">
                  <c:v>1.2335799999999999E-2</c:v>
                </c:pt>
                <c:pt idx="101">
                  <c:v>4.7E-2</c:v>
                </c:pt>
              </c:numCache>
            </c:numRef>
          </c:val>
          <c:extLst xmlns:c16r2="http://schemas.microsoft.com/office/drawing/2015/06/chart">
            <c:ext xmlns:c16="http://schemas.microsoft.com/office/drawing/2014/chart" uri="{C3380CC4-5D6E-409C-BE32-E72D297353CC}">
              <c16:uniqueId val="{00000001-8B0D-49E7-88D8-A17831F4E6FB}"/>
            </c:ext>
          </c:extLst>
        </c:ser>
        <c:dLbls>
          <c:showLegendKey val="0"/>
          <c:showVal val="0"/>
          <c:showCatName val="0"/>
          <c:showSerName val="0"/>
          <c:showPercent val="0"/>
          <c:showBubbleSize val="0"/>
        </c:dLbls>
        <c:gapWidth val="219"/>
        <c:axId val="363507560"/>
        <c:axId val="363510304"/>
      </c:barChart>
      <c:catAx>
        <c:axId val="363507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63510304"/>
        <c:crosses val="autoZero"/>
        <c:auto val="1"/>
        <c:lblAlgn val="ctr"/>
        <c:lblOffset val="100"/>
        <c:tickLblSkip val="5"/>
        <c:noMultiLvlLbl val="0"/>
      </c:catAx>
      <c:valAx>
        <c:axId val="363510304"/>
        <c:scaling>
          <c:orientation val="minMax"/>
          <c:max val="0.25"/>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63507560"/>
        <c:crosses val="autoZero"/>
        <c:crossBetween val="between"/>
      </c:valAx>
      <c:spPr>
        <a:noFill/>
        <a:ln>
          <a:noFill/>
        </a:ln>
        <a:effectLst/>
      </c:spPr>
    </c:plotArea>
    <c:legend>
      <c:legendPos val="b"/>
      <c:layout>
        <c:manualLayout>
          <c:xMode val="edge"/>
          <c:yMode val="edge"/>
          <c:x val="0.24436758453207727"/>
          <c:y val="0.72300447322369643"/>
          <c:w val="0.62771165251327365"/>
          <c:h val="7.2044217841455233E-2"/>
        </c:manualLayout>
      </c:layout>
      <c:overlay val="0"/>
      <c:spPr>
        <a:noFill/>
        <a:ln>
          <a:solidFill>
            <a:srgbClr val="FF0000"/>
          </a:solid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890862557393044E-2"/>
          <c:y val="3.2520450053695527E-2"/>
          <c:w val="0.89078722399977051"/>
          <c:h val="0.86102906947952262"/>
        </c:manualLayout>
      </c:layout>
      <c:lineChart>
        <c:grouping val="standard"/>
        <c:varyColors val="0"/>
        <c:ser>
          <c:idx val="0"/>
          <c:order val="0"/>
          <c:tx>
            <c:v>Real KY Land Values</c:v>
          </c:tx>
          <c:spPr>
            <a:ln w="85725" cap="rnd">
              <a:solidFill>
                <a:schemeClr val="accent4"/>
              </a:solidFill>
              <a:round/>
            </a:ln>
            <a:effectLst/>
          </c:spPr>
          <c:marker>
            <c:symbol val="none"/>
          </c:marker>
          <c:cat>
            <c:numRef>
              <c:f>'F5B35DB1-EBD3-3E3F-B7EC-B792AC2'!$A$2:$A$103</c:f>
              <c:numCache>
                <c:formatCode>General</c:formatCode>
                <c:ptCount val="102"/>
                <c:pt idx="0">
                  <c:v>1920</c:v>
                </c:pt>
                <c:pt idx="1">
                  <c:v>1921</c:v>
                </c:pt>
                <c:pt idx="2">
                  <c:v>1922</c:v>
                </c:pt>
                <c:pt idx="3">
                  <c:v>1923</c:v>
                </c:pt>
                <c:pt idx="4">
                  <c:v>1924</c:v>
                </c:pt>
                <c:pt idx="5">
                  <c:v>1925</c:v>
                </c:pt>
                <c:pt idx="6">
                  <c:v>1926</c:v>
                </c:pt>
                <c:pt idx="7">
                  <c:v>1927</c:v>
                </c:pt>
                <c:pt idx="8">
                  <c:v>1928</c:v>
                </c:pt>
                <c:pt idx="9">
                  <c:v>1929</c:v>
                </c:pt>
                <c:pt idx="10">
                  <c:v>1930</c:v>
                </c:pt>
                <c:pt idx="11">
                  <c:v>1931</c:v>
                </c:pt>
                <c:pt idx="12">
                  <c:v>1932</c:v>
                </c:pt>
                <c:pt idx="13">
                  <c:v>1933</c:v>
                </c:pt>
                <c:pt idx="14">
                  <c:v>1934</c:v>
                </c:pt>
                <c:pt idx="15">
                  <c:v>1935</c:v>
                </c:pt>
                <c:pt idx="16">
                  <c:v>1936</c:v>
                </c:pt>
                <c:pt idx="17">
                  <c:v>1937</c:v>
                </c:pt>
                <c:pt idx="18">
                  <c:v>1938</c:v>
                </c:pt>
                <c:pt idx="19">
                  <c:v>1939</c:v>
                </c:pt>
                <c:pt idx="20">
                  <c:v>1940</c:v>
                </c:pt>
                <c:pt idx="21">
                  <c:v>1941</c:v>
                </c:pt>
                <c:pt idx="22">
                  <c:v>1942</c:v>
                </c:pt>
                <c:pt idx="23">
                  <c:v>1943</c:v>
                </c:pt>
                <c:pt idx="24">
                  <c:v>1944</c:v>
                </c:pt>
                <c:pt idx="25">
                  <c:v>1945</c:v>
                </c:pt>
                <c:pt idx="26">
                  <c:v>1946</c:v>
                </c:pt>
                <c:pt idx="27">
                  <c:v>1947</c:v>
                </c:pt>
                <c:pt idx="28">
                  <c:v>1948</c:v>
                </c:pt>
                <c:pt idx="29">
                  <c:v>1949</c:v>
                </c:pt>
                <c:pt idx="30">
                  <c:v>1950</c:v>
                </c:pt>
                <c:pt idx="31">
                  <c:v>1951</c:v>
                </c:pt>
                <c:pt idx="32">
                  <c:v>1952</c:v>
                </c:pt>
                <c:pt idx="33">
                  <c:v>1953</c:v>
                </c:pt>
                <c:pt idx="34">
                  <c:v>1954</c:v>
                </c:pt>
                <c:pt idx="35">
                  <c:v>1955</c:v>
                </c:pt>
                <c:pt idx="36">
                  <c:v>1956</c:v>
                </c:pt>
                <c:pt idx="37">
                  <c:v>1957</c:v>
                </c:pt>
                <c:pt idx="38">
                  <c:v>1958</c:v>
                </c:pt>
                <c:pt idx="39">
                  <c:v>1959</c:v>
                </c:pt>
                <c:pt idx="40">
                  <c:v>1960</c:v>
                </c:pt>
                <c:pt idx="41">
                  <c:v>1961</c:v>
                </c:pt>
                <c:pt idx="42">
                  <c:v>1962</c:v>
                </c:pt>
                <c:pt idx="43">
                  <c:v>1963</c:v>
                </c:pt>
                <c:pt idx="44">
                  <c:v>1964</c:v>
                </c:pt>
                <c:pt idx="45">
                  <c:v>1965</c:v>
                </c:pt>
                <c:pt idx="46">
                  <c:v>1966</c:v>
                </c:pt>
                <c:pt idx="47">
                  <c:v>1967</c:v>
                </c:pt>
                <c:pt idx="48">
                  <c:v>1968</c:v>
                </c:pt>
                <c:pt idx="49">
                  <c:v>1969</c:v>
                </c:pt>
                <c:pt idx="50">
                  <c:v>1970</c:v>
                </c:pt>
                <c:pt idx="51">
                  <c:v>1971</c:v>
                </c:pt>
                <c:pt idx="52">
                  <c:v>1972</c:v>
                </c:pt>
                <c:pt idx="53">
                  <c:v>1973</c:v>
                </c:pt>
                <c:pt idx="54">
                  <c:v>1974</c:v>
                </c:pt>
                <c:pt idx="55">
                  <c:v>1975</c:v>
                </c:pt>
                <c:pt idx="56">
                  <c:v>1976</c:v>
                </c:pt>
                <c:pt idx="57">
                  <c:v>1977</c:v>
                </c:pt>
                <c:pt idx="58">
                  <c:v>1978</c:v>
                </c:pt>
                <c:pt idx="59">
                  <c:v>1979</c:v>
                </c:pt>
                <c:pt idx="60">
                  <c:v>1980</c:v>
                </c:pt>
                <c:pt idx="61">
                  <c:v>1981</c:v>
                </c:pt>
                <c:pt idx="62">
                  <c:v>1982</c:v>
                </c:pt>
                <c:pt idx="63">
                  <c:v>1983</c:v>
                </c:pt>
                <c:pt idx="64">
                  <c:v>1984</c:v>
                </c:pt>
                <c:pt idx="65">
                  <c:v>1985</c:v>
                </c:pt>
                <c:pt idx="66">
                  <c:v>1986</c:v>
                </c:pt>
                <c:pt idx="67">
                  <c:v>1987</c:v>
                </c:pt>
                <c:pt idx="68">
                  <c:v>1988</c:v>
                </c:pt>
                <c:pt idx="69">
                  <c:v>1989</c:v>
                </c:pt>
                <c:pt idx="70">
                  <c:v>1990</c:v>
                </c:pt>
                <c:pt idx="71">
                  <c:v>1991</c:v>
                </c:pt>
                <c:pt idx="72">
                  <c:v>1992</c:v>
                </c:pt>
                <c:pt idx="73">
                  <c:v>1993</c:v>
                </c:pt>
                <c:pt idx="74">
                  <c:v>1994</c:v>
                </c:pt>
                <c:pt idx="75">
                  <c:v>1995</c:v>
                </c:pt>
                <c:pt idx="76">
                  <c:v>1996</c:v>
                </c:pt>
                <c:pt idx="77">
                  <c:v>1997</c:v>
                </c:pt>
                <c:pt idx="78">
                  <c:v>1998</c:v>
                </c:pt>
                <c:pt idx="79">
                  <c:v>1999</c:v>
                </c:pt>
                <c:pt idx="80">
                  <c:v>2000</c:v>
                </c:pt>
                <c:pt idx="81">
                  <c:v>2001</c:v>
                </c:pt>
                <c:pt idx="82">
                  <c:v>2002</c:v>
                </c:pt>
                <c:pt idx="83">
                  <c:v>2003</c:v>
                </c:pt>
                <c:pt idx="84">
                  <c:v>2004</c:v>
                </c:pt>
                <c:pt idx="85">
                  <c:v>2005</c:v>
                </c:pt>
                <c:pt idx="86">
                  <c:v>2006</c:v>
                </c:pt>
                <c:pt idx="87">
                  <c:v>2007</c:v>
                </c:pt>
                <c:pt idx="88">
                  <c:v>2008</c:v>
                </c:pt>
                <c:pt idx="89">
                  <c:v>2009</c:v>
                </c:pt>
                <c:pt idx="90">
                  <c:v>2010</c:v>
                </c:pt>
                <c:pt idx="91">
                  <c:v>2011</c:v>
                </c:pt>
                <c:pt idx="92">
                  <c:v>2012</c:v>
                </c:pt>
                <c:pt idx="93">
                  <c:v>2013</c:v>
                </c:pt>
                <c:pt idx="94">
                  <c:v>2014</c:v>
                </c:pt>
                <c:pt idx="95">
                  <c:v>2015</c:v>
                </c:pt>
                <c:pt idx="96">
                  <c:v>2016</c:v>
                </c:pt>
                <c:pt idx="97">
                  <c:v>2017</c:v>
                </c:pt>
                <c:pt idx="98">
                  <c:v>2018</c:v>
                </c:pt>
                <c:pt idx="99">
                  <c:v>2019</c:v>
                </c:pt>
                <c:pt idx="100">
                  <c:v>2020</c:v>
                </c:pt>
                <c:pt idx="101">
                  <c:v>2021</c:v>
                </c:pt>
              </c:numCache>
            </c:numRef>
          </c:cat>
          <c:val>
            <c:numRef>
              <c:f>'F5B35DB1-EBD3-3E3F-B7EC-B792AC2'!$F$2:$F$103</c:f>
              <c:numCache>
                <c:formatCode>General</c:formatCode>
                <c:ptCount val="102"/>
                <c:pt idx="0">
                  <c:v>774.81940251093147</c:v>
                </c:pt>
                <c:pt idx="1">
                  <c:v>753.95973854996146</c:v>
                </c:pt>
                <c:pt idx="2">
                  <c:v>710.76499945920057</c:v>
                </c:pt>
                <c:pt idx="3">
                  <c:v>683.07980952699006</c:v>
                </c:pt>
                <c:pt idx="4">
                  <c:v>649.86194211997054</c:v>
                </c:pt>
                <c:pt idx="5">
                  <c:v>634.42508546296062</c:v>
                </c:pt>
                <c:pt idx="6">
                  <c:v>628.75057026214506</c:v>
                </c:pt>
                <c:pt idx="7">
                  <c:v>641.12599616815396</c:v>
                </c:pt>
                <c:pt idx="8">
                  <c:v>633.51569535135241</c:v>
                </c:pt>
                <c:pt idx="9">
                  <c:v>648.59940238352738</c:v>
                </c:pt>
                <c:pt idx="10">
                  <c:v>681.89778352225005</c:v>
                </c:pt>
                <c:pt idx="11">
                  <c:v>680.70854952920502</c:v>
                </c:pt>
                <c:pt idx="12">
                  <c:v>626.07903773549106</c:v>
                </c:pt>
                <c:pt idx="13">
                  <c:v>540.3014882304326</c:v>
                </c:pt>
                <c:pt idx="14">
                  <c:v>541.47296116091809</c:v>
                </c:pt>
                <c:pt idx="15">
                  <c:v>565.70791745944348</c:v>
                </c:pt>
                <c:pt idx="16">
                  <c:v>559.92817987879425</c:v>
                </c:pt>
                <c:pt idx="17">
                  <c:v>593.79644657811298</c:v>
                </c:pt>
                <c:pt idx="18">
                  <c:v>642.81870492233827</c:v>
                </c:pt>
                <c:pt idx="19">
                  <c:v>669.90079885670264</c:v>
                </c:pt>
                <c:pt idx="20">
                  <c:v>702.06944205802426</c:v>
                </c:pt>
                <c:pt idx="21">
                  <c:v>667.89935108305156</c:v>
                </c:pt>
                <c:pt idx="22">
                  <c:v>665.51416515209382</c:v>
                </c:pt>
                <c:pt idx="23">
                  <c:v>702.79007660411833</c:v>
                </c:pt>
                <c:pt idx="24">
                  <c:v>765.03214606229119</c:v>
                </c:pt>
                <c:pt idx="25">
                  <c:v>834.33309454144751</c:v>
                </c:pt>
                <c:pt idx="26">
                  <c:v>888.48928972574845</c:v>
                </c:pt>
                <c:pt idx="27">
                  <c:v>915.83796855545677</c:v>
                </c:pt>
                <c:pt idx="28">
                  <c:v>850.44357629824515</c:v>
                </c:pt>
                <c:pt idx="29">
                  <c:v>913.13181383851281</c:v>
                </c:pt>
                <c:pt idx="30">
                  <c:v>871.06796158267662</c:v>
                </c:pt>
                <c:pt idx="31">
                  <c:v>917.26288754357006</c:v>
                </c:pt>
                <c:pt idx="32">
                  <c:v>984.55515653452176</c:v>
                </c:pt>
                <c:pt idx="33">
                  <c:v>947.57768203160651</c:v>
                </c:pt>
                <c:pt idx="34">
                  <c:v>915.71913833720839</c:v>
                </c:pt>
                <c:pt idx="35">
                  <c:v>937.61659794033653</c:v>
                </c:pt>
                <c:pt idx="36">
                  <c:v>952.09532378381732</c:v>
                </c:pt>
                <c:pt idx="37">
                  <c:v>1022.6531492189141</c:v>
                </c:pt>
                <c:pt idx="38">
                  <c:v>1067.2320305927892</c:v>
                </c:pt>
                <c:pt idx="39">
                  <c:v>1145.3390913998351</c:v>
                </c:pt>
                <c:pt idx="40">
                  <c:v>1198.8886214968607</c:v>
                </c:pt>
                <c:pt idx="41">
                  <c:v>1238.138117337397</c:v>
                </c:pt>
                <c:pt idx="42">
                  <c:v>1300.4724479511569</c:v>
                </c:pt>
                <c:pt idx="43">
                  <c:v>1394.4113682555915</c:v>
                </c:pt>
                <c:pt idx="44">
                  <c:v>1460.2462559285998</c:v>
                </c:pt>
                <c:pt idx="45">
                  <c:v>1527.8136001695379</c:v>
                </c:pt>
                <c:pt idx="46">
                  <c:v>1562.8338962724818</c:v>
                </c:pt>
                <c:pt idx="47">
                  <c:v>1652.5642676812736</c:v>
                </c:pt>
                <c:pt idx="48">
                  <c:v>1703.9121525395733</c:v>
                </c:pt>
                <c:pt idx="49">
                  <c:v>1679.1568657055493</c:v>
                </c:pt>
                <c:pt idx="50">
                  <c:v>1686.5227500586616</c:v>
                </c:pt>
                <c:pt idx="51">
                  <c:v>1706.5882616129495</c:v>
                </c:pt>
                <c:pt idx="52">
                  <c:v>1825.8102729369739</c:v>
                </c:pt>
                <c:pt idx="53">
                  <c:v>1906.1098105781514</c:v>
                </c:pt>
                <c:pt idx="54">
                  <c:v>2020.8000688646671</c:v>
                </c:pt>
                <c:pt idx="55">
                  <c:v>2053.4967153670805</c:v>
                </c:pt>
                <c:pt idx="56">
                  <c:v>2337.6004395052655</c:v>
                </c:pt>
                <c:pt idx="57">
                  <c:v>2643.2692500673629</c:v>
                </c:pt>
                <c:pt idx="58">
                  <c:v>2836.7398677801498</c:v>
                </c:pt>
                <c:pt idx="59">
                  <c:v>3070.4294464525665</c:v>
                </c:pt>
                <c:pt idx="60">
                  <c:v>3065.2207367207789</c:v>
                </c:pt>
                <c:pt idx="61">
                  <c:v>2940.3568676688546</c:v>
                </c:pt>
                <c:pt idx="62">
                  <c:v>2837.5360424739988</c:v>
                </c:pt>
                <c:pt idx="63">
                  <c:v>2725.8322103458972</c:v>
                </c:pt>
                <c:pt idx="64">
                  <c:v>2576.0700531607181</c:v>
                </c:pt>
                <c:pt idx="65">
                  <c:v>2297.7814018295153</c:v>
                </c:pt>
                <c:pt idx="66">
                  <c:v>2221.9231323213071</c:v>
                </c:pt>
                <c:pt idx="67">
                  <c:v>1999.8783673065898</c:v>
                </c:pt>
                <c:pt idx="68">
                  <c:v>1960.9173416438878</c:v>
                </c:pt>
                <c:pt idx="69">
                  <c:v>1899.8507260143847</c:v>
                </c:pt>
                <c:pt idx="70">
                  <c:v>1937.2459097964427</c:v>
                </c:pt>
                <c:pt idx="71">
                  <c:v>1820.5306447757043</c:v>
                </c:pt>
                <c:pt idx="72">
                  <c:v>1822.345310458104</c:v>
                </c:pt>
                <c:pt idx="73">
                  <c:v>1929.5504469946043</c:v>
                </c:pt>
                <c:pt idx="74">
                  <c:v>1990.5191920098464</c:v>
                </c:pt>
                <c:pt idx="75">
                  <c:v>2123.0272194169015</c:v>
                </c:pt>
                <c:pt idx="76">
                  <c:v>2145.0718706330258</c:v>
                </c:pt>
                <c:pt idx="77">
                  <c:v>2176.6901636338926</c:v>
                </c:pt>
                <c:pt idx="78">
                  <c:v>2302.1902561782053</c:v>
                </c:pt>
                <c:pt idx="79">
                  <c:v>2408.2682841943024</c:v>
                </c:pt>
                <c:pt idx="80">
                  <c:v>2479.897798151349</c:v>
                </c:pt>
                <c:pt idx="81">
                  <c:v>2557.9040037628961</c:v>
                </c:pt>
                <c:pt idx="82">
                  <c:v>2633.0753399113219</c:v>
                </c:pt>
                <c:pt idx="83">
                  <c:v>2673.1117736363931</c:v>
                </c:pt>
                <c:pt idx="84">
                  <c:v>2713.0296950691645</c:v>
                </c:pt>
                <c:pt idx="85">
                  <c:v>3246.8737244424651</c:v>
                </c:pt>
                <c:pt idx="86">
                  <c:v>3427.8491042850555</c:v>
                </c:pt>
                <c:pt idx="87">
                  <c:v>3420.1519346326586</c:v>
                </c:pt>
                <c:pt idx="88">
                  <c:v>3425.9324817226498</c:v>
                </c:pt>
                <c:pt idx="89">
                  <c:v>3377.8383644024098</c:v>
                </c:pt>
                <c:pt idx="90">
                  <c:v>3299.5959537933127</c:v>
                </c:pt>
                <c:pt idx="91">
                  <c:v>3164.102918718108</c:v>
                </c:pt>
                <c:pt idx="92">
                  <c:v>3201.4075371504177</c:v>
                </c:pt>
                <c:pt idx="93">
                  <c:v>3355.1659835052483</c:v>
                </c:pt>
                <c:pt idx="94">
                  <c:v>3509.3235401706033</c:v>
                </c:pt>
                <c:pt idx="95">
                  <c:v>3679.8781206895192</c:v>
                </c:pt>
                <c:pt idx="96">
                  <c:v>3817.3507650391484</c:v>
                </c:pt>
                <c:pt idx="97">
                  <c:v>3885.5527336024929</c:v>
                </c:pt>
                <c:pt idx="98">
                  <c:v>3885.6693833370541</c:v>
                </c:pt>
                <c:pt idx="99">
                  <c:v>3867.1228251863076</c:v>
                </c:pt>
                <c:pt idx="100">
                  <c:v>3920.0000000000005</c:v>
                </c:pt>
                <c:pt idx="101">
                  <c:v>3773.5849056603774</c:v>
                </c:pt>
              </c:numCache>
            </c:numRef>
          </c:val>
          <c:smooth val="0"/>
          <c:extLst xmlns:c16r2="http://schemas.microsoft.com/office/drawing/2015/06/chart">
            <c:ext xmlns:c16="http://schemas.microsoft.com/office/drawing/2014/chart" uri="{C3380CC4-5D6E-409C-BE32-E72D297353CC}">
              <c16:uniqueId val="{00000000-9811-4918-8344-02B9EE306D10}"/>
            </c:ext>
          </c:extLst>
        </c:ser>
        <c:dLbls>
          <c:showLegendKey val="0"/>
          <c:showVal val="0"/>
          <c:showCatName val="0"/>
          <c:showSerName val="0"/>
          <c:showPercent val="0"/>
          <c:showBubbleSize val="0"/>
        </c:dLbls>
        <c:smooth val="0"/>
        <c:axId val="363505208"/>
        <c:axId val="363508344"/>
      </c:lineChart>
      <c:catAx>
        <c:axId val="363505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63508344"/>
        <c:crosses val="autoZero"/>
        <c:auto val="1"/>
        <c:lblAlgn val="ctr"/>
        <c:lblOffset val="100"/>
        <c:tickLblSkip val="5"/>
        <c:noMultiLvlLbl val="0"/>
      </c:catAx>
      <c:valAx>
        <c:axId val="3635083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63505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93694525637822E-2"/>
          <c:y val="0.12557275237160201"/>
          <c:w val="0.57790931269378965"/>
          <c:h val="0.74901756490201632"/>
        </c:manualLayout>
      </c:layout>
      <c:barChart>
        <c:barDir val="col"/>
        <c:grouping val="clustered"/>
        <c:varyColors val="0"/>
        <c:ser>
          <c:idx val="2"/>
          <c:order val="0"/>
          <c:tx>
            <c:strRef>
              <c:f>Sheet1!$B$1</c:f>
              <c:strCache>
                <c:ptCount val="1"/>
                <c:pt idx="0">
                  <c:v>Ag Exports</c:v>
                </c:pt>
              </c:strCache>
            </c:strRef>
          </c:tx>
          <c:spPr>
            <a:solidFill>
              <a:srgbClr val="C00000"/>
            </a:solidFill>
          </c:spPr>
          <c:invertIfNegative val="0"/>
          <c:cat>
            <c:numRef>
              <c:f>Sheet1!$A$2:$A$54</c:f>
              <c:numCache>
                <c:formatCode>General</c:formatCod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numCache>
            </c:numRef>
          </c:cat>
          <c:val>
            <c:numRef>
              <c:f>Sheet1!$B$2:$B$54</c:f>
              <c:numCache>
                <c:formatCode>General</c:formatCode>
                <c:ptCount val="53"/>
                <c:pt idx="0">
                  <c:v>7.4208829999999999</c:v>
                </c:pt>
                <c:pt idx="1">
                  <c:v>7.8802099999999999</c:v>
                </c:pt>
                <c:pt idx="2">
                  <c:v>9.6359130000000004</c:v>
                </c:pt>
                <c:pt idx="3">
                  <c:v>17.993766999999998</c:v>
                </c:pt>
                <c:pt idx="4">
                  <c:v>22.342998999999999</c:v>
                </c:pt>
                <c:pt idx="5">
                  <c:v>22.281689</c:v>
                </c:pt>
                <c:pt idx="6">
                  <c:v>23.531236</c:v>
                </c:pt>
                <c:pt idx="7">
                  <c:v>24.295994</c:v>
                </c:pt>
                <c:pt idx="8">
                  <c:v>30.304047000000001</c:v>
                </c:pt>
                <c:pt idx="9">
                  <c:v>35.921061000000002</c:v>
                </c:pt>
                <c:pt idx="10">
                  <c:v>42.529623999999998</c:v>
                </c:pt>
                <c:pt idx="11">
                  <c:v>44.738334000000002</c:v>
                </c:pt>
                <c:pt idx="12">
                  <c:v>38.033493</c:v>
                </c:pt>
                <c:pt idx="13">
                  <c:v>37.382725000000001</c:v>
                </c:pt>
                <c:pt idx="14">
                  <c:v>39.082377999999999</c:v>
                </c:pt>
                <c:pt idx="15">
                  <c:v>30.357852999999999</c:v>
                </c:pt>
                <c:pt idx="16">
                  <c:v>27.804179999999999</c:v>
                </c:pt>
                <c:pt idx="17">
                  <c:v>31.054179000000001</c:v>
                </c:pt>
                <c:pt idx="18">
                  <c:v>40.097679999999997</c:v>
                </c:pt>
                <c:pt idx="19">
                  <c:v>43.995055999999998</c:v>
                </c:pt>
                <c:pt idx="20">
                  <c:v>45.059586000000003</c:v>
                </c:pt>
                <c:pt idx="21">
                  <c:v>44.432453000000002</c:v>
                </c:pt>
                <c:pt idx="22">
                  <c:v>48.162286999999999</c:v>
                </c:pt>
                <c:pt idx="23">
                  <c:v>47.705148999999999</c:v>
                </c:pt>
                <c:pt idx="24">
                  <c:v>52.247674000000004</c:v>
                </c:pt>
                <c:pt idx="25">
                  <c:v>62.305379000000002</c:v>
                </c:pt>
                <c:pt idx="26">
                  <c:v>66.453919999999997</c:v>
                </c:pt>
                <c:pt idx="27">
                  <c:v>62.849677999999997</c:v>
                </c:pt>
                <c:pt idx="28">
                  <c:v>57.295704999999998</c:v>
                </c:pt>
                <c:pt idx="29">
                  <c:v>52.917772999999997</c:v>
                </c:pt>
                <c:pt idx="30">
                  <c:v>55.916018000000001</c:v>
                </c:pt>
                <c:pt idx="31">
                  <c:v>57.080677000000001</c:v>
                </c:pt>
                <c:pt idx="32">
                  <c:v>55.776783999999999</c:v>
                </c:pt>
                <c:pt idx="33">
                  <c:v>62.018810000000002</c:v>
                </c:pt>
                <c:pt idx="34">
                  <c:v>63.887732</c:v>
                </c:pt>
                <c:pt idx="35">
                  <c:v>65.550334000000007</c:v>
                </c:pt>
                <c:pt idx="36">
                  <c:v>73.624134999999995</c:v>
                </c:pt>
                <c:pt idx="37">
                  <c:v>93.099307999999994</c:v>
                </c:pt>
                <c:pt idx="38">
                  <c:v>117.71008500000001</c:v>
                </c:pt>
                <c:pt idx="39">
                  <c:v>100.76347199999999</c:v>
                </c:pt>
                <c:pt idx="40">
                  <c:v>118.71895600000001</c:v>
                </c:pt>
                <c:pt idx="41">
                  <c:v>142.12910600000001</c:v>
                </c:pt>
                <c:pt idx="42">
                  <c:v>145.91785300000001</c:v>
                </c:pt>
                <c:pt idx="43">
                  <c:v>148.48344900000001</c:v>
                </c:pt>
                <c:pt idx="44">
                  <c:v>154.542135</c:v>
                </c:pt>
                <c:pt idx="45">
                  <c:v>137.215968</c:v>
                </c:pt>
                <c:pt idx="46">
                  <c:v>138.90302500000001</c:v>
                </c:pt>
                <c:pt idx="47">
                  <c:v>142.86583999999999</c:v>
                </c:pt>
                <c:pt idx="48">
                  <c:v>144.73258100000001</c:v>
                </c:pt>
                <c:pt idx="49">
                  <c:v>141.08573100000001</c:v>
                </c:pt>
                <c:pt idx="50">
                  <c:v>149.732891</c:v>
                </c:pt>
                <c:pt idx="51">
                  <c:v>175</c:v>
                </c:pt>
                <c:pt idx="52">
                  <c:v>177</c:v>
                </c:pt>
              </c:numCache>
            </c:numRef>
          </c:val>
          <c:extLst xmlns:c16r2="http://schemas.microsoft.com/office/drawing/2015/06/chart">
            <c:ext xmlns:c16="http://schemas.microsoft.com/office/drawing/2014/chart" uri="{C3380CC4-5D6E-409C-BE32-E72D297353CC}">
              <c16:uniqueId val="{0000000C-4B24-43FE-ADE1-2A1C595C30CE}"/>
            </c:ext>
          </c:extLst>
        </c:ser>
        <c:dLbls>
          <c:showLegendKey val="0"/>
          <c:showVal val="0"/>
          <c:showCatName val="0"/>
          <c:showSerName val="0"/>
          <c:showPercent val="0"/>
          <c:showBubbleSize val="0"/>
        </c:dLbls>
        <c:gapWidth val="147"/>
        <c:overlap val="100"/>
        <c:axId val="363509128"/>
        <c:axId val="363505600"/>
      </c:barChart>
      <c:lineChart>
        <c:grouping val="standard"/>
        <c:varyColors val="0"/>
        <c:ser>
          <c:idx val="0"/>
          <c:order val="1"/>
          <c:tx>
            <c:strRef>
              <c:f>Sheet1!$C$1</c:f>
              <c:strCache>
                <c:ptCount val="1"/>
                <c:pt idx="0">
                  <c:v>Exchange Rate</c:v>
                </c:pt>
              </c:strCache>
            </c:strRef>
          </c:tx>
          <c:spPr>
            <a:ln w="47625"/>
          </c:spPr>
          <c:marker>
            <c:symbol val="none"/>
          </c:marker>
          <c:cat>
            <c:numRef>
              <c:f>Sheet1!$A$2:$A$54</c:f>
              <c:numCache>
                <c:formatCode>General</c:formatCode>
                <c:ptCount val="5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numCache>
            </c:numRef>
          </c:cat>
          <c:val>
            <c:numRef>
              <c:f>Sheet1!$C$2:$C$54</c:f>
              <c:numCache>
                <c:formatCode>0.0</c:formatCode>
                <c:ptCount val="53"/>
                <c:pt idx="0">
                  <c:v>85.941474914550781</c:v>
                </c:pt>
                <c:pt idx="1">
                  <c:v>84.980026245117187</c:v>
                </c:pt>
                <c:pt idx="2">
                  <c:v>80.3197021484375</c:v>
                </c:pt>
                <c:pt idx="3">
                  <c:v>74.555923461914063</c:v>
                </c:pt>
                <c:pt idx="4">
                  <c:v>72.030677795410156</c:v>
                </c:pt>
                <c:pt idx="5">
                  <c:v>71.928634643554688</c:v>
                </c:pt>
                <c:pt idx="6">
                  <c:v>72.904243469238281</c:v>
                </c:pt>
                <c:pt idx="7">
                  <c:v>73.536849975585938</c:v>
                </c:pt>
                <c:pt idx="8">
                  <c:v>70.316337585449219</c:v>
                </c:pt>
                <c:pt idx="9">
                  <c:v>71.382522583007813</c:v>
                </c:pt>
                <c:pt idx="10">
                  <c:v>72.854568481445313</c:v>
                </c:pt>
                <c:pt idx="11">
                  <c:v>77.322235107421875</c:v>
                </c:pt>
                <c:pt idx="12">
                  <c:v>86.832244873046875</c:v>
                </c:pt>
                <c:pt idx="13">
                  <c:v>91.400398254394531</c:v>
                </c:pt>
                <c:pt idx="14">
                  <c:v>96.809608459472656</c:v>
                </c:pt>
                <c:pt idx="15">
                  <c:v>103.68229675292969</c:v>
                </c:pt>
                <c:pt idx="16">
                  <c:v>103.04747009277344</c:v>
                </c:pt>
                <c:pt idx="17">
                  <c:v>100.98740386962891</c:v>
                </c:pt>
                <c:pt idx="18">
                  <c:v>93.336402893066406</c:v>
                </c:pt>
                <c:pt idx="19">
                  <c:v>91.829429626464844</c:v>
                </c:pt>
                <c:pt idx="20">
                  <c:v>94.501060485839844</c:v>
                </c:pt>
                <c:pt idx="21">
                  <c:v>95.236457824707031</c:v>
                </c:pt>
                <c:pt idx="22">
                  <c:v>94.434097290039063</c:v>
                </c:pt>
                <c:pt idx="23">
                  <c:v>94.815940856933594</c:v>
                </c:pt>
                <c:pt idx="24">
                  <c:v>98.71142578125</c:v>
                </c:pt>
                <c:pt idx="25">
                  <c:v>96.611953735351563</c:v>
                </c:pt>
                <c:pt idx="26">
                  <c:v>95.614524841308594</c:v>
                </c:pt>
                <c:pt idx="27">
                  <c:v>97.336677551269531</c:v>
                </c:pt>
                <c:pt idx="28">
                  <c:v>104.77669525146484</c:v>
                </c:pt>
                <c:pt idx="29">
                  <c:v>104.10477447509766</c:v>
                </c:pt>
                <c:pt idx="30">
                  <c:v>106.8214111328125</c:v>
                </c:pt>
                <c:pt idx="31">
                  <c:v>112.11405944824219</c:v>
                </c:pt>
                <c:pt idx="32">
                  <c:v>112.24039459228516</c:v>
                </c:pt>
                <c:pt idx="33">
                  <c:v>108.77401733398437</c:v>
                </c:pt>
                <c:pt idx="34">
                  <c:v>105.276123046875</c:v>
                </c:pt>
                <c:pt idx="35">
                  <c:v>102.29869842529297</c:v>
                </c:pt>
                <c:pt idx="36">
                  <c:v>100.95858001708984</c:v>
                </c:pt>
                <c:pt idx="37">
                  <c:v>97.052749633789063</c:v>
                </c:pt>
                <c:pt idx="38">
                  <c:v>93.224822998046875</c:v>
                </c:pt>
                <c:pt idx="39">
                  <c:v>96.541374206542969</c:v>
                </c:pt>
                <c:pt idx="40">
                  <c:v>91.161346435546875</c:v>
                </c:pt>
                <c:pt idx="41">
                  <c:v>87.208969116210937</c:v>
                </c:pt>
                <c:pt idx="42">
                  <c:v>88.113166809082031</c:v>
                </c:pt>
                <c:pt idx="43">
                  <c:v>97.701875000000015</c:v>
                </c:pt>
                <c:pt idx="44">
                  <c:v>99.894230833333324</c:v>
                </c:pt>
                <c:pt idx="45">
                  <c:v>109.64489166666669</c:v>
                </c:pt>
                <c:pt idx="46">
                  <c:v>113.83489166666668</c:v>
                </c:pt>
                <c:pt idx="47">
                  <c:v>114.017825</c:v>
                </c:pt>
                <c:pt idx="48">
                  <c:v>113.60103333333332</c:v>
                </c:pt>
                <c:pt idx="49">
                  <c:v>116.24120833333332</c:v>
                </c:pt>
                <c:pt idx="50">
                  <c:v>117.98404166666666</c:v>
                </c:pt>
                <c:pt idx="51">
                  <c:v>115.98324166666667</c:v>
                </c:pt>
                <c:pt idx="52">
                  <c:v>121.92134999999998</c:v>
                </c:pt>
              </c:numCache>
            </c:numRef>
          </c:val>
          <c:smooth val="0"/>
          <c:extLst xmlns:c16r2="http://schemas.microsoft.com/office/drawing/2015/06/chart">
            <c:ext xmlns:c16="http://schemas.microsoft.com/office/drawing/2014/chart" uri="{C3380CC4-5D6E-409C-BE32-E72D297353CC}">
              <c16:uniqueId val="{00000000-AA70-46A4-A77D-DE2C281C2FFF}"/>
            </c:ext>
          </c:extLst>
        </c:ser>
        <c:dLbls>
          <c:showLegendKey val="0"/>
          <c:showVal val="0"/>
          <c:showCatName val="0"/>
          <c:showSerName val="0"/>
          <c:showPercent val="0"/>
          <c:showBubbleSize val="0"/>
        </c:dLbls>
        <c:marker val="1"/>
        <c:smooth val="0"/>
        <c:axId val="363506384"/>
        <c:axId val="363509912"/>
      </c:lineChart>
      <c:catAx>
        <c:axId val="363509128"/>
        <c:scaling>
          <c:orientation val="minMax"/>
        </c:scaling>
        <c:delete val="0"/>
        <c:axPos val="b"/>
        <c:numFmt formatCode="General" sourceLinked="1"/>
        <c:majorTickMark val="out"/>
        <c:minorTickMark val="none"/>
        <c:tickLblPos val="nextTo"/>
        <c:spPr>
          <a:ln w="3044">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363505600"/>
        <c:crosses val="autoZero"/>
        <c:auto val="1"/>
        <c:lblAlgn val="ctr"/>
        <c:lblOffset val="100"/>
        <c:tickLblSkip val="5"/>
        <c:tickMarkSkip val="1"/>
        <c:noMultiLvlLbl val="0"/>
      </c:catAx>
      <c:valAx>
        <c:axId val="363505600"/>
        <c:scaling>
          <c:orientation val="minMax"/>
          <c:max val="180"/>
        </c:scaling>
        <c:delete val="0"/>
        <c:axPos val="l"/>
        <c:majorGridlines>
          <c:spPr>
            <a:ln w="3044">
              <a:solidFill>
                <a:schemeClr val="tx1"/>
              </a:solidFill>
              <a:prstDash val="solid"/>
            </a:ln>
          </c:spPr>
        </c:majorGridlines>
        <c:title>
          <c:tx>
            <c:rich>
              <a:bodyPr rot="0" vert="horz"/>
              <a:lstStyle/>
              <a:p>
                <a:pPr>
                  <a:defRPr sz="1800">
                    <a:latin typeface="+mn-lt"/>
                  </a:defRPr>
                </a:pPr>
                <a:r>
                  <a:rPr lang="en-US" sz="1800" dirty="0">
                    <a:latin typeface="+mn-lt"/>
                  </a:rPr>
                  <a:t>Billions</a:t>
                </a:r>
                <a:r>
                  <a:rPr lang="en-US" sz="1800" baseline="0" dirty="0">
                    <a:latin typeface="+mn-lt"/>
                  </a:rPr>
                  <a:t> of Exports</a:t>
                </a:r>
                <a:endParaRPr lang="en-US" sz="1800" dirty="0">
                  <a:latin typeface="+mn-lt"/>
                </a:endParaRPr>
              </a:p>
            </c:rich>
          </c:tx>
          <c:layout>
            <c:manualLayout>
              <c:xMode val="edge"/>
              <c:yMode val="edge"/>
              <c:x val="9.2558857379958781E-2"/>
              <c:y val="5.5427808849841227E-2"/>
            </c:manualLayout>
          </c:layout>
          <c:overlay val="0"/>
        </c:title>
        <c:numFmt formatCode="&quot;$&quot;#,##0" sourceLinked="0"/>
        <c:majorTickMark val="out"/>
        <c:minorTickMark val="none"/>
        <c:tickLblPos val="nextTo"/>
        <c:spPr>
          <a:ln w="3044">
            <a:solidFill>
              <a:schemeClr val="tx1"/>
            </a:solidFill>
            <a:prstDash val="solid"/>
          </a:ln>
        </c:spPr>
        <c:txPr>
          <a:bodyPr rot="0" vert="horz"/>
          <a:lstStyle/>
          <a:p>
            <a:pPr>
              <a:defRPr sz="1800" b="1" i="0" u="none" strike="noStrike" baseline="0">
                <a:solidFill>
                  <a:schemeClr val="tx1"/>
                </a:solidFill>
                <a:latin typeface="+mn-lt"/>
                <a:ea typeface="Times New Roman"/>
                <a:cs typeface="Times New Roman"/>
              </a:defRPr>
            </a:pPr>
            <a:endParaRPr lang="en-US"/>
          </a:p>
        </c:txPr>
        <c:crossAx val="363509128"/>
        <c:crosses val="autoZero"/>
        <c:crossBetween val="between"/>
      </c:valAx>
      <c:valAx>
        <c:axId val="363509912"/>
        <c:scaling>
          <c:orientation val="minMax"/>
          <c:min val="60"/>
        </c:scaling>
        <c:delete val="0"/>
        <c:axPos val="r"/>
        <c:title>
          <c:tx>
            <c:rich>
              <a:bodyPr rot="0" vert="horz"/>
              <a:lstStyle/>
              <a:p>
                <a:pPr>
                  <a:defRPr sz="1800">
                    <a:latin typeface="+mn-lt"/>
                  </a:defRPr>
                </a:pPr>
                <a:r>
                  <a:rPr lang="en-US" sz="1800" dirty="0">
                    <a:latin typeface="+mn-lt"/>
                  </a:rPr>
                  <a:t>Exchange</a:t>
                </a:r>
                <a:r>
                  <a:rPr lang="en-US" sz="1800" baseline="0" dirty="0">
                    <a:latin typeface="+mn-lt"/>
                  </a:rPr>
                  <a:t> Rate Index 2015 = 100</a:t>
                </a:r>
                <a:endParaRPr lang="en-US" sz="1800" dirty="0">
                  <a:latin typeface="+mn-lt"/>
                </a:endParaRPr>
              </a:p>
            </c:rich>
          </c:tx>
          <c:layout>
            <c:manualLayout>
              <c:xMode val="edge"/>
              <c:yMode val="edge"/>
              <c:x val="0.50826869890943294"/>
              <c:y val="0"/>
            </c:manualLayout>
          </c:layout>
          <c:overlay val="0"/>
        </c:title>
        <c:numFmt formatCode="0.0" sourceLinked="1"/>
        <c:majorTickMark val="out"/>
        <c:minorTickMark val="none"/>
        <c:tickLblPos val="nextTo"/>
        <c:txPr>
          <a:bodyPr/>
          <a:lstStyle/>
          <a:p>
            <a:pPr>
              <a:defRPr>
                <a:latin typeface="+mn-lt"/>
              </a:defRPr>
            </a:pPr>
            <a:endParaRPr lang="en-US"/>
          </a:p>
        </c:txPr>
        <c:crossAx val="363506384"/>
        <c:crosses val="max"/>
        <c:crossBetween val="between"/>
      </c:valAx>
      <c:catAx>
        <c:axId val="363506384"/>
        <c:scaling>
          <c:orientation val="minMax"/>
        </c:scaling>
        <c:delete val="1"/>
        <c:axPos val="b"/>
        <c:numFmt formatCode="General" sourceLinked="1"/>
        <c:majorTickMark val="out"/>
        <c:minorTickMark val="none"/>
        <c:tickLblPos val="nextTo"/>
        <c:crossAx val="363509912"/>
        <c:crosses val="autoZero"/>
        <c:auto val="1"/>
        <c:lblAlgn val="ctr"/>
        <c:lblOffset val="100"/>
        <c:noMultiLvlLbl val="0"/>
      </c:catAx>
      <c:spPr>
        <a:noFill/>
        <a:ln w="25369">
          <a:noFill/>
        </a:ln>
      </c:spPr>
    </c:plotArea>
    <c:legend>
      <c:legendPos val="r"/>
      <c:layout>
        <c:manualLayout>
          <c:xMode val="edge"/>
          <c:yMode val="edge"/>
          <c:x val="0.72607082018951807"/>
          <c:y val="0.32055544457209195"/>
          <c:w val="0.27303298551936217"/>
          <c:h val="0.22283883620646044"/>
        </c:manualLayout>
      </c:layout>
      <c:overlay val="0"/>
      <c:txPr>
        <a:bodyPr/>
        <a:lstStyle/>
        <a:p>
          <a:pPr>
            <a:defRPr>
              <a:latin typeface="+mj-lt"/>
            </a:defRPr>
          </a:pPr>
          <a:endParaRPr lang="en-US"/>
        </a:p>
      </c:txPr>
    </c:legend>
    <c:plotVisOnly val="1"/>
    <c:dispBlanksAs val="gap"/>
    <c:showDLblsOverMax val="0"/>
  </c:chart>
  <c:spPr>
    <a:noFill/>
    <a:ln>
      <a:noFill/>
    </a:ln>
  </c:spPr>
  <c:txPr>
    <a:bodyPr/>
    <a:lstStyle/>
    <a:p>
      <a:pPr>
        <a:defRPr sz="1728"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0.66103</cdr:x>
      <cdr:y>0.07643</cdr:y>
    </cdr:from>
    <cdr:to>
      <cdr:x>0.8434</cdr:x>
      <cdr:y>0.18725</cdr:y>
    </cdr:to>
    <cdr:sp macro="" textlink="">
      <cdr:nvSpPr>
        <cdr:cNvPr id="2" name="TextBox 1"/>
        <cdr:cNvSpPr txBox="1"/>
      </cdr:nvSpPr>
      <cdr:spPr>
        <a:xfrm xmlns:a="http://schemas.openxmlformats.org/drawingml/2006/main">
          <a:off x="6892619" y="372713"/>
          <a:ext cx="1901592" cy="540447"/>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vertOverflow="clip" wrap="square" rtlCol="0"/>
        <a:lstStyle xmlns:a="http://schemas.openxmlformats.org/drawingml/2006/main"/>
        <a:p xmlns:a="http://schemas.openxmlformats.org/drawingml/2006/main">
          <a:r>
            <a:rPr lang="en-US" sz="1400" b="1" i="0" dirty="0"/>
            <a:t>Global Food Price Volatility</a:t>
          </a:r>
        </a:p>
      </cdr:txBody>
    </cdr:sp>
  </cdr:relSizeAnchor>
  <cdr:relSizeAnchor xmlns:cdr="http://schemas.openxmlformats.org/drawingml/2006/chartDrawing">
    <cdr:from>
      <cdr:x>0.83815</cdr:x>
      <cdr:y>0.17827</cdr:y>
    </cdr:from>
    <cdr:to>
      <cdr:x>0.95757</cdr:x>
      <cdr:y>0.25706</cdr:y>
    </cdr:to>
    <cdr:cxnSp macro="">
      <cdr:nvCxnSpPr>
        <cdr:cNvPr id="5" name="Straight Arrow Connector 4">
          <a:extLst xmlns:a="http://schemas.openxmlformats.org/drawingml/2006/main">
            <a:ext uri="{FF2B5EF4-FFF2-40B4-BE49-F238E27FC236}">
              <a16:creationId xmlns:a16="http://schemas.microsoft.com/office/drawing/2014/main" xmlns="" id="{6A86CFDF-1CEE-B8BE-67F6-078D569341F5}"/>
            </a:ext>
          </a:extLst>
        </cdr:cNvPr>
        <cdr:cNvCxnSpPr/>
      </cdr:nvCxnSpPr>
      <cdr:spPr bwMode="auto">
        <a:xfrm xmlns:a="http://schemas.openxmlformats.org/drawingml/2006/main">
          <a:off x="8739482" y="869387"/>
          <a:ext cx="1245176" cy="384225"/>
        </a:xfrm>
        <a:prstGeom xmlns:a="http://schemas.openxmlformats.org/drawingml/2006/main" prst="straightConnector1">
          <a:avLst/>
        </a:prstGeom>
        <a:solidFill xmlns:a="http://schemas.openxmlformats.org/drawingml/2006/main">
          <a:schemeClr val="accent1"/>
        </a:solidFill>
        <a:ln xmlns:a="http://schemas.openxmlformats.org/drawingml/2006/main" w="47625" cap="flat" cmpd="sng" algn="ctr">
          <a:solidFill>
            <a:schemeClr val="tx1"/>
          </a:solidFill>
          <a:prstDash val="solid"/>
          <a:round/>
          <a:headEnd type="none" w="med" len="med"/>
          <a:tailEnd type="triangle"/>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0.88321</cdr:x>
      <cdr:y>0.34125</cdr:y>
    </cdr:from>
    <cdr:to>
      <cdr:x>0.95531</cdr:x>
      <cdr:y>0.50467</cdr:y>
    </cdr:to>
    <cdr:cxnSp macro="">
      <cdr:nvCxnSpPr>
        <cdr:cNvPr id="7" name="Straight Arrow Connector 6">
          <a:extLst xmlns:a="http://schemas.openxmlformats.org/drawingml/2006/main">
            <a:ext uri="{FF2B5EF4-FFF2-40B4-BE49-F238E27FC236}">
              <a16:creationId xmlns:a16="http://schemas.microsoft.com/office/drawing/2014/main" xmlns="" id="{C7131AB3-77AA-B6E7-A298-5B66E3B16DD2}"/>
            </a:ext>
          </a:extLst>
        </cdr:cNvPr>
        <cdr:cNvCxnSpPr/>
      </cdr:nvCxnSpPr>
      <cdr:spPr bwMode="auto">
        <a:xfrm xmlns:a="http://schemas.openxmlformats.org/drawingml/2006/main">
          <a:off x="7467600" y="1750355"/>
          <a:ext cx="609600" cy="838200"/>
        </a:xfrm>
        <a:prstGeom xmlns:a="http://schemas.openxmlformats.org/drawingml/2006/main" prst="straightConnector1">
          <a:avLst/>
        </a:prstGeom>
        <a:solidFill xmlns:a="http://schemas.openxmlformats.org/drawingml/2006/main">
          <a:schemeClr val="accent1"/>
        </a:solidFill>
        <a:ln xmlns:a="http://schemas.openxmlformats.org/drawingml/2006/main" w="47625" cap="flat" cmpd="sng" algn="ctr">
          <a:solidFill>
            <a:schemeClr val="tx1"/>
          </a:solidFill>
          <a:prstDash val="solid"/>
          <a:round/>
          <a:headEnd type="none" w="med" len="med"/>
          <a:tailEnd type="triangle"/>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BF5CA7C-AF68-404B-83EA-781399794AF5}" type="datetimeFigureOut">
              <a:rPr lang="en-US" smtClean="0"/>
              <a:t>6/3/2022</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7191D659-986F-47BF-B31A-F68A6B26F565}" type="slidenum">
              <a:rPr lang="en-US" smtClean="0"/>
              <a:t>‹#›</a:t>
            </a:fld>
            <a:endParaRPr lang="en-US"/>
          </a:p>
        </p:txBody>
      </p:sp>
    </p:spTree>
    <p:extLst>
      <p:ext uri="{BB962C8B-B14F-4D97-AF65-F5344CB8AC3E}">
        <p14:creationId xmlns:p14="http://schemas.microsoft.com/office/powerpoint/2010/main" val="3826255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842DA92E-119D-4E46-8E9C-939B437EF982}" type="datetimeFigureOut">
              <a:rPr lang="en-US" smtClean="0"/>
              <a:t>6/3/2022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553EC96E-5250-4684-8153-36912BEE2A9D}" type="slidenum">
              <a:rPr lang="en-US" smtClean="0"/>
              <a:t>‹#›</a:t>
            </a:fld>
            <a:endParaRPr lang="en-US"/>
          </a:p>
        </p:txBody>
      </p:sp>
    </p:spTree>
    <p:extLst>
      <p:ext uri="{BB962C8B-B14F-4D97-AF65-F5344CB8AC3E}">
        <p14:creationId xmlns:p14="http://schemas.microsoft.com/office/powerpoint/2010/main" val="254718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EC96E-5250-4684-8153-36912BEE2A9D}" type="slidenum">
              <a:rPr lang="en-US" smtClean="0"/>
              <a:t>1</a:t>
            </a:fld>
            <a:endParaRPr lang="en-US"/>
          </a:p>
        </p:txBody>
      </p:sp>
    </p:spTree>
    <p:extLst>
      <p:ext uri="{BB962C8B-B14F-4D97-AF65-F5344CB8AC3E}">
        <p14:creationId xmlns:p14="http://schemas.microsoft.com/office/powerpoint/2010/main" val="262707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EC96E-5250-4684-8153-36912BEE2A9D}" type="slidenum">
              <a:rPr lang="en-US" smtClean="0"/>
              <a:t>33</a:t>
            </a:fld>
            <a:endParaRPr lang="en-US"/>
          </a:p>
        </p:txBody>
      </p:sp>
    </p:spTree>
    <p:extLst>
      <p:ext uri="{BB962C8B-B14F-4D97-AF65-F5344CB8AC3E}">
        <p14:creationId xmlns:p14="http://schemas.microsoft.com/office/powerpoint/2010/main" val="449289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Ag Ec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25" y="6416271"/>
            <a:ext cx="2453361" cy="370407"/>
          </a:xfrm>
          <a:prstGeom prst="rect">
            <a:avLst/>
          </a:prstGeom>
        </p:spPr>
      </p:pic>
      <p:grpSp>
        <p:nvGrpSpPr>
          <p:cNvPr id="20" name="Group 19"/>
          <p:cNvGrpSpPr>
            <a:grpSpLocks noChangeAspect="1"/>
          </p:cNvGrpSpPr>
          <p:nvPr userDrawn="1"/>
        </p:nvGrpSpPr>
        <p:grpSpPr>
          <a:xfrm>
            <a:off x="164742" y="924401"/>
            <a:ext cx="9773326" cy="255265"/>
            <a:chOff x="838200" y="3568108"/>
            <a:chExt cx="10508944" cy="274479"/>
          </a:xfrm>
        </p:grpSpPr>
        <p:sp>
          <p:nvSpPr>
            <p:cNvPr id="21" name="Rectangle 20"/>
            <p:cNvSpPr/>
            <p:nvPr userDrawn="1"/>
          </p:nvSpPr>
          <p:spPr>
            <a:xfrm>
              <a:off x="838200" y="3568267"/>
              <a:ext cx="9271179" cy="274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10109379" y="3568108"/>
              <a:ext cx="1237765" cy="274479"/>
              <a:chOff x="10109379" y="3568108"/>
              <a:chExt cx="1237765" cy="274479"/>
            </a:xfrm>
          </p:grpSpPr>
          <p:sp>
            <p:nvSpPr>
              <p:cNvPr id="23" name="Rectangle 22"/>
              <p:cNvSpPr/>
              <p:nvPr userDrawn="1"/>
            </p:nvSpPr>
            <p:spPr>
              <a:xfrm>
                <a:off x="10246539" y="356810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0524186" y="356810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0798506" y="356810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1072825" y="356810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10109379" y="3705427"/>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10385362" y="370526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10661345" y="370526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10935665" y="370526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1209984" y="370526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Title 34"/>
          <p:cNvSpPr>
            <a:spLocks noGrp="1"/>
          </p:cNvSpPr>
          <p:nvPr>
            <p:ph type="title"/>
          </p:nvPr>
        </p:nvSpPr>
        <p:spPr>
          <a:xfrm>
            <a:off x="230176" y="351018"/>
            <a:ext cx="9771075" cy="510498"/>
          </a:xfrm>
        </p:spPr>
        <p:txBody>
          <a:bodyPr>
            <a:normAutofit/>
          </a:bodyPr>
          <a:lstStyle>
            <a:lvl1pPr>
              <a:defRPr sz="3200"/>
            </a:lvl1pPr>
          </a:lstStyle>
          <a:p>
            <a:r>
              <a:rPr lang="en-US"/>
              <a:t>Click to edit Master title style</a:t>
            </a:r>
          </a:p>
        </p:txBody>
      </p:sp>
      <p:sp>
        <p:nvSpPr>
          <p:cNvPr id="37" name="Text Placeholder 36"/>
          <p:cNvSpPr>
            <a:spLocks noGrp="1"/>
          </p:cNvSpPr>
          <p:nvPr>
            <p:ph type="body" sz="quarter" idx="10"/>
          </p:nvPr>
        </p:nvSpPr>
        <p:spPr>
          <a:xfrm>
            <a:off x="230176" y="1296630"/>
            <a:ext cx="7707324" cy="480131"/>
          </a:xfrm>
        </p:spPr>
        <p:txBody>
          <a:bodyPr/>
          <a:lstStyle>
            <a:lvl1pPr marL="0" indent="0">
              <a:buNone/>
              <a:defRPr lang="en-US" sz="2800" b="1" kern="1200" dirty="0" smtClean="0">
                <a:solidFill>
                  <a:srgbClr val="003399"/>
                </a:solidFill>
                <a:latin typeface="Arial" panose="020B0604020202020204" pitchFamily="34" charset="0"/>
                <a:ea typeface="+mn-ea"/>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256271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KFB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173182" y="386659"/>
            <a:ext cx="9310254" cy="535531"/>
          </a:xfrm>
        </p:spPr>
        <p:txBody>
          <a:bodyPr wrap="square">
            <a:spAutoFit/>
          </a:bodyPr>
          <a:lstStyle>
            <a:lvl1pPr>
              <a:defRPr sz="3200" b="1">
                <a:solidFill>
                  <a:srgbClr val="003399"/>
                </a:solidFill>
              </a:defRPr>
            </a:lvl1p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44784" y="6410380"/>
            <a:ext cx="3546242" cy="382189"/>
          </a:xfrm>
          <a:prstGeom prst="rect">
            <a:avLst/>
          </a:prstGeom>
        </p:spPr>
      </p:pic>
    </p:spTree>
    <p:extLst>
      <p:ext uri="{BB962C8B-B14F-4D97-AF65-F5344CB8AC3E}">
        <p14:creationId xmlns:p14="http://schemas.microsoft.com/office/powerpoint/2010/main" val="35397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Forestr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173182" y="386659"/>
            <a:ext cx="9310254" cy="535531"/>
          </a:xfrm>
        </p:spPr>
        <p:txBody>
          <a:bodyPr wrap="square">
            <a:spAutoFit/>
          </a:bodyPr>
          <a:lstStyle>
            <a:lvl1pPr>
              <a:defRPr sz="3200" b="1">
                <a:solidFill>
                  <a:srgbClr val="003399"/>
                </a:solidFill>
              </a:defRPr>
            </a:lvl1p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2737" y="6407441"/>
            <a:ext cx="3064949" cy="388068"/>
          </a:xfrm>
          <a:prstGeom prst="rect">
            <a:avLst/>
          </a:prstGeom>
        </p:spPr>
      </p:pic>
    </p:spTree>
    <p:extLst>
      <p:ext uri="{BB962C8B-B14F-4D97-AF65-F5344CB8AC3E}">
        <p14:creationId xmlns:p14="http://schemas.microsoft.com/office/powerpoint/2010/main" val="635290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 Blan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173182" y="386659"/>
            <a:ext cx="9310254" cy="535531"/>
          </a:xfrm>
        </p:spPr>
        <p:txBody>
          <a:bodyPr wrap="square">
            <a:spAutoFit/>
          </a:bodyPr>
          <a:lstStyle>
            <a:lvl1pPr>
              <a:defRPr sz="3200" b="1">
                <a:solidFill>
                  <a:srgbClr val="003399"/>
                </a:solidFill>
              </a:defRPr>
            </a:lvl1pPr>
          </a:lstStyle>
          <a:p>
            <a:r>
              <a:rPr lang="en-US" dirty="0"/>
              <a:t>Click to edit Master title style</a:t>
            </a:r>
          </a:p>
        </p:txBody>
      </p:sp>
    </p:spTree>
    <p:extLst>
      <p:ext uri="{BB962C8B-B14F-4D97-AF65-F5344CB8AC3E}">
        <p14:creationId xmlns:p14="http://schemas.microsoft.com/office/powerpoint/2010/main" val="4264697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 Ag Ec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9605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7844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9605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7844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 y="233083"/>
            <a:ext cx="9774383"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173182" y="386659"/>
            <a:ext cx="9310254" cy="535531"/>
          </a:xfrm>
        </p:spPr>
        <p:txBody>
          <a:bodyPr wrap="square">
            <a:spAutoFit/>
          </a:bodyPr>
          <a:lstStyle>
            <a:lvl1pPr>
              <a:defRPr sz="3200" b="1">
                <a:solidFill>
                  <a:schemeClr val="bg1"/>
                </a:solidFill>
              </a:defRPr>
            </a:lvl1pPr>
          </a:lstStyle>
          <a:p>
            <a:r>
              <a:rPr lang="en-US" dirty="0"/>
              <a:t>Click to edit Master title style</a:t>
            </a:r>
          </a:p>
        </p:txBody>
      </p:sp>
      <p:sp>
        <p:nvSpPr>
          <p:cNvPr id="14" name="Rectangle 13"/>
          <p:cNvSpPr/>
          <p:nvPr userDrawn="1"/>
        </p:nvSpPr>
        <p:spPr>
          <a:xfrm>
            <a:off x="1" y="1229343"/>
            <a:ext cx="3606800" cy="5432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sp>
        <p:nvSpPr>
          <p:cNvPr id="24" name="Text Placeholder 23"/>
          <p:cNvSpPr>
            <a:spLocks noGrp="1"/>
          </p:cNvSpPr>
          <p:nvPr>
            <p:ph type="body" sz="quarter" idx="10"/>
          </p:nvPr>
        </p:nvSpPr>
        <p:spPr>
          <a:xfrm>
            <a:off x="173182" y="1332674"/>
            <a:ext cx="3338368" cy="336550"/>
          </a:xfrm>
        </p:spPr>
        <p:txBody>
          <a:bodyPr>
            <a:noAutofit/>
          </a:bodyPr>
          <a:lstStyle>
            <a:lvl1pPr marL="0" indent="0">
              <a:buNone/>
              <a:defRPr sz="2400" b="1">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Edit Master text styles</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25" y="6416271"/>
            <a:ext cx="2453361" cy="370407"/>
          </a:xfrm>
          <a:prstGeom prst="rect">
            <a:avLst/>
          </a:prstGeom>
        </p:spPr>
      </p:pic>
    </p:spTree>
    <p:extLst>
      <p:ext uri="{BB962C8B-B14F-4D97-AF65-F5344CB8AC3E}">
        <p14:creationId xmlns:p14="http://schemas.microsoft.com/office/powerpoint/2010/main" val="3497084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 KFBM">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9605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7844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9605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7844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 y="233083"/>
            <a:ext cx="9774383"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173182" y="386659"/>
            <a:ext cx="9310254" cy="535531"/>
          </a:xfrm>
        </p:spPr>
        <p:txBody>
          <a:bodyPr wrap="square">
            <a:spAutoFit/>
          </a:bodyPr>
          <a:lstStyle>
            <a:lvl1pPr>
              <a:defRPr sz="3200" b="1">
                <a:solidFill>
                  <a:schemeClr val="bg1"/>
                </a:solidFill>
              </a:defRPr>
            </a:lvl1pPr>
          </a:lstStyle>
          <a:p>
            <a:r>
              <a:rPr lang="en-US" dirty="0"/>
              <a:t>Click to edit Master title style</a:t>
            </a:r>
          </a:p>
        </p:txBody>
      </p:sp>
      <p:sp>
        <p:nvSpPr>
          <p:cNvPr id="14" name="Rectangle 13"/>
          <p:cNvSpPr/>
          <p:nvPr userDrawn="1"/>
        </p:nvSpPr>
        <p:spPr>
          <a:xfrm>
            <a:off x="1" y="1229343"/>
            <a:ext cx="3606800" cy="5432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sp>
        <p:nvSpPr>
          <p:cNvPr id="27" name="Text Placeholder 23"/>
          <p:cNvSpPr>
            <a:spLocks noGrp="1"/>
          </p:cNvSpPr>
          <p:nvPr>
            <p:ph type="body" sz="quarter" idx="10"/>
          </p:nvPr>
        </p:nvSpPr>
        <p:spPr>
          <a:xfrm>
            <a:off x="173182" y="1332674"/>
            <a:ext cx="3338368" cy="336550"/>
          </a:xfrm>
        </p:spPr>
        <p:txBody>
          <a:bodyPr>
            <a:noAutofit/>
          </a:bodyPr>
          <a:lstStyle>
            <a:lvl1pPr marL="0" indent="0">
              <a:buNone/>
              <a:defRPr sz="2400" b="1">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Edit Master text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44784" y="6410380"/>
            <a:ext cx="3546242" cy="382189"/>
          </a:xfrm>
          <a:prstGeom prst="rect">
            <a:avLst/>
          </a:prstGeom>
        </p:spPr>
      </p:pic>
    </p:spTree>
    <p:extLst>
      <p:ext uri="{BB962C8B-B14F-4D97-AF65-F5344CB8AC3E}">
        <p14:creationId xmlns:p14="http://schemas.microsoft.com/office/powerpoint/2010/main" val="392743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 Forestr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9605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7844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9605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7844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 y="233083"/>
            <a:ext cx="9774383"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173182" y="386659"/>
            <a:ext cx="9310254" cy="535531"/>
          </a:xfrm>
        </p:spPr>
        <p:txBody>
          <a:bodyPr wrap="square">
            <a:spAutoFit/>
          </a:bodyPr>
          <a:lstStyle>
            <a:lvl1pPr>
              <a:defRPr sz="3200" b="1">
                <a:solidFill>
                  <a:schemeClr val="bg1"/>
                </a:solidFill>
              </a:defRPr>
            </a:lvl1pPr>
          </a:lstStyle>
          <a:p>
            <a:r>
              <a:rPr lang="en-US" dirty="0"/>
              <a:t>Click to edit Master title style</a:t>
            </a:r>
          </a:p>
        </p:txBody>
      </p:sp>
      <p:sp>
        <p:nvSpPr>
          <p:cNvPr id="14" name="Rectangle 13"/>
          <p:cNvSpPr/>
          <p:nvPr userDrawn="1"/>
        </p:nvSpPr>
        <p:spPr>
          <a:xfrm>
            <a:off x="1" y="1229343"/>
            <a:ext cx="3606800" cy="5432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 Placeholder 23"/>
          <p:cNvSpPr>
            <a:spLocks noGrp="1"/>
          </p:cNvSpPr>
          <p:nvPr>
            <p:ph type="body" sz="quarter" idx="10"/>
          </p:nvPr>
        </p:nvSpPr>
        <p:spPr>
          <a:xfrm>
            <a:off x="173182" y="1332674"/>
            <a:ext cx="3338368" cy="336550"/>
          </a:xfrm>
        </p:spPr>
        <p:txBody>
          <a:bodyPr>
            <a:noAutofit/>
          </a:bodyPr>
          <a:lstStyle>
            <a:lvl1pPr marL="0" indent="0">
              <a:buNone/>
              <a:defRPr sz="2400" b="1">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Edit Master text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2737" y="6407441"/>
            <a:ext cx="3064949" cy="388068"/>
          </a:xfrm>
          <a:prstGeom prst="rect">
            <a:avLst/>
          </a:prstGeom>
        </p:spPr>
      </p:pic>
    </p:spTree>
    <p:extLst>
      <p:ext uri="{BB962C8B-B14F-4D97-AF65-F5344CB8AC3E}">
        <p14:creationId xmlns:p14="http://schemas.microsoft.com/office/powerpoint/2010/main" val="803897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 Blan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9605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7844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9605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7844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 y="233083"/>
            <a:ext cx="9774383"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173182" y="386659"/>
            <a:ext cx="9310254" cy="535531"/>
          </a:xfrm>
        </p:spPr>
        <p:txBody>
          <a:bodyPr wrap="square">
            <a:spAutoFit/>
          </a:bodyPr>
          <a:lstStyle>
            <a:lvl1pPr>
              <a:defRPr sz="3200" b="1">
                <a:solidFill>
                  <a:schemeClr val="bg1"/>
                </a:solidFill>
              </a:defRPr>
            </a:lvl1pPr>
          </a:lstStyle>
          <a:p>
            <a:r>
              <a:rPr lang="en-US" dirty="0"/>
              <a:t>Click to edit Master title style</a:t>
            </a:r>
          </a:p>
        </p:txBody>
      </p:sp>
      <p:sp>
        <p:nvSpPr>
          <p:cNvPr id="14" name="Rectangle 13"/>
          <p:cNvSpPr/>
          <p:nvPr userDrawn="1"/>
        </p:nvSpPr>
        <p:spPr>
          <a:xfrm>
            <a:off x="1" y="1229343"/>
            <a:ext cx="3606800" cy="5432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 Placeholder 23"/>
          <p:cNvSpPr>
            <a:spLocks noGrp="1"/>
          </p:cNvSpPr>
          <p:nvPr>
            <p:ph type="body" sz="quarter" idx="10"/>
          </p:nvPr>
        </p:nvSpPr>
        <p:spPr>
          <a:xfrm>
            <a:off x="173182" y="1332674"/>
            <a:ext cx="3338368" cy="336550"/>
          </a:xfrm>
        </p:spPr>
        <p:txBody>
          <a:bodyPr>
            <a:noAutofit/>
          </a:bodyPr>
          <a:lstStyle>
            <a:lvl1pPr marL="0" indent="0">
              <a:buNone/>
              <a:defRPr sz="2400" b="1">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075111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Ag Econ">
    <p:spTree>
      <p:nvGrpSpPr>
        <p:cNvPr id="1" name=""/>
        <p:cNvGrpSpPr/>
        <p:nvPr/>
      </p:nvGrpSpPr>
      <p:grpSpPr>
        <a:xfrm>
          <a:off x="0" y="0"/>
          <a:ext cx="0" cy="0"/>
          <a:chOff x="0" y="0"/>
          <a:chExt cx="0" cy="0"/>
        </a:xfrm>
      </p:grpSpPr>
      <p:sp>
        <p:nvSpPr>
          <p:cNvPr id="13" name="Text Placeholder 23"/>
          <p:cNvSpPr>
            <a:spLocks noGrp="1"/>
          </p:cNvSpPr>
          <p:nvPr>
            <p:ph type="body" sz="quarter" idx="10"/>
          </p:nvPr>
        </p:nvSpPr>
        <p:spPr>
          <a:xfrm>
            <a:off x="173182" y="1015253"/>
            <a:ext cx="4887768" cy="336550"/>
          </a:xfrm>
        </p:spPr>
        <p:txBody>
          <a:bodyPr>
            <a:noAutofit/>
          </a:bodyPr>
          <a:lstStyle>
            <a:lvl1pPr marL="0" indent="0">
              <a:buNone/>
              <a:defRPr sz="2400" b="1">
                <a:solidFill>
                  <a:schemeClr val="accent5"/>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Edit Master text styles</a:t>
            </a:r>
          </a:p>
        </p:txBody>
      </p:sp>
      <p:sp>
        <p:nvSpPr>
          <p:cNvPr id="8" name="Title 1"/>
          <p:cNvSpPr>
            <a:spLocks noGrp="1"/>
          </p:cNvSpPr>
          <p:nvPr>
            <p:ph type="title"/>
          </p:nvPr>
        </p:nvSpPr>
        <p:spPr>
          <a:xfrm>
            <a:off x="173182" y="386659"/>
            <a:ext cx="9310254" cy="535531"/>
          </a:xfrm>
        </p:spPr>
        <p:txBody>
          <a:bodyPr wrap="square">
            <a:spAutoFit/>
          </a:bodyPr>
          <a:lstStyle>
            <a:lvl1pPr>
              <a:defRPr sz="3200" b="1">
                <a:solidFill>
                  <a:srgbClr val="003399"/>
                </a:solidFill>
              </a:defRPr>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25" y="6416271"/>
            <a:ext cx="2453361" cy="370407"/>
          </a:xfrm>
          <a:prstGeom prst="rect">
            <a:avLst/>
          </a:prstGeom>
        </p:spPr>
      </p:pic>
    </p:spTree>
    <p:extLst>
      <p:ext uri="{BB962C8B-B14F-4D97-AF65-F5344CB8AC3E}">
        <p14:creationId xmlns:p14="http://schemas.microsoft.com/office/powerpoint/2010/main" val="1675599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 KFBM">
    <p:spTree>
      <p:nvGrpSpPr>
        <p:cNvPr id="1" name=""/>
        <p:cNvGrpSpPr/>
        <p:nvPr/>
      </p:nvGrpSpPr>
      <p:grpSpPr>
        <a:xfrm>
          <a:off x="0" y="0"/>
          <a:ext cx="0" cy="0"/>
          <a:chOff x="0" y="0"/>
          <a:chExt cx="0" cy="0"/>
        </a:xfrm>
      </p:grpSpPr>
      <p:sp>
        <p:nvSpPr>
          <p:cNvPr id="8" name="Title 1"/>
          <p:cNvSpPr>
            <a:spLocks noGrp="1"/>
          </p:cNvSpPr>
          <p:nvPr>
            <p:ph type="title"/>
          </p:nvPr>
        </p:nvSpPr>
        <p:spPr>
          <a:xfrm>
            <a:off x="173182" y="386659"/>
            <a:ext cx="9310254" cy="535531"/>
          </a:xfrm>
        </p:spPr>
        <p:txBody>
          <a:bodyPr wrap="square">
            <a:spAutoFit/>
          </a:bodyPr>
          <a:lstStyle>
            <a:lvl1pPr>
              <a:defRPr sz="3200" b="1">
                <a:solidFill>
                  <a:srgbClr val="003399"/>
                </a:solidFill>
              </a:defRPr>
            </a:lvl1pPr>
          </a:lstStyle>
          <a:p>
            <a:r>
              <a:rPr lang="en-US" dirty="0"/>
              <a:t>Click to edit Master title style</a:t>
            </a:r>
          </a:p>
        </p:txBody>
      </p:sp>
      <p:sp>
        <p:nvSpPr>
          <p:cNvPr id="7" name="Text Placeholder 23"/>
          <p:cNvSpPr>
            <a:spLocks noGrp="1"/>
          </p:cNvSpPr>
          <p:nvPr>
            <p:ph type="body" sz="quarter" idx="10"/>
          </p:nvPr>
        </p:nvSpPr>
        <p:spPr>
          <a:xfrm>
            <a:off x="173182" y="1015253"/>
            <a:ext cx="4887768" cy="336550"/>
          </a:xfrm>
        </p:spPr>
        <p:txBody>
          <a:bodyPr>
            <a:noAutofit/>
          </a:bodyPr>
          <a:lstStyle>
            <a:lvl1pPr marL="0" indent="0">
              <a:buNone/>
              <a:defRPr sz="2400" b="1">
                <a:solidFill>
                  <a:schemeClr val="accent5"/>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44784" y="6410380"/>
            <a:ext cx="3546242" cy="382189"/>
          </a:xfrm>
          <a:prstGeom prst="rect">
            <a:avLst/>
          </a:prstGeom>
        </p:spPr>
      </p:pic>
    </p:spTree>
    <p:extLst>
      <p:ext uri="{BB962C8B-B14F-4D97-AF65-F5344CB8AC3E}">
        <p14:creationId xmlns:p14="http://schemas.microsoft.com/office/powerpoint/2010/main" val="3800015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 Forestry">
    <p:spTree>
      <p:nvGrpSpPr>
        <p:cNvPr id="1" name=""/>
        <p:cNvGrpSpPr/>
        <p:nvPr/>
      </p:nvGrpSpPr>
      <p:grpSpPr>
        <a:xfrm>
          <a:off x="0" y="0"/>
          <a:ext cx="0" cy="0"/>
          <a:chOff x="0" y="0"/>
          <a:chExt cx="0" cy="0"/>
        </a:xfrm>
      </p:grpSpPr>
      <p:sp>
        <p:nvSpPr>
          <p:cNvPr id="8" name="Title 1"/>
          <p:cNvSpPr>
            <a:spLocks noGrp="1"/>
          </p:cNvSpPr>
          <p:nvPr>
            <p:ph type="title"/>
          </p:nvPr>
        </p:nvSpPr>
        <p:spPr>
          <a:xfrm>
            <a:off x="173182" y="386659"/>
            <a:ext cx="9310254" cy="535531"/>
          </a:xfrm>
        </p:spPr>
        <p:txBody>
          <a:bodyPr wrap="square">
            <a:spAutoFit/>
          </a:bodyPr>
          <a:lstStyle>
            <a:lvl1pPr>
              <a:defRPr sz="3200" b="1">
                <a:solidFill>
                  <a:srgbClr val="003399"/>
                </a:solidFill>
              </a:defRPr>
            </a:lvl1pPr>
          </a:lstStyle>
          <a:p>
            <a:r>
              <a:rPr lang="en-US" dirty="0"/>
              <a:t>Click to edit Master title style</a:t>
            </a:r>
          </a:p>
        </p:txBody>
      </p:sp>
      <p:sp>
        <p:nvSpPr>
          <p:cNvPr id="7" name="Text Placeholder 23"/>
          <p:cNvSpPr>
            <a:spLocks noGrp="1"/>
          </p:cNvSpPr>
          <p:nvPr>
            <p:ph type="body" sz="quarter" idx="10"/>
          </p:nvPr>
        </p:nvSpPr>
        <p:spPr>
          <a:xfrm>
            <a:off x="173182" y="1015253"/>
            <a:ext cx="4887768" cy="336550"/>
          </a:xfrm>
        </p:spPr>
        <p:txBody>
          <a:bodyPr>
            <a:noAutofit/>
          </a:bodyPr>
          <a:lstStyle>
            <a:lvl1pPr marL="0" indent="0">
              <a:buNone/>
              <a:defRPr sz="2400" b="1">
                <a:solidFill>
                  <a:schemeClr val="accent5"/>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2737" y="6407441"/>
            <a:ext cx="3064949" cy="388068"/>
          </a:xfrm>
          <a:prstGeom prst="rect">
            <a:avLst/>
          </a:prstGeom>
        </p:spPr>
      </p:pic>
    </p:spTree>
    <p:extLst>
      <p:ext uri="{BB962C8B-B14F-4D97-AF65-F5344CB8AC3E}">
        <p14:creationId xmlns:p14="http://schemas.microsoft.com/office/powerpoint/2010/main" val="295874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KFBM">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44784" y="6410380"/>
            <a:ext cx="3546242" cy="382189"/>
          </a:xfrm>
          <a:prstGeom prst="rect">
            <a:avLst/>
          </a:prstGeom>
        </p:spPr>
      </p:pic>
      <p:grpSp>
        <p:nvGrpSpPr>
          <p:cNvPr id="20" name="Group 19"/>
          <p:cNvGrpSpPr>
            <a:grpSpLocks noChangeAspect="1"/>
          </p:cNvGrpSpPr>
          <p:nvPr userDrawn="1"/>
        </p:nvGrpSpPr>
        <p:grpSpPr>
          <a:xfrm>
            <a:off x="164742" y="950981"/>
            <a:ext cx="9773326" cy="255265"/>
            <a:chOff x="838200" y="3568108"/>
            <a:chExt cx="10508944" cy="274479"/>
          </a:xfrm>
        </p:grpSpPr>
        <p:sp>
          <p:nvSpPr>
            <p:cNvPr id="21" name="Rectangle 20"/>
            <p:cNvSpPr/>
            <p:nvPr userDrawn="1"/>
          </p:nvSpPr>
          <p:spPr>
            <a:xfrm>
              <a:off x="838200" y="3568267"/>
              <a:ext cx="9271179" cy="274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10109379" y="3568108"/>
              <a:ext cx="1237765" cy="274479"/>
              <a:chOff x="10109379" y="3568108"/>
              <a:chExt cx="1237765" cy="274479"/>
            </a:xfrm>
          </p:grpSpPr>
          <p:sp>
            <p:nvSpPr>
              <p:cNvPr id="23" name="Rectangle 22"/>
              <p:cNvSpPr/>
              <p:nvPr userDrawn="1"/>
            </p:nvSpPr>
            <p:spPr>
              <a:xfrm>
                <a:off x="10246539" y="356810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0524186" y="356810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0798506" y="356810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1072825" y="356810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10109379" y="3705427"/>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10385362" y="370526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10661345" y="370526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10935665" y="370526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1209984" y="370526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itle 34"/>
          <p:cNvSpPr>
            <a:spLocks noGrp="1"/>
          </p:cNvSpPr>
          <p:nvPr>
            <p:ph type="title"/>
          </p:nvPr>
        </p:nvSpPr>
        <p:spPr>
          <a:xfrm>
            <a:off x="230176" y="377598"/>
            <a:ext cx="9771075" cy="510498"/>
          </a:xfrm>
        </p:spPr>
        <p:txBody>
          <a:bodyPr>
            <a:normAutofit/>
          </a:bodyPr>
          <a:lstStyle>
            <a:lvl1pPr>
              <a:defRPr sz="3200"/>
            </a:lvl1pPr>
          </a:lstStyle>
          <a:p>
            <a:r>
              <a:rPr lang="en-US"/>
              <a:t>Click to edit Master title style</a:t>
            </a:r>
          </a:p>
        </p:txBody>
      </p:sp>
      <p:sp>
        <p:nvSpPr>
          <p:cNvPr id="18" name="Text Placeholder 36"/>
          <p:cNvSpPr>
            <a:spLocks noGrp="1"/>
          </p:cNvSpPr>
          <p:nvPr>
            <p:ph type="body" sz="quarter" idx="10"/>
          </p:nvPr>
        </p:nvSpPr>
        <p:spPr>
          <a:xfrm>
            <a:off x="230176" y="1323210"/>
            <a:ext cx="7707324" cy="480131"/>
          </a:xfrm>
        </p:spPr>
        <p:txBody>
          <a:bodyPr/>
          <a:lstStyle>
            <a:lvl1pPr marL="0" indent="0">
              <a:buNone/>
              <a:defRPr lang="en-US" sz="2800" b="1" kern="1200" dirty="0" smtClean="0">
                <a:solidFill>
                  <a:srgbClr val="003399"/>
                </a:solidFill>
                <a:latin typeface="Arial" panose="020B0604020202020204" pitchFamily="34" charset="0"/>
                <a:ea typeface="+mn-ea"/>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4256164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Blank">
    <p:spTree>
      <p:nvGrpSpPr>
        <p:cNvPr id="1" name=""/>
        <p:cNvGrpSpPr/>
        <p:nvPr/>
      </p:nvGrpSpPr>
      <p:grpSpPr>
        <a:xfrm>
          <a:off x="0" y="0"/>
          <a:ext cx="0" cy="0"/>
          <a:chOff x="0" y="0"/>
          <a:chExt cx="0" cy="0"/>
        </a:xfrm>
      </p:grpSpPr>
      <p:sp>
        <p:nvSpPr>
          <p:cNvPr id="8" name="Title 1"/>
          <p:cNvSpPr>
            <a:spLocks noGrp="1"/>
          </p:cNvSpPr>
          <p:nvPr>
            <p:ph type="title"/>
          </p:nvPr>
        </p:nvSpPr>
        <p:spPr>
          <a:xfrm>
            <a:off x="173182" y="386659"/>
            <a:ext cx="9310254" cy="535531"/>
          </a:xfrm>
        </p:spPr>
        <p:txBody>
          <a:bodyPr wrap="square">
            <a:spAutoFit/>
          </a:bodyPr>
          <a:lstStyle>
            <a:lvl1pPr>
              <a:defRPr sz="3200" b="1">
                <a:solidFill>
                  <a:srgbClr val="003399"/>
                </a:solidFill>
              </a:defRPr>
            </a:lvl1pPr>
          </a:lstStyle>
          <a:p>
            <a:r>
              <a:rPr lang="en-US" dirty="0"/>
              <a:t>Click to edit Master title style</a:t>
            </a:r>
          </a:p>
        </p:txBody>
      </p:sp>
      <p:sp>
        <p:nvSpPr>
          <p:cNvPr id="4" name="Text Placeholder 23"/>
          <p:cNvSpPr>
            <a:spLocks noGrp="1"/>
          </p:cNvSpPr>
          <p:nvPr>
            <p:ph type="body" sz="quarter" idx="10"/>
          </p:nvPr>
        </p:nvSpPr>
        <p:spPr>
          <a:xfrm>
            <a:off x="173182" y="1015253"/>
            <a:ext cx="4887768" cy="336550"/>
          </a:xfrm>
        </p:spPr>
        <p:txBody>
          <a:bodyPr>
            <a:noAutofit/>
          </a:bodyPr>
          <a:lstStyle>
            <a:lvl1pPr marL="0" indent="0">
              <a:buNone/>
              <a:defRPr sz="2400" b="1">
                <a:solidFill>
                  <a:schemeClr val="accent5"/>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87268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 Ag Ec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83188" y="1409700"/>
            <a:ext cx="6172200" cy="4451350"/>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Add Photo or graph</a:t>
            </a:r>
          </a:p>
        </p:txBody>
      </p:sp>
      <p:sp>
        <p:nvSpPr>
          <p:cNvPr id="4" name="Text Placeholder 3"/>
          <p:cNvSpPr>
            <a:spLocks noGrp="1"/>
          </p:cNvSpPr>
          <p:nvPr>
            <p:ph type="body" sz="half" idx="2"/>
          </p:nvPr>
        </p:nvSpPr>
        <p:spPr>
          <a:xfrm>
            <a:off x="476250" y="1410388"/>
            <a:ext cx="4295775" cy="4458600"/>
          </a:xfrm>
        </p:spPr>
        <p:txBody>
          <a:bodyPr>
            <a:normAutofit/>
          </a:bodyPr>
          <a:lstStyle>
            <a:lvl1pPr marL="285750" indent="-285750">
              <a:buFont typeface="Arial" panose="020B0604020202020204" pitchFamily="34" charset="0"/>
              <a:buChar char="•"/>
              <a:defRPr sz="2800"/>
            </a:lvl1pPr>
            <a:lvl2pPr marL="742950" indent="-285750">
              <a:buFont typeface="Arial" panose="020B0604020202020204" pitchFamily="34" charset="0"/>
              <a:buChar char="•"/>
              <a:defRPr sz="2400"/>
            </a:lvl2pPr>
            <a:lvl3pPr marL="1085850" indent="-171450">
              <a:buFont typeface="Arial" panose="020B0604020202020204" pitchFamily="34" charset="0"/>
              <a:buChar char="•"/>
              <a:defRPr sz="2000"/>
            </a:lvl3pPr>
            <a:lvl4pPr marL="1543050" indent="-171450">
              <a:buFont typeface="Arial" panose="020B0604020202020204" pitchFamily="34" charset="0"/>
              <a:buChar char="•"/>
              <a:defRPr sz="2000"/>
            </a:lvl4pPr>
            <a:lvl5pPr marL="2000250" indent="-171450">
              <a:buFont typeface="Arial" panose="020B0604020202020204" pitchFamily="34" charset="0"/>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173182" y="386659"/>
            <a:ext cx="9310254" cy="535531"/>
          </a:xfrm>
        </p:spPr>
        <p:txBody>
          <a:bodyPr wrap="square">
            <a:spAutoFit/>
          </a:bodyPr>
          <a:lstStyle>
            <a:lvl1pPr>
              <a:defRPr sz="3200" b="1">
                <a:solidFill>
                  <a:srgbClr val="003399"/>
                </a:solidFill>
              </a:defRPr>
            </a:lvl1pPr>
          </a:lstStyle>
          <a:p>
            <a:r>
              <a:rPr lang="en-US" dirty="0"/>
              <a:t>Click to edit Master title style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25" y="6416271"/>
            <a:ext cx="2453361" cy="370407"/>
          </a:xfrm>
          <a:prstGeom prst="rect">
            <a:avLst/>
          </a:prstGeom>
        </p:spPr>
      </p:pic>
    </p:spTree>
    <p:extLst>
      <p:ext uri="{BB962C8B-B14F-4D97-AF65-F5344CB8AC3E}">
        <p14:creationId xmlns:p14="http://schemas.microsoft.com/office/powerpoint/2010/main" val="1217881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 KFBM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83188" y="1409700"/>
            <a:ext cx="6172200" cy="4451350"/>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Add Photo or graph</a:t>
            </a:r>
          </a:p>
        </p:txBody>
      </p:sp>
      <p:sp>
        <p:nvSpPr>
          <p:cNvPr id="4" name="Text Placeholder 3"/>
          <p:cNvSpPr>
            <a:spLocks noGrp="1"/>
          </p:cNvSpPr>
          <p:nvPr>
            <p:ph type="body" sz="half" idx="2"/>
          </p:nvPr>
        </p:nvSpPr>
        <p:spPr>
          <a:xfrm>
            <a:off x="476250" y="1410388"/>
            <a:ext cx="4295775" cy="4458600"/>
          </a:xfrm>
        </p:spPr>
        <p:txBody>
          <a:bodyPr>
            <a:normAutofit/>
          </a:bodyPr>
          <a:lstStyle>
            <a:lvl1pPr marL="285750" indent="-285750">
              <a:buFont typeface="Arial" panose="020B0604020202020204" pitchFamily="34" charset="0"/>
              <a:buChar char="•"/>
              <a:defRPr sz="2800"/>
            </a:lvl1pPr>
            <a:lvl2pPr marL="742950" indent="-285750">
              <a:buFont typeface="Arial" panose="020B0604020202020204" pitchFamily="34" charset="0"/>
              <a:buChar char="•"/>
              <a:defRPr sz="2400"/>
            </a:lvl2pPr>
            <a:lvl3pPr marL="1085850" indent="-171450">
              <a:buFont typeface="Arial" panose="020B0604020202020204" pitchFamily="34" charset="0"/>
              <a:buChar char="•"/>
              <a:defRPr sz="2000"/>
            </a:lvl3pPr>
            <a:lvl4pPr marL="1543050" indent="-171450">
              <a:buFont typeface="Arial" panose="020B0604020202020204" pitchFamily="34" charset="0"/>
              <a:buChar char="•"/>
              <a:defRPr sz="2000"/>
            </a:lvl4pPr>
            <a:lvl5pPr marL="2000250" indent="-171450">
              <a:buFont typeface="Arial" panose="020B0604020202020204" pitchFamily="34" charset="0"/>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173182" y="386659"/>
            <a:ext cx="9310254" cy="535531"/>
          </a:xfrm>
        </p:spPr>
        <p:txBody>
          <a:bodyPr wrap="square">
            <a:spAutoFit/>
          </a:bodyPr>
          <a:lstStyle>
            <a:lvl1pPr>
              <a:defRPr sz="3200" b="1">
                <a:solidFill>
                  <a:srgbClr val="003399"/>
                </a:solidFill>
              </a:defRPr>
            </a:lvl1p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44784" y="6410380"/>
            <a:ext cx="3546242" cy="382189"/>
          </a:xfrm>
          <a:prstGeom prst="rect">
            <a:avLst/>
          </a:prstGeom>
        </p:spPr>
      </p:pic>
    </p:spTree>
    <p:extLst>
      <p:ext uri="{BB962C8B-B14F-4D97-AF65-F5344CB8AC3E}">
        <p14:creationId xmlns:p14="http://schemas.microsoft.com/office/powerpoint/2010/main" val="193975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 Forestry">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83188" y="1409700"/>
            <a:ext cx="6172200" cy="4451350"/>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Add Photo or graph</a:t>
            </a:r>
          </a:p>
        </p:txBody>
      </p:sp>
      <p:sp>
        <p:nvSpPr>
          <p:cNvPr id="4" name="Text Placeholder 3"/>
          <p:cNvSpPr>
            <a:spLocks noGrp="1"/>
          </p:cNvSpPr>
          <p:nvPr>
            <p:ph type="body" sz="half" idx="2"/>
          </p:nvPr>
        </p:nvSpPr>
        <p:spPr>
          <a:xfrm>
            <a:off x="476250" y="1410388"/>
            <a:ext cx="4295775" cy="4458600"/>
          </a:xfrm>
        </p:spPr>
        <p:txBody>
          <a:bodyPr>
            <a:normAutofit/>
          </a:bodyPr>
          <a:lstStyle>
            <a:lvl1pPr marL="285750" indent="-285750">
              <a:buFont typeface="Arial" panose="020B0604020202020204" pitchFamily="34" charset="0"/>
              <a:buChar char="•"/>
              <a:defRPr sz="2800"/>
            </a:lvl1pPr>
            <a:lvl2pPr marL="742950" indent="-285750">
              <a:buFont typeface="Arial" panose="020B0604020202020204" pitchFamily="34" charset="0"/>
              <a:buChar char="•"/>
              <a:defRPr sz="2400"/>
            </a:lvl2pPr>
            <a:lvl3pPr marL="1085850" indent="-171450">
              <a:buFont typeface="Arial" panose="020B0604020202020204" pitchFamily="34" charset="0"/>
              <a:buChar char="•"/>
              <a:defRPr sz="2000"/>
            </a:lvl3pPr>
            <a:lvl4pPr marL="1543050" indent="-171450">
              <a:buFont typeface="Arial" panose="020B0604020202020204" pitchFamily="34" charset="0"/>
              <a:buChar char="•"/>
              <a:defRPr sz="2000"/>
            </a:lvl4pPr>
            <a:lvl5pPr marL="2000250" indent="-171450">
              <a:buFont typeface="Arial" panose="020B0604020202020204" pitchFamily="34" charset="0"/>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173182" y="386659"/>
            <a:ext cx="9310254" cy="535531"/>
          </a:xfrm>
        </p:spPr>
        <p:txBody>
          <a:bodyPr wrap="square">
            <a:spAutoFit/>
          </a:bodyPr>
          <a:lstStyle>
            <a:lvl1pPr>
              <a:defRPr sz="3200" b="1">
                <a:solidFill>
                  <a:srgbClr val="003399"/>
                </a:solidFill>
              </a:defRPr>
            </a:lvl1p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2737" y="6407441"/>
            <a:ext cx="3064949" cy="388068"/>
          </a:xfrm>
          <a:prstGeom prst="rect">
            <a:avLst/>
          </a:prstGeom>
        </p:spPr>
      </p:pic>
    </p:spTree>
    <p:extLst>
      <p:ext uri="{BB962C8B-B14F-4D97-AF65-F5344CB8AC3E}">
        <p14:creationId xmlns:p14="http://schemas.microsoft.com/office/powerpoint/2010/main" val="1107915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 Blan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83188" y="1409700"/>
            <a:ext cx="6172200" cy="4451350"/>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Add Photo or graph</a:t>
            </a:r>
          </a:p>
        </p:txBody>
      </p:sp>
      <p:sp>
        <p:nvSpPr>
          <p:cNvPr id="4" name="Text Placeholder 3"/>
          <p:cNvSpPr>
            <a:spLocks noGrp="1"/>
          </p:cNvSpPr>
          <p:nvPr>
            <p:ph type="body" sz="half" idx="2"/>
          </p:nvPr>
        </p:nvSpPr>
        <p:spPr>
          <a:xfrm>
            <a:off x="476250" y="1410388"/>
            <a:ext cx="4295775" cy="4458600"/>
          </a:xfrm>
        </p:spPr>
        <p:txBody>
          <a:bodyPr>
            <a:normAutofit/>
          </a:bodyPr>
          <a:lstStyle>
            <a:lvl1pPr marL="285750" indent="-285750">
              <a:buFont typeface="Arial" panose="020B0604020202020204" pitchFamily="34" charset="0"/>
              <a:buChar char="•"/>
              <a:defRPr sz="2800"/>
            </a:lvl1pPr>
            <a:lvl2pPr marL="742950" indent="-285750">
              <a:buFont typeface="Arial" panose="020B0604020202020204" pitchFamily="34" charset="0"/>
              <a:buChar char="•"/>
              <a:defRPr sz="2400"/>
            </a:lvl2pPr>
            <a:lvl3pPr marL="1085850" indent="-171450">
              <a:buFont typeface="Arial" panose="020B0604020202020204" pitchFamily="34" charset="0"/>
              <a:buChar char="•"/>
              <a:defRPr sz="2000"/>
            </a:lvl3pPr>
            <a:lvl4pPr marL="1543050" indent="-171450">
              <a:buFont typeface="Arial" panose="020B0604020202020204" pitchFamily="34" charset="0"/>
              <a:buChar char="•"/>
              <a:defRPr sz="2000"/>
            </a:lvl4pPr>
            <a:lvl5pPr marL="2000250" indent="-171450">
              <a:buFont typeface="Arial" panose="020B0604020202020204" pitchFamily="34" charset="0"/>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173182" y="386659"/>
            <a:ext cx="9310254" cy="535531"/>
          </a:xfrm>
        </p:spPr>
        <p:txBody>
          <a:bodyPr wrap="square">
            <a:spAutoFit/>
          </a:bodyPr>
          <a:lstStyle>
            <a:lvl1pPr>
              <a:defRPr sz="3200" b="1">
                <a:solidFill>
                  <a:srgbClr val="003399"/>
                </a:solidFill>
              </a:defRPr>
            </a:lvl1pPr>
          </a:lstStyle>
          <a:p>
            <a:r>
              <a:rPr lang="en-US" dirty="0"/>
              <a:t>Click to edit Master title style</a:t>
            </a:r>
          </a:p>
        </p:txBody>
      </p:sp>
    </p:spTree>
    <p:extLst>
      <p:ext uri="{BB962C8B-B14F-4D97-AF65-F5344CB8AC3E}">
        <p14:creationId xmlns:p14="http://schemas.microsoft.com/office/powerpoint/2010/main" val="3537538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7" name="Rectangle 6"/>
          <p:cNvSpPr/>
          <p:nvPr userDrawn="1"/>
        </p:nvSpPr>
        <p:spPr>
          <a:xfrm>
            <a:off x="-1" y="233089"/>
            <a:ext cx="12192001"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10515600" cy="576168"/>
          </a:xfrm>
        </p:spPr>
        <p:txBody>
          <a:bodyPr>
            <a:no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947807" y="6304490"/>
            <a:ext cx="3175732" cy="509240"/>
          </a:xfrm>
          <a:prstGeom prst="rect">
            <a:avLst/>
          </a:prstGeom>
        </p:spPr>
      </p:pic>
    </p:spTree>
    <p:extLst>
      <p:ext uri="{BB962C8B-B14F-4D97-AF65-F5344CB8AC3E}">
        <p14:creationId xmlns:p14="http://schemas.microsoft.com/office/powerpoint/2010/main" val="163615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Forestr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2737" y="6407441"/>
            <a:ext cx="3064949" cy="388068"/>
          </a:xfrm>
          <a:prstGeom prst="rect">
            <a:avLst/>
          </a:prstGeom>
        </p:spPr>
      </p:pic>
      <p:grpSp>
        <p:nvGrpSpPr>
          <p:cNvPr id="20" name="Group 19"/>
          <p:cNvGrpSpPr>
            <a:grpSpLocks noChangeAspect="1"/>
          </p:cNvGrpSpPr>
          <p:nvPr userDrawn="1"/>
        </p:nvGrpSpPr>
        <p:grpSpPr>
          <a:xfrm>
            <a:off x="164742" y="950981"/>
            <a:ext cx="9773326" cy="255265"/>
            <a:chOff x="838200" y="3568108"/>
            <a:chExt cx="10508944" cy="274479"/>
          </a:xfrm>
        </p:grpSpPr>
        <p:sp>
          <p:nvSpPr>
            <p:cNvPr id="21" name="Rectangle 20"/>
            <p:cNvSpPr/>
            <p:nvPr userDrawn="1"/>
          </p:nvSpPr>
          <p:spPr>
            <a:xfrm>
              <a:off x="838200" y="3568267"/>
              <a:ext cx="9271179" cy="274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10109379" y="3568108"/>
              <a:ext cx="1237765" cy="274479"/>
              <a:chOff x="10109379" y="3568108"/>
              <a:chExt cx="1237765" cy="274479"/>
            </a:xfrm>
          </p:grpSpPr>
          <p:sp>
            <p:nvSpPr>
              <p:cNvPr id="23" name="Rectangle 22"/>
              <p:cNvSpPr/>
              <p:nvPr userDrawn="1"/>
            </p:nvSpPr>
            <p:spPr>
              <a:xfrm>
                <a:off x="10246539" y="356810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0524186" y="356810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0798506" y="356810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1072825" y="356810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10109379" y="3705427"/>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10385362" y="370526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10661345" y="370526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10935665" y="370526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1209984" y="370526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itle 34"/>
          <p:cNvSpPr>
            <a:spLocks noGrp="1"/>
          </p:cNvSpPr>
          <p:nvPr>
            <p:ph type="title"/>
          </p:nvPr>
        </p:nvSpPr>
        <p:spPr>
          <a:xfrm>
            <a:off x="230176" y="377598"/>
            <a:ext cx="9771075" cy="510498"/>
          </a:xfrm>
        </p:spPr>
        <p:txBody>
          <a:bodyPr>
            <a:normAutofit/>
          </a:bodyPr>
          <a:lstStyle>
            <a:lvl1pPr>
              <a:defRPr sz="3200"/>
            </a:lvl1pPr>
          </a:lstStyle>
          <a:p>
            <a:r>
              <a:rPr lang="en-US"/>
              <a:t>Click to edit Master title style</a:t>
            </a:r>
          </a:p>
        </p:txBody>
      </p:sp>
      <p:sp>
        <p:nvSpPr>
          <p:cNvPr id="18" name="Text Placeholder 36"/>
          <p:cNvSpPr>
            <a:spLocks noGrp="1"/>
          </p:cNvSpPr>
          <p:nvPr>
            <p:ph type="body" sz="quarter" idx="10"/>
          </p:nvPr>
        </p:nvSpPr>
        <p:spPr>
          <a:xfrm>
            <a:off x="230176" y="1323210"/>
            <a:ext cx="7707324" cy="480131"/>
          </a:xfrm>
        </p:spPr>
        <p:txBody>
          <a:bodyPr/>
          <a:lstStyle>
            <a:lvl1pPr marL="0" indent="0">
              <a:buNone/>
              <a:defRPr lang="en-US" sz="2800" b="1" kern="1200" dirty="0" smtClean="0">
                <a:solidFill>
                  <a:srgbClr val="003399"/>
                </a:solidFill>
                <a:latin typeface="Arial" panose="020B0604020202020204" pitchFamily="34" charset="0"/>
                <a:ea typeface="+mn-ea"/>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398874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grpSp>
        <p:nvGrpSpPr>
          <p:cNvPr id="20" name="Group 19"/>
          <p:cNvGrpSpPr>
            <a:grpSpLocks noChangeAspect="1"/>
          </p:cNvGrpSpPr>
          <p:nvPr userDrawn="1"/>
        </p:nvGrpSpPr>
        <p:grpSpPr>
          <a:xfrm>
            <a:off x="164742" y="950981"/>
            <a:ext cx="9773326" cy="255265"/>
            <a:chOff x="838200" y="3568108"/>
            <a:chExt cx="10508944" cy="274479"/>
          </a:xfrm>
        </p:grpSpPr>
        <p:sp>
          <p:nvSpPr>
            <p:cNvPr id="21" name="Rectangle 20"/>
            <p:cNvSpPr/>
            <p:nvPr userDrawn="1"/>
          </p:nvSpPr>
          <p:spPr>
            <a:xfrm>
              <a:off x="838200" y="3568267"/>
              <a:ext cx="9271179" cy="274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10109379" y="3568108"/>
              <a:ext cx="1237765" cy="274479"/>
              <a:chOff x="10109379" y="3568108"/>
              <a:chExt cx="1237765" cy="274479"/>
            </a:xfrm>
          </p:grpSpPr>
          <p:sp>
            <p:nvSpPr>
              <p:cNvPr id="23" name="Rectangle 22"/>
              <p:cNvSpPr/>
              <p:nvPr userDrawn="1"/>
            </p:nvSpPr>
            <p:spPr>
              <a:xfrm>
                <a:off x="10246539" y="356810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0524186" y="356810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0798506" y="356810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1072825" y="356810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10109379" y="3705427"/>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10385362" y="370526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10661345" y="370526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10935665" y="370526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1209984" y="3705268"/>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itle 34"/>
          <p:cNvSpPr>
            <a:spLocks noGrp="1"/>
          </p:cNvSpPr>
          <p:nvPr>
            <p:ph type="title"/>
          </p:nvPr>
        </p:nvSpPr>
        <p:spPr>
          <a:xfrm>
            <a:off x="230176" y="377598"/>
            <a:ext cx="9771075" cy="510498"/>
          </a:xfrm>
        </p:spPr>
        <p:txBody>
          <a:bodyPr>
            <a:normAutofit/>
          </a:bodyPr>
          <a:lstStyle>
            <a:lvl1pPr>
              <a:defRPr sz="3200"/>
            </a:lvl1pPr>
          </a:lstStyle>
          <a:p>
            <a:r>
              <a:rPr lang="en-US"/>
              <a:t>Click to edit Master title style</a:t>
            </a:r>
          </a:p>
        </p:txBody>
      </p:sp>
      <p:sp>
        <p:nvSpPr>
          <p:cNvPr id="18" name="Text Placeholder 36"/>
          <p:cNvSpPr>
            <a:spLocks noGrp="1"/>
          </p:cNvSpPr>
          <p:nvPr>
            <p:ph type="body" sz="quarter" idx="10"/>
          </p:nvPr>
        </p:nvSpPr>
        <p:spPr>
          <a:xfrm>
            <a:off x="230176" y="1323210"/>
            <a:ext cx="7707324" cy="480131"/>
          </a:xfrm>
        </p:spPr>
        <p:txBody>
          <a:bodyPr/>
          <a:lstStyle>
            <a:lvl1pPr marL="0" indent="0">
              <a:buNone/>
              <a:defRPr lang="en-US" sz="2800" b="1" kern="1200" dirty="0" smtClean="0">
                <a:solidFill>
                  <a:srgbClr val="003399"/>
                </a:solidFill>
                <a:latin typeface="Arial" panose="020B0604020202020204" pitchFamily="34" charset="0"/>
                <a:ea typeface="+mn-ea"/>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375121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Ag Econ">
    <p:spTree>
      <p:nvGrpSpPr>
        <p:cNvPr id="1" name=""/>
        <p:cNvGrpSpPr/>
        <p:nvPr/>
      </p:nvGrpSpPr>
      <p:grpSpPr>
        <a:xfrm>
          <a:off x="0" y="0"/>
          <a:ext cx="0" cy="0"/>
          <a:chOff x="0" y="0"/>
          <a:chExt cx="0" cy="0"/>
        </a:xfrm>
      </p:grpSpPr>
      <p:sp>
        <p:nvSpPr>
          <p:cNvPr id="7" name="Rectangle 6"/>
          <p:cNvSpPr/>
          <p:nvPr userDrawn="1"/>
        </p:nvSpPr>
        <p:spPr>
          <a:xfrm>
            <a:off x="-2" y="233083"/>
            <a:ext cx="9774383"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415635" y="1447800"/>
            <a:ext cx="11409219" cy="4729163"/>
          </a:xfrm>
        </p:spPr>
        <p:txBody>
          <a:bodyPr>
            <a:normAutofit/>
          </a:bodyPr>
          <a:lstStyle>
            <a:lvl1pPr>
              <a:defRPr sz="2800"/>
            </a:lvl1pPr>
            <a:lvl2pPr>
              <a:defRPr sz="2400"/>
            </a:lvl2pPr>
            <a:lvl3pPr>
              <a:defRPr sz="20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3182" y="386659"/>
            <a:ext cx="9310254" cy="535531"/>
          </a:xfrm>
        </p:spPr>
        <p:txBody>
          <a:bodyPr wrap="square">
            <a:spAutoFit/>
          </a:bodyPr>
          <a:lstStyle>
            <a:lvl1pPr>
              <a:defRPr sz="3200" b="1">
                <a:solidFill>
                  <a:schemeClr val="bg1"/>
                </a:solidFill>
              </a:defRPr>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25" y="6416271"/>
            <a:ext cx="2453361" cy="370407"/>
          </a:xfrm>
          <a:prstGeom prst="rect">
            <a:avLst/>
          </a:prstGeom>
        </p:spPr>
      </p:pic>
    </p:spTree>
    <p:extLst>
      <p:ext uri="{BB962C8B-B14F-4D97-AF65-F5344CB8AC3E}">
        <p14:creationId xmlns:p14="http://schemas.microsoft.com/office/powerpoint/2010/main" val="178363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KFBM">
    <p:spTree>
      <p:nvGrpSpPr>
        <p:cNvPr id="1" name=""/>
        <p:cNvGrpSpPr/>
        <p:nvPr/>
      </p:nvGrpSpPr>
      <p:grpSpPr>
        <a:xfrm>
          <a:off x="0" y="0"/>
          <a:ext cx="0" cy="0"/>
          <a:chOff x="0" y="0"/>
          <a:chExt cx="0" cy="0"/>
        </a:xfrm>
      </p:grpSpPr>
      <p:sp>
        <p:nvSpPr>
          <p:cNvPr id="7" name="Rectangle 6"/>
          <p:cNvSpPr/>
          <p:nvPr userDrawn="1"/>
        </p:nvSpPr>
        <p:spPr>
          <a:xfrm>
            <a:off x="-2" y="233083"/>
            <a:ext cx="9774383"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415635" y="1447800"/>
            <a:ext cx="11409219" cy="4729163"/>
          </a:xfrm>
        </p:spPr>
        <p:txBody>
          <a:bodyPr>
            <a:normAutofit/>
          </a:bodyPr>
          <a:lstStyle>
            <a:lvl1pPr>
              <a:defRPr sz="2800"/>
            </a:lvl1pPr>
            <a:lvl2pPr>
              <a:defRPr sz="2400"/>
            </a:lvl2pPr>
            <a:lvl3pPr>
              <a:defRPr sz="20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3182" y="386659"/>
            <a:ext cx="9310254" cy="535531"/>
          </a:xfrm>
        </p:spPr>
        <p:txBody>
          <a:bodyPr wrap="square">
            <a:spAutoFit/>
          </a:bodyPr>
          <a:lstStyle>
            <a:lvl1pPr>
              <a:defRPr sz="3200"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44784" y="6410380"/>
            <a:ext cx="3546242" cy="382189"/>
          </a:xfrm>
          <a:prstGeom prst="rect">
            <a:avLst/>
          </a:prstGeom>
        </p:spPr>
      </p:pic>
    </p:spTree>
    <p:extLst>
      <p:ext uri="{BB962C8B-B14F-4D97-AF65-F5344CB8AC3E}">
        <p14:creationId xmlns:p14="http://schemas.microsoft.com/office/powerpoint/2010/main" val="94278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Forestry">
    <p:spTree>
      <p:nvGrpSpPr>
        <p:cNvPr id="1" name=""/>
        <p:cNvGrpSpPr/>
        <p:nvPr/>
      </p:nvGrpSpPr>
      <p:grpSpPr>
        <a:xfrm>
          <a:off x="0" y="0"/>
          <a:ext cx="0" cy="0"/>
          <a:chOff x="0" y="0"/>
          <a:chExt cx="0" cy="0"/>
        </a:xfrm>
      </p:grpSpPr>
      <p:sp>
        <p:nvSpPr>
          <p:cNvPr id="7" name="Rectangle 6"/>
          <p:cNvSpPr/>
          <p:nvPr userDrawn="1"/>
        </p:nvSpPr>
        <p:spPr>
          <a:xfrm>
            <a:off x="-2" y="233083"/>
            <a:ext cx="9774383"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415635" y="1447800"/>
            <a:ext cx="11409219" cy="4729163"/>
          </a:xfrm>
        </p:spPr>
        <p:txBody>
          <a:bodyPr>
            <a:normAutofit/>
          </a:bodyPr>
          <a:lstStyle>
            <a:lvl1pPr>
              <a:defRPr sz="2800"/>
            </a:lvl1pPr>
            <a:lvl2pPr>
              <a:defRPr sz="2400"/>
            </a:lvl2pPr>
            <a:lvl3pPr>
              <a:defRPr sz="20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3182" y="386659"/>
            <a:ext cx="9310254" cy="535531"/>
          </a:xfrm>
        </p:spPr>
        <p:txBody>
          <a:bodyPr wrap="square">
            <a:spAutoFit/>
          </a:bodyPr>
          <a:lstStyle>
            <a:lvl1pPr>
              <a:defRPr sz="3200" b="1">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2737" y="6407441"/>
            <a:ext cx="3064949" cy="388068"/>
          </a:xfrm>
          <a:prstGeom prst="rect">
            <a:avLst/>
          </a:prstGeom>
        </p:spPr>
      </p:pic>
    </p:spTree>
    <p:extLst>
      <p:ext uri="{BB962C8B-B14F-4D97-AF65-F5344CB8AC3E}">
        <p14:creationId xmlns:p14="http://schemas.microsoft.com/office/powerpoint/2010/main" val="17608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Blank">
    <p:spTree>
      <p:nvGrpSpPr>
        <p:cNvPr id="1" name=""/>
        <p:cNvGrpSpPr/>
        <p:nvPr/>
      </p:nvGrpSpPr>
      <p:grpSpPr>
        <a:xfrm>
          <a:off x="0" y="0"/>
          <a:ext cx="0" cy="0"/>
          <a:chOff x="0" y="0"/>
          <a:chExt cx="0" cy="0"/>
        </a:xfrm>
      </p:grpSpPr>
      <p:sp>
        <p:nvSpPr>
          <p:cNvPr id="7" name="Rectangle 6"/>
          <p:cNvSpPr/>
          <p:nvPr userDrawn="1"/>
        </p:nvSpPr>
        <p:spPr>
          <a:xfrm>
            <a:off x="-2" y="233083"/>
            <a:ext cx="9774383"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415635" y="1447800"/>
            <a:ext cx="11409219" cy="4729163"/>
          </a:xfrm>
        </p:spPr>
        <p:txBody>
          <a:bodyPr>
            <a:normAutofit/>
          </a:bodyPr>
          <a:lstStyle>
            <a:lvl1pPr>
              <a:defRPr sz="2800"/>
            </a:lvl1pPr>
            <a:lvl2pPr>
              <a:defRPr sz="2400"/>
            </a:lvl2pPr>
            <a:lvl3pPr>
              <a:defRPr sz="20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3182" y="386659"/>
            <a:ext cx="9310254" cy="535531"/>
          </a:xfrm>
        </p:spPr>
        <p:txBody>
          <a:bodyPr wrap="square">
            <a:spAutoFit/>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3419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Ag Ec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173182" y="386659"/>
            <a:ext cx="9310254" cy="535531"/>
          </a:xfrm>
        </p:spPr>
        <p:txBody>
          <a:bodyPr wrap="square">
            <a:spAutoFit/>
          </a:bodyPr>
          <a:lstStyle>
            <a:lvl1pPr>
              <a:defRPr sz="3200" b="1">
                <a:solidFill>
                  <a:srgbClr val="003399"/>
                </a:solidFill>
              </a:defRPr>
            </a:lvl1pPr>
          </a:lstStyle>
          <a:p>
            <a:r>
              <a:rPr lang="en-US" dirty="0"/>
              <a:t>Click to edit Master title style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25" y="6416271"/>
            <a:ext cx="2453361" cy="370407"/>
          </a:xfrm>
          <a:prstGeom prst="rect">
            <a:avLst/>
          </a:prstGeom>
        </p:spPr>
      </p:pic>
    </p:spTree>
    <p:extLst>
      <p:ext uri="{BB962C8B-B14F-4D97-AF65-F5344CB8AC3E}">
        <p14:creationId xmlns:p14="http://schemas.microsoft.com/office/powerpoint/2010/main" val="4849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0334302"/>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688" r:id="rId4"/>
    <p:sldLayoutId id="2147483674" r:id="rId5"/>
    <p:sldLayoutId id="2147483686" r:id="rId6"/>
    <p:sldLayoutId id="2147483687" r:id="rId7"/>
    <p:sldLayoutId id="2147483689" r:id="rId8"/>
    <p:sldLayoutId id="2147483676" r:id="rId9"/>
    <p:sldLayoutId id="2147483690" r:id="rId10"/>
    <p:sldLayoutId id="2147483691" r:id="rId11"/>
    <p:sldLayoutId id="2147483692" r:id="rId12"/>
    <p:sldLayoutId id="2147483677" r:id="rId13"/>
    <p:sldLayoutId id="2147483694" r:id="rId14"/>
    <p:sldLayoutId id="2147483695" r:id="rId15"/>
    <p:sldLayoutId id="2147483693" r:id="rId16"/>
    <p:sldLayoutId id="2147483678" r:id="rId17"/>
    <p:sldLayoutId id="2147483698" r:id="rId18"/>
    <p:sldLayoutId id="2147483697" r:id="rId19"/>
    <p:sldLayoutId id="2147483696" r:id="rId20"/>
    <p:sldLayoutId id="2147483680" r:id="rId21"/>
    <p:sldLayoutId id="2147483699" r:id="rId22"/>
    <p:sldLayoutId id="2147483701" r:id="rId23"/>
    <p:sldLayoutId id="2147483700" r:id="rId24"/>
    <p:sldLayoutId id="2147483702"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5.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hyperlink" Target="https://www.agri-pulse.com/ext/resources/2022/2022-05-Food-Security-and-the-Coming-Storm.pdf" TargetMode="External"/><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80218" y="227141"/>
            <a:ext cx="11911781" cy="539775"/>
          </a:xfrm>
        </p:spPr>
        <p:txBody>
          <a:bodyPr>
            <a:noAutofit/>
          </a:bodyPr>
          <a:lstStyle/>
          <a:p>
            <a:pPr marL="0" indent="0">
              <a:buNone/>
            </a:pPr>
            <a:r>
              <a:rPr lang="en-US" sz="3000" b="1" dirty="0">
                <a:solidFill>
                  <a:schemeClr val="tx2"/>
                </a:solidFill>
                <a:latin typeface="Arial" panose="020B0604020202020204" pitchFamily="34" charset="0"/>
                <a:cs typeface="Arial" panose="020B0604020202020204" pitchFamily="34" charset="0"/>
              </a:rPr>
              <a:t>Observations and Implications of Inflation on Ky Agriculture</a:t>
            </a:r>
          </a:p>
        </p:txBody>
      </p:sp>
      <p:sp>
        <p:nvSpPr>
          <p:cNvPr id="7" name="Subtitle 2"/>
          <p:cNvSpPr txBox="1">
            <a:spLocks/>
          </p:cNvSpPr>
          <p:nvPr/>
        </p:nvSpPr>
        <p:spPr>
          <a:xfrm>
            <a:off x="498764" y="1622025"/>
            <a:ext cx="11006051" cy="1512209"/>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latin typeface="Arial" panose="020B0604020202020204" pitchFamily="34" charset="0"/>
                <a:cs typeface="Arial" panose="020B0604020202020204" pitchFamily="34" charset="0"/>
              </a:rPr>
              <a:t>Will Snell</a:t>
            </a:r>
          </a:p>
          <a:p>
            <a:r>
              <a:rPr lang="en-US" sz="2800" dirty="0">
                <a:latin typeface="Arial" panose="020B0604020202020204" pitchFamily="34" charset="0"/>
                <a:cs typeface="Arial" panose="020B0604020202020204" pitchFamily="34" charset="0"/>
              </a:rPr>
              <a:t>Ag Economist</a:t>
            </a:r>
          </a:p>
          <a:p>
            <a:r>
              <a:rPr lang="en-US" sz="2800" dirty="0">
                <a:latin typeface="Arial" panose="020B0604020202020204" pitchFamily="34" charset="0"/>
                <a:cs typeface="Arial" panose="020B0604020202020204" pitchFamily="34" charset="0"/>
              </a:rPr>
              <a:t>University of Kentucky, College of Agriculture Food and Environment</a:t>
            </a:r>
          </a:p>
        </p:txBody>
      </p:sp>
      <p:pic>
        <p:nvPicPr>
          <p:cNvPr id="2050" name="Picture 2" descr="https://tse2.mm.bing.net/th?id=OIP.S-6te0atb_VB5fCbWE-2kgHaE5&amp;pid=Api&amp;P=0&amp;w=241&amp;h=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30" y="4235698"/>
            <a:ext cx="3124956" cy="20746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500731" y="4112520"/>
            <a:ext cx="3187699" cy="2074661"/>
          </a:xfrm>
          <a:prstGeom prst="rect">
            <a:avLst/>
          </a:prstGeom>
        </p:spPr>
      </p:pic>
      <p:pic>
        <p:nvPicPr>
          <p:cNvPr id="5" name="Picture 4"/>
          <p:cNvPicPr>
            <a:picLocks noChangeAspect="1"/>
          </p:cNvPicPr>
          <p:nvPr/>
        </p:nvPicPr>
        <p:blipFill>
          <a:blip r:embed="rId5"/>
          <a:stretch>
            <a:fillRect/>
          </a:stretch>
        </p:blipFill>
        <p:spPr>
          <a:xfrm>
            <a:off x="4260273" y="3928648"/>
            <a:ext cx="3796119" cy="2222119"/>
          </a:xfrm>
          <a:prstGeom prst="rect">
            <a:avLst/>
          </a:prstGeom>
        </p:spPr>
      </p:pic>
    </p:spTree>
    <p:extLst>
      <p:ext uri="{BB962C8B-B14F-4D97-AF65-F5344CB8AC3E}">
        <p14:creationId xmlns:p14="http://schemas.microsoft.com/office/powerpoint/2010/main" val="2734154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7" name="Rectangle 6"/>
          <p:cNvSpPr/>
          <p:nvPr/>
        </p:nvSpPr>
        <p:spPr>
          <a:xfrm>
            <a:off x="-2" y="250174"/>
            <a:ext cx="12192002"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Index of Farm Prices Received vs Farm Prices Paid vs CPI</a:t>
            </a:r>
          </a:p>
        </p:txBody>
      </p:sp>
      <p:sp>
        <p:nvSpPr>
          <p:cNvPr id="9" name="TextBox 8"/>
          <p:cNvSpPr txBox="1"/>
          <p:nvPr/>
        </p:nvSpPr>
        <p:spPr>
          <a:xfrm>
            <a:off x="161606" y="6414449"/>
            <a:ext cx="3948902" cy="338554"/>
          </a:xfrm>
          <a:prstGeom prst="rect">
            <a:avLst/>
          </a:prstGeom>
          <a:solidFill>
            <a:schemeClr val="bg1"/>
          </a:solidFill>
        </p:spPr>
        <p:txBody>
          <a:bodyPr wrap="none" rtlCol="0">
            <a:spAutoFit/>
          </a:bodyPr>
          <a:lstStyle/>
          <a:p>
            <a:r>
              <a:rPr lang="en-US" sz="1600" b="1" dirty="0"/>
              <a:t>Source:  NASS/USDA, April 2022 data</a:t>
            </a:r>
          </a:p>
        </p:txBody>
      </p:sp>
      <p:graphicFrame>
        <p:nvGraphicFramePr>
          <p:cNvPr id="15" name="Chart 14">
            <a:extLst>
              <a:ext uri="{FF2B5EF4-FFF2-40B4-BE49-F238E27FC236}">
                <a16:creationId xmlns:a16="http://schemas.microsoft.com/office/drawing/2014/main" xmlns="" id="{BD9BB7D7-563F-455C-8F0F-4B95B9797418}"/>
              </a:ext>
            </a:extLst>
          </p:cNvPr>
          <p:cNvGraphicFramePr>
            <a:graphicFrameLocks/>
          </p:cNvGraphicFramePr>
          <p:nvPr>
            <p:extLst>
              <p:ext uri="{D42A27DB-BD31-4B8C-83A1-F6EECF244321}">
                <p14:modId xmlns:p14="http://schemas.microsoft.com/office/powerpoint/2010/main" val="1212908824"/>
              </p:ext>
            </p:extLst>
          </p:nvPr>
        </p:nvGraphicFramePr>
        <p:xfrm>
          <a:off x="1560668" y="1400508"/>
          <a:ext cx="8674768" cy="4492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6154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7" name="Rectangle 6"/>
          <p:cNvSpPr/>
          <p:nvPr/>
        </p:nvSpPr>
        <p:spPr>
          <a:xfrm>
            <a:off x="0" y="0"/>
            <a:ext cx="12192002" cy="105007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What about the Simple Correlation Between: </a:t>
            </a:r>
          </a:p>
          <a:p>
            <a:pPr algn="ctr"/>
            <a:r>
              <a:rPr lang="en-US" sz="2000" b="1" u="sng" dirty="0">
                <a:solidFill>
                  <a:schemeClr val="bg1"/>
                </a:solidFill>
              </a:rPr>
              <a:t>Farm Prices Paid </a:t>
            </a:r>
            <a:r>
              <a:rPr lang="en-US" sz="2000" b="1" dirty="0">
                <a:solidFill>
                  <a:schemeClr val="bg1"/>
                </a:solidFill>
              </a:rPr>
              <a:t>and Inflation?</a:t>
            </a:r>
          </a:p>
          <a:p>
            <a:pPr algn="ctr"/>
            <a:r>
              <a:rPr lang="en-US" sz="2000" b="1" u="sng" dirty="0">
                <a:solidFill>
                  <a:schemeClr val="bg1"/>
                </a:solidFill>
              </a:rPr>
              <a:t>Farm Prices Received </a:t>
            </a:r>
            <a:r>
              <a:rPr lang="en-US" sz="2000" b="1" dirty="0">
                <a:solidFill>
                  <a:schemeClr val="bg1"/>
                </a:solidFill>
              </a:rPr>
              <a:t>and Inflation?</a:t>
            </a:r>
          </a:p>
        </p:txBody>
      </p:sp>
      <p:sp>
        <p:nvSpPr>
          <p:cNvPr id="11" name="TextBox 10"/>
          <p:cNvSpPr txBox="1"/>
          <p:nvPr/>
        </p:nvSpPr>
        <p:spPr>
          <a:xfrm>
            <a:off x="7963046" y="4636571"/>
            <a:ext cx="2977097" cy="553998"/>
          </a:xfrm>
          <a:prstGeom prst="rect">
            <a:avLst/>
          </a:prstGeom>
          <a:solidFill>
            <a:schemeClr val="accent6">
              <a:lumMod val="20000"/>
              <a:lumOff val="80000"/>
            </a:schemeClr>
          </a:solidFill>
          <a:ln>
            <a:solidFill>
              <a:srgbClr val="0033A0"/>
            </a:solidFill>
          </a:ln>
        </p:spPr>
        <p:txBody>
          <a:bodyPr wrap="square" rtlCol="0">
            <a:spAutoFit/>
          </a:bodyPr>
          <a:lstStyle/>
          <a:p>
            <a:r>
              <a:rPr lang="en-US" sz="1500" b="1" dirty="0"/>
              <a:t>Correlation Between </a:t>
            </a:r>
            <a:r>
              <a:rPr lang="en-US" sz="1500" b="1" dirty="0">
                <a:solidFill>
                  <a:srgbClr val="FF0000"/>
                </a:solidFill>
              </a:rPr>
              <a:t>Prices Paid </a:t>
            </a:r>
            <a:r>
              <a:rPr lang="en-US" sz="1500" b="1" dirty="0"/>
              <a:t>and CPI: </a:t>
            </a:r>
            <a:r>
              <a:rPr lang="en-US" sz="1500" b="1" dirty="0">
                <a:solidFill>
                  <a:srgbClr val="003399"/>
                </a:solidFill>
              </a:rPr>
              <a:t>(+0.95)</a:t>
            </a:r>
          </a:p>
        </p:txBody>
      </p:sp>
      <p:sp>
        <p:nvSpPr>
          <p:cNvPr id="12" name="TextBox 11"/>
          <p:cNvSpPr txBox="1"/>
          <p:nvPr/>
        </p:nvSpPr>
        <p:spPr>
          <a:xfrm>
            <a:off x="7963047" y="5504440"/>
            <a:ext cx="2977096" cy="553998"/>
          </a:xfrm>
          <a:prstGeom prst="rect">
            <a:avLst/>
          </a:prstGeom>
          <a:solidFill>
            <a:schemeClr val="accent6">
              <a:lumMod val="20000"/>
              <a:lumOff val="80000"/>
            </a:schemeClr>
          </a:solidFill>
          <a:ln>
            <a:solidFill>
              <a:srgbClr val="0033A0"/>
            </a:solidFill>
          </a:ln>
        </p:spPr>
        <p:txBody>
          <a:bodyPr wrap="square" rtlCol="0">
            <a:spAutoFit/>
          </a:bodyPr>
          <a:lstStyle/>
          <a:p>
            <a:r>
              <a:rPr lang="en-US" sz="1500" b="1" dirty="0"/>
              <a:t>Correlation Between </a:t>
            </a:r>
            <a:r>
              <a:rPr lang="en-US" sz="1500" b="1" dirty="0">
                <a:solidFill>
                  <a:srgbClr val="FF0000"/>
                </a:solidFill>
              </a:rPr>
              <a:t>Prices Received</a:t>
            </a:r>
            <a:r>
              <a:rPr lang="en-US" sz="1500" b="1" dirty="0"/>
              <a:t> and CPI: </a:t>
            </a:r>
            <a:r>
              <a:rPr lang="en-US" sz="1500" b="1" dirty="0">
                <a:solidFill>
                  <a:srgbClr val="003399"/>
                </a:solidFill>
              </a:rPr>
              <a:t>(+0.92)</a:t>
            </a:r>
          </a:p>
        </p:txBody>
      </p:sp>
      <p:sp>
        <p:nvSpPr>
          <p:cNvPr id="15" name="Rectangle 14">
            <a:extLst>
              <a:ext uri="{FF2B5EF4-FFF2-40B4-BE49-F238E27FC236}">
                <a16:creationId xmlns:a16="http://schemas.microsoft.com/office/drawing/2014/main" xmlns="" id="{01BA0967-6EB2-5B41-7F07-D12205008FC1}"/>
              </a:ext>
            </a:extLst>
          </p:cNvPr>
          <p:cNvSpPr/>
          <p:nvPr/>
        </p:nvSpPr>
        <p:spPr>
          <a:xfrm>
            <a:off x="7013195" y="1436171"/>
            <a:ext cx="5178805" cy="3124445"/>
          </a:xfrm>
          <a:prstGeom prst="rect">
            <a:avLst/>
          </a:prstGeom>
        </p:spPr>
        <p:txBody>
          <a:bodyPr wrap="square">
            <a:spAutoFit/>
          </a:bodyPr>
          <a:lstStyle/>
          <a:p>
            <a:pPr lvl="0" defTabSz="914400">
              <a:lnSpc>
                <a:spcPct val="90000"/>
              </a:lnSpc>
              <a:spcBef>
                <a:spcPts val="1000"/>
              </a:spcBef>
            </a:pPr>
            <a:r>
              <a:rPr lang="en-US" sz="1400" b="1" dirty="0">
                <a:solidFill>
                  <a:srgbClr val="003399"/>
                </a:solidFill>
                <a:latin typeface="Arial" panose="020B0604020202020204" pitchFamily="34" charset="0"/>
                <a:cs typeface="Arial" panose="020B0604020202020204" pitchFamily="34" charset="0"/>
              </a:rPr>
              <a:t>Correlation Between 2 Economic Variables</a:t>
            </a:r>
          </a:p>
          <a:p>
            <a:pPr lvl="0" defTabSz="914400">
              <a:lnSpc>
                <a:spcPct val="90000"/>
              </a:lnSpc>
              <a:spcBef>
                <a:spcPts val="1000"/>
              </a:spcBef>
            </a:pPr>
            <a:endParaRPr lang="en-US" sz="1400" b="1" dirty="0">
              <a:solidFill>
                <a:srgbClr val="003399"/>
              </a:solidFill>
              <a:latin typeface="Arial" panose="020B0604020202020204" pitchFamily="34" charset="0"/>
              <a:cs typeface="Arial" panose="020B0604020202020204" pitchFamily="34" charset="0"/>
            </a:endParaRPr>
          </a:p>
          <a:p>
            <a:pPr marL="457200" lvl="0" indent="-457200" defTabSz="914400">
              <a:lnSpc>
                <a:spcPct val="90000"/>
              </a:lnSpc>
              <a:spcBef>
                <a:spcPts val="1000"/>
              </a:spcBef>
              <a:buFont typeface="Wingdings" panose="05000000000000000000" pitchFamily="2" charset="2"/>
              <a:buChar char="§"/>
            </a:pPr>
            <a:r>
              <a:rPr lang="en-US" sz="1400" b="1" dirty="0">
                <a:solidFill>
                  <a:prstClr val="black"/>
                </a:solidFill>
                <a:latin typeface="Arial" panose="020B0604020202020204" pitchFamily="34" charset="0"/>
                <a:cs typeface="Arial" panose="020B0604020202020204" pitchFamily="34" charset="0"/>
              </a:rPr>
              <a:t>Correlation is a numerical measure of some type statistical relationship between two variables.</a:t>
            </a:r>
          </a:p>
          <a:p>
            <a:pPr marL="457200" lvl="0" indent="-457200" defTabSz="914400">
              <a:lnSpc>
                <a:spcPct val="90000"/>
              </a:lnSpc>
              <a:spcBef>
                <a:spcPts val="1000"/>
              </a:spcBef>
              <a:buFont typeface="Wingdings" panose="05000000000000000000" pitchFamily="2" charset="2"/>
              <a:buChar char="§"/>
            </a:pPr>
            <a:r>
              <a:rPr lang="en-US" sz="1400" b="1" dirty="0">
                <a:solidFill>
                  <a:prstClr val="black"/>
                </a:solidFill>
                <a:latin typeface="Arial" panose="020B0604020202020204" pitchFamily="34" charset="0"/>
                <a:cs typeface="Arial" panose="020B0604020202020204" pitchFamily="34" charset="0"/>
              </a:rPr>
              <a:t>Ranges from -1 to +1 </a:t>
            </a:r>
          </a:p>
          <a:p>
            <a:pPr marL="1143000" lvl="1" indent="-457200" defTabSz="914400">
              <a:lnSpc>
                <a:spcPct val="90000"/>
              </a:lnSpc>
              <a:spcBef>
                <a:spcPts val="500"/>
              </a:spcBef>
              <a:buFont typeface="Wingdings" panose="05000000000000000000" pitchFamily="2" charset="2"/>
              <a:buChar char="Ø"/>
            </a:pPr>
            <a:r>
              <a:rPr lang="en-US" sz="1400" b="1" dirty="0">
                <a:solidFill>
                  <a:prstClr val="black"/>
                </a:solidFill>
              </a:rPr>
              <a:t>(-1) … perfect negative relationship between the two variables</a:t>
            </a:r>
          </a:p>
          <a:p>
            <a:pPr marL="1143000" lvl="1" indent="-457200" defTabSz="914400">
              <a:lnSpc>
                <a:spcPct val="90000"/>
              </a:lnSpc>
              <a:spcBef>
                <a:spcPts val="500"/>
              </a:spcBef>
              <a:buFont typeface="Wingdings" panose="05000000000000000000" pitchFamily="2" charset="2"/>
              <a:buChar char="Ø"/>
            </a:pPr>
            <a:r>
              <a:rPr lang="en-US" sz="1400" b="1" dirty="0">
                <a:solidFill>
                  <a:prstClr val="black"/>
                </a:solidFill>
              </a:rPr>
              <a:t>(+1) … perfect positive relationship between the two variables</a:t>
            </a:r>
          </a:p>
          <a:p>
            <a:pPr marL="1143000" lvl="1" indent="-457200" defTabSz="914400">
              <a:lnSpc>
                <a:spcPct val="90000"/>
              </a:lnSpc>
              <a:spcBef>
                <a:spcPts val="500"/>
              </a:spcBef>
              <a:buFont typeface="Wingdings" panose="05000000000000000000" pitchFamily="2" charset="2"/>
              <a:buChar char="Ø"/>
            </a:pPr>
            <a:r>
              <a:rPr lang="en-US" sz="1400" b="1" dirty="0">
                <a:solidFill>
                  <a:prstClr val="black"/>
                </a:solidFill>
              </a:rPr>
              <a:t>( 0) … no relationship between the two variables</a:t>
            </a:r>
          </a:p>
          <a:p>
            <a:pPr marL="342900" lvl="0" indent="-342900" defTabSz="914400">
              <a:lnSpc>
                <a:spcPct val="90000"/>
              </a:lnSpc>
              <a:spcBef>
                <a:spcPts val="1000"/>
              </a:spcBef>
              <a:buFont typeface="Wingdings" panose="05000000000000000000" pitchFamily="2" charset="2"/>
              <a:buChar char="§"/>
            </a:pPr>
            <a:r>
              <a:rPr lang="en-US" sz="1400" b="1" dirty="0">
                <a:solidFill>
                  <a:srgbClr val="FF0000"/>
                </a:solidFill>
                <a:latin typeface="Arial" panose="020B0604020202020204" pitchFamily="34" charset="0"/>
                <a:cs typeface="Arial" panose="020B0604020202020204" pitchFamily="34" charset="0"/>
              </a:rPr>
              <a:t>Correlation Does Not Imply Causality!</a:t>
            </a:r>
          </a:p>
        </p:txBody>
      </p:sp>
      <p:pic>
        <p:nvPicPr>
          <p:cNvPr id="9" name="Picture 8">
            <a:extLst>
              <a:ext uri="{FF2B5EF4-FFF2-40B4-BE49-F238E27FC236}">
                <a16:creationId xmlns:a16="http://schemas.microsoft.com/office/drawing/2014/main" xmlns="" id="{D19ABA37-EB35-0DF3-6613-E60902727E12}"/>
              </a:ext>
            </a:extLst>
          </p:cNvPr>
          <p:cNvPicPr>
            <a:picLocks noChangeAspect="1"/>
          </p:cNvPicPr>
          <p:nvPr/>
        </p:nvPicPr>
        <p:blipFill>
          <a:blip r:embed="rId2"/>
          <a:stretch>
            <a:fillRect/>
          </a:stretch>
        </p:blipFill>
        <p:spPr>
          <a:xfrm>
            <a:off x="119162" y="1539027"/>
            <a:ext cx="6831081" cy="3842483"/>
          </a:xfrm>
          <a:prstGeom prst="rect">
            <a:avLst/>
          </a:prstGeom>
          <a:ln>
            <a:solidFill>
              <a:schemeClr val="accent1"/>
            </a:solidFill>
          </a:ln>
        </p:spPr>
      </p:pic>
    </p:spTree>
    <p:extLst>
      <p:ext uri="{BB962C8B-B14F-4D97-AF65-F5344CB8AC3E}">
        <p14:creationId xmlns:p14="http://schemas.microsoft.com/office/powerpoint/2010/main" val="234313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7" name="Rectangle 6"/>
          <p:cNvSpPr/>
          <p:nvPr/>
        </p:nvSpPr>
        <p:spPr>
          <a:xfrm>
            <a:off x="-2" y="1"/>
            <a:ext cx="12192002" cy="1075766"/>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Over the past 50 Years,  Which Has Increased At a Faster Pace:</a:t>
            </a:r>
          </a:p>
          <a:p>
            <a:pPr algn="ctr"/>
            <a:r>
              <a:rPr lang="en-US" sz="2000" b="1" u="sng" dirty="0">
                <a:solidFill>
                  <a:schemeClr val="bg1"/>
                </a:solidFill>
              </a:rPr>
              <a:t>Farm Prices Received </a:t>
            </a:r>
            <a:r>
              <a:rPr lang="en-US" sz="2000" b="1" dirty="0">
                <a:solidFill>
                  <a:schemeClr val="bg1"/>
                </a:solidFill>
              </a:rPr>
              <a:t>or </a:t>
            </a:r>
            <a:r>
              <a:rPr lang="en-US" sz="2000" b="1" u="sng" dirty="0">
                <a:solidFill>
                  <a:schemeClr val="bg1"/>
                </a:solidFill>
              </a:rPr>
              <a:t>Farm Prices Paid</a:t>
            </a:r>
            <a:r>
              <a:rPr lang="en-US" sz="2000" b="1" dirty="0">
                <a:solidFill>
                  <a:schemeClr val="bg1"/>
                </a:solidFill>
              </a:rPr>
              <a:t>? </a:t>
            </a:r>
          </a:p>
          <a:p>
            <a:pPr algn="ctr"/>
            <a:r>
              <a:rPr lang="en-US" sz="2000" b="1" dirty="0">
                <a:solidFill>
                  <a:schemeClr val="bg1"/>
                </a:solidFill>
              </a:rPr>
              <a:t>How Does that Compare to Overall Inflation?</a:t>
            </a:r>
          </a:p>
        </p:txBody>
      </p:sp>
      <p:sp>
        <p:nvSpPr>
          <p:cNvPr id="8" name="TextBox 7"/>
          <p:cNvSpPr txBox="1"/>
          <p:nvPr/>
        </p:nvSpPr>
        <p:spPr>
          <a:xfrm>
            <a:off x="7162072" y="2794007"/>
            <a:ext cx="4910766" cy="323165"/>
          </a:xfrm>
          <a:prstGeom prst="rect">
            <a:avLst/>
          </a:prstGeom>
          <a:solidFill>
            <a:srgbClr val="FFFF00"/>
          </a:solidFill>
          <a:ln>
            <a:solidFill>
              <a:srgbClr val="0033A0"/>
            </a:solidFill>
          </a:ln>
        </p:spPr>
        <p:txBody>
          <a:bodyPr wrap="square" rtlCol="0">
            <a:spAutoFit/>
          </a:bodyPr>
          <a:lstStyle/>
          <a:p>
            <a:r>
              <a:rPr lang="en-US" sz="1500" b="1" dirty="0"/>
              <a:t>Farm Prices Received – Averaged (+3.2%/year)</a:t>
            </a:r>
          </a:p>
        </p:txBody>
      </p:sp>
      <p:sp>
        <p:nvSpPr>
          <p:cNvPr id="9" name="TextBox 8"/>
          <p:cNvSpPr txBox="1"/>
          <p:nvPr/>
        </p:nvSpPr>
        <p:spPr>
          <a:xfrm>
            <a:off x="7324305" y="3460269"/>
            <a:ext cx="4000354" cy="323165"/>
          </a:xfrm>
          <a:prstGeom prst="rect">
            <a:avLst/>
          </a:prstGeom>
          <a:solidFill>
            <a:srgbClr val="FFFF00"/>
          </a:solidFill>
          <a:ln>
            <a:solidFill>
              <a:srgbClr val="0033A0"/>
            </a:solidFill>
          </a:ln>
        </p:spPr>
        <p:txBody>
          <a:bodyPr wrap="square" rtlCol="0">
            <a:spAutoFit/>
          </a:bodyPr>
          <a:lstStyle/>
          <a:p>
            <a:r>
              <a:rPr lang="en-US" sz="1500" b="1" dirty="0"/>
              <a:t>Farm Prices Paid – Averaged (+4.3%/year)</a:t>
            </a:r>
          </a:p>
        </p:txBody>
      </p:sp>
      <p:sp>
        <p:nvSpPr>
          <p:cNvPr id="10" name="TextBox 9"/>
          <p:cNvSpPr txBox="1"/>
          <p:nvPr/>
        </p:nvSpPr>
        <p:spPr>
          <a:xfrm>
            <a:off x="7494810" y="2106084"/>
            <a:ext cx="2906399" cy="323165"/>
          </a:xfrm>
          <a:prstGeom prst="rect">
            <a:avLst/>
          </a:prstGeom>
          <a:solidFill>
            <a:srgbClr val="FFFF00"/>
          </a:solidFill>
          <a:ln>
            <a:solidFill>
              <a:srgbClr val="0033A0"/>
            </a:solidFill>
          </a:ln>
        </p:spPr>
        <p:txBody>
          <a:bodyPr wrap="square" rtlCol="0">
            <a:spAutoFit/>
          </a:bodyPr>
          <a:lstStyle/>
          <a:p>
            <a:r>
              <a:rPr lang="en-US" sz="1500" b="1" dirty="0"/>
              <a:t>CPI – Averaged (+3.9%/year)</a:t>
            </a:r>
          </a:p>
        </p:txBody>
      </p:sp>
      <p:pic>
        <p:nvPicPr>
          <p:cNvPr id="11" name="Picture 10">
            <a:extLst>
              <a:ext uri="{FF2B5EF4-FFF2-40B4-BE49-F238E27FC236}">
                <a16:creationId xmlns:a16="http://schemas.microsoft.com/office/drawing/2014/main" xmlns="" id="{F8A91A94-D29A-4B4B-EB9D-55722B780566}"/>
              </a:ext>
            </a:extLst>
          </p:cNvPr>
          <p:cNvPicPr>
            <a:picLocks noChangeAspect="1"/>
          </p:cNvPicPr>
          <p:nvPr/>
        </p:nvPicPr>
        <p:blipFill>
          <a:blip r:embed="rId2"/>
          <a:stretch>
            <a:fillRect/>
          </a:stretch>
        </p:blipFill>
        <p:spPr>
          <a:xfrm>
            <a:off x="119162" y="1539027"/>
            <a:ext cx="6831081" cy="3842483"/>
          </a:xfrm>
          <a:prstGeom prst="rect">
            <a:avLst/>
          </a:prstGeom>
          <a:ln>
            <a:solidFill>
              <a:schemeClr val="accent1"/>
            </a:solidFill>
          </a:ln>
        </p:spPr>
      </p:pic>
    </p:spTree>
    <p:extLst>
      <p:ext uri="{BB962C8B-B14F-4D97-AF65-F5344CB8AC3E}">
        <p14:creationId xmlns:p14="http://schemas.microsoft.com/office/powerpoint/2010/main" val="98200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43B00AA-51C8-1FDA-4F73-B1173C7ADFC9}"/>
              </a:ext>
            </a:extLst>
          </p:cNvPr>
          <p:cNvSpPr>
            <a:spLocks noGrp="1"/>
          </p:cNvSpPr>
          <p:nvPr>
            <p:ph type="title"/>
          </p:nvPr>
        </p:nvSpPr>
        <p:spPr>
          <a:xfrm>
            <a:off x="1068532" y="581065"/>
            <a:ext cx="9310254" cy="3194721"/>
          </a:xfrm>
        </p:spPr>
        <p:txBody>
          <a:bodyPr/>
          <a:lstStyle/>
          <a:p>
            <a:r>
              <a:rPr lang="en-US" dirty="0">
                <a:solidFill>
                  <a:srgbClr val="C00000"/>
                </a:solidFill>
              </a:rPr>
              <a:t>Over the past 50 years ….</a:t>
            </a:r>
            <a:r>
              <a:rPr lang="en-US" dirty="0"/>
              <a:t/>
            </a:r>
            <a:br>
              <a:rPr lang="en-US" dirty="0"/>
            </a:br>
            <a:r>
              <a:rPr lang="en-US" dirty="0"/>
              <a:t/>
            </a:r>
            <a:br>
              <a:rPr lang="en-US" dirty="0"/>
            </a:br>
            <a:r>
              <a:rPr lang="en-US" dirty="0"/>
              <a:t>During periods of higher ag commodity prices, </a:t>
            </a:r>
            <a:r>
              <a:rPr lang="en-US" u="sng" dirty="0"/>
              <a:t>farm input prices rose at a faster pace</a:t>
            </a:r>
            <a:br>
              <a:rPr lang="en-US" u="sng" dirty="0"/>
            </a:br>
            <a:r>
              <a:rPr lang="en-US" dirty="0"/>
              <a:t/>
            </a:r>
            <a:br>
              <a:rPr lang="en-US" dirty="0"/>
            </a:br>
            <a:r>
              <a:rPr lang="en-US" dirty="0"/>
              <a:t>During periods of lower ag commodity prices, </a:t>
            </a:r>
            <a:r>
              <a:rPr lang="en-US" u="sng" dirty="0"/>
              <a:t>farm input prices didn’t fall as fast</a:t>
            </a:r>
          </a:p>
        </p:txBody>
      </p:sp>
      <p:pic>
        <p:nvPicPr>
          <p:cNvPr id="1026" name="Picture 2" descr="Need to re-estimate India's threshold inflation of 6% as output gap closes,  says RBI's Michael Patra">
            <a:extLst>
              <a:ext uri="{FF2B5EF4-FFF2-40B4-BE49-F238E27FC236}">
                <a16:creationId xmlns:a16="http://schemas.microsoft.com/office/drawing/2014/main" xmlns="" id="{86CE50AE-E3AC-0A2B-8650-D7896FA6C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5279" y="3954162"/>
            <a:ext cx="3723270" cy="208406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xmlns="" id="{837AC7E6-335D-C025-3A8C-7DE7CA50880B}"/>
              </a:ext>
            </a:extLst>
          </p:cNvPr>
          <p:cNvSpPr/>
          <p:nvPr/>
        </p:nvSpPr>
        <p:spPr>
          <a:xfrm>
            <a:off x="4601496" y="1376515"/>
            <a:ext cx="1337187" cy="64892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6C7453FB-AAD3-AF9B-3BE3-7C47C500C77D}"/>
              </a:ext>
            </a:extLst>
          </p:cNvPr>
          <p:cNvSpPr/>
          <p:nvPr/>
        </p:nvSpPr>
        <p:spPr>
          <a:xfrm>
            <a:off x="4601495" y="2689122"/>
            <a:ext cx="1337187" cy="64892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70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 y="233083"/>
            <a:ext cx="12192002"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2"/>
          <p:cNvSpPr txBox="1">
            <a:spLocks/>
          </p:cNvSpPr>
          <p:nvPr/>
        </p:nvSpPr>
        <p:spPr>
          <a:xfrm>
            <a:off x="389106" y="311585"/>
            <a:ext cx="11802894" cy="576168"/>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dirty="0"/>
              <a:t>Inflation Affects ….</a:t>
            </a:r>
          </a:p>
        </p:txBody>
      </p:sp>
      <p:sp>
        <p:nvSpPr>
          <p:cNvPr id="4" name="Text Box 13"/>
          <p:cNvSpPr txBox="1">
            <a:spLocks noChangeArrowheads="1"/>
          </p:cNvSpPr>
          <p:nvPr/>
        </p:nvSpPr>
        <p:spPr bwMode="auto">
          <a:xfrm>
            <a:off x="3298312" y="1075766"/>
            <a:ext cx="184731"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a:lnSpc>
                <a:spcPct val="100000"/>
              </a:lnSpc>
              <a:spcBef>
                <a:spcPct val="0"/>
              </a:spcBef>
              <a:buNone/>
              <a:defRPr/>
            </a:pPr>
            <a:endParaRPr lang="en-US" altLang="en-US" sz="3200">
              <a:solidFill>
                <a:srgbClr val="000000"/>
              </a:solidFill>
              <a:latin typeface="Arial" panose="020B0604020202020204" pitchFamily="34" charset="0"/>
            </a:endParaRPr>
          </a:p>
        </p:txBody>
      </p:sp>
      <p:grpSp>
        <p:nvGrpSpPr>
          <p:cNvPr id="14" name="Group 13"/>
          <p:cNvGrpSpPr/>
          <p:nvPr/>
        </p:nvGrpSpPr>
        <p:grpSpPr>
          <a:xfrm rot="20347168">
            <a:off x="2059334" y="1744770"/>
            <a:ext cx="3244329" cy="914400"/>
            <a:chOff x="3585678" y="3489649"/>
            <a:chExt cx="3244329" cy="914400"/>
          </a:xfrm>
        </p:grpSpPr>
        <p:sp>
          <p:nvSpPr>
            <p:cNvPr id="10" name="Rounded Rectangle 9"/>
            <p:cNvSpPr/>
            <p:nvPr/>
          </p:nvSpPr>
          <p:spPr>
            <a:xfrm>
              <a:off x="3585678" y="3489649"/>
              <a:ext cx="324432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11765" y="3762183"/>
              <a:ext cx="2839239" cy="369332"/>
            </a:xfrm>
            <a:prstGeom prst="rect">
              <a:avLst/>
            </a:prstGeom>
            <a:noFill/>
          </p:spPr>
          <p:txBody>
            <a:bodyPr wrap="none" rtlCol="0">
              <a:spAutoFit/>
            </a:bodyPr>
            <a:lstStyle/>
            <a:p>
              <a:r>
                <a:rPr lang="en-US" b="1" dirty="0">
                  <a:solidFill>
                    <a:schemeClr val="bg1"/>
                  </a:solidFill>
                </a:rPr>
                <a:t>Farm Commodity Prices</a:t>
              </a:r>
            </a:p>
          </p:txBody>
        </p:sp>
      </p:grpSp>
      <p:grpSp>
        <p:nvGrpSpPr>
          <p:cNvPr id="17" name="Group 16"/>
          <p:cNvGrpSpPr/>
          <p:nvPr/>
        </p:nvGrpSpPr>
        <p:grpSpPr>
          <a:xfrm rot="1340337">
            <a:off x="7315872" y="1950400"/>
            <a:ext cx="3244329" cy="914400"/>
            <a:chOff x="3585678" y="3489649"/>
            <a:chExt cx="3244329" cy="914400"/>
          </a:xfrm>
          <a:solidFill>
            <a:srgbClr val="FFC000"/>
          </a:solidFill>
        </p:grpSpPr>
        <p:sp>
          <p:nvSpPr>
            <p:cNvPr id="18" name="Rounded Rectangle 17"/>
            <p:cNvSpPr/>
            <p:nvPr/>
          </p:nvSpPr>
          <p:spPr>
            <a:xfrm>
              <a:off x="3585678" y="3489649"/>
              <a:ext cx="3244329"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p:cNvSpPr txBox="1"/>
            <p:nvPr/>
          </p:nvSpPr>
          <p:spPr>
            <a:xfrm>
              <a:off x="3654057" y="3623684"/>
              <a:ext cx="2954655" cy="646331"/>
            </a:xfrm>
            <a:prstGeom prst="rect">
              <a:avLst/>
            </a:prstGeom>
            <a:grpFill/>
          </p:spPr>
          <p:txBody>
            <a:bodyPr wrap="none" rtlCol="0">
              <a:spAutoFit/>
            </a:bodyPr>
            <a:lstStyle/>
            <a:p>
              <a:r>
                <a:rPr lang="en-US" b="1" dirty="0">
                  <a:solidFill>
                    <a:schemeClr val="bg1"/>
                  </a:solidFill>
                </a:rPr>
                <a:t>Farm Inputs Prices</a:t>
              </a:r>
            </a:p>
            <a:p>
              <a:r>
                <a:rPr lang="en-US" b="1" dirty="0">
                  <a:solidFill>
                    <a:schemeClr val="bg1"/>
                  </a:solidFill>
                </a:rPr>
                <a:t>(Including Interest Rates)</a:t>
              </a:r>
            </a:p>
          </p:txBody>
        </p:sp>
      </p:grpSp>
      <p:grpSp>
        <p:nvGrpSpPr>
          <p:cNvPr id="23" name="Group 22"/>
          <p:cNvGrpSpPr/>
          <p:nvPr/>
        </p:nvGrpSpPr>
        <p:grpSpPr>
          <a:xfrm>
            <a:off x="4689797" y="3104163"/>
            <a:ext cx="3244329" cy="914400"/>
            <a:chOff x="3585678" y="3489649"/>
            <a:chExt cx="3244329" cy="914400"/>
          </a:xfrm>
          <a:solidFill>
            <a:srgbClr val="C00000"/>
          </a:solidFill>
        </p:grpSpPr>
        <p:sp>
          <p:nvSpPr>
            <p:cNvPr id="24" name="Rounded Rectangle 23"/>
            <p:cNvSpPr/>
            <p:nvPr/>
          </p:nvSpPr>
          <p:spPr>
            <a:xfrm>
              <a:off x="3585678" y="3489649"/>
              <a:ext cx="3244329"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359377" y="3762182"/>
              <a:ext cx="1620957" cy="369332"/>
            </a:xfrm>
            <a:prstGeom prst="rect">
              <a:avLst/>
            </a:prstGeom>
            <a:grpFill/>
          </p:spPr>
          <p:txBody>
            <a:bodyPr wrap="none" rtlCol="0">
              <a:spAutoFit/>
            </a:bodyPr>
            <a:lstStyle/>
            <a:p>
              <a:r>
                <a:rPr lang="en-US" b="1" dirty="0">
                  <a:solidFill>
                    <a:schemeClr val="bg1"/>
                  </a:solidFill>
                </a:rPr>
                <a:t>Farm Income</a:t>
              </a:r>
            </a:p>
          </p:txBody>
        </p:sp>
      </p:grpSp>
    </p:spTree>
    <p:extLst>
      <p:ext uri="{BB962C8B-B14F-4D97-AF65-F5344CB8AC3E}">
        <p14:creationId xmlns:p14="http://schemas.microsoft.com/office/powerpoint/2010/main" val="154174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 y="233083"/>
            <a:ext cx="12192002"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2"/>
          <p:cNvSpPr txBox="1">
            <a:spLocks/>
          </p:cNvSpPr>
          <p:nvPr/>
        </p:nvSpPr>
        <p:spPr>
          <a:xfrm>
            <a:off x="389106" y="311585"/>
            <a:ext cx="11802894" cy="576168"/>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dirty="0"/>
              <a:t>Net Farm Income vs Changes in Inflation</a:t>
            </a:r>
          </a:p>
        </p:txBody>
      </p:sp>
      <p:sp>
        <p:nvSpPr>
          <p:cNvPr id="4" name="Text Box 13"/>
          <p:cNvSpPr txBox="1">
            <a:spLocks noChangeArrowheads="1"/>
          </p:cNvSpPr>
          <p:nvPr/>
        </p:nvSpPr>
        <p:spPr bwMode="auto">
          <a:xfrm>
            <a:off x="3298312" y="1075766"/>
            <a:ext cx="184731"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a:lnSpc>
                <a:spcPct val="100000"/>
              </a:lnSpc>
              <a:spcBef>
                <a:spcPct val="0"/>
              </a:spcBef>
              <a:buNone/>
              <a:defRPr/>
            </a:pPr>
            <a:endParaRPr lang="en-US" altLang="en-US" sz="3200">
              <a:solidFill>
                <a:srgbClr val="000000"/>
              </a:solidFill>
              <a:latin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2259082"/>
              </p:ext>
            </p:extLst>
          </p:nvPr>
        </p:nvGraphicFramePr>
        <p:xfrm>
          <a:off x="501444" y="1504335"/>
          <a:ext cx="11492634" cy="489646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02615" y="6575453"/>
            <a:ext cx="3592650" cy="253916"/>
          </a:xfrm>
          <a:prstGeom prst="rect">
            <a:avLst/>
          </a:prstGeom>
          <a:solidFill>
            <a:schemeClr val="bg1"/>
          </a:solidFill>
        </p:spPr>
        <p:txBody>
          <a:bodyPr wrap="none" rtlCol="0">
            <a:spAutoFit/>
          </a:bodyPr>
          <a:lstStyle/>
          <a:p>
            <a:r>
              <a:rPr lang="en-US" sz="1050" b="1" dirty="0"/>
              <a:t>Source:  NASS/USDA and Federal Reserve Bank data</a:t>
            </a:r>
          </a:p>
        </p:txBody>
      </p:sp>
      <p:sp>
        <p:nvSpPr>
          <p:cNvPr id="9" name="TextBox 8"/>
          <p:cNvSpPr txBox="1"/>
          <p:nvPr/>
        </p:nvSpPr>
        <p:spPr>
          <a:xfrm>
            <a:off x="3795265" y="1660541"/>
            <a:ext cx="2977097" cy="784830"/>
          </a:xfrm>
          <a:prstGeom prst="rect">
            <a:avLst/>
          </a:prstGeom>
          <a:solidFill>
            <a:schemeClr val="accent6">
              <a:lumMod val="20000"/>
              <a:lumOff val="80000"/>
            </a:schemeClr>
          </a:solidFill>
          <a:ln>
            <a:solidFill>
              <a:srgbClr val="0033A0"/>
            </a:solidFill>
          </a:ln>
        </p:spPr>
        <p:txBody>
          <a:bodyPr wrap="square" rtlCol="0">
            <a:spAutoFit/>
          </a:bodyPr>
          <a:lstStyle/>
          <a:p>
            <a:r>
              <a:rPr lang="en-US" sz="1500" b="1" dirty="0"/>
              <a:t>Correlation Between NFI and Changes in CPI Since 1970 </a:t>
            </a:r>
          </a:p>
          <a:p>
            <a:r>
              <a:rPr lang="en-US" sz="1500" b="1" dirty="0">
                <a:solidFill>
                  <a:srgbClr val="C00000"/>
                </a:solidFill>
              </a:rPr>
              <a:t>(-0.50)</a:t>
            </a:r>
          </a:p>
        </p:txBody>
      </p:sp>
    </p:spTree>
    <p:extLst>
      <p:ext uri="{BB962C8B-B14F-4D97-AF65-F5344CB8AC3E}">
        <p14:creationId xmlns:p14="http://schemas.microsoft.com/office/powerpoint/2010/main" val="32343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 y="233083"/>
            <a:ext cx="12192002"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2"/>
          <p:cNvSpPr txBox="1">
            <a:spLocks/>
          </p:cNvSpPr>
          <p:nvPr/>
        </p:nvSpPr>
        <p:spPr>
          <a:xfrm>
            <a:off x="389106" y="311585"/>
            <a:ext cx="11802894" cy="576168"/>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dirty="0"/>
              <a:t>Inflation Affects ….</a:t>
            </a:r>
          </a:p>
        </p:txBody>
      </p:sp>
      <p:sp>
        <p:nvSpPr>
          <p:cNvPr id="4" name="Text Box 13"/>
          <p:cNvSpPr txBox="1">
            <a:spLocks noChangeArrowheads="1"/>
          </p:cNvSpPr>
          <p:nvPr/>
        </p:nvSpPr>
        <p:spPr bwMode="auto">
          <a:xfrm>
            <a:off x="3298312" y="1075766"/>
            <a:ext cx="184731"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a:lnSpc>
                <a:spcPct val="100000"/>
              </a:lnSpc>
              <a:spcBef>
                <a:spcPct val="0"/>
              </a:spcBef>
              <a:buNone/>
              <a:defRPr/>
            </a:pPr>
            <a:endParaRPr lang="en-US" altLang="en-US" sz="3200">
              <a:solidFill>
                <a:srgbClr val="000000"/>
              </a:solidFill>
              <a:latin typeface="Arial" panose="020B0604020202020204" pitchFamily="34" charset="0"/>
            </a:endParaRPr>
          </a:p>
        </p:txBody>
      </p:sp>
      <p:grpSp>
        <p:nvGrpSpPr>
          <p:cNvPr id="14" name="Group 13"/>
          <p:cNvGrpSpPr/>
          <p:nvPr/>
        </p:nvGrpSpPr>
        <p:grpSpPr>
          <a:xfrm rot="20347168">
            <a:off x="2059334" y="1744770"/>
            <a:ext cx="3244329" cy="914400"/>
            <a:chOff x="3585678" y="3489649"/>
            <a:chExt cx="3244329" cy="914400"/>
          </a:xfrm>
        </p:grpSpPr>
        <p:sp>
          <p:nvSpPr>
            <p:cNvPr id="10" name="Rounded Rectangle 9"/>
            <p:cNvSpPr/>
            <p:nvPr/>
          </p:nvSpPr>
          <p:spPr>
            <a:xfrm>
              <a:off x="3585678" y="3489649"/>
              <a:ext cx="324432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11765" y="3762183"/>
              <a:ext cx="2839239" cy="369332"/>
            </a:xfrm>
            <a:prstGeom prst="rect">
              <a:avLst/>
            </a:prstGeom>
            <a:noFill/>
          </p:spPr>
          <p:txBody>
            <a:bodyPr wrap="none" rtlCol="0">
              <a:spAutoFit/>
            </a:bodyPr>
            <a:lstStyle/>
            <a:p>
              <a:r>
                <a:rPr lang="en-US" b="1" dirty="0">
                  <a:solidFill>
                    <a:schemeClr val="bg1"/>
                  </a:solidFill>
                </a:rPr>
                <a:t>Farm Commodity Prices</a:t>
              </a:r>
            </a:p>
          </p:txBody>
        </p:sp>
      </p:grpSp>
      <p:grpSp>
        <p:nvGrpSpPr>
          <p:cNvPr id="17" name="Group 16"/>
          <p:cNvGrpSpPr/>
          <p:nvPr/>
        </p:nvGrpSpPr>
        <p:grpSpPr>
          <a:xfrm rot="1340337">
            <a:off x="7315872" y="1950400"/>
            <a:ext cx="3244329" cy="914400"/>
            <a:chOff x="3585678" y="3489649"/>
            <a:chExt cx="3244329" cy="914400"/>
          </a:xfrm>
          <a:solidFill>
            <a:srgbClr val="FFC000"/>
          </a:solidFill>
        </p:grpSpPr>
        <p:sp>
          <p:nvSpPr>
            <p:cNvPr id="18" name="Rounded Rectangle 17"/>
            <p:cNvSpPr/>
            <p:nvPr/>
          </p:nvSpPr>
          <p:spPr>
            <a:xfrm>
              <a:off x="3585678" y="3489649"/>
              <a:ext cx="3244329"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p:cNvSpPr txBox="1"/>
            <p:nvPr/>
          </p:nvSpPr>
          <p:spPr>
            <a:xfrm>
              <a:off x="3654057" y="3623684"/>
              <a:ext cx="2954655" cy="646331"/>
            </a:xfrm>
            <a:prstGeom prst="rect">
              <a:avLst/>
            </a:prstGeom>
            <a:grpFill/>
          </p:spPr>
          <p:txBody>
            <a:bodyPr wrap="none" rtlCol="0">
              <a:spAutoFit/>
            </a:bodyPr>
            <a:lstStyle/>
            <a:p>
              <a:r>
                <a:rPr lang="en-US" b="1" dirty="0">
                  <a:solidFill>
                    <a:schemeClr val="bg1"/>
                  </a:solidFill>
                </a:rPr>
                <a:t>Farm Inputs Prices</a:t>
              </a:r>
            </a:p>
            <a:p>
              <a:r>
                <a:rPr lang="en-US" b="1" dirty="0">
                  <a:solidFill>
                    <a:schemeClr val="bg1"/>
                  </a:solidFill>
                </a:rPr>
                <a:t>(Including Interest Rates)</a:t>
              </a:r>
            </a:p>
          </p:txBody>
        </p:sp>
      </p:grpSp>
      <p:grpSp>
        <p:nvGrpSpPr>
          <p:cNvPr id="20" name="Group 19"/>
          <p:cNvGrpSpPr/>
          <p:nvPr/>
        </p:nvGrpSpPr>
        <p:grpSpPr>
          <a:xfrm rot="1877280">
            <a:off x="480669" y="4374080"/>
            <a:ext cx="3376352" cy="880419"/>
            <a:chOff x="3617941" y="3531123"/>
            <a:chExt cx="3244329" cy="914400"/>
          </a:xfrm>
          <a:solidFill>
            <a:srgbClr val="339966"/>
          </a:solidFill>
        </p:grpSpPr>
        <p:sp>
          <p:nvSpPr>
            <p:cNvPr id="21" name="Rounded Rectangle 20"/>
            <p:cNvSpPr/>
            <p:nvPr/>
          </p:nvSpPr>
          <p:spPr>
            <a:xfrm>
              <a:off x="3617941" y="3531123"/>
              <a:ext cx="3244329"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395696" y="3755055"/>
              <a:ext cx="1471378" cy="383587"/>
            </a:xfrm>
            <a:prstGeom prst="rect">
              <a:avLst/>
            </a:prstGeom>
            <a:grpFill/>
          </p:spPr>
          <p:txBody>
            <a:bodyPr wrap="none" rtlCol="0">
              <a:spAutoFit/>
            </a:bodyPr>
            <a:lstStyle/>
            <a:p>
              <a:r>
                <a:rPr lang="en-US" b="1" dirty="0">
                  <a:solidFill>
                    <a:schemeClr val="bg1"/>
                  </a:solidFill>
                </a:rPr>
                <a:t>Land Values</a:t>
              </a:r>
            </a:p>
          </p:txBody>
        </p:sp>
      </p:grpSp>
      <p:grpSp>
        <p:nvGrpSpPr>
          <p:cNvPr id="23" name="Group 22"/>
          <p:cNvGrpSpPr/>
          <p:nvPr/>
        </p:nvGrpSpPr>
        <p:grpSpPr>
          <a:xfrm>
            <a:off x="4689797" y="3104163"/>
            <a:ext cx="3244329" cy="914400"/>
            <a:chOff x="3585678" y="3489649"/>
            <a:chExt cx="3244329" cy="914400"/>
          </a:xfrm>
          <a:solidFill>
            <a:srgbClr val="C00000"/>
          </a:solidFill>
        </p:grpSpPr>
        <p:sp>
          <p:nvSpPr>
            <p:cNvPr id="24" name="Rounded Rectangle 23"/>
            <p:cNvSpPr/>
            <p:nvPr/>
          </p:nvSpPr>
          <p:spPr>
            <a:xfrm>
              <a:off x="3585678" y="3489649"/>
              <a:ext cx="3244329"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359377" y="3762182"/>
              <a:ext cx="1620957" cy="369332"/>
            </a:xfrm>
            <a:prstGeom prst="rect">
              <a:avLst/>
            </a:prstGeom>
            <a:grpFill/>
          </p:spPr>
          <p:txBody>
            <a:bodyPr wrap="none" rtlCol="0">
              <a:spAutoFit/>
            </a:bodyPr>
            <a:lstStyle/>
            <a:p>
              <a:r>
                <a:rPr lang="en-US" b="1" dirty="0">
                  <a:solidFill>
                    <a:schemeClr val="bg1"/>
                  </a:solidFill>
                </a:rPr>
                <a:t>Farm Income</a:t>
              </a:r>
            </a:p>
          </p:txBody>
        </p:sp>
      </p:grpSp>
      <p:grpSp>
        <p:nvGrpSpPr>
          <p:cNvPr id="26" name="Group 25"/>
          <p:cNvGrpSpPr/>
          <p:nvPr/>
        </p:nvGrpSpPr>
        <p:grpSpPr>
          <a:xfrm rot="20347168">
            <a:off x="8621989" y="4415585"/>
            <a:ext cx="3244329" cy="914400"/>
            <a:chOff x="3585678" y="3489649"/>
            <a:chExt cx="3244329" cy="914400"/>
          </a:xfrm>
          <a:solidFill>
            <a:schemeClr val="accent4">
              <a:lumMod val="75000"/>
            </a:schemeClr>
          </a:solidFill>
        </p:grpSpPr>
        <p:sp>
          <p:nvSpPr>
            <p:cNvPr id="27" name="Rounded Rectangle 26"/>
            <p:cNvSpPr/>
            <p:nvPr/>
          </p:nvSpPr>
          <p:spPr>
            <a:xfrm>
              <a:off x="3585678" y="3489649"/>
              <a:ext cx="3244329"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756649" y="3623683"/>
              <a:ext cx="2749471" cy="646331"/>
            </a:xfrm>
            <a:prstGeom prst="rect">
              <a:avLst/>
            </a:prstGeom>
            <a:grpFill/>
          </p:spPr>
          <p:txBody>
            <a:bodyPr wrap="none" rtlCol="0">
              <a:spAutoFit/>
            </a:bodyPr>
            <a:lstStyle/>
            <a:p>
              <a:r>
                <a:rPr lang="en-US" b="1" dirty="0">
                  <a:solidFill>
                    <a:schemeClr val="bg1"/>
                  </a:solidFill>
                </a:rPr>
                <a:t>Farm Living Expenses</a:t>
              </a:r>
            </a:p>
            <a:p>
              <a:r>
                <a:rPr lang="en-US" b="1" dirty="0">
                  <a:solidFill>
                    <a:schemeClr val="bg1"/>
                  </a:solidFill>
                </a:rPr>
                <a:t>(Including Food Prices)</a:t>
              </a:r>
            </a:p>
          </p:txBody>
        </p:sp>
      </p:grpSp>
      <p:sp>
        <p:nvSpPr>
          <p:cNvPr id="30" name="TextBox 29"/>
          <p:cNvSpPr txBox="1"/>
          <p:nvPr/>
        </p:nvSpPr>
        <p:spPr>
          <a:xfrm>
            <a:off x="3600737" y="6423720"/>
            <a:ext cx="5198859" cy="369332"/>
          </a:xfrm>
          <a:prstGeom prst="rect">
            <a:avLst/>
          </a:prstGeom>
          <a:solidFill>
            <a:schemeClr val="bg1">
              <a:lumMod val="85000"/>
            </a:schemeClr>
          </a:solidFill>
        </p:spPr>
        <p:txBody>
          <a:bodyPr wrap="none" rtlCol="0">
            <a:spAutoFit/>
          </a:bodyPr>
          <a:lstStyle/>
          <a:p>
            <a:r>
              <a:rPr lang="en-US" b="1" dirty="0"/>
              <a:t>Overall Purchasing Power of Farm Resources</a:t>
            </a:r>
          </a:p>
        </p:txBody>
      </p:sp>
      <p:grpSp>
        <p:nvGrpSpPr>
          <p:cNvPr id="29" name="Group 28"/>
          <p:cNvGrpSpPr/>
          <p:nvPr/>
        </p:nvGrpSpPr>
        <p:grpSpPr>
          <a:xfrm>
            <a:off x="4727896" y="4937829"/>
            <a:ext cx="3244329" cy="914400"/>
            <a:chOff x="3585678" y="3489649"/>
            <a:chExt cx="3244329" cy="914400"/>
          </a:xfrm>
          <a:solidFill>
            <a:schemeClr val="tx1">
              <a:lumMod val="85000"/>
              <a:lumOff val="15000"/>
            </a:schemeClr>
          </a:solidFill>
        </p:grpSpPr>
        <p:sp>
          <p:nvSpPr>
            <p:cNvPr id="31" name="Rounded Rectangle 30"/>
            <p:cNvSpPr/>
            <p:nvPr/>
          </p:nvSpPr>
          <p:spPr>
            <a:xfrm>
              <a:off x="3585678" y="3489649"/>
              <a:ext cx="3244329"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884370" y="3787098"/>
              <a:ext cx="2646943" cy="369332"/>
            </a:xfrm>
            <a:prstGeom prst="rect">
              <a:avLst/>
            </a:prstGeom>
            <a:grpFill/>
          </p:spPr>
          <p:txBody>
            <a:bodyPr wrap="none" rtlCol="0">
              <a:spAutoFit/>
            </a:bodyPr>
            <a:lstStyle/>
            <a:p>
              <a:r>
                <a:rPr lang="en-US" b="1" dirty="0">
                  <a:solidFill>
                    <a:schemeClr val="bg1"/>
                  </a:solidFill>
                </a:rPr>
                <a:t>Exchange Rates/Trade</a:t>
              </a:r>
            </a:p>
          </p:txBody>
        </p:sp>
      </p:grpSp>
    </p:spTree>
    <p:extLst>
      <p:ext uri="{BB962C8B-B14F-4D97-AF65-F5344CB8AC3E}">
        <p14:creationId xmlns:p14="http://schemas.microsoft.com/office/powerpoint/2010/main" val="381743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33083"/>
            <a:ext cx="12192002"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a:t>What about Farmland Values?</a:t>
            </a:r>
            <a:endParaRPr lang="en-US" sz="3200" dirty="0"/>
          </a:p>
        </p:txBody>
      </p:sp>
      <p:grpSp>
        <p:nvGrpSpPr>
          <p:cNvPr id="19" name="Group 18"/>
          <p:cNvGrpSpPr/>
          <p:nvPr/>
        </p:nvGrpSpPr>
        <p:grpSpPr>
          <a:xfrm>
            <a:off x="367233" y="4820008"/>
            <a:ext cx="8700194" cy="923330"/>
            <a:chOff x="356842" y="4383586"/>
            <a:chExt cx="8700194" cy="923330"/>
          </a:xfrm>
        </p:grpSpPr>
        <p:sp>
          <p:nvSpPr>
            <p:cNvPr id="8" name="TextBox 7"/>
            <p:cNvSpPr txBox="1"/>
            <p:nvPr/>
          </p:nvSpPr>
          <p:spPr>
            <a:xfrm>
              <a:off x="356842" y="4383586"/>
              <a:ext cx="5404043" cy="923330"/>
            </a:xfrm>
            <a:prstGeom prst="rect">
              <a:avLst/>
            </a:prstGeom>
            <a:noFill/>
          </p:spPr>
          <p:txBody>
            <a:bodyPr wrap="none" rtlCol="0">
              <a:spAutoFit/>
            </a:bodyPr>
            <a:lstStyle/>
            <a:p>
              <a:r>
                <a:rPr lang="en-US" b="1" dirty="0"/>
                <a:t>Assume:</a:t>
              </a:r>
            </a:p>
            <a:p>
              <a:r>
                <a:rPr lang="en-US" b="1" dirty="0"/>
                <a:t>	-- </a:t>
              </a:r>
              <a:r>
                <a:rPr lang="en-US" b="1" dirty="0">
                  <a:solidFill>
                    <a:srgbClr val="339966"/>
                  </a:solidFill>
                </a:rPr>
                <a:t>$250 </a:t>
              </a:r>
              <a:r>
                <a:rPr lang="en-US" b="1" dirty="0"/>
                <a:t>annual expected return on land/acre</a:t>
              </a:r>
            </a:p>
            <a:p>
              <a:r>
                <a:rPr lang="en-US" b="1" dirty="0"/>
                <a:t>	-- </a:t>
              </a:r>
              <a:r>
                <a:rPr lang="en-US" b="1" dirty="0">
                  <a:solidFill>
                    <a:srgbClr val="FF0000"/>
                  </a:solidFill>
                </a:rPr>
                <a:t>5% </a:t>
              </a:r>
              <a:r>
                <a:rPr lang="en-US" b="1" dirty="0"/>
                <a:t>interest rate</a:t>
              </a:r>
            </a:p>
          </p:txBody>
        </p:sp>
        <p:sp>
          <p:nvSpPr>
            <p:cNvPr id="9" name="Right Arrow 8"/>
            <p:cNvSpPr/>
            <p:nvPr/>
          </p:nvSpPr>
          <p:spPr>
            <a:xfrm>
              <a:off x="5797530" y="4606773"/>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15231" y="4619481"/>
              <a:ext cx="697627" cy="369332"/>
            </a:xfrm>
            <a:prstGeom prst="rect">
              <a:avLst/>
            </a:prstGeom>
            <a:noFill/>
          </p:spPr>
          <p:txBody>
            <a:bodyPr wrap="none" rtlCol="0">
              <a:spAutoFit/>
            </a:bodyPr>
            <a:lstStyle/>
            <a:p>
              <a:r>
                <a:rPr lang="en-US" b="1" u="sng" dirty="0">
                  <a:solidFill>
                    <a:srgbClr val="339966"/>
                  </a:solidFill>
                </a:rPr>
                <a:t>$250</a:t>
              </a:r>
            </a:p>
          </p:txBody>
        </p:sp>
        <p:sp>
          <p:nvSpPr>
            <p:cNvPr id="11" name="TextBox 10"/>
            <p:cNvSpPr txBox="1"/>
            <p:nvPr/>
          </p:nvSpPr>
          <p:spPr>
            <a:xfrm>
              <a:off x="6988521" y="4886684"/>
              <a:ext cx="505267" cy="369332"/>
            </a:xfrm>
            <a:prstGeom prst="rect">
              <a:avLst/>
            </a:prstGeom>
            <a:noFill/>
          </p:spPr>
          <p:txBody>
            <a:bodyPr wrap="none" rtlCol="0">
              <a:spAutoFit/>
            </a:bodyPr>
            <a:lstStyle/>
            <a:p>
              <a:r>
                <a:rPr lang="en-US" b="1" dirty="0">
                  <a:solidFill>
                    <a:srgbClr val="FF0000"/>
                  </a:solidFill>
                </a:rPr>
                <a:t>.05</a:t>
              </a:r>
            </a:p>
          </p:txBody>
        </p:sp>
        <p:sp>
          <p:nvSpPr>
            <p:cNvPr id="12" name="TextBox 11"/>
            <p:cNvSpPr txBox="1"/>
            <p:nvPr/>
          </p:nvSpPr>
          <p:spPr>
            <a:xfrm>
              <a:off x="7493788" y="4670976"/>
              <a:ext cx="1563248" cy="369332"/>
            </a:xfrm>
            <a:prstGeom prst="rect">
              <a:avLst/>
            </a:prstGeom>
            <a:noFill/>
          </p:spPr>
          <p:txBody>
            <a:bodyPr wrap="none" rtlCol="0">
              <a:spAutoFit/>
            </a:bodyPr>
            <a:lstStyle/>
            <a:p>
              <a:r>
                <a:rPr lang="en-US" b="1" dirty="0">
                  <a:solidFill>
                    <a:schemeClr val="accent1"/>
                  </a:solidFill>
                </a:rPr>
                <a:t>= $5000/acre</a:t>
              </a:r>
            </a:p>
          </p:txBody>
        </p:sp>
      </p:grpSp>
      <p:grpSp>
        <p:nvGrpSpPr>
          <p:cNvPr id="20" name="Group 19"/>
          <p:cNvGrpSpPr/>
          <p:nvPr/>
        </p:nvGrpSpPr>
        <p:grpSpPr>
          <a:xfrm>
            <a:off x="81858" y="1446752"/>
            <a:ext cx="6694080" cy="3152506"/>
            <a:chOff x="123689" y="1360575"/>
            <a:chExt cx="6694080" cy="3152506"/>
          </a:xfrm>
        </p:grpSpPr>
        <p:grpSp>
          <p:nvGrpSpPr>
            <p:cNvPr id="18" name="Group 17"/>
            <p:cNvGrpSpPr/>
            <p:nvPr/>
          </p:nvGrpSpPr>
          <p:grpSpPr>
            <a:xfrm>
              <a:off x="1756972" y="1779471"/>
              <a:ext cx="1280066" cy="925506"/>
              <a:chOff x="1750027" y="2152779"/>
              <a:chExt cx="1280066" cy="925506"/>
            </a:xfrm>
          </p:grpSpPr>
          <p:grpSp>
            <p:nvGrpSpPr>
              <p:cNvPr id="4" name="Group 3"/>
              <p:cNvGrpSpPr/>
              <p:nvPr/>
            </p:nvGrpSpPr>
            <p:grpSpPr>
              <a:xfrm>
                <a:off x="2585741" y="2152779"/>
                <a:ext cx="444352" cy="925506"/>
                <a:chOff x="5412071" y="2047272"/>
                <a:chExt cx="444352" cy="925506"/>
              </a:xfrm>
            </p:grpSpPr>
            <p:sp>
              <p:nvSpPr>
                <p:cNvPr id="13" name="TextBox 12"/>
                <p:cNvSpPr txBox="1"/>
                <p:nvPr/>
              </p:nvSpPr>
              <p:spPr>
                <a:xfrm>
                  <a:off x="5412071" y="2047272"/>
                  <a:ext cx="444352" cy="523220"/>
                </a:xfrm>
                <a:prstGeom prst="rect">
                  <a:avLst/>
                </a:prstGeom>
                <a:noFill/>
              </p:spPr>
              <p:txBody>
                <a:bodyPr wrap="none" rtlCol="0">
                  <a:spAutoFit/>
                </a:bodyPr>
                <a:lstStyle/>
                <a:p>
                  <a:r>
                    <a:rPr lang="en-US" sz="2800" b="1" u="sng" dirty="0">
                      <a:solidFill>
                        <a:srgbClr val="339966"/>
                      </a:solidFill>
                    </a:rPr>
                    <a:t>R</a:t>
                  </a:r>
                </a:p>
              </p:txBody>
            </p:sp>
            <p:sp>
              <p:nvSpPr>
                <p:cNvPr id="14" name="TextBox 13"/>
                <p:cNvSpPr txBox="1"/>
                <p:nvPr/>
              </p:nvSpPr>
              <p:spPr>
                <a:xfrm>
                  <a:off x="5485361" y="2449558"/>
                  <a:ext cx="284052" cy="523220"/>
                </a:xfrm>
                <a:prstGeom prst="rect">
                  <a:avLst/>
                </a:prstGeom>
                <a:noFill/>
              </p:spPr>
              <p:txBody>
                <a:bodyPr wrap="none" rtlCol="0">
                  <a:spAutoFit/>
                </a:bodyPr>
                <a:lstStyle/>
                <a:p>
                  <a:r>
                    <a:rPr lang="en-US" sz="2800" b="1" dirty="0">
                      <a:solidFill>
                        <a:srgbClr val="FF0000"/>
                      </a:solidFill>
                    </a:rPr>
                    <a:t>I</a:t>
                  </a:r>
                </a:p>
              </p:txBody>
            </p:sp>
          </p:grpSp>
          <p:sp>
            <p:nvSpPr>
              <p:cNvPr id="15" name="TextBox 14"/>
              <p:cNvSpPr txBox="1"/>
              <p:nvPr/>
            </p:nvSpPr>
            <p:spPr>
              <a:xfrm>
                <a:off x="1750027" y="2352839"/>
                <a:ext cx="331998" cy="523220"/>
              </a:xfrm>
              <a:prstGeom prst="rect">
                <a:avLst/>
              </a:prstGeom>
              <a:noFill/>
            </p:spPr>
            <p:txBody>
              <a:bodyPr wrap="square" rtlCol="0">
                <a:spAutoFit/>
              </a:bodyPr>
              <a:lstStyle/>
              <a:p>
                <a:r>
                  <a:rPr lang="en-US" sz="2800" b="1" dirty="0">
                    <a:solidFill>
                      <a:schemeClr val="accent1"/>
                    </a:solidFill>
                  </a:rPr>
                  <a:t>V</a:t>
                </a:r>
              </a:p>
            </p:txBody>
          </p:sp>
          <p:sp>
            <p:nvSpPr>
              <p:cNvPr id="16" name="TextBox 15"/>
              <p:cNvSpPr txBox="1"/>
              <p:nvPr/>
            </p:nvSpPr>
            <p:spPr>
              <a:xfrm>
                <a:off x="2207935" y="2365539"/>
                <a:ext cx="319318" cy="369332"/>
              </a:xfrm>
              <a:prstGeom prst="rect">
                <a:avLst/>
              </a:prstGeom>
              <a:noFill/>
            </p:spPr>
            <p:txBody>
              <a:bodyPr wrap="none" rtlCol="0">
                <a:spAutoFit/>
              </a:bodyPr>
              <a:lstStyle/>
              <a:p>
                <a:r>
                  <a:rPr lang="en-US" b="1" dirty="0">
                    <a:solidFill>
                      <a:schemeClr val="accent1"/>
                    </a:solidFill>
                  </a:rPr>
                  <a:t>=</a:t>
                </a:r>
              </a:p>
            </p:txBody>
          </p:sp>
        </p:grpSp>
        <p:sp>
          <p:nvSpPr>
            <p:cNvPr id="6" name="TextBox 5"/>
            <p:cNvSpPr txBox="1"/>
            <p:nvPr/>
          </p:nvSpPr>
          <p:spPr>
            <a:xfrm>
              <a:off x="123689" y="1360575"/>
              <a:ext cx="5446747" cy="369332"/>
            </a:xfrm>
            <a:prstGeom prst="rect">
              <a:avLst/>
            </a:prstGeom>
            <a:noFill/>
          </p:spPr>
          <p:txBody>
            <a:bodyPr wrap="none" rtlCol="0">
              <a:spAutoFit/>
            </a:bodyPr>
            <a:lstStyle/>
            <a:p>
              <a:r>
                <a:rPr lang="en-US" b="1" dirty="0"/>
                <a:t>A good estimate of the current value of an asset</a:t>
              </a:r>
            </a:p>
          </p:txBody>
        </p:sp>
        <p:sp>
          <p:nvSpPr>
            <p:cNvPr id="17" name="TextBox 16"/>
            <p:cNvSpPr txBox="1"/>
            <p:nvPr/>
          </p:nvSpPr>
          <p:spPr>
            <a:xfrm>
              <a:off x="182619" y="2666422"/>
              <a:ext cx="6635150" cy="1846659"/>
            </a:xfrm>
            <a:prstGeom prst="rect">
              <a:avLst/>
            </a:prstGeom>
            <a:noFill/>
          </p:spPr>
          <p:txBody>
            <a:bodyPr wrap="none" rtlCol="0">
              <a:spAutoFit/>
            </a:bodyPr>
            <a:lstStyle/>
            <a:p>
              <a:r>
                <a:rPr lang="en-US" sz="1600" b="1" dirty="0"/>
                <a:t>Where</a:t>
              </a:r>
            </a:p>
            <a:p>
              <a:endParaRPr lang="en-US" sz="1600" b="1" dirty="0"/>
            </a:p>
            <a:p>
              <a:r>
                <a:rPr lang="en-US" sz="1600" b="1" dirty="0">
                  <a:solidFill>
                    <a:schemeClr val="tx2"/>
                  </a:solidFill>
                </a:rPr>
                <a:t>V</a:t>
              </a:r>
              <a:r>
                <a:rPr lang="en-US" sz="1600" b="1" dirty="0"/>
                <a:t> is the current (or present) value of a unit of land</a:t>
              </a:r>
            </a:p>
            <a:p>
              <a:r>
                <a:rPr lang="en-US" sz="1600" b="1" dirty="0">
                  <a:solidFill>
                    <a:srgbClr val="339966"/>
                  </a:solidFill>
                </a:rPr>
                <a:t>R</a:t>
              </a:r>
              <a:r>
                <a:rPr lang="en-US" sz="1600" b="1" dirty="0"/>
                <a:t> is the expected return per unit of land in each future time period</a:t>
              </a:r>
            </a:p>
            <a:p>
              <a:r>
                <a:rPr lang="en-US" sz="1600" b="1" dirty="0">
                  <a:solidFill>
                    <a:srgbClr val="C00000"/>
                  </a:solidFill>
                </a:rPr>
                <a:t>I </a:t>
              </a:r>
              <a:r>
                <a:rPr lang="en-US" sz="1600" b="1" dirty="0"/>
                <a:t>is the discount (or interest) rate</a:t>
              </a:r>
            </a:p>
            <a:p>
              <a:endParaRPr lang="en-US" sz="1600" b="1" dirty="0"/>
            </a:p>
            <a:p>
              <a:endParaRPr lang="en-US" b="1" dirty="0"/>
            </a:p>
          </p:txBody>
        </p:sp>
      </p:grpSp>
      <p:grpSp>
        <p:nvGrpSpPr>
          <p:cNvPr id="21" name="Group 20"/>
          <p:cNvGrpSpPr/>
          <p:nvPr/>
        </p:nvGrpSpPr>
        <p:grpSpPr>
          <a:xfrm>
            <a:off x="352087" y="5772458"/>
            <a:ext cx="8700194" cy="923330"/>
            <a:chOff x="356842" y="4383586"/>
            <a:chExt cx="8700194" cy="923330"/>
          </a:xfrm>
        </p:grpSpPr>
        <p:sp>
          <p:nvSpPr>
            <p:cNvPr id="22" name="TextBox 21"/>
            <p:cNvSpPr txBox="1"/>
            <p:nvPr/>
          </p:nvSpPr>
          <p:spPr>
            <a:xfrm>
              <a:off x="356842" y="4383586"/>
              <a:ext cx="5404043" cy="923330"/>
            </a:xfrm>
            <a:prstGeom prst="rect">
              <a:avLst/>
            </a:prstGeom>
            <a:noFill/>
          </p:spPr>
          <p:txBody>
            <a:bodyPr wrap="none" rtlCol="0">
              <a:spAutoFit/>
            </a:bodyPr>
            <a:lstStyle/>
            <a:p>
              <a:r>
                <a:rPr lang="en-US" b="1" dirty="0"/>
                <a:t>Assume:</a:t>
              </a:r>
            </a:p>
            <a:p>
              <a:r>
                <a:rPr lang="en-US" b="1" dirty="0"/>
                <a:t>	-- </a:t>
              </a:r>
              <a:r>
                <a:rPr lang="en-US" b="1" dirty="0">
                  <a:solidFill>
                    <a:srgbClr val="339966"/>
                  </a:solidFill>
                </a:rPr>
                <a:t>$250 </a:t>
              </a:r>
              <a:r>
                <a:rPr lang="en-US" b="1" dirty="0"/>
                <a:t>annual expected return on land/acre</a:t>
              </a:r>
            </a:p>
            <a:p>
              <a:r>
                <a:rPr lang="en-US" b="1" dirty="0"/>
                <a:t>	-- </a:t>
              </a:r>
              <a:r>
                <a:rPr lang="en-US" b="1" dirty="0">
                  <a:solidFill>
                    <a:srgbClr val="FF0000"/>
                  </a:solidFill>
                </a:rPr>
                <a:t>7% </a:t>
              </a:r>
              <a:r>
                <a:rPr lang="en-US" b="1" dirty="0"/>
                <a:t>interest rate</a:t>
              </a:r>
            </a:p>
          </p:txBody>
        </p:sp>
        <p:sp>
          <p:nvSpPr>
            <p:cNvPr id="23" name="Right Arrow 22"/>
            <p:cNvSpPr/>
            <p:nvPr/>
          </p:nvSpPr>
          <p:spPr>
            <a:xfrm>
              <a:off x="5797530" y="4606773"/>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915231" y="4619481"/>
              <a:ext cx="697627" cy="369332"/>
            </a:xfrm>
            <a:prstGeom prst="rect">
              <a:avLst/>
            </a:prstGeom>
            <a:noFill/>
          </p:spPr>
          <p:txBody>
            <a:bodyPr wrap="none" rtlCol="0">
              <a:spAutoFit/>
            </a:bodyPr>
            <a:lstStyle/>
            <a:p>
              <a:r>
                <a:rPr lang="en-US" b="1" u="sng" dirty="0">
                  <a:solidFill>
                    <a:srgbClr val="339966"/>
                  </a:solidFill>
                </a:rPr>
                <a:t>$250</a:t>
              </a:r>
            </a:p>
          </p:txBody>
        </p:sp>
        <p:sp>
          <p:nvSpPr>
            <p:cNvPr id="25" name="TextBox 24"/>
            <p:cNvSpPr txBox="1"/>
            <p:nvPr/>
          </p:nvSpPr>
          <p:spPr>
            <a:xfrm>
              <a:off x="6988521" y="4886684"/>
              <a:ext cx="505267" cy="369332"/>
            </a:xfrm>
            <a:prstGeom prst="rect">
              <a:avLst/>
            </a:prstGeom>
            <a:noFill/>
          </p:spPr>
          <p:txBody>
            <a:bodyPr wrap="none" rtlCol="0">
              <a:spAutoFit/>
            </a:bodyPr>
            <a:lstStyle/>
            <a:p>
              <a:r>
                <a:rPr lang="en-US" b="1" dirty="0">
                  <a:solidFill>
                    <a:srgbClr val="FF0000"/>
                  </a:solidFill>
                </a:rPr>
                <a:t>.07</a:t>
              </a:r>
            </a:p>
          </p:txBody>
        </p:sp>
        <p:sp>
          <p:nvSpPr>
            <p:cNvPr id="26" name="TextBox 25"/>
            <p:cNvSpPr txBox="1"/>
            <p:nvPr/>
          </p:nvSpPr>
          <p:spPr>
            <a:xfrm>
              <a:off x="7493788" y="4670976"/>
              <a:ext cx="1563248" cy="369332"/>
            </a:xfrm>
            <a:prstGeom prst="rect">
              <a:avLst/>
            </a:prstGeom>
            <a:noFill/>
          </p:spPr>
          <p:txBody>
            <a:bodyPr wrap="none" rtlCol="0">
              <a:spAutoFit/>
            </a:bodyPr>
            <a:lstStyle/>
            <a:p>
              <a:r>
                <a:rPr lang="en-US" b="1" dirty="0">
                  <a:solidFill>
                    <a:schemeClr val="accent1"/>
                  </a:solidFill>
                </a:rPr>
                <a:t>= $3571/acre</a:t>
              </a:r>
            </a:p>
          </p:txBody>
        </p:sp>
      </p:grpSp>
      <p:pic>
        <p:nvPicPr>
          <p:cNvPr id="3" name="Picture 2">
            <a:extLst>
              <a:ext uri="{FF2B5EF4-FFF2-40B4-BE49-F238E27FC236}">
                <a16:creationId xmlns:a16="http://schemas.microsoft.com/office/drawing/2014/main" xmlns="" id="{089549E0-9153-96F6-F483-510648E6C315}"/>
              </a:ext>
            </a:extLst>
          </p:cNvPr>
          <p:cNvPicPr>
            <a:picLocks noChangeAspect="1"/>
          </p:cNvPicPr>
          <p:nvPr/>
        </p:nvPicPr>
        <p:blipFill>
          <a:blip r:embed="rId2"/>
          <a:stretch>
            <a:fillRect/>
          </a:stretch>
        </p:blipFill>
        <p:spPr>
          <a:xfrm>
            <a:off x="7392152" y="1658884"/>
            <a:ext cx="3790811" cy="2706639"/>
          </a:xfrm>
          <a:prstGeom prst="rect">
            <a:avLst/>
          </a:prstGeom>
        </p:spPr>
      </p:pic>
    </p:spTree>
    <p:extLst>
      <p:ext uri="{BB962C8B-B14F-4D97-AF65-F5344CB8AC3E}">
        <p14:creationId xmlns:p14="http://schemas.microsoft.com/office/powerpoint/2010/main" val="263532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795684033"/>
              </p:ext>
            </p:extLst>
          </p:nvPr>
        </p:nvGraphicFramePr>
        <p:xfrm>
          <a:off x="573879" y="1587450"/>
          <a:ext cx="11044239" cy="475365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 y="233083"/>
            <a:ext cx="12192002"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a:t>KY “Average” Land Values vs </a:t>
            </a:r>
          </a:p>
          <a:p>
            <a:pPr algn="ctr"/>
            <a:r>
              <a:rPr lang="en-US" altLang="en-US" sz="3200" b="1" dirty="0"/>
              <a:t>Interest Rates (10 Year Treasury)</a:t>
            </a:r>
            <a:endParaRPr lang="en-US" sz="3200" dirty="0"/>
          </a:p>
        </p:txBody>
      </p:sp>
      <p:sp>
        <p:nvSpPr>
          <p:cNvPr id="4" name="Text Box 6"/>
          <p:cNvSpPr txBox="1">
            <a:spLocks noChangeArrowheads="1"/>
          </p:cNvSpPr>
          <p:nvPr/>
        </p:nvSpPr>
        <p:spPr bwMode="auto">
          <a:xfrm>
            <a:off x="415412" y="6414145"/>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solidFill>
                  <a:srgbClr val="000000"/>
                </a:solidFill>
              </a:rPr>
              <a:t>Source:  ERS/USDA</a:t>
            </a:r>
          </a:p>
        </p:txBody>
      </p:sp>
    </p:spTree>
    <p:extLst>
      <p:ext uri="{BB962C8B-B14F-4D97-AF65-F5344CB8AC3E}">
        <p14:creationId xmlns:p14="http://schemas.microsoft.com/office/powerpoint/2010/main" val="352187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696254084"/>
              </p:ext>
            </p:extLst>
          </p:nvPr>
        </p:nvGraphicFramePr>
        <p:xfrm>
          <a:off x="485390" y="1516566"/>
          <a:ext cx="10688132" cy="495727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52398" y="385483"/>
            <a:ext cx="12192002"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a:t>Annual Percentage Change in KY Land Values vs Inflation</a:t>
            </a:r>
            <a:endParaRPr lang="en-US" sz="3200" dirty="0"/>
          </a:p>
        </p:txBody>
      </p:sp>
      <p:sp>
        <p:nvSpPr>
          <p:cNvPr id="5" name="TextBox 4"/>
          <p:cNvSpPr txBox="1"/>
          <p:nvPr/>
        </p:nvSpPr>
        <p:spPr>
          <a:xfrm>
            <a:off x="1638096" y="1967275"/>
            <a:ext cx="4821698" cy="323165"/>
          </a:xfrm>
          <a:prstGeom prst="rect">
            <a:avLst/>
          </a:prstGeom>
          <a:solidFill>
            <a:srgbClr val="FFFF00"/>
          </a:solidFill>
          <a:ln>
            <a:solidFill>
              <a:srgbClr val="0033A0"/>
            </a:solidFill>
          </a:ln>
        </p:spPr>
        <p:txBody>
          <a:bodyPr wrap="square" rtlCol="0">
            <a:spAutoFit/>
          </a:bodyPr>
          <a:lstStyle/>
          <a:p>
            <a:r>
              <a:rPr lang="en-US" sz="1500" b="1" dirty="0">
                <a:solidFill>
                  <a:srgbClr val="00B050"/>
                </a:solidFill>
              </a:rPr>
              <a:t>Average Annual Change in Land Values (+4.6%)</a:t>
            </a:r>
          </a:p>
        </p:txBody>
      </p:sp>
      <p:sp>
        <p:nvSpPr>
          <p:cNvPr id="7" name="TextBox 6"/>
          <p:cNvSpPr txBox="1"/>
          <p:nvPr/>
        </p:nvSpPr>
        <p:spPr>
          <a:xfrm>
            <a:off x="7450906" y="1967274"/>
            <a:ext cx="3504176" cy="323165"/>
          </a:xfrm>
          <a:prstGeom prst="rect">
            <a:avLst/>
          </a:prstGeom>
          <a:solidFill>
            <a:srgbClr val="FFFF00"/>
          </a:solidFill>
          <a:ln>
            <a:solidFill>
              <a:srgbClr val="0033A0"/>
            </a:solidFill>
          </a:ln>
        </p:spPr>
        <p:txBody>
          <a:bodyPr wrap="square" rtlCol="0">
            <a:spAutoFit/>
          </a:bodyPr>
          <a:lstStyle/>
          <a:p>
            <a:r>
              <a:rPr lang="en-US" sz="1500" b="1" dirty="0">
                <a:solidFill>
                  <a:srgbClr val="C00000"/>
                </a:solidFill>
              </a:rPr>
              <a:t>Average Change in Inflation (+2.8%)</a:t>
            </a:r>
          </a:p>
        </p:txBody>
      </p:sp>
      <p:sp>
        <p:nvSpPr>
          <p:cNvPr id="8" name="Text Box 6"/>
          <p:cNvSpPr txBox="1">
            <a:spLocks noChangeArrowheads="1"/>
          </p:cNvSpPr>
          <p:nvPr/>
        </p:nvSpPr>
        <p:spPr bwMode="auto">
          <a:xfrm>
            <a:off x="415412" y="6414145"/>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solidFill>
                  <a:srgbClr val="000000"/>
                </a:solidFill>
              </a:rPr>
              <a:t>Source:  ERS/USDA</a:t>
            </a:r>
          </a:p>
        </p:txBody>
      </p:sp>
    </p:spTree>
    <p:extLst>
      <p:ext uri="{BB962C8B-B14F-4D97-AF65-F5344CB8AC3E}">
        <p14:creationId xmlns:p14="http://schemas.microsoft.com/office/powerpoint/2010/main" val="50883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 y="233084"/>
            <a:ext cx="12192001" cy="824536"/>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4" name="Text Box 13"/>
          <p:cNvSpPr txBox="1">
            <a:spLocks noChangeArrowheads="1"/>
          </p:cNvSpPr>
          <p:nvPr/>
        </p:nvSpPr>
        <p:spPr bwMode="auto">
          <a:xfrm>
            <a:off x="3400948" y="1594627"/>
            <a:ext cx="184731"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a:lnSpc>
                <a:spcPct val="100000"/>
              </a:lnSpc>
              <a:spcBef>
                <a:spcPct val="0"/>
              </a:spcBef>
              <a:buNone/>
              <a:defRPr/>
            </a:pPr>
            <a:endParaRPr lang="en-US" altLang="en-US" sz="3200">
              <a:solidFill>
                <a:srgbClr val="000000"/>
              </a:solidFill>
              <a:latin typeface="Arial" panose="020B0604020202020204" pitchFamily="34" charset="0"/>
            </a:endParaRPr>
          </a:p>
        </p:txBody>
      </p:sp>
      <p:sp>
        <p:nvSpPr>
          <p:cNvPr id="5" name="Text Box 10"/>
          <p:cNvSpPr txBox="1">
            <a:spLocks noChangeArrowheads="1"/>
          </p:cNvSpPr>
          <p:nvPr/>
        </p:nvSpPr>
        <p:spPr bwMode="auto">
          <a:xfrm>
            <a:off x="2105548" y="1289821"/>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189">
              <a:defRPr/>
            </a:pPr>
            <a:endParaRPr lang="en-US" altLang="en-US" kern="0" dirty="0">
              <a:solidFill>
                <a:srgbClr val="000000"/>
              </a:solidFill>
              <a:latin typeface="Arial" charset="0"/>
            </a:endParaRPr>
          </a:p>
        </p:txBody>
      </p:sp>
      <p:sp>
        <p:nvSpPr>
          <p:cNvPr id="15" name="Title 2"/>
          <p:cNvSpPr txBox="1">
            <a:spLocks/>
          </p:cNvSpPr>
          <p:nvPr/>
        </p:nvSpPr>
        <p:spPr>
          <a:xfrm>
            <a:off x="496111" y="311585"/>
            <a:ext cx="11695889" cy="576168"/>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dirty="0"/>
              <a:t>From An Economist’s Perspective ….What is Inflation?</a:t>
            </a:r>
          </a:p>
        </p:txBody>
      </p:sp>
      <p:sp>
        <p:nvSpPr>
          <p:cNvPr id="2" name="Rectangle 1"/>
          <p:cNvSpPr/>
          <p:nvPr/>
        </p:nvSpPr>
        <p:spPr>
          <a:xfrm>
            <a:off x="-75389" y="1887014"/>
            <a:ext cx="7837398" cy="3539430"/>
          </a:xfrm>
          <a:prstGeom prst="rect">
            <a:avLst/>
          </a:prstGeom>
        </p:spPr>
        <p:txBody>
          <a:bodyPr wrap="square">
            <a:spAutoFit/>
          </a:bodyPr>
          <a:lstStyle/>
          <a:p>
            <a:pPr marL="914400" lvl="1" indent="-457200">
              <a:buFont typeface="Arial" panose="020B0604020202020204" pitchFamily="34" charset="0"/>
              <a:buChar char="•"/>
            </a:pPr>
            <a:r>
              <a:rPr lang="en-US" sz="3200" b="1" dirty="0">
                <a:solidFill>
                  <a:srgbClr val="111111"/>
                </a:solidFill>
              </a:rPr>
              <a:t>a general rise in prices for a selected basket of goods and services</a:t>
            </a:r>
          </a:p>
          <a:p>
            <a:pPr lvl="1"/>
            <a:endParaRPr lang="en-US" sz="3200" b="1" dirty="0">
              <a:solidFill>
                <a:srgbClr val="111111"/>
              </a:solidFill>
            </a:endParaRPr>
          </a:p>
          <a:p>
            <a:pPr marL="914400" lvl="1" indent="-457200">
              <a:buFont typeface="Arial" panose="020B0604020202020204" pitchFamily="34" charset="0"/>
              <a:buChar char="•"/>
            </a:pPr>
            <a:r>
              <a:rPr lang="en-US" sz="3200" b="1" dirty="0">
                <a:solidFill>
                  <a:srgbClr val="111111"/>
                </a:solidFill>
              </a:rPr>
              <a:t>too much demand chasing too few goods and services</a:t>
            </a:r>
          </a:p>
          <a:p>
            <a:pPr lvl="1"/>
            <a:endParaRPr lang="en-US" sz="3200" b="1" dirty="0">
              <a:solidFill>
                <a:srgbClr val="111111"/>
              </a:solidFill>
            </a:endParaRPr>
          </a:p>
        </p:txBody>
      </p:sp>
      <p:pic>
        <p:nvPicPr>
          <p:cNvPr id="3" name="Picture 2"/>
          <p:cNvPicPr>
            <a:picLocks noChangeAspect="1"/>
          </p:cNvPicPr>
          <p:nvPr/>
        </p:nvPicPr>
        <p:blipFill>
          <a:blip r:embed="rId2"/>
          <a:stretch>
            <a:fillRect/>
          </a:stretch>
        </p:blipFill>
        <p:spPr>
          <a:xfrm>
            <a:off x="8462941" y="1851720"/>
            <a:ext cx="3208905" cy="1805009"/>
          </a:xfrm>
          <a:prstGeom prst="rect">
            <a:avLst/>
          </a:prstGeom>
        </p:spPr>
      </p:pic>
    </p:spTree>
    <p:extLst>
      <p:ext uri="{BB962C8B-B14F-4D97-AF65-F5344CB8AC3E}">
        <p14:creationId xmlns:p14="http://schemas.microsoft.com/office/powerpoint/2010/main" val="106152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261185186"/>
              </p:ext>
            </p:extLst>
          </p:nvPr>
        </p:nvGraphicFramePr>
        <p:xfrm>
          <a:off x="573879" y="1587450"/>
          <a:ext cx="11044239" cy="475365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 y="233083"/>
            <a:ext cx="12192002"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a:t>KY “Average” Land Values Adjusted for Inflation</a:t>
            </a:r>
          </a:p>
          <a:p>
            <a:pPr algn="ctr"/>
            <a:r>
              <a:rPr lang="en-US" sz="3200" b="1" dirty="0"/>
              <a:t>(Measured in 2021 Dollars)</a:t>
            </a:r>
            <a:endParaRPr lang="en-US" sz="3200" dirty="0"/>
          </a:p>
        </p:txBody>
      </p:sp>
      <p:sp>
        <p:nvSpPr>
          <p:cNvPr id="4" name="Text Box 6"/>
          <p:cNvSpPr txBox="1">
            <a:spLocks noChangeArrowheads="1"/>
          </p:cNvSpPr>
          <p:nvPr/>
        </p:nvSpPr>
        <p:spPr bwMode="auto">
          <a:xfrm>
            <a:off x="415412" y="6414145"/>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solidFill>
                  <a:srgbClr val="000000"/>
                </a:solidFill>
              </a:rPr>
              <a:t>Source:  ERS/USDA</a:t>
            </a:r>
          </a:p>
        </p:txBody>
      </p:sp>
    </p:spTree>
    <p:extLst>
      <p:ext uri="{BB962C8B-B14F-4D97-AF65-F5344CB8AC3E}">
        <p14:creationId xmlns:p14="http://schemas.microsoft.com/office/powerpoint/2010/main" val="4245942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33083"/>
            <a:ext cx="9099757"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b="1" dirty="0"/>
              <a:t>How Does Inflation Impact Exchange Rates?</a:t>
            </a:r>
            <a:endParaRPr lang="en-US" sz="3200" dirty="0"/>
          </a:p>
        </p:txBody>
      </p:sp>
      <p:sp>
        <p:nvSpPr>
          <p:cNvPr id="2" name="Rectangle 1"/>
          <p:cNvSpPr/>
          <p:nvPr/>
        </p:nvSpPr>
        <p:spPr>
          <a:xfrm>
            <a:off x="1318567" y="4131780"/>
            <a:ext cx="10038735" cy="430887"/>
          </a:xfrm>
          <a:prstGeom prst="rect">
            <a:avLst/>
          </a:prstGeom>
          <a:solidFill>
            <a:schemeClr val="bg1">
              <a:lumMod val="95000"/>
            </a:schemeClr>
          </a:solidFill>
        </p:spPr>
        <p:txBody>
          <a:bodyPr wrap="square">
            <a:spAutoFit/>
          </a:bodyPr>
          <a:lstStyle/>
          <a:p>
            <a:r>
              <a:rPr lang="en-US" sz="2200" b="1" dirty="0"/>
              <a:t>Increases the demand for U.S. dollar denominated financial assets</a:t>
            </a:r>
          </a:p>
        </p:txBody>
      </p:sp>
      <p:pic>
        <p:nvPicPr>
          <p:cNvPr id="1026" name="Picture 2" descr="Rising Interest Rates and the Effect on Real Estate - Destination Mau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091" y="1533411"/>
            <a:ext cx="2079522" cy="13863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ising Dollar Illustration 28072795 - Megapix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3188" y="4661137"/>
            <a:ext cx="2093148" cy="16483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2947" y="59309"/>
            <a:ext cx="2285240" cy="119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9730211" y="5340354"/>
            <a:ext cx="2584692" cy="1585477"/>
          </a:xfrm>
          <a:prstGeom prst="rect">
            <a:avLst/>
          </a:prstGeom>
        </p:spPr>
      </p:pic>
      <p:sp>
        <p:nvSpPr>
          <p:cNvPr id="8" name="Rectangle 7"/>
          <p:cNvSpPr/>
          <p:nvPr/>
        </p:nvSpPr>
        <p:spPr>
          <a:xfrm>
            <a:off x="707163" y="1623849"/>
            <a:ext cx="4507535" cy="830997"/>
          </a:xfrm>
          <a:prstGeom prst="rect">
            <a:avLst/>
          </a:prstGeom>
          <a:solidFill>
            <a:srgbClr val="FFFF00"/>
          </a:solidFill>
        </p:spPr>
        <p:txBody>
          <a:bodyPr wrap="square">
            <a:spAutoFit/>
          </a:bodyPr>
          <a:lstStyle/>
          <a:p>
            <a:pPr algn="ctr"/>
            <a:r>
              <a:rPr lang="en-US" sz="2400" b="1" dirty="0"/>
              <a:t>Sustained and “Unacceptable Levels” of Inflation</a:t>
            </a:r>
          </a:p>
        </p:txBody>
      </p:sp>
      <p:sp>
        <p:nvSpPr>
          <p:cNvPr id="9" name="Rectangle 8"/>
          <p:cNvSpPr/>
          <p:nvPr/>
        </p:nvSpPr>
        <p:spPr>
          <a:xfrm>
            <a:off x="8014635" y="3049988"/>
            <a:ext cx="3696625" cy="707886"/>
          </a:xfrm>
          <a:prstGeom prst="rect">
            <a:avLst/>
          </a:prstGeom>
          <a:solidFill>
            <a:schemeClr val="bg1">
              <a:lumMod val="95000"/>
            </a:schemeClr>
          </a:solidFill>
        </p:spPr>
        <p:txBody>
          <a:bodyPr wrap="square">
            <a:spAutoFit/>
          </a:bodyPr>
          <a:lstStyle/>
          <a:p>
            <a:pPr algn="ctr"/>
            <a:r>
              <a:rPr lang="en-US" sz="2000" b="1" dirty="0"/>
              <a:t>Action by the Fed to </a:t>
            </a:r>
          </a:p>
          <a:p>
            <a:pPr algn="ctr"/>
            <a:r>
              <a:rPr lang="en-US" sz="2000" b="1" dirty="0"/>
              <a:t> raise U.S. interest rates</a:t>
            </a:r>
          </a:p>
        </p:txBody>
      </p:sp>
      <p:sp>
        <p:nvSpPr>
          <p:cNvPr id="3" name="Right Arrow 2"/>
          <p:cNvSpPr/>
          <p:nvPr/>
        </p:nvSpPr>
        <p:spPr>
          <a:xfrm>
            <a:off x="6000584" y="1898728"/>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85227" y="4041064"/>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18567" y="4970248"/>
            <a:ext cx="5996633" cy="1107996"/>
          </a:xfrm>
          <a:prstGeom prst="rect">
            <a:avLst/>
          </a:prstGeom>
          <a:solidFill>
            <a:schemeClr val="bg1">
              <a:lumMod val="95000"/>
            </a:schemeClr>
          </a:solidFill>
        </p:spPr>
        <p:txBody>
          <a:bodyPr wrap="square">
            <a:spAutoFit/>
          </a:bodyPr>
          <a:lstStyle/>
          <a:p>
            <a:r>
              <a:rPr lang="en-US" sz="2200" b="1" dirty="0"/>
              <a:t>Increase in the value of the U.S. dollar …. </a:t>
            </a:r>
          </a:p>
          <a:p>
            <a:r>
              <a:rPr lang="en-US" sz="2200" b="1" dirty="0"/>
              <a:t>reducing the demand for U.S./KY Ag exports</a:t>
            </a:r>
          </a:p>
        </p:txBody>
      </p:sp>
      <p:sp>
        <p:nvSpPr>
          <p:cNvPr id="14" name="Right Arrow 13"/>
          <p:cNvSpPr/>
          <p:nvPr/>
        </p:nvSpPr>
        <p:spPr>
          <a:xfrm>
            <a:off x="100117" y="4970248"/>
            <a:ext cx="978408" cy="4743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51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 grpId="0" animBg="1"/>
      <p:bldP spid="11" grpId="0" animBg="1"/>
      <p:bldP spid="1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9557" y="306979"/>
            <a:ext cx="10954966" cy="576168"/>
          </a:xfrm>
        </p:spPr>
        <p:txBody>
          <a:bodyPr/>
          <a:lstStyle/>
          <a:p>
            <a:r>
              <a:rPr lang="en-US" altLang="en-US" dirty="0">
                <a:solidFill>
                  <a:prstClr val="white"/>
                </a:solidFill>
                <a:latin typeface="Arial" panose="020B0604020202020204" pitchFamily="34" charset="0"/>
                <a:cs typeface="Arial" panose="020B0604020202020204" pitchFamily="34" charset="0"/>
              </a:rPr>
              <a:t/>
            </a:r>
            <a:br>
              <a:rPr lang="en-US" altLang="en-US" dirty="0">
                <a:solidFill>
                  <a:prstClr val="white"/>
                </a:solidFill>
                <a:latin typeface="Arial" panose="020B0604020202020204" pitchFamily="34" charset="0"/>
                <a:cs typeface="Arial" panose="020B0604020202020204" pitchFamily="34" charset="0"/>
              </a:rPr>
            </a:br>
            <a:r>
              <a:rPr lang="en-US" altLang="en-US" dirty="0">
                <a:solidFill>
                  <a:prstClr val="white"/>
                </a:solidFill>
                <a:latin typeface="Arial" panose="020B0604020202020204" pitchFamily="34" charset="0"/>
                <a:cs typeface="Arial" panose="020B0604020202020204" pitchFamily="34" charset="0"/>
              </a:rPr>
              <a:t>U.S. Ag Exports vs U.S. Trade Weighted Exchange Rate</a:t>
            </a:r>
            <a:endParaRPr lang="en-US" dirty="0"/>
          </a:p>
        </p:txBody>
      </p:sp>
      <p:sp>
        <p:nvSpPr>
          <p:cNvPr id="4" name="Text Box 13"/>
          <p:cNvSpPr txBox="1">
            <a:spLocks noChangeArrowheads="1"/>
          </p:cNvSpPr>
          <p:nvPr/>
        </p:nvSpPr>
        <p:spPr bwMode="auto">
          <a:xfrm>
            <a:off x="4348435" y="1604687"/>
            <a:ext cx="202881"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200">
              <a:solidFill>
                <a:srgbClr val="000000"/>
              </a:solidFill>
              <a:latin typeface="Arial" panose="020B0604020202020204" pitchFamily="34" charset="0"/>
            </a:endParaRPr>
          </a:p>
        </p:txBody>
      </p:sp>
      <p:sp>
        <p:nvSpPr>
          <p:cNvPr id="5" name="Text Box 10"/>
          <p:cNvSpPr txBox="1">
            <a:spLocks noChangeArrowheads="1"/>
          </p:cNvSpPr>
          <p:nvPr/>
        </p:nvSpPr>
        <p:spPr bwMode="auto">
          <a:xfrm>
            <a:off x="3053035" y="1299882"/>
            <a:ext cx="20288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endParaRPr lang="en-US" altLang="en-US" kern="0" dirty="0">
              <a:solidFill>
                <a:srgbClr val="000000"/>
              </a:solidFill>
              <a:latin typeface="Arial" charset="0"/>
            </a:endParaRPr>
          </a:p>
        </p:txBody>
      </p:sp>
      <p:graphicFrame>
        <p:nvGraphicFramePr>
          <p:cNvPr id="6" name="Object 3"/>
          <p:cNvGraphicFramePr>
            <a:graphicFrameLocks noChangeAspect="1"/>
          </p:cNvGraphicFramePr>
          <p:nvPr>
            <p:extLst>
              <p:ext uri="{D42A27DB-BD31-4B8C-83A1-F6EECF244321}">
                <p14:modId xmlns:p14="http://schemas.microsoft.com/office/powerpoint/2010/main" val="3009702954"/>
              </p:ext>
            </p:extLst>
          </p:nvPr>
        </p:nvGraphicFramePr>
        <p:xfrm>
          <a:off x="371027" y="1299882"/>
          <a:ext cx="11655038" cy="504079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3"/>
          <p:cNvSpPr txBox="1">
            <a:spLocks noChangeArrowheads="1"/>
          </p:cNvSpPr>
          <p:nvPr/>
        </p:nvSpPr>
        <p:spPr bwMode="auto">
          <a:xfrm>
            <a:off x="4348435" y="1604687"/>
            <a:ext cx="202881"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3200">
              <a:latin typeface="Arial" panose="020B0604020202020204" pitchFamily="34" charset="0"/>
            </a:endParaRPr>
          </a:p>
        </p:txBody>
      </p:sp>
      <p:sp>
        <p:nvSpPr>
          <p:cNvPr id="8" name="Text Box 7"/>
          <p:cNvSpPr txBox="1">
            <a:spLocks noChangeArrowheads="1"/>
          </p:cNvSpPr>
          <p:nvPr/>
        </p:nvSpPr>
        <p:spPr bwMode="auto">
          <a:xfrm>
            <a:off x="253728" y="6384704"/>
            <a:ext cx="2900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None/>
            </a:pPr>
            <a:r>
              <a:rPr lang="en-US" altLang="en-US" sz="1600" b="1" dirty="0">
                <a:solidFill>
                  <a:srgbClr val="000000"/>
                </a:solidFill>
                <a:latin typeface="Arial"/>
                <a:cs typeface="Arial"/>
              </a:rPr>
              <a:t>Source</a:t>
            </a:r>
            <a:r>
              <a:rPr lang="en-US" altLang="en-US" sz="1600" b="1" dirty="0">
                <a:solidFill>
                  <a:srgbClr val="000000"/>
                </a:solidFill>
                <a:latin typeface="Times New Roman"/>
                <a:cs typeface="Times New Roman"/>
              </a:rPr>
              <a:t>:  </a:t>
            </a:r>
            <a:r>
              <a:rPr lang="en-US" altLang="en-US" sz="1600" b="1" dirty="0">
                <a:solidFill>
                  <a:srgbClr val="000000"/>
                </a:solidFill>
                <a:latin typeface="Arial"/>
                <a:cs typeface="Arial"/>
              </a:rPr>
              <a:t>FAS/USDA</a:t>
            </a:r>
          </a:p>
        </p:txBody>
      </p:sp>
      <p:sp>
        <p:nvSpPr>
          <p:cNvPr id="9" name="Text Box 8"/>
          <p:cNvSpPr txBox="1">
            <a:spLocks noChangeArrowheads="1"/>
          </p:cNvSpPr>
          <p:nvPr/>
        </p:nvSpPr>
        <p:spPr bwMode="auto">
          <a:xfrm>
            <a:off x="4348435" y="1757087"/>
            <a:ext cx="202881"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3200">
              <a:solidFill>
                <a:srgbClr val="000000"/>
              </a:solidFill>
              <a:latin typeface="Arial" panose="020B0604020202020204" pitchFamily="34" charset="0"/>
            </a:endParaRPr>
          </a:p>
        </p:txBody>
      </p:sp>
    </p:spTree>
    <p:extLst>
      <p:ext uri="{BB962C8B-B14F-4D97-AF65-F5344CB8AC3E}">
        <p14:creationId xmlns:p14="http://schemas.microsoft.com/office/powerpoint/2010/main" val="2698297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 y="233083"/>
            <a:ext cx="9153730"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a:spLocks noGrp="1"/>
          </p:cNvSpPr>
          <p:nvPr>
            <p:ph type="title"/>
          </p:nvPr>
        </p:nvSpPr>
        <p:spPr>
          <a:xfrm>
            <a:off x="173182" y="165060"/>
            <a:ext cx="9310254" cy="978729"/>
          </a:xfrm>
        </p:spPr>
        <p:txBody>
          <a:bodyPr/>
          <a:lstStyle/>
          <a:p>
            <a:r>
              <a:rPr lang="en-US" dirty="0">
                <a:solidFill>
                  <a:schemeClr val="bg1"/>
                </a:solidFill>
              </a:rPr>
              <a:t>Observations of the Impact on Inflation on the 2022 Kentucky Farm Economy?</a:t>
            </a:r>
          </a:p>
        </p:txBody>
      </p:sp>
      <p:grpSp>
        <p:nvGrpSpPr>
          <p:cNvPr id="2" name="Group 1"/>
          <p:cNvGrpSpPr/>
          <p:nvPr/>
        </p:nvGrpSpPr>
        <p:grpSpPr>
          <a:xfrm>
            <a:off x="273738" y="1372269"/>
            <a:ext cx="11564285" cy="5335689"/>
            <a:chOff x="1431757" y="1372270"/>
            <a:chExt cx="9290603" cy="4286626"/>
          </a:xfrm>
        </p:grpSpPr>
        <p:sp>
          <p:nvSpPr>
            <p:cNvPr id="4" name="Text Box 13"/>
            <p:cNvSpPr txBox="1">
              <a:spLocks noChangeArrowheads="1"/>
            </p:cNvSpPr>
            <p:nvPr/>
          </p:nvSpPr>
          <p:spPr bwMode="auto">
            <a:xfrm>
              <a:off x="3930487" y="1692281"/>
              <a:ext cx="184731"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 Box 8"/>
            <p:cNvSpPr txBox="1">
              <a:spLocks noChangeArrowheads="1"/>
            </p:cNvSpPr>
            <p:nvPr/>
          </p:nvSpPr>
          <p:spPr bwMode="auto">
            <a:xfrm>
              <a:off x="3930487" y="1844681"/>
              <a:ext cx="184731"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6" name="Picture 2" descr="esm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051992" y="3657601"/>
              <a:ext cx="4224955" cy="2001295"/>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9" descr="https://sp.yimg.com/xj/th?id=OIP.M28bb191fe1e5492f68ca9b82dda481c2H0&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57" y="1382714"/>
              <a:ext cx="1441451"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s://sp.yimg.com/xj/th?id=OIP.M04a91f01988b3fabaecaabfa65c963f1o0&amp;pid=15.1&amp;P=0&amp;w=274&amp;h=183"/>
            <p:cNvPicPr>
              <a:picLocks noChangeAspect="1" noChangeArrowheads="1"/>
            </p:cNvPicPr>
            <p:nvPr/>
          </p:nvPicPr>
          <p:blipFill rotWithShape="1">
            <a:blip r:embed="rId4">
              <a:extLst>
                <a:ext uri="{28A0092B-C50C-407E-A947-70E740481C1C}">
                  <a14:useLocalDpi xmlns:a14="http://schemas.microsoft.com/office/drawing/2010/main" val="0"/>
                </a:ext>
              </a:extLst>
            </a:blip>
            <a:srcRect r="11865"/>
            <a:stretch/>
          </p:blipFill>
          <p:spPr bwMode="auto">
            <a:xfrm>
              <a:off x="8400990" y="3787350"/>
              <a:ext cx="2321370" cy="176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http://www.evansorchard.com/images/market-bld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511" y="3787350"/>
              <a:ext cx="2346915" cy="176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LexHorseFar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0895" y="1372270"/>
              <a:ext cx="4081706" cy="22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broiler_hou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2523" y="1382339"/>
              <a:ext cx="3411669" cy="2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0570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33083"/>
            <a:ext cx="12192002"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UK Ag Econ Dept Estimates From Dec 2021</a:t>
            </a:r>
          </a:p>
        </p:txBody>
      </p:sp>
      <p:pic>
        <p:nvPicPr>
          <p:cNvPr id="5" name="Picture 4">
            <a:extLst>
              <a:ext uri="{FF2B5EF4-FFF2-40B4-BE49-F238E27FC236}">
                <a16:creationId xmlns:a16="http://schemas.microsoft.com/office/drawing/2014/main" xmlns="" id="{FC3C2BDB-7EAE-9E6D-61B8-CBF2FE9E7215}"/>
              </a:ext>
            </a:extLst>
          </p:cNvPr>
          <p:cNvPicPr>
            <a:picLocks noChangeAspect="1"/>
          </p:cNvPicPr>
          <p:nvPr/>
        </p:nvPicPr>
        <p:blipFill>
          <a:blip r:embed="rId2"/>
          <a:stretch>
            <a:fillRect/>
          </a:stretch>
        </p:blipFill>
        <p:spPr>
          <a:xfrm>
            <a:off x="6264950" y="1739791"/>
            <a:ext cx="5822989" cy="3736778"/>
          </a:xfrm>
          <a:prstGeom prst="rect">
            <a:avLst/>
          </a:prstGeom>
          <a:ln>
            <a:solidFill>
              <a:schemeClr val="accent1"/>
            </a:solidFill>
          </a:ln>
        </p:spPr>
      </p:pic>
      <p:pic>
        <p:nvPicPr>
          <p:cNvPr id="4" name="Picture 3">
            <a:extLst>
              <a:ext uri="{FF2B5EF4-FFF2-40B4-BE49-F238E27FC236}">
                <a16:creationId xmlns:a16="http://schemas.microsoft.com/office/drawing/2014/main" xmlns="" id="{000272DD-6F48-C633-1F9B-209F6FD0962B}"/>
              </a:ext>
            </a:extLst>
          </p:cNvPr>
          <p:cNvPicPr>
            <a:picLocks noChangeAspect="1"/>
          </p:cNvPicPr>
          <p:nvPr/>
        </p:nvPicPr>
        <p:blipFill>
          <a:blip r:embed="rId3"/>
          <a:stretch>
            <a:fillRect/>
          </a:stretch>
        </p:blipFill>
        <p:spPr>
          <a:xfrm>
            <a:off x="0" y="1739791"/>
            <a:ext cx="6096528" cy="3736778"/>
          </a:xfrm>
          <a:prstGeom prst="rect">
            <a:avLst/>
          </a:prstGeom>
          <a:ln>
            <a:solidFill>
              <a:schemeClr val="accent1"/>
            </a:solidFill>
          </a:ln>
        </p:spPr>
      </p:pic>
    </p:spTree>
    <p:extLst>
      <p:ext uri="{BB962C8B-B14F-4D97-AF65-F5344CB8AC3E}">
        <p14:creationId xmlns:p14="http://schemas.microsoft.com/office/powerpoint/2010/main" val="261416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33083"/>
            <a:ext cx="12192002"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KY Grain Profitability</a:t>
            </a:r>
          </a:p>
          <a:p>
            <a:pPr algn="ctr"/>
            <a:r>
              <a:rPr lang="en-US" sz="3200" b="1" dirty="0"/>
              <a:t>2022 vs 2020</a:t>
            </a:r>
          </a:p>
        </p:txBody>
      </p:sp>
      <p:pic>
        <p:nvPicPr>
          <p:cNvPr id="2" name="Picture 1">
            <a:extLst>
              <a:ext uri="{FF2B5EF4-FFF2-40B4-BE49-F238E27FC236}">
                <a16:creationId xmlns:a16="http://schemas.microsoft.com/office/drawing/2014/main" xmlns="" id="{C87411C7-1E98-D9D3-82F5-53E6D7D8761E}"/>
              </a:ext>
            </a:extLst>
          </p:cNvPr>
          <p:cNvPicPr>
            <a:picLocks noChangeAspect="1"/>
          </p:cNvPicPr>
          <p:nvPr/>
        </p:nvPicPr>
        <p:blipFill>
          <a:blip r:embed="rId2"/>
          <a:stretch>
            <a:fillRect/>
          </a:stretch>
        </p:blipFill>
        <p:spPr>
          <a:xfrm>
            <a:off x="573972" y="1581289"/>
            <a:ext cx="5522028" cy="3499877"/>
          </a:xfrm>
          <a:prstGeom prst="rect">
            <a:avLst/>
          </a:prstGeom>
          <a:ln>
            <a:solidFill>
              <a:schemeClr val="accent1"/>
            </a:solidFill>
          </a:ln>
        </p:spPr>
      </p:pic>
      <p:sp>
        <p:nvSpPr>
          <p:cNvPr id="5" name="TextBox 4">
            <a:extLst>
              <a:ext uri="{FF2B5EF4-FFF2-40B4-BE49-F238E27FC236}">
                <a16:creationId xmlns:a16="http://schemas.microsoft.com/office/drawing/2014/main" xmlns="" id="{E08B7F30-3507-1D04-DB24-ED429C7980DD}"/>
              </a:ext>
            </a:extLst>
          </p:cNvPr>
          <p:cNvSpPr txBox="1"/>
          <p:nvPr/>
        </p:nvSpPr>
        <p:spPr>
          <a:xfrm>
            <a:off x="673768" y="5907505"/>
            <a:ext cx="3824188" cy="276999"/>
          </a:xfrm>
          <a:prstGeom prst="rect">
            <a:avLst/>
          </a:prstGeom>
          <a:solidFill>
            <a:srgbClr val="FFFF00"/>
          </a:solidFill>
        </p:spPr>
        <p:txBody>
          <a:bodyPr wrap="none" rtlCol="0">
            <a:spAutoFit/>
          </a:bodyPr>
          <a:lstStyle/>
          <a:p>
            <a:r>
              <a:rPr lang="en-US" sz="1200" b="1" dirty="0"/>
              <a:t>Source:  UK Dept of  Ag Economics – Greg Halich</a:t>
            </a:r>
          </a:p>
        </p:txBody>
      </p:sp>
      <p:pic>
        <p:nvPicPr>
          <p:cNvPr id="11" name="Picture 10">
            <a:extLst>
              <a:ext uri="{FF2B5EF4-FFF2-40B4-BE49-F238E27FC236}">
                <a16:creationId xmlns:a16="http://schemas.microsoft.com/office/drawing/2014/main" xmlns="" id="{A810ABBF-2256-B703-3875-2281B5643AAA}"/>
              </a:ext>
            </a:extLst>
          </p:cNvPr>
          <p:cNvPicPr>
            <a:picLocks noChangeAspect="1"/>
          </p:cNvPicPr>
          <p:nvPr/>
        </p:nvPicPr>
        <p:blipFill>
          <a:blip r:embed="rId3"/>
          <a:stretch>
            <a:fillRect/>
          </a:stretch>
        </p:blipFill>
        <p:spPr>
          <a:xfrm>
            <a:off x="6368222" y="2016528"/>
            <a:ext cx="5607994" cy="1949829"/>
          </a:xfrm>
          <a:prstGeom prst="rect">
            <a:avLst/>
          </a:prstGeom>
        </p:spPr>
      </p:pic>
    </p:spTree>
    <p:extLst>
      <p:ext uri="{BB962C8B-B14F-4D97-AF65-F5344CB8AC3E}">
        <p14:creationId xmlns:p14="http://schemas.microsoft.com/office/powerpoint/2010/main" val="581065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33083"/>
            <a:ext cx="12192002"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KY Cattle and Tobacco</a:t>
            </a:r>
          </a:p>
        </p:txBody>
      </p:sp>
      <p:sp>
        <p:nvSpPr>
          <p:cNvPr id="3" name="TextBox 2">
            <a:extLst>
              <a:ext uri="{FF2B5EF4-FFF2-40B4-BE49-F238E27FC236}">
                <a16:creationId xmlns:a16="http://schemas.microsoft.com/office/drawing/2014/main" xmlns="" id="{E307E79E-B15E-AEDB-48E4-700C5E85A0AE}"/>
              </a:ext>
            </a:extLst>
          </p:cNvPr>
          <p:cNvSpPr txBox="1"/>
          <p:nvPr/>
        </p:nvSpPr>
        <p:spPr>
          <a:xfrm>
            <a:off x="150685" y="2339001"/>
            <a:ext cx="11890627" cy="1569660"/>
          </a:xfrm>
          <a:prstGeom prst="rect">
            <a:avLst/>
          </a:prstGeom>
          <a:noFill/>
        </p:spPr>
        <p:txBody>
          <a:bodyPr wrap="none" rtlCol="0">
            <a:spAutoFit/>
          </a:bodyPr>
          <a:lstStyle/>
          <a:p>
            <a:r>
              <a:rPr lang="en-US" sz="2400" b="1" u="sng" dirty="0"/>
              <a:t>Cattle</a:t>
            </a:r>
            <a:r>
              <a:rPr lang="en-US" sz="2400" dirty="0"/>
              <a:t>  (Kenny Burdine)</a:t>
            </a:r>
          </a:p>
          <a:p>
            <a:pPr marL="285750" indent="-285750">
              <a:buFont typeface="Arial" panose="020B0604020202020204" pitchFamily="34" charset="0"/>
              <a:buChar char="•"/>
            </a:pPr>
            <a:r>
              <a:rPr lang="en-US" sz="2400" dirty="0"/>
              <a:t>Input costs up 20-30% </a:t>
            </a:r>
            <a:r>
              <a:rPr lang="en-US" sz="2400"/>
              <a:t>in 2022</a:t>
            </a:r>
            <a:endParaRPr lang="en-US" sz="2400" dirty="0"/>
          </a:p>
          <a:p>
            <a:pPr marL="285750" indent="-285750">
              <a:buFont typeface="Arial" panose="020B0604020202020204" pitchFamily="34" charset="0"/>
              <a:buChar char="•"/>
            </a:pPr>
            <a:r>
              <a:rPr lang="en-US" sz="2400" dirty="0"/>
              <a:t>Higher fall calf prices (+0.20/</a:t>
            </a:r>
            <a:r>
              <a:rPr lang="en-US" sz="2400" dirty="0" err="1"/>
              <a:t>lb</a:t>
            </a:r>
            <a:r>
              <a:rPr lang="en-US" sz="2400" dirty="0"/>
              <a:t>) may offset higher input costs for cow/calf operations</a:t>
            </a:r>
          </a:p>
          <a:p>
            <a:pPr marL="285750" indent="-285750">
              <a:buFont typeface="Arial" panose="020B0604020202020204" pitchFamily="34" charset="0"/>
              <a:buChar char="•"/>
            </a:pPr>
            <a:r>
              <a:rPr lang="en-US" sz="2400" dirty="0"/>
              <a:t>Anticipated fall stocker prices may more than offset higher input costs</a:t>
            </a:r>
          </a:p>
        </p:txBody>
      </p:sp>
      <p:sp>
        <p:nvSpPr>
          <p:cNvPr id="8" name="TextBox 7">
            <a:extLst>
              <a:ext uri="{FF2B5EF4-FFF2-40B4-BE49-F238E27FC236}">
                <a16:creationId xmlns:a16="http://schemas.microsoft.com/office/drawing/2014/main" xmlns="" id="{4DE0EEAB-5052-7C0B-F725-06EC394BE56C}"/>
              </a:ext>
            </a:extLst>
          </p:cNvPr>
          <p:cNvSpPr txBox="1"/>
          <p:nvPr/>
        </p:nvSpPr>
        <p:spPr>
          <a:xfrm>
            <a:off x="150685" y="4675909"/>
            <a:ext cx="6277681" cy="1200329"/>
          </a:xfrm>
          <a:prstGeom prst="rect">
            <a:avLst/>
          </a:prstGeom>
          <a:noFill/>
        </p:spPr>
        <p:txBody>
          <a:bodyPr wrap="none" rtlCol="0">
            <a:spAutoFit/>
          </a:bodyPr>
          <a:lstStyle/>
          <a:p>
            <a:r>
              <a:rPr lang="en-US" sz="2400" b="1" u="sng" dirty="0"/>
              <a:t>Tobacco</a:t>
            </a:r>
          </a:p>
          <a:p>
            <a:pPr marL="285750" indent="-285750">
              <a:buFont typeface="Arial" panose="020B0604020202020204" pitchFamily="34" charset="0"/>
              <a:buChar char="•"/>
            </a:pPr>
            <a:r>
              <a:rPr lang="en-US" sz="2400" dirty="0"/>
              <a:t>Companies boosted contract prices 7-12%</a:t>
            </a:r>
          </a:p>
          <a:p>
            <a:pPr marL="285750" indent="-285750">
              <a:buFont typeface="Arial" panose="020B0604020202020204" pitchFamily="34" charset="0"/>
              <a:buChar char="•"/>
            </a:pPr>
            <a:r>
              <a:rPr lang="en-US" sz="2400" dirty="0"/>
              <a:t>Input costs up 10-20%</a:t>
            </a:r>
          </a:p>
        </p:txBody>
      </p:sp>
      <p:pic>
        <p:nvPicPr>
          <p:cNvPr id="4" name="Picture 3">
            <a:extLst>
              <a:ext uri="{FF2B5EF4-FFF2-40B4-BE49-F238E27FC236}">
                <a16:creationId xmlns:a16="http://schemas.microsoft.com/office/drawing/2014/main" xmlns="" id="{5E728B3A-02B6-AF88-2902-49D7F0969A19}"/>
              </a:ext>
            </a:extLst>
          </p:cNvPr>
          <p:cNvPicPr>
            <a:picLocks noChangeAspect="1"/>
          </p:cNvPicPr>
          <p:nvPr/>
        </p:nvPicPr>
        <p:blipFill>
          <a:blip r:embed="rId2"/>
          <a:stretch>
            <a:fillRect/>
          </a:stretch>
        </p:blipFill>
        <p:spPr>
          <a:xfrm>
            <a:off x="7855236" y="4029164"/>
            <a:ext cx="3060457" cy="2060627"/>
          </a:xfrm>
          <a:prstGeom prst="rect">
            <a:avLst/>
          </a:prstGeom>
        </p:spPr>
      </p:pic>
      <p:pic>
        <p:nvPicPr>
          <p:cNvPr id="6" name="Picture 5">
            <a:extLst>
              <a:ext uri="{FF2B5EF4-FFF2-40B4-BE49-F238E27FC236}">
                <a16:creationId xmlns:a16="http://schemas.microsoft.com/office/drawing/2014/main" xmlns="" id="{E591C4B6-A352-C1BD-F638-56E61FAA2C78}"/>
              </a:ext>
            </a:extLst>
          </p:cNvPr>
          <p:cNvPicPr>
            <a:picLocks noChangeAspect="1"/>
          </p:cNvPicPr>
          <p:nvPr/>
        </p:nvPicPr>
        <p:blipFill>
          <a:blip r:embed="rId3"/>
          <a:stretch>
            <a:fillRect/>
          </a:stretch>
        </p:blipFill>
        <p:spPr>
          <a:xfrm>
            <a:off x="6295190" y="1196269"/>
            <a:ext cx="2712955" cy="1810669"/>
          </a:xfrm>
          <a:prstGeom prst="rect">
            <a:avLst/>
          </a:prstGeom>
        </p:spPr>
      </p:pic>
    </p:spTree>
    <p:extLst>
      <p:ext uri="{BB962C8B-B14F-4D97-AF65-F5344CB8AC3E}">
        <p14:creationId xmlns:p14="http://schemas.microsoft.com/office/powerpoint/2010/main" val="221868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233083"/>
            <a:ext cx="12192002"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KY Ag Outlook for 2022</a:t>
            </a:r>
          </a:p>
        </p:txBody>
      </p:sp>
      <p:pic>
        <p:nvPicPr>
          <p:cNvPr id="2" name="Picture 1">
            <a:extLst>
              <a:ext uri="{FF2B5EF4-FFF2-40B4-BE49-F238E27FC236}">
                <a16:creationId xmlns:a16="http://schemas.microsoft.com/office/drawing/2014/main" xmlns="" id="{56F1FBB5-4096-9B06-5AB6-A76647B98700}"/>
              </a:ext>
            </a:extLst>
          </p:cNvPr>
          <p:cNvPicPr>
            <a:picLocks noChangeAspect="1"/>
          </p:cNvPicPr>
          <p:nvPr/>
        </p:nvPicPr>
        <p:blipFill>
          <a:blip r:embed="rId2"/>
          <a:stretch>
            <a:fillRect/>
          </a:stretch>
        </p:blipFill>
        <p:spPr>
          <a:xfrm>
            <a:off x="-2" y="1356332"/>
            <a:ext cx="5818352" cy="3272823"/>
          </a:xfrm>
          <a:prstGeom prst="rect">
            <a:avLst/>
          </a:prstGeom>
          <a:ln>
            <a:solidFill>
              <a:schemeClr val="accent1"/>
            </a:solidFill>
          </a:ln>
        </p:spPr>
      </p:pic>
      <p:pic>
        <p:nvPicPr>
          <p:cNvPr id="5" name="Picture 4">
            <a:extLst>
              <a:ext uri="{FF2B5EF4-FFF2-40B4-BE49-F238E27FC236}">
                <a16:creationId xmlns:a16="http://schemas.microsoft.com/office/drawing/2014/main" xmlns="" id="{FC3C2BDB-7EAE-9E6D-61B8-CBF2FE9E7215}"/>
              </a:ext>
            </a:extLst>
          </p:cNvPr>
          <p:cNvPicPr>
            <a:picLocks noChangeAspect="1"/>
          </p:cNvPicPr>
          <p:nvPr/>
        </p:nvPicPr>
        <p:blipFill>
          <a:blip r:embed="rId3"/>
          <a:stretch>
            <a:fillRect/>
          </a:stretch>
        </p:blipFill>
        <p:spPr>
          <a:xfrm>
            <a:off x="6202469" y="1356332"/>
            <a:ext cx="5822989" cy="3275431"/>
          </a:xfrm>
          <a:prstGeom prst="rect">
            <a:avLst/>
          </a:prstGeom>
          <a:ln>
            <a:solidFill>
              <a:schemeClr val="accent1"/>
            </a:solidFill>
          </a:ln>
        </p:spPr>
      </p:pic>
      <p:sp>
        <p:nvSpPr>
          <p:cNvPr id="9" name="TextBox 8">
            <a:extLst>
              <a:ext uri="{FF2B5EF4-FFF2-40B4-BE49-F238E27FC236}">
                <a16:creationId xmlns:a16="http://schemas.microsoft.com/office/drawing/2014/main" xmlns="" id="{03F3B5B6-6A53-D837-ABB3-4A677ABD1F5C}"/>
              </a:ext>
            </a:extLst>
          </p:cNvPr>
          <p:cNvSpPr txBox="1"/>
          <p:nvPr/>
        </p:nvSpPr>
        <p:spPr>
          <a:xfrm>
            <a:off x="1256397" y="4780928"/>
            <a:ext cx="9464634" cy="646331"/>
          </a:xfrm>
          <a:prstGeom prst="rect">
            <a:avLst/>
          </a:prstGeom>
          <a:solidFill>
            <a:srgbClr val="FFFF00"/>
          </a:solidFill>
        </p:spPr>
        <p:txBody>
          <a:bodyPr wrap="square" rtlCol="0">
            <a:spAutoFit/>
          </a:bodyPr>
          <a:lstStyle/>
          <a:p>
            <a:pPr algn="ctr"/>
            <a:r>
              <a:rPr lang="en-US" b="1" dirty="0"/>
              <a:t>Higher Cash Receipts Could Offset Higher Cash Costs, But Limited Govt Payments Will Constrain Growth in Net Farm Income</a:t>
            </a:r>
          </a:p>
        </p:txBody>
      </p:sp>
      <p:sp>
        <p:nvSpPr>
          <p:cNvPr id="10" name="TextBox 9">
            <a:extLst>
              <a:ext uri="{FF2B5EF4-FFF2-40B4-BE49-F238E27FC236}">
                <a16:creationId xmlns:a16="http://schemas.microsoft.com/office/drawing/2014/main" xmlns="" id="{2487F86B-DDCB-D594-D543-B4FCBABB9466}"/>
              </a:ext>
            </a:extLst>
          </p:cNvPr>
          <p:cNvSpPr txBox="1"/>
          <p:nvPr/>
        </p:nvSpPr>
        <p:spPr>
          <a:xfrm>
            <a:off x="1256397" y="5576424"/>
            <a:ext cx="9464634" cy="646331"/>
          </a:xfrm>
          <a:prstGeom prst="rect">
            <a:avLst/>
          </a:prstGeom>
          <a:solidFill>
            <a:srgbClr val="99FF33"/>
          </a:solidFill>
        </p:spPr>
        <p:txBody>
          <a:bodyPr wrap="square" rtlCol="0">
            <a:spAutoFit/>
          </a:bodyPr>
          <a:lstStyle/>
          <a:p>
            <a:pPr algn="ctr"/>
            <a:r>
              <a:rPr lang="en-US" b="1" dirty="0"/>
              <a:t>Despite Inflation – 2022 Has Potential of Being a “Good” Year for KY Ag </a:t>
            </a:r>
            <a:r>
              <a:rPr lang="en-US" b="1"/>
              <a:t>…. </a:t>
            </a:r>
          </a:p>
          <a:p>
            <a:pPr algn="ctr"/>
            <a:r>
              <a:rPr lang="en-US" b="1"/>
              <a:t>2023 </a:t>
            </a:r>
            <a:r>
              <a:rPr lang="en-US" b="1" dirty="0"/>
              <a:t>Raises a lot of Concerns if Inflation Doesn’t Subside</a:t>
            </a:r>
          </a:p>
        </p:txBody>
      </p:sp>
      <p:sp>
        <p:nvSpPr>
          <p:cNvPr id="3" name="TextBox 2">
            <a:extLst>
              <a:ext uri="{FF2B5EF4-FFF2-40B4-BE49-F238E27FC236}">
                <a16:creationId xmlns:a16="http://schemas.microsoft.com/office/drawing/2014/main" xmlns="" id="{99357452-FF8F-91F5-F523-544A8CA0DA0D}"/>
              </a:ext>
            </a:extLst>
          </p:cNvPr>
          <p:cNvSpPr txBox="1"/>
          <p:nvPr/>
        </p:nvSpPr>
        <p:spPr>
          <a:xfrm>
            <a:off x="1562657" y="1681933"/>
            <a:ext cx="3029997" cy="338554"/>
          </a:xfrm>
          <a:prstGeom prst="rect">
            <a:avLst/>
          </a:prstGeom>
          <a:solidFill>
            <a:schemeClr val="bg1"/>
          </a:solidFill>
        </p:spPr>
        <p:txBody>
          <a:bodyPr wrap="none" rtlCol="0">
            <a:spAutoFit/>
          </a:bodyPr>
          <a:lstStyle/>
          <a:p>
            <a:r>
              <a:rPr lang="en-US" sz="1600" b="1" dirty="0"/>
              <a:t>    Exceed $7 Billion in 2022   </a:t>
            </a:r>
          </a:p>
        </p:txBody>
      </p:sp>
    </p:spTree>
    <p:extLst>
      <p:ext uri="{BB962C8B-B14F-4D97-AF65-F5344CB8AC3E}">
        <p14:creationId xmlns:p14="http://schemas.microsoft.com/office/powerpoint/2010/main" val="416421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3400948" y="1594627"/>
            <a:ext cx="184731"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189"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Text Box 10"/>
          <p:cNvSpPr txBox="1">
            <a:spLocks noChangeArrowheads="1"/>
          </p:cNvSpPr>
          <p:nvPr/>
        </p:nvSpPr>
        <p:spPr bwMode="auto">
          <a:xfrm>
            <a:off x="2105548" y="1289821"/>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 name="Title 1"/>
          <p:cNvSpPr>
            <a:spLocks noGrp="1"/>
          </p:cNvSpPr>
          <p:nvPr>
            <p:ph type="title"/>
          </p:nvPr>
        </p:nvSpPr>
        <p:spPr>
          <a:xfrm>
            <a:off x="405727" y="365127"/>
            <a:ext cx="10948073" cy="576168"/>
          </a:xfrm>
        </p:spPr>
        <p:txBody>
          <a:bodyPr/>
          <a:lstStyle/>
          <a:p>
            <a:r>
              <a:rPr lang="en-US" sz="2800" dirty="0"/>
              <a:t>What about Food Price Inflation?</a:t>
            </a:r>
          </a:p>
        </p:txBody>
      </p:sp>
      <p:pic>
        <p:nvPicPr>
          <p:cNvPr id="6" name="Picture 5"/>
          <p:cNvPicPr>
            <a:picLocks noChangeAspect="1"/>
          </p:cNvPicPr>
          <p:nvPr/>
        </p:nvPicPr>
        <p:blipFill>
          <a:blip r:embed="rId2"/>
          <a:stretch>
            <a:fillRect/>
          </a:stretch>
        </p:blipFill>
        <p:spPr>
          <a:xfrm>
            <a:off x="893749" y="2179402"/>
            <a:ext cx="6815617" cy="3834580"/>
          </a:xfrm>
          <a:prstGeom prst="rect">
            <a:avLst/>
          </a:prstGeom>
        </p:spPr>
      </p:pic>
      <p:sp>
        <p:nvSpPr>
          <p:cNvPr id="7" name="TextBox 6">
            <a:extLst>
              <a:ext uri="{FF2B5EF4-FFF2-40B4-BE49-F238E27FC236}">
                <a16:creationId xmlns:a16="http://schemas.microsoft.com/office/drawing/2014/main" xmlns="" id="{99CEA73E-F506-B41B-2880-CF1F006BF5A9}"/>
              </a:ext>
            </a:extLst>
          </p:cNvPr>
          <p:cNvSpPr txBox="1"/>
          <p:nvPr/>
        </p:nvSpPr>
        <p:spPr>
          <a:xfrm>
            <a:off x="8221674" y="2397948"/>
            <a:ext cx="3627916" cy="2062103"/>
          </a:xfrm>
          <a:prstGeom prst="rect">
            <a:avLst/>
          </a:prstGeom>
          <a:solidFill>
            <a:srgbClr val="FFFF66"/>
          </a:solidFill>
        </p:spPr>
        <p:txBody>
          <a:bodyPr wrap="none" rtlCol="0">
            <a:spAutoFit/>
          </a:bodyPr>
          <a:lstStyle/>
          <a:p>
            <a:r>
              <a:rPr lang="en-US" sz="1600" b="1" dirty="0"/>
              <a:t>Over the past 12 months</a:t>
            </a:r>
            <a:r>
              <a:rPr lang="en-US" sz="1600" b="1" dirty="0">
                <a:solidFill>
                  <a:srgbClr val="C00000"/>
                </a:solidFill>
              </a:rPr>
              <a:t> (+9.4%) </a:t>
            </a:r>
            <a:r>
              <a:rPr lang="en-US" sz="1600" b="1" dirty="0"/>
              <a:t>…</a:t>
            </a:r>
          </a:p>
          <a:p>
            <a:pPr marL="285750" indent="-285750">
              <a:buFont typeface="Arial" panose="020B0604020202020204" pitchFamily="34" charset="0"/>
              <a:buChar char="•"/>
            </a:pPr>
            <a:r>
              <a:rPr lang="en-US" sz="1600" b="1" dirty="0"/>
              <a:t>Eggs		</a:t>
            </a:r>
            <a:r>
              <a:rPr lang="en-US" sz="1600" b="1" dirty="0">
                <a:solidFill>
                  <a:srgbClr val="C00000"/>
                </a:solidFill>
              </a:rPr>
              <a:t>+23%</a:t>
            </a:r>
          </a:p>
          <a:p>
            <a:pPr marL="285750" indent="-285750">
              <a:buFont typeface="Arial" panose="020B0604020202020204" pitchFamily="34" charset="0"/>
              <a:buChar char="•"/>
            </a:pPr>
            <a:r>
              <a:rPr lang="en-US" sz="1600" b="1" dirty="0"/>
              <a:t>Poultry       </a:t>
            </a:r>
            <a:r>
              <a:rPr lang="en-US" sz="1600" b="1" dirty="0">
                <a:solidFill>
                  <a:srgbClr val="C00000"/>
                </a:solidFill>
              </a:rPr>
              <a:t>+15%</a:t>
            </a:r>
          </a:p>
          <a:p>
            <a:pPr marL="285750" indent="-285750">
              <a:buFont typeface="Arial" panose="020B0604020202020204" pitchFamily="34" charset="0"/>
              <a:buChar char="•"/>
            </a:pPr>
            <a:r>
              <a:rPr lang="en-US" sz="1600" b="1" dirty="0"/>
              <a:t>Beef		</a:t>
            </a:r>
            <a:r>
              <a:rPr lang="en-US" sz="1600" b="1" dirty="0">
                <a:solidFill>
                  <a:srgbClr val="C00000"/>
                </a:solidFill>
              </a:rPr>
              <a:t>+14%</a:t>
            </a:r>
          </a:p>
          <a:p>
            <a:pPr marL="285750" indent="-285750">
              <a:buFont typeface="Arial" panose="020B0604020202020204" pitchFamily="34" charset="0"/>
              <a:buChar char="•"/>
            </a:pPr>
            <a:r>
              <a:rPr lang="en-US" sz="1600" b="1" dirty="0"/>
              <a:t>Pork		 </a:t>
            </a:r>
            <a:r>
              <a:rPr lang="en-US" sz="1600" b="1" dirty="0">
                <a:solidFill>
                  <a:srgbClr val="C00000"/>
                </a:solidFill>
              </a:rPr>
              <a:t>+14%</a:t>
            </a:r>
          </a:p>
          <a:p>
            <a:pPr marL="285750" indent="-285750">
              <a:buFont typeface="Arial" panose="020B0604020202020204" pitchFamily="34" charset="0"/>
              <a:buChar char="•"/>
            </a:pPr>
            <a:r>
              <a:rPr lang="en-US" sz="1600" b="1" dirty="0"/>
              <a:t>Milk		   </a:t>
            </a:r>
            <a:r>
              <a:rPr lang="en-US" sz="1600" b="1" dirty="0">
                <a:solidFill>
                  <a:srgbClr val="C00000"/>
                </a:solidFill>
              </a:rPr>
              <a:t>+9%</a:t>
            </a:r>
          </a:p>
          <a:p>
            <a:pPr marL="285750" indent="-285750">
              <a:buFont typeface="Arial" panose="020B0604020202020204" pitchFamily="34" charset="0"/>
              <a:buChar char="•"/>
            </a:pPr>
            <a:r>
              <a:rPr lang="en-US" sz="1600" b="1" dirty="0"/>
              <a:t>Fruits         </a:t>
            </a:r>
            <a:r>
              <a:rPr lang="en-US" sz="1600" b="1" dirty="0">
                <a:solidFill>
                  <a:srgbClr val="C00000"/>
                </a:solidFill>
              </a:rPr>
              <a:t>   +8%</a:t>
            </a:r>
          </a:p>
          <a:p>
            <a:pPr marL="285750" indent="-285750">
              <a:buFont typeface="Arial" panose="020B0604020202020204" pitchFamily="34" charset="0"/>
              <a:buChar char="•"/>
            </a:pPr>
            <a:r>
              <a:rPr lang="en-US" sz="1600" b="1" dirty="0"/>
              <a:t>Vegetables   </a:t>
            </a:r>
            <a:r>
              <a:rPr lang="en-US" sz="1600" b="1" dirty="0">
                <a:solidFill>
                  <a:srgbClr val="C00000"/>
                </a:solidFill>
              </a:rPr>
              <a:t>+6%</a:t>
            </a:r>
          </a:p>
        </p:txBody>
      </p:sp>
    </p:spTree>
    <p:extLst>
      <p:ext uri="{BB962C8B-B14F-4D97-AF65-F5344CB8AC3E}">
        <p14:creationId xmlns:p14="http://schemas.microsoft.com/office/powerpoint/2010/main" val="267759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88604E1-0118-EB06-BC50-F770D563875B}"/>
              </a:ext>
            </a:extLst>
          </p:cNvPr>
          <p:cNvPicPr>
            <a:picLocks noChangeAspect="1"/>
          </p:cNvPicPr>
          <p:nvPr/>
        </p:nvPicPr>
        <p:blipFill>
          <a:blip r:embed="rId2"/>
          <a:stretch>
            <a:fillRect/>
          </a:stretch>
        </p:blipFill>
        <p:spPr>
          <a:xfrm>
            <a:off x="49481" y="1188479"/>
            <a:ext cx="11997660" cy="4622386"/>
          </a:xfrm>
          <a:prstGeom prst="rect">
            <a:avLst/>
          </a:prstGeom>
        </p:spPr>
      </p:pic>
      <p:sp>
        <p:nvSpPr>
          <p:cNvPr id="15362" name="Title 4"/>
          <p:cNvSpPr>
            <a:spLocks noGrp="1"/>
          </p:cNvSpPr>
          <p:nvPr>
            <p:ph type="title"/>
          </p:nvPr>
        </p:nvSpPr>
        <p:spPr>
          <a:xfrm>
            <a:off x="2506029" y="201204"/>
            <a:ext cx="7793037" cy="1003300"/>
          </a:xfrm>
        </p:spPr>
        <p:txBody>
          <a:bodyPr/>
          <a:lstStyle/>
          <a:p>
            <a:pPr algn="ctr"/>
            <a:r>
              <a:rPr lang="en-US" altLang="en-US" dirty="0"/>
              <a:t>U.S. Food Price Inflation</a:t>
            </a:r>
            <a:br>
              <a:rPr lang="en-US" altLang="en-US" dirty="0"/>
            </a:br>
            <a:r>
              <a:rPr lang="en-US" altLang="en-US" dirty="0"/>
              <a:t>(1970-2022)</a:t>
            </a:r>
          </a:p>
        </p:txBody>
      </p:sp>
      <p:sp>
        <p:nvSpPr>
          <p:cNvPr id="15365" name="TextBox 2"/>
          <p:cNvSpPr txBox="1">
            <a:spLocks noChangeArrowheads="1"/>
          </p:cNvSpPr>
          <p:nvPr/>
        </p:nvSpPr>
        <p:spPr bwMode="auto">
          <a:xfrm>
            <a:off x="0" y="6151536"/>
            <a:ext cx="6375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Tahoma" panose="020B0604030504040204" pitchFamily="34" charset="0"/>
              </a:defRPr>
            </a:lvl1pPr>
            <a:lvl2pPr marL="742950" indent="-285750">
              <a:defRPr i="1">
                <a:solidFill>
                  <a:schemeClr val="tx1"/>
                </a:solidFill>
                <a:latin typeface="Tahoma" panose="020B0604030504040204" pitchFamily="34" charset="0"/>
              </a:defRPr>
            </a:lvl2pPr>
            <a:lvl3pPr marL="1143000" indent="-228600">
              <a:defRPr i="1">
                <a:solidFill>
                  <a:schemeClr val="tx1"/>
                </a:solidFill>
                <a:latin typeface="Tahoma" panose="020B0604030504040204" pitchFamily="34" charset="0"/>
              </a:defRPr>
            </a:lvl3pPr>
            <a:lvl4pPr marL="1600200" indent="-228600">
              <a:defRPr i="1">
                <a:solidFill>
                  <a:schemeClr val="tx1"/>
                </a:solidFill>
                <a:latin typeface="Tahoma" panose="020B0604030504040204" pitchFamily="34" charset="0"/>
              </a:defRPr>
            </a:lvl4pPr>
            <a:lvl5pPr marL="2057400" indent="-228600">
              <a:defRPr i="1">
                <a:solidFill>
                  <a:schemeClr val="tx1"/>
                </a:solidFill>
                <a:latin typeface="Tahoma" panose="020B0604030504040204" pitchFamily="34" charset="0"/>
              </a:defRPr>
            </a:lvl5pPr>
            <a:lvl6pPr marL="2514600" indent="-228600" eaLnBrk="0" fontAlgn="base" hangingPunct="0">
              <a:spcBef>
                <a:spcPct val="0"/>
              </a:spcBef>
              <a:spcAft>
                <a:spcPct val="0"/>
              </a:spcAft>
              <a:defRPr i="1">
                <a:solidFill>
                  <a:schemeClr val="tx1"/>
                </a:solidFill>
                <a:latin typeface="Tahoma" panose="020B0604030504040204" pitchFamily="34" charset="0"/>
              </a:defRPr>
            </a:lvl6pPr>
            <a:lvl7pPr marL="2971800" indent="-228600" eaLnBrk="0" fontAlgn="base" hangingPunct="0">
              <a:spcBef>
                <a:spcPct val="0"/>
              </a:spcBef>
              <a:spcAft>
                <a:spcPct val="0"/>
              </a:spcAft>
              <a:defRPr i="1">
                <a:solidFill>
                  <a:schemeClr val="tx1"/>
                </a:solidFill>
                <a:latin typeface="Tahoma" panose="020B0604030504040204" pitchFamily="34" charset="0"/>
              </a:defRPr>
            </a:lvl7pPr>
            <a:lvl8pPr marL="3429000" indent="-228600" eaLnBrk="0" fontAlgn="base" hangingPunct="0">
              <a:spcBef>
                <a:spcPct val="0"/>
              </a:spcBef>
              <a:spcAft>
                <a:spcPct val="0"/>
              </a:spcAft>
              <a:defRPr i="1">
                <a:solidFill>
                  <a:schemeClr val="tx1"/>
                </a:solidFill>
                <a:latin typeface="Tahoma" panose="020B0604030504040204" pitchFamily="34" charset="0"/>
              </a:defRPr>
            </a:lvl8pPr>
            <a:lvl9pPr marL="3886200" indent="-228600" eaLnBrk="0" fontAlgn="base" hangingPunct="0">
              <a:spcBef>
                <a:spcPct val="0"/>
              </a:spcBef>
              <a:spcAft>
                <a:spcPct val="0"/>
              </a:spcAft>
              <a:defRPr i="1">
                <a:solidFill>
                  <a:schemeClr val="tx1"/>
                </a:solidFill>
                <a:latin typeface="Tahoma" panose="020B0604030504040204" pitchFamily="34" charset="0"/>
              </a:defRPr>
            </a:lvl9pPr>
          </a:lstStyle>
          <a:p>
            <a:r>
              <a:rPr lang="en-US" altLang="en-US" sz="1400" b="1" i="0" dirty="0">
                <a:latin typeface="Arial" panose="020B0604020202020204" pitchFamily="34" charset="0"/>
                <a:cs typeface="Arial" panose="020B0604020202020204" pitchFamily="34" charset="0"/>
              </a:rPr>
              <a:t>Source Federal Reserve Economic Data (FRED).  </a:t>
            </a:r>
          </a:p>
          <a:p>
            <a:r>
              <a:rPr lang="en-US" altLang="en-US" sz="1400" b="1" i="0" dirty="0">
                <a:latin typeface="Arial" panose="020B0604020202020204" pitchFamily="34" charset="0"/>
                <a:cs typeface="Arial" panose="020B0604020202020204" pitchFamily="34" charset="0"/>
              </a:rPr>
              <a:t>1/ Note: Data reflects changes in monthly prices over the past 12 months</a:t>
            </a:r>
          </a:p>
        </p:txBody>
      </p:sp>
      <p:pic>
        <p:nvPicPr>
          <p:cNvPr id="8" name="Picture 7"/>
          <p:cNvPicPr>
            <a:picLocks noChangeAspect="1"/>
          </p:cNvPicPr>
          <p:nvPr/>
        </p:nvPicPr>
        <p:blipFill>
          <a:blip r:embed="rId3"/>
          <a:stretch>
            <a:fillRect/>
          </a:stretch>
        </p:blipFill>
        <p:spPr>
          <a:xfrm>
            <a:off x="5258935" y="2577517"/>
            <a:ext cx="2862320" cy="667570"/>
          </a:xfrm>
          <a:prstGeom prst="rect">
            <a:avLst/>
          </a:prstGeom>
        </p:spPr>
      </p:pic>
      <p:sp>
        <p:nvSpPr>
          <p:cNvPr id="10" name="TextBox 9"/>
          <p:cNvSpPr txBox="1"/>
          <p:nvPr/>
        </p:nvSpPr>
        <p:spPr>
          <a:xfrm>
            <a:off x="9844454" y="2875755"/>
            <a:ext cx="909223" cy="369332"/>
          </a:xfrm>
          <a:prstGeom prst="rect">
            <a:avLst/>
          </a:prstGeom>
          <a:solidFill>
            <a:srgbClr val="99FF99"/>
          </a:solidFill>
        </p:spPr>
        <p:txBody>
          <a:bodyPr wrap="none" rtlCol="0">
            <a:spAutoFit/>
          </a:bodyPr>
          <a:lstStyle/>
          <a:p>
            <a:r>
              <a:rPr lang="en-US" b="1" dirty="0"/>
              <a:t> +9.4%</a:t>
            </a:r>
          </a:p>
        </p:txBody>
      </p:sp>
      <p:cxnSp>
        <p:nvCxnSpPr>
          <p:cNvPr id="6" name="Straight Arrow Connector 5"/>
          <p:cNvCxnSpPr>
            <a:cxnSpLocks/>
          </p:cNvCxnSpPr>
          <p:nvPr/>
        </p:nvCxnSpPr>
        <p:spPr>
          <a:xfrm>
            <a:off x="10866724" y="3181064"/>
            <a:ext cx="838899" cy="228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xmlns="" id="{AB23DACF-40AA-7312-DCE0-90DCB5ECF9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1313" y="446583"/>
            <a:ext cx="2572455" cy="144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82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 y="233084"/>
            <a:ext cx="12192001" cy="824536"/>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4" name="Text Box 13"/>
          <p:cNvSpPr txBox="1">
            <a:spLocks noChangeArrowheads="1"/>
          </p:cNvSpPr>
          <p:nvPr/>
        </p:nvSpPr>
        <p:spPr bwMode="auto">
          <a:xfrm>
            <a:off x="3400948" y="1594627"/>
            <a:ext cx="184731"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a:lnSpc>
                <a:spcPct val="100000"/>
              </a:lnSpc>
              <a:spcBef>
                <a:spcPct val="0"/>
              </a:spcBef>
              <a:buNone/>
              <a:defRPr/>
            </a:pPr>
            <a:endParaRPr lang="en-US" altLang="en-US" sz="3200">
              <a:solidFill>
                <a:srgbClr val="000000"/>
              </a:solidFill>
              <a:latin typeface="Arial" panose="020B0604020202020204" pitchFamily="34" charset="0"/>
            </a:endParaRPr>
          </a:p>
        </p:txBody>
      </p:sp>
      <p:sp>
        <p:nvSpPr>
          <p:cNvPr id="5" name="Text Box 10"/>
          <p:cNvSpPr txBox="1">
            <a:spLocks noChangeArrowheads="1"/>
          </p:cNvSpPr>
          <p:nvPr/>
        </p:nvSpPr>
        <p:spPr bwMode="auto">
          <a:xfrm>
            <a:off x="2105548" y="1289821"/>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189">
              <a:defRPr/>
            </a:pPr>
            <a:endParaRPr lang="en-US" altLang="en-US" kern="0" dirty="0">
              <a:solidFill>
                <a:srgbClr val="000000"/>
              </a:solidFill>
              <a:latin typeface="Arial" charset="0"/>
            </a:endParaRPr>
          </a:p>
        </p:txBody>
      </p:sp>
      <p:sp>
        <p:nvSpPr>
          <p:cNvPr id="15" name="Title 2"/>
          <p:cNvSpPr txBox="1">
            <a:spLocks/>
          </p:cNvSpPr>
          <p:nvPr/>
        </p:nvSpPr>
        <p:spPr>
          <a:xfrm>
            <a:off x="496111" y="311585"/>
            <a:ext cx="11695889" cy="576168"/>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dirty="0"/>
              <a:t>In reality ….</a:t>
            </a:r>
          </a:p>
        </p:txBody>
      </p:sp>
      <p:pic>
        <p:nvPicPr>
          <p:cNvPr id="1026" name="Picture 2" descr="Inflation Rate Hits 40-Year High, Driving 'Real' Wages Down">
            <a:extLst>
              <a:ext uri="{FF2B5EF4-FFF2-40B4-BE49-F238E27FC236}">
                <a16:creationId xmlns:a16="http://schemas.microsoft.com/office/drawing/2014/main" xmlns="" id="{680BA137-3580-2655-B57C-03583A43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20" y="1829681"/>
            <a:ext cx="5058148" cy="28489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C3C6563D-A955-D0ED-A198-4E1B44E5F9EA}"/>
              </a:ext>
            </a:extLst>
          </p:cNvPr>
          <p:cNvSpPr txBox="1"/>
          <p:nvPr/>
        </p:nvSpPr>
        <p:spPr>
          <a:xfrm>
            <a:off x="1901536" y="2812133"/>
            <a:ext cx="2379177" cy="769441"/>
          </a:xfrm>
          <a:prstGeom prst="rect">
            <a:avLst/>
          </a:prstGeom>
          <a:noFill/>
        </p:spPr>
        <p:txBody>
          <a:bodyPr wrap="none" rtlCol="0">
            <a:spAutoFit/>
          </a:bodyPr>
          <a:lstStyle/>
          <a:p>
            <a:r>
              <a:rPr lang="en-US" sz="4400" b="1" dirty="0"/>
              <a:t>Inflation</a:t>
            </a:r>
          </a:p>
        </p:txBody>
      </p:sp>
      <p:pic>
        <p:nvPicPr>
          <p:cNvPr id="2" name="Picture 1">
            <a:extLst>
              <a:ext uri="{FF2B5EF4-FFF2-40B4-BE49-F238E27FC236}">
                <a16:creationId xmlns:a16="http://schemas.microsoft.com/office/drawing/2014/main" xmlns="" id="{04498A67-C409-9CD3-7758-55F105E51B1C}"/>
              </a:ext>
            </a:extLst>
          </p:cNvPr>
          <p:cNvPicPr>
            <a:picLocks noChangeAspect="1"/>
          </p:cNvPicPr>
          <p:nvPr/>
        </p:nvPicPr>
        <p:blipFill>
          <a:blip r:embed="rId3"/>
          <a:stretch>
            <a:fillRect/>
          </a:stretch>
        </p:blipFill>
        <p:spPr>
          <a:xfrm>
            <a:off x="6038367" y="1413208"/>
            <a:ext cx="4746359" cy="3955299"/>
          </a:xfrm>
          <a:prstGeom prst="rect">
            <a:avLst/>
          </a:prstGeom>
        </p:spPr>
      </p:pic>
      <p:sp>
        <p:nvSpPr>
          <p:cNvPr id="14" name="TextBox 13">
            <a:extLst>
              <a:ext uri="{FF2B5EF4-FFF2-40B4-BE49-F238E27FC236}">
                <a16:creationId xmlns:a16="http://schemas.microsoft.com/office/drawing/2014/main" xmlns="" id="{47E9931C-9C35-1E29-FA91-5C0F4FE2A4F9}"/>
              </a:ext>
            </a:extLst>
          </p:cNvPr>
          <p:cNvSpPr txBox="1"/>
          <p:nvPr/>
        </p:nvSpPr>
        <p:spPr>
          <a:xfrm>
            <a:off x="5705670" y="5575506"/>
            <a:ext cx="6097554" cy="646331"/>
          </a:xfrm>
          <a:prstGeom prst="rect">
            <a:avLst/>
          </a:prstGeom>
          <a:solidFill>
            <a:srgbClr val="92D050"/>
          </a:solidFill>
        </p:spPr>
        <p:txBody>
          <a:bodyPr wrap="square">
            <a:spAutoFit/>
          </a:bodyPr>
          <a:lstStyle/>
          <a:p>
            <a:pPr lvl="1" algn="ctr"/>
            <a:r>
              <a:rPr lang="en-US" sz="1800" b="1" dirty="0">
                <a:solidFill>
                  <a:srgbClr val="111111"/>
                </a:solidFill>
              </a:rPr>
              <a:t>Inflation reflects a </a:t>
            </a:r>
            <a:r>
              <a:rPr lang="en-US" sz="1800" b="1" u="sng" dirty="0">
                <a:solidFill>
                  <a:srgbClr val="111111"/>
                </a:solidFill>
              </a:rPr>
              <a:t>decline of purchasing power </a:t>
            </a:r>
            <a:r>
              <a:rPr lang="en-US" sz="1800" b="1" dirty="0">
                <a:solidFill>
                  <a:srgbClr val="111111"/>
                </a:solidFill>
              </a:rPr>
              <a:t>for consumers and producers</a:t>
            </a:r>
            <a:endParaRPr lang="en-US" sz="1800" b="1" i="0" dirty="0">
              <a:solidFill>
                <a:srgbClr val="111111"/>
              </a:solidFill>
              <a:effectLst/>
            </a:endParaRPr>
          </a:p>
        </p:txBody>
      </p:sp>
    </p:spTree>
    <p:extLst>
      <p:ext uri="{BB962C8B-B14F-4D97-AF65-F5344CB8AC3E}">
        <p14:creationId xmlns:p14="http://schemas.microsoft.com/office/powerpoint/2010/main" val="109849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Driving Food Price Inflation?</a:t>
            </a:r>
          </a:p>
        </p:txBody>
      </p:sp>
      <p:sp>
        <p:nvSpPr>
          <p:cNvPr id="4" name="TextBox 3"/>
          <p:cNvSpPr txBox="1"/>
          <p:nvPr/>
        </p:nvSpPr>
        <p:spPr>
          <a:xfrm>
            <a:off x="291793" y="1251463"/>
            <a:ext cx="11604170" cy="120032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a:rPr>
              <a:t>Higher Commodity Prices</a:t>
            </a:r>
            <a:r>
              <a:rPr lang="en-US" sz="2400" b="1" dirty="0">
                <a:solidFill>
                  <a:prstClr val="black"/>
                </a:solidFill>
                <a:latin typeface="Arial" panose="020B0604020202020204"/>
              </a:rPr>
              <a:t> --- </a:t>
            </a:r>
            <a:r>
              <a:rPr lang="en-US" sz="2400" b="1" dirty="0">
                <a:solidFill>
                  <a:srgbClr val="FF0000"/>
                </a:solidFill>
                <a:latin typeface="Arial" panose="020B0604020202020204"/>
              </a:rPr>
              <a:t>YES … but not the only factor and somewhat a delayed impact</a:t>
            </a:r>
            <a:r>
              <a:rPr kumimoji="0" lang="en-US" sz="2400" b="1" i="0" u="none" strike="noStrike" kern="1200" cap="none" spc="0" normalizeH="0" noProof="0" dirty="0">
                <a:ln>
                  <a:noFill/>
                </a:ln>
                <a:solidFill>
                  <a:prstClr val="black"/>
                </a:solidFill>
                <a:effectLst/>
                <a:uLnTx/>
                <a:uFillTx/>
                <a:latin typeface="Arial" panose="020B0604020202020204"/>
              </a:rPr>
              <a:t> </a:t>
            </a:r>
            <a:endParaRPr kumimoji="0" lang="en-US" sz="2400" b="1" i="0" u="none" strike="noStrike" kern="1200" cap="none" spc="0" normalizeH="0" baseline="0" noProof="0" dirty="0">
              <a:ln>
                <a:noFill/>
              </a:ln>
              <a:solidFill>
                <a:prstClr val="black"/>
              </a:solidFill>
              <a:effectLst/>
              <a:uLnTx/>
              <a:uFillTx/>
              <a:latin typeface="Arial" panose="020B0604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Arial" panose="020B0604020202020204"/>
            </a:endParaRPr>
          </a:p>
        </p:txBody>
      </p:sp>
      <p:sp>
        <p:nvSpPr>
          <p:cNvPr id="5" name="TextBox 4"/>
          <p:cNvSpPr txBox="1"/>
          <p:nvPr/>
        </p:nvSpPr>
        <p:spPr>
          <a:xfrm>
            <a:off x="291793" y="2106387"/>
            <a:ext cx="11604170"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noProof="0" dirty="0">
                <a:solidFill>
                  <a:prstClr val="black"/>
                </a:solidFill>
                <a:latin typeface="Arial" panose="020B0604020202020204"/>
              </a:rPr>
              <a:t>Higher Fuels Prices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dirty="0">
              <a:ln>
                <a:noFill/>
              </a:ln>
              <a:solidFill>
                <a:prstClr val="black"/>
              </a:solidFill>
              <a:effectLst/>
              <a:uLnTx/>
              <a:uFillTx/>
              <a:latin typeface="Arial" panose="020B0604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noProof="0" dirty="0">
                <a:solidFill>
                  <a:prstClr val="black"/>
                </a:solidFill>
                <a:latin typeface="Arial" panose="020B0604020202020204"/>
              </a:rPr>
              <a:t>Higher Labor Cost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dirty="0">
              <a:ln>
                <a:noFill/>
              </a:ln>
              <a:solidFill>
                <a:prstClr val="black"/>
              </a:solidFill>
              <a:effectLst/>
              <a:uLnTx/>
              <a:uFillTx/>
              <a:latin typeface="Arial" panose="020B0604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noProof="0" dirty="0">
                <a:solidFill>
                  <a:prstClr val="black"/>
                </a:solidFill>
                <a:latin typeface="Arial" panose="020B0604020202020204"/>
              </a:rPr>
              <a:t>Supply Chain Disruptions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dirty="0">
              <a:ln>
                <a:noFill/>
              </a:ln>
              <a:solidFill>
                <a:prstClr val="black"/>
              </a:solidFill>
              <a:effectLst/>
              <a:uLnTx/>
              <a:uFillTx/>
              <a:latin typeface="Arial" panose="020B0604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noProof="0" dirty="0">
                <a:solidFill>
                  <a:prstClr val="black"/>
                </a:solidFill>
                <a:latin typeface="Arial" panose="020B0604020202020204"/>
              </a:rPr>
              <a:t>Higher Packaging Costs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dirty="0">
              <a:ln>
                <a:noFill/>
              </a:ln>
              <a:solidFill>
                <a:prstClr val="black"/>
              </a:solidFill>
              <a:effectLst/>
              <a:uLnTx/>
              <a:uFillTx/>
              <a:latin typeface="Arial" panose="020B0604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noProof="0" dirty="0">
                <a:solidFill>
                  <a:prstClr val="black"/>
                </a:solidFill>
                <a:latin typeface="Arial" panose="020B0604020202020204"/>
              </a:rPr>
              <a:t>Increased Consumer Demand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dirty="0">
              <a:ln>
                <a:noFill/>
              </a:ln>
              <a:solidFill>
                <a:prstClr val="black"/>
              </a:solidFill>
              <a:effectLst/>
              <a:uLnTx/>
              <a:uFillTx/>
              <a:latin typeface="Arial" panose="020B0604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noProof="0" dirty="0">
                <a:solidFill>
                  <a:prstClr val="black"/>
                </a:solidFill>
                <a:latin typeface="Arial" panose="020B0604020202020204"/>
              </a:rPr>
              <a:t>Increased US Food Exports</a:t>
            </a:r>
            <a:endParaRPr kumimoji="0" lang="en-US" sz="2400" b="1" i="0" u="none" strike="noStrike" kern="1200" cap="none" spc="0" normalizeH="0" baseline="0" noProof="0" dirty="0">
              <a:ln>
                <a:noFill/>
              </a:ln>
              <a:solidFill>
                <a:prstClr val="black"/>
              </a:solidFill>
              <a:effectLst/>
              <a:uLnTx/>
              <a:uFillTx/>
              <a:latin typeface="Arial" panose="020B0604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Arial" panose="020B0604020202020204"/>
            </a:endParaRPr>
          </a:p>
        </p:txBody>
      </p:sp>
      <p:pic>
        <p:nvPicPr>
          <p:cNvPr id="3" name="Picture 2">
            <a:extLst>
              <a:ext uri="{FF2B5EF4-FFF2-40B4-BE49-F238E27FC236}">
                <a16:creationId xmlns:a16="http://schemas.microsoft.com/office/drawing/2014/main" xmlns="" id="{2E4D4929-5879-29D5-65DF-152CA9F9689E}"/>
              </a:ext>
            </a:extLst>
          </p:cNvPr>
          <p:cNvPicPr>
            <a:picLocks noChangeAspect="1"/>
          </p:cNvPicPr>
          <p:nvPr/>
        </p:nvPicPr>
        <p:blipFill>
          <a:blip r:embed="rId2"/>
          <a:stretch>
            <a:fillRect/>
          </a:stretch>
        </p:blipFill>
        <p:spPr>
          <a:xfrm>
            <a:off x="5207962" y="2034211"/>
            <a:ext cx="6407451" cy="3188484"/>
          </a:xfrm>
          <a:prstGeom prst="rect">
            <a:avLst/>
          </a:prstGeom>
        </p:spPr>
      </p:pic>
    </p:spTree>
    <p:extLst>
      <p:ext uri="{BB962C8B-B14F-4D97-AF65-F5344CB8AC3E}">
        <p14:creationId xmlns:p14="http://schemas.microsoft.com/office/powerpoint/2010/main" val="403498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4"/>
          <p:cNvSpPr>
            <a:spLocks noGrp="1"/>
          </p:cNvSpPr>
          <p:nvPr>
            <p:ph type="title"/>
          </p:nvPr>
        </p:nvSpPr>
        <p:spPr>
          <a:xfrm>
            <a:off x="0" y="211599"/>
            <a:ext cx="12192000" cy="1065213"/>
          </a:xfrm>
          <a:solidFill>
            <a:schemeClr val="tx2"/>
          </a:solidFill>
        </p:spPr>
        <p:txBody>
          <a:bodyPr/>
          <a:lstStyle/>
          <a:p>
            <a:pPr algn="ctr"/>
            <a:r>
              <a:rPr lang="en-US" altLang="en-US" dirty="0"/>
              <a:t>Food Price Volatility: U.S. vs Global</a:t>
            </a:r>
            <a:br>
              <a:rPr lang="en-US" altLang="en-US" dirty="0"/>
            </a:br>
            <a:r>
              <a:rPr lang="en-US" altLang="en-US" dirty="0"/>
              <a:t> (1990-2022)</a:t>
            </a:r>
          </a:p>
        </p:txBody>
      </p:sp>
      <p:graphicFrame>
        <p:nvGraphicFramePr>
          <p:cNvPr id="2" name="Object 2"/>
          <p:cNvGraphicFramePr>
            <a:graphicFrameLocks noChangeAspect="1"/>
          </p:cNvGraphicFramePr>
          <p:nvPr>
            <p:extLst>
              <p:ext uri="{D42A27DB-BD31-4B8C-83A1-F6EECF244321}">
                <p14:modId xmlns:p14="http://schemas.microsoft.com/office/powerpoint/2010/main" val="295930619"/>
              </p:ext>
            </p:extLst>
          </p:nvPr>
        </p:nvGraphicFramePr>
        <p:xfrm>
          <a:off x="811161" y="1295401"/>
          <a:ext cx="1042711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8499987" y="2549013"/>
            <a:ext cx="1524000" cy="457200"/>
          </a:xfrm>
          <a:prstGeom prst="rect">
            <a:avLst/>
          </a:prstGeom>
          <a:solidFill>
            <a:schemeClr val="bg1">
              <a:lumMod val="95000"/>
            </a:schemeClr>
          </a:solidFill>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eaLnBrk="0" fontAlgn="base" hangingPunct="0">
              <a:spcBef>
                <a:spcPct val="0"/>
              </a:spcBef>
              <a:spcAft>
                <a:spcPct val="0"/>
              </a:spcAft>
              <a:defRPr/>
            </a:pPr>
            <a:r>
              <a:rPr lang="en-US" sz="1400" b="1" dirty="0">
                <a:solidFill>
                  <a:srgbClr val="000000"/>
                </a:solidFill>
                <a:latin typeface="Tahoma"/>
              </a:rPr>
              <a:t>U.S. Food Price Volatility</a:t>
            </a:r>
          </a:p>
        </p:txBody>
      </p:sp>
      <p:sp>
        <p:nvSpPr>
          <p:cNvPr id="14341" name="TextBox 2"/>
          <p:cNvSpPr txBox="1">
            <a:spLocks noChangeArrowheads="1"/>
          </p:cNvSpPr>
          <p:nvPr/>
        </p:nvSpPr>
        <p:spPr bwMode="auto">
          <a:xfrm>
            <a:off x="2586628" y="1600201"/>
            <a:ext cx="3157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0" fontAlgn="base" hangingPunct="0">
              <a:spcBef>
                <a:spcPct val="0"/>
              </a:spcBef>
              <a:spcAft>
                <a:spcPct val="0"/>
              </a:spcAft>
              <a:buClrTx/>
              <a:buSzTx/>
              <a:buNone/>
              <a:defRPr/>
            </a:pPr>
            <a:r>
              <a:rPr lang="en-US" altLang="en-US" sz="1600" b="1" dirty="0">
                <a:solidFill>
                  <a:srgbClr val="000000"/>
                </a:solidFill>
                <a:latin typeface="Arial" panose="020B0604020202020204" pitchFamily="34" charset="0"/>
                <a:cs typeface="Arial" panose="020B0604020202020204" pitchFamily="34" charset="0"/>
              </a:rPr>
              <a:t>Annual Change in Food Prices</a:t>
            </a:r>
          </a:p>
        </p:txBody>
      </p:sp>
      <p:sp>
        <p:nvSpPr>
          <p:cNvPr id="14342" name="TextBox 6"/>
          <p:cNvSpPr txBox="1">
            <a:spLocks noChangeArrowheads="1"/>
          </p:cNvSpPr>
          <p:nvPr/>
        </p:nvSpPr>
        <p:spPr bwMode="auto">
          <a:xfrm>
            <a:off x="1558834" y="6311107"/>
            <a:ext cx="904356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defTabSz="914400" eaLnBrk="0" fontAlgn="base" hangingPunct="0">
              <a:spcBef>
                <a:spcPct val="0"/>
              </a:spcBef>
              <a:spcAft>
                <a:spcPct val="0"/>
              </a:spcAft>
              <a:buClrTx/>
              <a:buSzTx/>
              <a:buNone/>
              <a:defRPr/>
            </a:pPr>
            <a:r>
              <a:rPr lang="en-US" altLang="en-US" sz="1300" b="1" dirty="0">
                <a:solidFill>
                  <a:srgbClr val="000000"/>
                </a:solidFill>
                <a:latin typeface="Arial" panose="020B0604020202020204" pitchFamily="34" charset="0"/>
                <a:cs typeface="Arial" panose="020B0604020202020204" pitchFamily="34" charset="0"/>
              </a:rPr>
              <a:t>Source Federal Reserve Economic Data (FRED), and Food and Agriculture Organization (FAO) Food Price Index</a:t>
            </a:r>
          </a:p>
          <a:p>
            <a:pPr defTabSz="914400" eaLnBrk="0" fontAlgn="base" hangingPunct="0">
              <a:spcBef>
                <a:spcPct val="0"/>
              </a:spcBef>
              <a:spcAft>
                <a:spcPct val="0"/>
              </a:spcAft>
              <a:buClrTx/>
              <a:buSzTx/>
              <a:buNone/>
              <a:defRPr/>
            </a:pPr>
            <a:r>
              <a:rPr lang="en-US" altLang="en-US" sz="1300" b="1" dirty="0">
                <a:solidFill>
                  <a:srgbClr val="000000"/>
                </a:solidFill>
                <a:latin typeface="Arial" panose="020B0604020202020204" pitchFamily="34" charset="0"/>
                <a:cs typeface="Arial" panose="020B0604020202020204" pitchFamily="34" charset="0"/>
              </a:rPr>
              <a:t>Note 2022 data based on March 2021 – March 2022 period.</a:t>
            </a:r>
          </a:p>
        </p:txBody>
      </p:sp>
    </p:spTree>
    <p:extLst>
      <p:ext uri="{BB962C8B-B14F-4D97-AF65-F5344CB8AC3E}">
        <p14:creationId xmlns:p14="http://schemas.microsoft.com/office/powerpoint/2010/main" val="551229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D0470-D895-43A8-E7A7-A10424D59EAA}"/>
              </a:ext>
            </a:extLst>
          </p:cNvPr>
          <p:cNvSpPr>
            <a:spLocks noGrp="1"/>
          </p:cNvSpPr>
          <p:nvPr>
            <p:ph type="title"/>
          </p:nvPr>
        </p:nvSpPr>
        <p:spPr>
          <a:xfrm>
            <a:off x="838200" y="365126"/>
            <a:ext cx="10648950" cy="753305"/>
          </a:xfrm>
        </p:spPr>
        <p:txBody>
          <a:bodyPr/>
          <a:lstStyle/>
          <a:p>
            <a:r>
              <a:rPr lang="en-US" sz="2400" dirty="0"/>
              <a:t>Russia-Ukraine War – Already Contributing to Global Food Inflation/Food Insecurity  …. and will get much worse if the war lingers</a:t>
            </a:r>
          </a:p>
        </p:txBody>
      </p:sp>
      <p:sp>
        <p:nvSpPr>
          <p:cNvPr id="4" name="TextBox 3">
            <a:extLst>
              <a:ext uri="{FF2B5EF4-FFF2-40B4-BE49-F238E27FC236}">
                <a16:creationId xmlns:a16="http://schemas.microsoft.com/office/drawing/2014/main" xmlns="" id="{80271024-B9C4-34D7-EA79-7C83B37E939A}"/>
              </a:ext>
            </a:extLst>
          </p:cNvPr>
          <p:cNvSpPr txBox="1"/>
          <p:nvPr/>
        </p:nvSpPr>
        <p:spPr>
          <a:xfrm>
            <a:off x="4705350" y="1356726"/>
            <a:ext cx="6648450" cy="1754326"/>
          </a:xfrm>
          <a:prstGeom prst="rect">
            <a:avLst/>
          </a:prstGeom>
          <a:noFill/>
        </p:spPr>
        <p:txBody>
          <a:bodyPr wrap="square">
            <a:spAutoFit/>
          </a:bodyPr>
          <a:lstStyle/>
          <a:p>
            <a:pPr algn="l"/>
            <a:r>
              <a:rPr lang="en-US" b="1" i="0" u="sng" dirty="0">
                <a:solidFill>
                  <a:srgbClr val="333333"/>
                </a:solidFill>
                <a:effectLst/>
                <a:latin typeface="ff-tisa-sans-web-pro"/>
              </a:rPr>
              <a:t>Russia and Ukraine account for:</a:t>
            </a:r>
          </a:p>
          <a:p>
            <a:pPr algn="l"/>
            <a:endParaRPr lang="en-US" b="0" i="0" dirty="0">
              <a:solidFill>
                <a:srgbClr val="333333"/>
              </a:solidFill>
              <a:effectLst/>
              <a:latin typeface="ff-tisa-sans-web-pro"/>
            </a:endParaRPr>
          </a:p>
          <a:p>
            <a:pPr algn="l">
              <a:buFont typeface="Arial" panose="020B0604020202020204" pitchFamily="34" charset="0"/>
              <a:buChar char="•"/>
            </a:pPr>
            <a:r>
              <a:rPr lang="en-US" b="0" i="0" dirty="0">
                <a:solidFill>
                  <a:srgbClr val="333333"/>
                </a:solidFill>
                <a:effectLst/>
                <a:latin typeface="ff-tisa-sans-web-pro"/>
              </a:rPr>
              <a:t> 29% of global </a:t>
            </a:r>
            <a:r>
              <a:rPr lang="en-US" b="0" i="0" u="sng" dirty="0">
                <a:solidFill>
                  <a:srgbClr val="333333"/>
                </a:solidFill>
                <a:effectLst/>
                <a:latin typeface="ff-tisa-sans-web-pro"/>
              </a:rPr>
              <a:t>wheat</a:t>
            </a:r>
            <a:r>
              <a:rPr lang="en-US" b="0" i="0" dirty="0">
                <a:solidFill>
                  <a:srgbClr val="333333"/>
                </a:solidFill>
                <a:effectLst/>
                <a:latin typeface="ff-tisa-sans-web-pro"/>
              </a:rPr>
              <a:t> exports</a:t>
            </a:r>
          </a:p>
          <a:p>
            <a:pPr>
              <a:buFont typeface="Arial" panose="020B0604020202020204" pitchFamily="34" charset="0"/>
              <a:buChar char="•"/>
            </a:pPr>
            <a:r>
              <a:rPr lang="en-US" b="0" i="0" dirty="0">
                <a:solidFill>
                  <a:srgbClr val="333333"/>
                </a:solidFill>
                <a:effectLst/>
                <a:latin typeface="ff-tisa-sans-web-pro"/>
              </a:rPr>
              <a:t> 1</a:t>
            </a:r>
            <a:r>
              <a:rPr lang="en-US" dirty="0">
                <a:solidFill>
                  <a:srgbClr val="333333"/>
                </a:solidFill>
                <a:latin typeface="ff-tisa-sans-web-pro"/>
              </a:rPr>
              <a:t>7% of global </a:t>
            </a:r>
            <a:r>
              <a:rPr lang="en-US" u="sng" dirty="0">
                <a:solidFill>
                  <a:srgbClr val="333333"/>
                </a:solidFill>
                <a:latin typeface="ff-tisa-sans-web-pro"/>
              </a:rPr>
              <a:t>corn</a:t>
            </a:r>
            <a:r>
              <a:rPr lang="en-US" dirty="0">
                <a:solidFill>
                  <a:srgbClr val="333333"/>
                </a:solidFill>
                <a:latin typeface="ff-tisa-sans-web-pro"/>
              </a:rPr>
              <a:t> exports</a:t>
            </a:r>
          </a:p>
          <a:p>
            <a:pPr algn="l">
              <a:buFont typeface="Arial" panose="020B0604020202020204" pitchFamily="34" charset="0"/>
              <a:buChar char="•"/>
            </a:pPr>
            <a:r>
              <a:rPr lang="en-US" b="0" i="0" dirty="0">
                <a:solidFill>
                  <a:srgbClr val="333333"/>
                </a:solidFill>
                <a:effectLst/>
                <a:latin typeface="ff-tisa-sans-web-pro"/>
              </a:rPr>
              <a:t> 14% of global </a:t>
            </a:r>
            <a:r>
              <a:rPr lang="en-US" b="0" i="0" u="sng" dirty="0">
                <a:solidFill>
                  <a:srgbClr val="333333"/>
                </a:solidFill>
                <a:effectLst/>
                <a:latin typeface="ff-tisa-sans-web-pro"/>
              </a:rPr>
              <a:t>barley</a:t>
            </a:r>
            <a:r>
              <a:rPr lang="en-US" b="0" i="0" dirty="0">
                <a:solidFill>
                  <a:srgbClr val="333333"/>
                </a:solidFill>
                <a:effectLst/>
                <a:latin typeface="ff-tisa-sans-web-pro"/>
              </a:rPr>
              <a:t> exports</a:t>
            </a:r>
          </a:p>
          <a:p>
            <a:pPr algn="l">
              <a:buFont typeface="Arial" panose="020B0604020202020204" pitchFamily="34" charset="0"/>
              <a:buChar char="•"/>
            </a:pPr>
            <a:r>
              <a:rPr lang="en-US" b="0" i="0" dirty="0">
                <a:solidFill>
                  <a:srgbClr val="333333"/>
                </a:solidFill>
                <a:effectLst/>
                <a:latin typeface="ff-tisa-sans-web-pro"/>
              </a:rPr>
              <a:t> 80% of global </a:t>
            </a:r>
            <a:r>
              <a:rPr lang="en-US" b="0" i="0" u="sng" dirty="0">
                <a:solidFill>
                  <a:srgbClr val="333333"/>
                </a:solidFill>
                <a:effectLst/>
                <a:latin typeface="ff-tisa-sans-web-pro"/>
              </a:rPr>
              <a:t>sunflower</a:t>
            </a:r>
            <a:r>
              <a:rPr lang="en-US" b="0" i="0" dirty="0">
                <a:solidFill>
                  <a:srgbClr val="333333"/>
                </a:solidFill>
                <a:effectLst/>
                <a:latin typeface="ff-tisa-sans-web-pro"/>
              </a:rPr>
              <a:t> oil exports </a:t>
            </a:r>
          </a:p>
        </p:txBody>
      </p:sp>
      <p:sp>
        <p:nvSpPr>
          <p:cNvPr id="6" name="TextBox 5">
            <a:extLst>
              <a:ext uri="{FF2B5EF4-FFF2-40B4-BE49-F238E27FC236}">
                <a16:creationId xmlns:a16="http://schemas.microsoft.com/office/drawing/2014/main" xmlns="" id="{3A6B7AB9-FCC1-0EAE-865C-4B0CEACE6A2C}"/>
              </a:ext>
            </a:extLst>
          </p:cNvPr>
          <p:cNvSpPr txBox="1"/>
          <p:nvPr/>
        </p:nvSpPr>
        <p:spPr>
          <a:xfrm>
            <a:off x="4705350" y="4323049"/>
            <a:ext cx="7486650" cy="1661993"/>
          </a:xfrm>
          <a:prstGeom prst="rect">
            <a:avLst/>
          </a:prstGeom>
          <a:solidFill>
            <a:schemeClr val="bg1"/>
          </a:solidFill>
        </p:spPr>
        <p:txBody>
          <a:bodyPr wrap="square">
            <a:spAutoFit/>
          </a:bodyPr>
          <a:lstStyle/>
          <a:p>
            <a:r>
              <a:rPr lang="en-US" b="0" i="0" dirty="0">
                <a:solidFill>
                  <a:srgbClr val="333333"/>
                </a:solidFill>
                <a:effectLst/>
                <a:latin typeface="ff-tisa-sans-web-pro"/>
              </a:rPr>
              <a:t>“</a:t>
            </a:r>
            <a:r>
              <a:rPr lang="en-US" b="1" i="0" dirty="0">
                <a:solidFill>
                  <a:srgbClr val="333333"/>
                </a:solidFill>
                <a:effectLst/>
                <a:latin typeface="ff-tisa-sans-web-pro"/>
              </a:rPr>
              <a:t>The numbers surrounding global food insecurity are alarming: </a:t>
            </a:r>
            <a:r>
              <a:rPr lang="en-US" b="1" i="0" dirty="0">
                <a:solidFill>
                  <a:srgbClr val="C00000"/>
                </a:solidFill>
                <a:effectLst/>
                <a:latin typeface="ff-tisa-sans-web-pro"/>
              </a:rPr>
              <a:t>In the next six months the world could see as many as 240 million more people become food insecure, between 3.5 million and 7 million more wavering on the edge of famine, and an additional 200 million living in extreme poverty,” </a:t>
            </a:r>
          </a:p>
          <a:p>
            <a:r>
              <a:rPr lang="en-US" b="1" i="0" dirty="0">
                <a:solidFill>
                  <a:srgbClr val="C00000"/>
                </a:solidFill>
                <a:effectLst/>
                <a:latin typeface="ff-tisa-sans-web-pro"/>
              </a:rPr>
              <a:t> </a:t>
            </a:r>
          </a:p>
          <a:p>
            <a:r>
              <a:rPr lang="en-US" sz="1200" b="1" i="0" dirty="0">
                <a:solidFill>
                  <a:srgbClr val="333333"/>
                </a:solidFill>
                <a:effectLst/>
                <a:latin typeface="ff-tisa-sans-web-pro"/>
              </a:rPr>
              <a:t>Michael </a:t>
            </a:r>
            <a:r>
              <a:rPr lang="en-US" sz="1200" b="1" i="0" dirty="0" err="1">
                <a:solidFill>
                  <a:srgbClr val="333333"/>
                </a:solidFill>
                <a:effectLst/>
                <a:latin typeface="ff-tisa-sans-web-pro"/>
              </a:rPr>
              <a:t>Sheldrick</a:t>
            </a:r>
            <a:r>
              <a:rPr lang="en-US" sz="1200" b="1" i="0" dirty="0">
                <a:solidFill>
                  <a:srgbClr val="333333"/>
                </a:solidFill>
                <a:effectLst/>
                <a:latin typeface="ff-tisa-sans-web-pro"/>
              </a:rPr>
              <a:t>, co-founder and chief policy, impact, and government relations officer, Global Citizen. </a:t>
            </a:r>
            <a:endParaRPr lang="en-US" sz="1200" b="1" dirty="0"/>
          </a:p>
        </p:txBody>
      </p:sp>
      <p:sp>
        <p:nvSpPr>
          <p:cNvPr id="8" name="TextBox 7">
            <a:extLst>
              <a:ext uri="{FF2B5EF4-FFF2-40B4-BE49-F238E27FC236}">
                <a16:creationId xmlns:a16="http://schemas.microsoft.com/office/drawing/2014/main" xmlns="" id="{02F00AAC-A00A-74B2-0879-976E60504550}"/>
              </a:ext>
            </a:extLst>
          </p:cNvPr>
          <p:cNvSpPr txBox="1"/>
          <p:nvPr/>
        </p:nvSpPr>
        <p:spPr>
          <a:xfrm>
            <a:off x="4786498" y="3746949"/>
            <a:ext cx="7324354" cy="369332"/>
          </a:xfrm>
          <a:prstGeom prst="rect">
            <a:avLst/>
          </a:prstGeom>
          <a:solidFill>
            <a:srgbClr val="99FF33"/>
          </a:solidFill>
        </p:spPr>
        <p:txBody>
          <a:bodyPr wrap="square">
            <a:spAutoFit/>
          </a:bodyPr>
          <a:lstStyle/>
          <a:p>
            <a:r>
              <a:rPr lang="en-US" b="1" dirty="0">
                <a:solidFill>
                  <a:srgbClr val="333333"/>
                </a:solidFill>
                <a:latin typeface="ff-tisa-sans-web-pro"/>
              </a:rPr>
              <a:t>2022-23 Outlook – War may cause 30-50% reduction in production/exports</a:t>
            </a:r>
            <a:endParaRPr lang="en-US" b="1" dirty="0"/>
          </a:p>
        </p:txBody>
      </p:sp>
      <p:pic>
        <p:nvPicPr>
          <p:cNvPr id="9" name="Picture 8">
            <a:extLst>
              <a:ext uri="{FF2B5EF4-FFF2-40B4-BE49-F238E27FC236}">
                <a16:creationId xmlns:a16="http://schemas.microsoft.com/office/drawing/2014/main" xmlns="" id="{3F338EB4-E42E-6379-9EA0-941980AA5083}"/>
              </a:ext>
            </a:extLst>
          </p:cNvPr>
          <p:cNvPicPr>
            <a:picLocks noChangeAspect="1"/>
          </p:cNvPicPr>
          <p:nvPr/>
        </p:nvPicPr>
        <p:blipFill>
          <a:blip r:embed="rId2"/>
          <a:stretch>
            <a:fillRect/>
          </a:stretch>
        </p:blipFill>
        <p:spPr>
          <a:xfrm>
            <a:off x="363717" y="1529081"/>
            <a:ext cx="3451608" cy="4465545"/>
          </a:xfrm>
          <a:prstGeom prst="rect">
            <a:avLst/>
          </a:prstGeom>
        </p:spPr>
      </p:pic>
      <p:sp>
        <p:nvSpPr>
          <p:cNvPr id="7" name="TextBox 6">
            <a:extLst>
              <a:ext uri="{FF2B5EF4-FFF2-40B4-BE49-F238E27FC236}">
                <a16:creationId xmlns:a16="http://schemas.microsoft.com/office/drawing/2014/main" xmlns="" id="{9B731A7E-E095-E2EF-FD30-22FDE9208D20}"/>
              </a:ext>
            </a:extLst>
          </p:cNvPr>
          <p:cNvSpPr txBox="1"/>
          <p:nvPr/>
        </p:nvSpPr>
        <p:spPr>
          <a:xfrm>
            <a:off x="202086" y="6077375"/>
            <a:ext cx="3774869" cy="830997"/>
          </a:xfrm>
          <a:prstGeom prst="rect">
            <a:avLst/>
          </a:prstGeom>
          <a:noFill/>
        </p:spPr>
        <p:txBody>
          <a:bodyPr wrap="square">
            <a:spAutoFit/>
          </a:bodyPr>
          <a:lstStyle/>
          <a:p>
            <a:endParaRPr lang="en-US" sz="1200" dirty="0"/>
          </a:p>
          <a:p>
            <a:r>
              <a:rPr lang="en-US" sz="1200" dirty="0">
                <a:hlinkClick r:id="rId3"/>
              </a:rPr>
              <a:t>https://www.agri-pulse.com/ext/resources/2022/2022-05-Food-Security-and-the-Coming-Storm.pdf</a:t>
            </a:r>
            <a:endParaRPr lang="en-US" sz="1200" dirty="0"/>
          </a:p>
          <a:p>
            <a:endParaRPr lang="en-US" sz="1200" dirty="0"/>
          </a:p>
        </p:txBody>
      </p:sp>
      <p:sp>
        <p:nvSpPr>
          <p:cNvPr id="3" name="TextBox 2">
            <a:extLst>
              <a:ext uri="{FF2B5EF4-FFF2-40B4-BE49-F238E27FC236}">
                <a16:creationId xmlns:a16="http://schemas.microsoft.com/office/drawing/2014/main" xmlns="" id="{509C703C-0E58-9A38-195D-FD548E199F72}"/>
              </a:ext>
            </a:extLst>
          </p:cNvPr>
          <p:cNvSpPr txBox="1"/>
          <p:nvPr/>
        </p:nvSpPr>
        <p:spPr>
          <a:xfrm>
            <a:off x="4780560" y="3145550"/>
            <a:ext cx="3825086" cy="338554"/>
          </a:xfrm>
          <a:prstGeom prst="rect">
            <a:avLst/>
          </a:prstGeom>
          <a:solidFill>
            <a:srgbClr val="FFFF00"/>
          </a:solidFill>
        </p:spPr>
        <p:txBody>
          <a:bodyPr wrap="none" rtlCol="0">
            <a:spAutoFit/>
          </a:bodyPr>
          <a:lstStyle/>
          <a:p>
            <a:r>
              <a:rPr lang="en-US" sz="1600" b="1" dirty="0">
                <a:highlight>
                  <a:srgbClr val="FFFF00"/>
                </a:highlight>
              </a:rPr>
              <a:t>Approximately 12% of global calories</a:t>
            </a:r>
          </a:p>
        </p:txBody>
      </p:sp>
    </p:spTree>
    <p:extLst>
      <p:ext uri="{BB962C8B-B14F-4D97-AF65-F5344CB8AC3E}">
        <p14:creationId xmlns:p14="http://schemas.microsoft.com/office/powerpoint/2010/main" val="58724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03239" y="9094"/>
            <a:ext cx="12088761" cy="539775"/>
          </a:xfrm>
        </p:spPr>
        <p:txBody>
          <a:bodyPr>
            <a:noAutofit/>
          </a:bodyPr>
          <a:lstStyle/>
          <a:p>
            <a:pPr marL="0" indent="0">
              <a:buNone/>
            </a:pPr>
            <a:r>
              <a:rPr lang="en-US" sz="3000" b="1" dirty="0">
                <a:solidFill>
                  <a:schemeClr val="accent4"/>
                </a:solidFill>
                <a:latin typeface="Arial" panose="020B0604020202020204" pitchFamily="34" charset="0"/>
                <a:cs typeface="Arial" panose="020B0604020202020204" pitchFamily="34" charset="0"/>
              </a:rPr>
              <a:t>Final Observations</a:t>
            </a:r>
            <a:r>
              <a:rPr lang="en-US" sz="3000" b="1" dirty="0">
                <a:solidFill>
                  <a:schemeClr val="tx2"/>
                </a:solidFill>
                <a:latin typeface="Arial" panose="020B0604020202020204" pitchFamily="34" charset="0"/>
                <a:cs typeface="Arial" panose="020B0604020202020204" pitchFamily="34" charset="0"/>
              </a:rPr>
              <a:t>:   Inflation “Good” or “Bad” for Ag Producers 								and Consumers?</a:t>
            </a:r>
          </a:p>
        </p:txBody>
      </p:sp>
      <p:pic>
        <p:nvPicPr>
          <p:cNvPr id="2050" name="Picture 2" descr="https://tse2.mm.bing.net/th?id=OIP.S-6te0atb_VB5fCbWE-2kgHaE5&amp;pid=Api&amp;P=0&amp;w=241&amp;h=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7745" y="1391773"/>
            <a:ext cx="2499563" cy="16594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1842" y="2042314"/>
            <a:ext cx="9646785" cy="163121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US" sz="2000" b="1" u="sng" noProof="0" dirty="0">
                <a:solidFill>
                  <a:srgbClr val="C00000"/>
                </a:solidFill>
                <a:latin typeface="Arial" panose="020B0604020202020204"/>
              </a:rPr>
              <a:t>For Producers </a:t>
            </a:r>
            <a:r>
              <a:rPr lang="en-US" sz="2000" b="1" noProof="0" dirty="0">
                <a:solidFill>
                  <a:prstClr val="black"/>
                </a:solidFill>
                <a:latin typeface="Arial" panose="020B0604020202020204"/>
              </a:rPr>
              <a:t>…During periods of relatively high/sustained inflation …</a:t>
            </a:r>
          </a:p>
          <a:p>
            <a:pPr lvl="1">
              <a:defRPr/>
            </a:pPr>
            <a:endParaRPr lang="en-US" sz="2000" b="1" dirty="0">
              <a:solidFill>
                <a:prstClr val="black"/>
              </a:solidFill>
              <a:latin typeface="Arial" panose="020B0604020202020204"/>
            </a:endParaRPr>
          </a:p>
          <a:p>
            <a:pPr marL="800100" lvl="1" indent="-342900">
              <a:buFont typeface="Arial" panose="020B0604020202020204" pitchFamily="34" charset="0"/>
              <a:buChar char="•"/>
              <a:defRPr/>
            </a:pPr>
            <a:r>
              <a:rPr lang="en-US" sz="2000" b="1" noProof="0" dirty="0">
                <a:solidFill>
                  <a:prstClr val="black"/>
                </a:solidFill>
                <a:latin typeface="Arial" panose="020B0604020202020204"/>
              </a:rPr>
              <a:t>Commodity prices tend to increase, but so do farm input prices which over the past several decades have increased more than farm prices and tend to come down slower when commodity prices start falling</a:t>
            </a:r>
          </a:p>
        </p:txBody>
      </p:sp>
      <p:sp>
        <p:nvSpPr>
          <p:cNvPr id="9" name="TextBox 8"/>
          <p:cNvSpPr txBox="1"/>
          <p:nvPr/>
        </p:nvSpPr>
        <p:spPr>
          <a:xfrm>
            <a:off x="103238" y="3827190"/>
            <a:ext cx="11660256" cy="400110"/>
          </a:xfrm>
          <a:prstGeom prst="rect">
            <a:avLst/>
          </a:prstGeom>
          <a:noFill/>
        </p:spPr>
        <p:txBody>
          <a:bodyPr wrap="square" rtlCol="0">
            <a:spAutoFit/>
          </a:bodyPr>
          <a:lstStyle/>
          <a:p>
            <a:pPr marL="742950" lvl="1" indent="-285750">
              <a:buFont typeface="Arial" panose="020B0604020202020204" pitchFamily="34" charset="0"/>
              <a:buChar char="•"/>
              <a:defRPr/>
            </a:pPr>
            <a:r>
              <a:rPr lang="en-US" sz="2000" b="1" noProof="0" dirty="0">
                <a:solidFill>
                  <a:prstClr val="black"/>
                </a:solidFill>
                <a:latin typeface="Arial" panose="020B0604020202020204"/>
              </a:rPr>
              <a:t>Inflation tends to boost land values, but is tampered by eventually higher interest rates</a:t>
            </a:r>
          </a:p>
        </p:txBody>
      </p:sp>
      <p:sp>
        <p:nvSpPr>
          <p:cNvPr id="10" name="TextBox 9"/>
          <p:cNvSpPr txBox="1"/>
          <p:nvPr/>
        </p:nvSpPr>
        <p:spPr>
          <a:xfrm>
            <a:off x="151842" y="4544680"/>
            <a:ext cx="11783608" cy="707886"/>
          </a:xfrm>
          <a:prstGeom prst="rect">
            <a:avLst/>
          </a:prstGeom>
          <a:noFill/>
        </p:spPr>
        <p:txBody>
          <a:bodyPr wrap="square" rtlCol="0">
            <a:spAutoFit/>
          </a:bodyPr>
          <a:lstStyle/>
          <a:p>
            <a:pPr marL="742950" lvl="1" indent="-285750">
              <a:buFont typeface="Arial" panose="020B0604020202020204" pitchFamily="34" charset="0"/>
              <a:buChar char="•"/>
              <a:defRPr/>
            </a:pPr>
            <a:r>
              <a:rPr lang="en-US" sz="2000" b="1" dirty="0">
                <a:solidFill>
                  <a:prstClr val="black"/>
                </a:solidFill>
                <a:latin typeface="Arial" panose="020B0604020202020204"/>
              </a:rPr>
              <a:t>Higher U.S. interest rates put upward pressure on the value of the U.S. dollar, hurting U.S. ag exports, holding all other factors constant</a:t>
            </a:r>
            <a:endParaRPr lang="en-US" sz="2000" b="1" noProof="0" dirty="0">
              <a:solidFill>
                <a:prstClr val="black"/>
              </a:solidFill>
              <a:latin typeface="Arial" panose="020B0604020202020204"/>
            </a:endParaRPr>
          </a:p>
        </p:txBody>
      </p:sp>
      <p:sp>
        <p:nvSpPr>
          <p:cNvPr id="11" name="TextBox 10"/>
          <p:cNvSpPr txBox="1"/>
          <p:nvPr/>
        </p:nvSpPr>
        <p:spPr>
          <a:xfrm>
            <a:off x="83723" y="5537834"/>
            <a:ext cx="11964069" cy="1015663"/>
          </a:xfrm>
          <a:prstGeom prst="rect">
            <a:avLst/>
          </a:prstGeom>
          <a:noFill/>
        </p:spPr>
        <p:txBody>
          <a:bodyPr wrap="square" rtlCol="0">
            <a:spAutoFit/>
          </a:bodyPr>
          <a:lstStyle/>
          <a:p>
            <a:pPr marL="742950" lvl="1" indent="-285750">
              <a:buFont typeface="Arial" panose="020B0604020202020204" pitchFamily="34" charset="0"/>
              <a:buChar char="•"/>
              <a:defRPr/>
            </a:pPr>
            <a:r>
              <a:rPr lang="en-US" sz="2000" b="1" noProof="0" dirty="0">
                <a:solidFill>
                  <a:prstClr val="black"/>
                </a:solidFill>
                <a:latin typeface="Arial" panose="020B0604020202020204"/>
              </a:rPr>
              <a:t>Bottom line --- Uncertain impact… Depends on severity and length of “excessive” inflation </a:t>
            </a:r>
            <a:r>
              <a:rPr lang="en-US" sz="2000" b="1" noProof="0">
                <a:solidFill>
                  <a:prstClr val="black"/>
                </a:solidFill>
                <a:latin typeface="Arial" panose="020B0604020202020204"/>
              </a:rPr>
              <a:t>(short run vs long run) </a:t>
            </a:r>
            <a:r>
              <a:rPr lang="en-US" sz="2000" b="1" noProof="0" dirty="0">
                <a:solidFill>
                  <a:prstClr val="black"/>
                </a:solidFill>
                <a:latin typeface="Arial" panose="020B0604020202020204"/>
              </a:rPr>
              <a:t>and one’s position in the ag/</a:t>
            </a:r>
            <a:r>
              <a:rPr lang="en-US" sz="2000" b="1" noProof="0">
                <a:solidFill>
                  <a:prstClr val="black"/>
                </a:solidFill>
                <a:latin typeface="Arial" panose="020B0604020202020204"/>
              </a:rPr>
              <a:t>food chain (farmland </a:t>
            </a:r>
            <a:r>
              <a:rPr lang="en-US" sz="2000" b="1" noProof="0" dirty="0">
                <a:solidFill>
                  <a:prstClr val="black"/>
                </a:solidFill>
                <a:latin typeface="Arial" panose="020B0604020202020204"/>
              </a:rPr>
              <a:t>investor, owner or renter, plus one’s dependence on borrowed funds and/or </a:t>
            </a:r>
            <a:r>
              <a:rPr lang="en-US" sz="2000" b="1" noProof="0">
                <a:solidFill>
                  <a:prstClr val="black"/>
                </a:solidFill>
                <a:latin typeface="Arial" panose="020B0604020202020204"/>
              </a:rPr>
              <a:t>international markets).</a:t>
            </a:r>
            <a:endParaRPr lang="en-US" sz="2000" b="1" noProof="0" dirty="0">
              <a:solidFill>
                <a:prstClr val="black"/>
              </a:solidFill>
              <a:latin typeface="Arial" panose="020B0604020202020204"/>
            </a:endParaRPr>
          </a:p>
        </p:txBody>
      </p:sp>
      <p:sp>
        <p:nvSpPr>
          <p:cNvPr id="12" name="TextBox 11"/>
          <p:cNvSpPr txBox="1"/>
          <p:nvPr/>
        </p:nvSpPr>
        <p:spPr>
          <a:xfrm>
            <a:off x="151843" y="1362721"/>
            <a:ext cx="8749144" cy="400110"/>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en-US" sz="2000" b="1" u="sng" noProof="0" dirty="0">
                <a:solidFill>
                  <a:srgbClr val="C00000"/>
                </a:solidFill>
                <a:latin typeface="Arial" panose="020B0604020202020204"/>
              </a:rPr>
              <a:t>For </a:t>
            </a:r>
            <a:r>
              <a:rPr lang="en-US" sz="2000" b="1" u="sng" dirty="0">
                <a:solidFill>
                  <a:srgbClr val="C00000"/>
                </a:solidFill>
                <a:latin typeface="Arial" panose="020B0604020202020204"/>
              </a:rPr>
              <a:t>Consumers </a:t>
            </a:r>
            <a:r>
              <a:rPr lang="en-US" sz="2000" b="1" noProof="0" dirty="0">
                <a:solidFill>
                  <a:prstClr val="black"/>
                </a:solidFill>
                <a:latin typeface="Arial" panose="020B0604020202020204"/>
              </a:rPr>
              <a:t>… Pretty easy answer</a:t>
            </a:r>
          </a:p>
        </p:txBody>
      </p:sp>
    </p:spTree>
    <p:extLst>
      <p:ext uri="{BB962C8B-B14F-4D97-AF65-F5344CB8AC3E}">
        <p14:creationId xmlns:p14="http://schemas.microsoft.com/office/powerpoint/2010/main" val="1856580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102" y="3593682"/>
            <a:ext cx="4331409" cy="3108543"/>
          </a:xfrm>
          <a:prstGeom prst="rect">
            <a:avLst/>
          </a:prstGeom>
        </p:spPr>
        <p:txBody>
          <a:bodyPr wrap="square">
            <a:spAutoFit/>
          </a:bodyPr>
          <a:lstStyle/>
          <a:p>
            <a:r>
              <a:rPr lang="en-US" sz="2800" b="1" dirty="0"/>
              <a:t>CPI tracks changes in monthly prices of approximately 80,000 goods and services in 75 urban areas and 23,000 retail establishments </a:t>
            </a:r>
          </a:p>
        </p:txBody>
      </p:sp>
      <p:pic>
        <p:nvPicPr>
          <p:cNvPr id="3" name="Picture 2"/>
          <p:cNvPicPr>
            <a:picLocks noChangeAspect="1"/>
          </p:cNvPicPr>
          <p:nvPr/>
        </p:nvPicPr>
        <p:blipFill>
          <a:blip r:embed="rId2"/>
          <a:stretch>
            <a:fillRect/>
          </a:stretch>
        </p:blipFill>
        <p:spPr>
          <a:xfrm>
            <a:off x="801283" y="1592405"/>
            <a:ext cx="2857500" cy="1600200"/>
          </a:xfrm>
          <a:prstGeom prst="rect">
            <a:avLst/>
          </a:prstGeom>
        </p:spPr>
      </p:pic>
      <p:pic>
        <p:nvPicPr>
          <p:cNvPr id="2050" name="Picture 2" descr="Components of the CPI: March - dshort - Advisor Perspectives">
            <a:extLst>
              <a:ext uri="{FF2B5EF4-FFF2-40B4-BE49-F238E27FC236}">
                <a16:creationId xmlns:a16="http://schemas.microsoft.com/office/drawing/2014/main" xmlns="" id="{7CAFF6FB-69B3-68EE-C2F4-1D286F8BB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739" y="1704108"/>
            <a:ext cx="7228460" cy="44334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F59747CA-C0B4-C8EF-4CFB-6D485A5AE558}"/>
              </a:ext>
            </a:extLst>
          </p:cNvPr>
          <p:cNvSpPr/>
          <p:nvPr/>
        </p:nvSpPr>
        <p:spPr>
          <a:xfrm>
            <a:off x="-1" y="198960"/>
            <a:ext cx="12192001" cy="892341"/>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5" name="Title 4">
            <a:extLst>
              <a:ext uri="{FF2B5EF4-FFF2-40B4-BE49-F238E27FC236}">
                <a16:creationId xmlns:a16="http://schemas.microsoft.com/office/drawing/2014/main" xmlns="" id="{5DCB4CF2-FC1A-A0DC-8949-D25D213A6BEC}"/>
              </a:ext>
            </a:extLst>
          </p:cNvPr>
          <p:cNvSpPr>
            <a:spLocks noGrp="1"/>
          </p:cNvSpPr>
          <p:nvPr>
            <p:ph type="title"/>
          </p:nvPr>
        </p:nvSpPr>
        <p:spPr>
          <a:xfrm>
            <a:off x="173182" y="165060"/>
            <a:ext cx="9796728" cy="978729"/>
          </a:xfrm>
        </p:spPr>
        <p:txBody>
          <a:bodyPr/>
          <a:lstStyle/>
          <a:p>
            <a:pPr algn="ctr"/>
            <a:r>
              <a:rPr lang="en-US" altLang="en-US" dirty="0"/>
              <a:t>Consumer Price Index (CPI)</a:t>
            </a:r>
            <a:br>
              <a:rPr lang="en-US" altLang="en-US" dirty="0"/>
            </a:br>
            <a:r>
              <a:rPr lang="en-US" altLang="en-US" dirty="0"/>
              <a:t>-- General Measure of Inflation</a:t>
            </a:r>
            <a:endParaRPr lang="en-US" dirty="0"/>
          </a:p>
        </p:txBody>
      </p:sp>
      <p:sp>
        <p:nvSpPr>
          <p:cNvPr id="9" name="Rectangle 2">
            <a:extLst>
              <a:ext uri="{FF2B5EF4-FFF2-40B4-BE49-F238E27FC236}">
                <a16:creationId xmlns:a16="http://schemas.microsoft.com/office/drawing/2014/main" xmlns="" id="{E34660BF-8224-69CB-2F59-F4D3844D2B40}"/>
              </a:ext>
            </a:extLst>
          </p:cNvPr>
          <p:cNvSpPr txBox="1">
            <a:spLocks noChangeArrowheads="1"/>
          </p:cNvSpPr>
          <p:nvPr/>
        </p:nvSpPr>
        <p:spPr>
          <a:xfrm>
            <a:off x="1939897" y="1390828"/>
            <a:ext cx="8161234"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endParaRPr lang="en-US" altLang="en-US" sz="3600" dirty="0"/>
          </a:p>
        </p:txBody>
      </p:sp>
    </p:spTree>
    <p:extLst>
      <p:ext uri="{BB962C8B-B14F-4D97-AF65-F5344CB8AC3E}">
        <p14:creationId xmlns:p14="http://schemas.microsoft.com/office/powerpoint/2010/main" val="302981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line chart, histogram&#10;&#10;Description automatically generated">
            <a:extLst>
              <a:ext uri="{FF2B5EF4-FFF2-40B4-BE49-F238E27FC236}">
                <a16:creationId xmlns:a16="http://schemas.microsoft.com/office/drawing/2014/main" xmlns="" id="{09E70F57-C9E2-B61F-35F1-DEF43D655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06" y="1289821"/>
            <a:ext cx="11729783" cy="5116373"/>
          </a:xfrm>
          <a:prstGeom prst="rect">
            <a:avLst/>
          </a:prstGeom>
        </p:spPr>
      </p:pic>
      <p:sp>
        <p:nvSpPr>
          <p:cNvPr id="6" name="Rectangle 5"/>
          <p:cNvSpPr/>
          <p:nvPr/>
        </p:nvSpPr>
        <p:spPr>
          <a:xfrm>
            <a:off x="-2" y="233084"/>
            <a:ext cx="12192001" cy="824536"/>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sp>
        <p:nvSpPr>
          <p:cNvPr id="4" name="Text Box 13"/>
          <p:cNvSpPr txBox="1">
            <a:spLocks noChangeArrowheads="1"/>
          </p:cNvSpPr>
          <p:nvPr/>
        </p:nvSpPr>
        <p:spPr bwMode="auto">
          <a:xfrm>
            <a:off x="3400948" y="1594627"/>
            <a:ext cx="184731"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a:lnSpc>
                <a:spcPct val="100000"/>
              </a:lnSpc>
              <a:spcBef>
                <a:spcPct val="0"/>
              </a:spcBef>
              <a:buNone/>
              <a:defRPr/>
            </a:pPr>
            <a:endParaRPr lang="en-US" altLang="en-US" sz="3200">
              <a:solidFill>
                <a:srgbClr val="000000"/>
              </a:solidFill>
              <a:latin typeface="Arial" panose="020B0604020202020204" pitchFamily="34" charset="0"/>
            </a:endParaRPr>
          </a:p>
        </p:txBody>
      </p:sp>
      <p:sp>
        <p:nvSpPr>
          <p:cNvPr id="5" name="Text Box 10"/>
          <p:cNvSpPr txBox="1">
            <a:spLocks noChangeArrowheads="1"/>
          </p:cNvSpPr>
          <p:nvPr/>
        </p:nvSpPr>
        <p:spPr bwMode="auto">
          <a:xfrm>
            <a:off x="2105548" y="1289821"/>
            <a:ext cx="1847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189">
              <a:defRPr/>
            </a:pPr>
            <a:endParaRPr lang="en-US" altLang="en-US" kern="0" dirty="0">
              <a:solidFill>
                <a:srgbClr val="000000"/>
              </a:solidFill>
              <a:latin typeface="Arial" charset="0"/>
            </a:endParaRPr>
          </a:p>
        </p:txBody>
      </p:sp>
      <p:sp>
        <p:nvSpPr>
          <p:cNvPr id="15" name="Title 2"/>
          <p:cNvSpPr txBox="1">
            <a:spLocks/>
          </p:cNvSpPr>
          <p:nvPr/>
        </p:nvSpPr>
        <p:spPr>
          <a:xfrm>
            <a:off x="496111" y="311585"/>
            <a:ext cx="11695889" cy="576168"/>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dirty="0"/>
              <a:t>Inflation Over the Past 50 Years</a:t>
            </a:r>
          </a:p>
        </p:txBody>
      </p:sp>
      <p:sp>
        <p:nvSpPr>
          <p:cNvPr id="2" name="TextBox 1"/>
          <p:cNvSpPr txBox="1"/>
          <p:nvPr/>
        </p:nvSpPr>
        <p:spPr>
          <a:xfrm>
            <a:off x="8799648" y="3059668"/>
            <a:ext cx="2153154" cy="369332"/>
          </a:xfrm>
          <a:prstGeom prst="rect">
            <a:avLst/>
          </a:prstGeom>
          <a:solidFill>
            <a:srgbClr val="FFFF00"/>
          </a:solidFill>
        </p:spPr>
        <p:txBody>
          <a:bodyPr wrap="none" rtlCol="0">
            <a:spAutoFit/>
          </a:bodyPr>
          <a:lstStyle/>
          <a:p>
            <a:r>
              <a:rPr lang="en-US" b="1" dirty="0"/>
              <a:t>April 2022:  +8.3%</a:t>
            </a:r>
          </a:p>
        </p:txBody>
      </p:sp>
      <p:cxnSp>
        <p:nvCxnSpPr>
          <p:cNvPr id="7" name="Straight Arrow Connector 6"/>
          <p:cNvCxnSpPr/>
          <p:nvPr/>
        </p:nvCxnSpPr>
        <p:spPr>
          <a:xfrm flipV="1">
            <a:off x="11077493" y="3254632"/>
            <a:ext cx="568819" cy="23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79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 y="233083"/>
            <a:ext cx="12192002"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2"/>
          <p:cNvSpPr txBox="1">
            <a:spLocks/>
          </p:cNvSpPr>
          <p:nvPr/>
        </p:nvSpPr>
        <p:spPr>
          <a:xfrm>
            <a:off x="389106" y="311585"/>
            <a:ext cx="11802894" cy="576168"/>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dirty="0"/>
              <a:t>What Has Caused the Recent Run-up in Inflation?</a:t>
            </a:r>
          </a:p>
        </p:txBody>
      </p:sp>
      <p:sp>
        <p:nvSpPr>
          <p:cNvPr id="4" name="Text Box 13"/>
          <p:cNvSpPr txBox="1">
            <a:spLocks noChangeArrowheads="1"/>
          </p:cNvSpPr>
          <p:nvPr/>
        </p:nvSpPr>
        <p:spPr bwMode="auto">
          <a:xfrm>
            <a:off x="3298312" y="1075766"/>
            <a:ext cx="184731"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a:lnSpc>
                <a:spcPct val="100000"/>
              </a:lnSpc>
              <a:spcBef>
                <a:spcPct val="0"/>
              </a:spcBef>
              <a:buNone/>
              <a:defRPr/>
            </a:pPr>
            <a:endParaRPr lang="en-US" altLang="en-US" sz="3200">
              <a:solidFill>
                <a:srgbClr val="000000"/>
              </a:solidFill>
              <a:latin typeface="Arial" panose="020B0604020202020204" pitchFamily="34" charset="0"/>
            </a:endParaRPr>
          </a:p>
        </p:txBody>
      </p:sp>
      <p:grpSp>
        <p:nvGrpSpPr>
          <p:cNvPr id="14" name="Group 13"/>
          <p:cNvGrpSpPr/>
          <p:nvPr/>
        </p:nvGrpSpPr>
        <p:grpSpPr>
          <a:xfrm rot="20347168">
            <a:off x="515923" y="1824228"/>
            <a:ext cx="3244329" cy="914400"/>
            <a:chOff x="3585678" y="3489649"/>
            <a:chExt cx="3244329" cy="914400"/>
          </a:xfrm>
        </p:grpSpPr>
        <p:sp>
          <p:nvSpPr>
            <p:cNvPr id="10" name="Rounded Rectangle 9"/>
            <p:cNvSpPr/>
            <p:nvPr/>
          </p:nvSpPr>
          <p:spPr>
            <a:xfrm>
              <a:off x="3585678" y="3489649"/>
              <a:ext cx="324432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01533" y="3762183"/>
              <a:ext cx="2659702" cy="369332"/>
            </a:xfrm>
            <a:prstGeom prst="rect">
              <a:avLst/>
            </a:prstGeom>
            <a:noFill/>
          </p:spPr>
          <p:txBody>
            <a:bodyPr wrap="none" rtlCol="0">
              <a:spAutoFit/>
            </a:bodyPr>
            <a:lstStyle/>
            <a:p>
              <a:r>
                <a:rPr lang="en-US" b="1" dirty="0">
                  <a:solidFill>
                    <a:schemeClr val="bg1"/>
                  </a:solidFill>
                </a:rPr>
                <a:t>Government Spending</a:t>
              </a:r>
            </a:p>
          </p:txBody>
        </p:sp>
      </p:grpSp>
      <p:grpSp>
        <p:nvGrpSpPr>
          <p:cNvPr id="17" name="Group 16"/>
          <p:cNvGrpSpPr/>
          <p:nvPr/>
        </p:nvGrpSpPr>
        <p:grpSpPr>
          <a:xfrm rot="1340337">
            <a:off x="8039487" y="1906957"/>
            <a:ext cx="3244329" cy="914400"/>
            <a:chOff x="3585678" y="3489649"/>
            <a:chExt cx="3244329" cy="914400"/>
          </a:xfrm>
          <a:solidFill>
            <a:srgbClr val="FFC000"/>
          </a:solidFill>
        </p:grpSpPr>
        <p:sp>
          <p:nvSpPr>
            <p:cNvPr id="18" name="Rounded Rectangle 17"/>
            <p:cNvSpPr/>
            <p:nvPr/>
          </p:nvSpPr>
          <p:spPr>
            <a:xfrm>
              <a:off x="3585678" y="3489649"/>
              <a:ext cx="3244329"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p:cNvSpPr txBox="1"/>
            <p:nvPr/>
          </p:nvSpPr>
          <p:spPr>
            <a:xfrm>
              <a:off x="4154193" y="3762183"/>
              <a:ext cx="1954381" cy="369332"/>
            </a:xfrm>
            <a:prstGeom prst="rect">
              <a:avLst/>
            </a:prstGeom>
            <a:grpFill/>
          </p:spPr>
          <p:txBody>
            <a:bodyPr wrap="none" rtlCol="0">
              <a:spAutoFit/>
            </a:bodyPr>
            <a:lstStyle/>
            <a:p>
              <a:r>
                <a:rPr lang="en-US" b="1" dirty="0">
                  <a:solidFill>
                    <a:schemeClr val="bg1"/>
                  </a:solidFill>
                </a:rPr>
                <a:t>Monetary Policy</a:t>
              </a:r>
            </a:p>
          </p:txBody>
        </p:sp>
      </p:grpSp>
      <p:grpSp>
        <p:nvGrpSpPr>
          <p:cNvPr id="20" name="Group 19"/>
          <p:cNvGrpSpPr/>
          <p:nvPr/>
        </p:nvGrpSpPr>
        <p:grpSpPr>
          <a:xfrm>
            <a:off x="4995586" y="5665996"/>
            <a:ext cx="3376352" cy="880419"/>
            <a:chOff x="3617941" y="3531123"/>
            <a:chExt cx="3244329" cy="914400"/>
          </a:xfrm>
          <a:solidFill>
            <a:srgbClr val="339966"/>
          </a:solidFill>
        </p:grpSpPr>
        <p:sp>
          <p:nvSpPr>
            <p:cNvPr id="21" name="Rounded Rectangle 20"/>
            <p:cNvSpPr/>
            <p:nvPr/>
          </p:nvSpPr>
          <p:spPr>
            <a:xfrm>
              <a:off x="3617941" y="3531123"/>
              <a:ext cx="3244329"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270466" y="3755055"/>
              <a:ext cx="1721834" cy="383587"/>
            </a:xfrm>
            <a:prstGeom prst="rect">
              <a:avLst/>
            </a:prstGeom>
            <a:grpFill/>
          </p:spPr>
          <p:txBody>
            <a:bodyPr wrap="none" rtlCol="0">
              <a:spAutoFit/>
            </a:bodyPr>
            <a:lstStyle/>
            <a:p>
              <a:r>
                <a:rPr lang="en-US" b="1" dirty="0">
                  <a:solidFill>
                    <a:schemeClr val="bg1"/>
                  </a:solidFill>
                </a:rPr>
                <a:t>War in Ukraine</a:t>
              </a:r>
            </a:p>
          </p:txBody>
        </p:sp>
      </p:grpSp>
      <p:grpSp>
        <p:nvGrpSpPr>
          <p:cNvPr id="23" name="Group 22"/>
          <p:cNvGrpSpPr/>
          <p:nvPr/>
        </p:nvGrpSpPr>
        <p:grpSpPr>
          <a:xfrm>
            <a:off x="4549701" y="2829575"/>
            <a:ext cx="3244329" cy="914400"/>
            <a:chOff x="3585678" y="3489649"/>
            <a:chExt cx="3244329" cy="914400"/>
          </a:xfrm>
          <a:solidFill>
            <a:srgbClr val="C00000"/>
          </a:solidFill>
        </p:grpSpPr>
        <p:sp>
          <p:nvSpPr>
            <p:cNvPr id="24" name="Rounded Rectangle 23"/>
            <p:cNvSpPr/>
            <p:nvPr/>
          </p:nvSpPr>
          <p:spPr>
            <a:xfrm>
              <a:off x="3585678" y="3489649"/>
              <a:ext cx="3244329"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785945" y="3761949"/>
              <a:ext cx="3005951" cy="369332"/>
            </a:xfrm>
            <a:prstGeom prst="rect">
              <a:avLst/>
            </a:prstGeom>
            <a:grpFill/>
          </p:spPr>
          <p:txBody>
            <a:bodyPr wrap="none" rtlCol="0">
              <a:spAutoFit/>
            </a:bodyPr>
            <a:lstStyle/>
            <a:p>
              <a:r>
                <a:rPr lang="en-US" b="1" dirty="0">
                  <a:solidFill>
                    <a:schemeClr val="bg1"/>
                  </a:solidFill>
                </a:rPr>
                <a:t>Supply Chain Disruptions</a:t>
              </a:r>
            </a:p>
          </p:txBody>
        </p:sp>
      </p:grpSp>
      <p:grpSp>
        <p:nvGrpSpPr>
          <p:cNvPr id="26" name="Group 25"/>
          <p:cNvGrpSpPr/>
          <p:nvPr/>
        </p:nvGrpSpPr>
        <p:grpSpPr>
          <a:xfrm rot="979861">
            <a:off x="8623690" y="4226620"/>
            <a:ext cx="3175107" cy="1109078"/>
            <a:chOff x="3585678" y="3489649"/>
            <a:chExt cx="3244329" cy="914400"/>
          </a:xfrm>
          <a:solidFill>
            <a:schemeClr val="accent4">
              <a:lumMod val="75000"/>
            </a:schemeClr>
          </a:solidFill>
        </p:grpSpPr>
        <p:sp>
          <p:nvSpPr>
            <p:cNvPr id="27" name="Rounded Rectangle 26"/>
            <p:cNvSpPr/>
            <p:nvPr/>
          </p:nvSpPr>
          <p:spPr>
            <a:xfrm>
              <a:off x="3585678" y="3489649"/>
              <a:ext cx="3244329"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662264" y="3734045"/>
              <a:ext cx="3153924" cy="304503"/>
            </a:xfrm>
            <a:prstGeom prst="rect">
              <a:avLst/>
            </a:prstGeom>
            <a:grpFill/>
          </p:spPr>
          <p:txBody>
            <a:bodyPr wrap="square" rtlCol="0">
              <a:spAutoFit/>
            </a:bodyPr>
            <a:lstStyle/>
            <a:p>
              <a:r>
                <a:rPr lang="en-US" b="1" dirty="0">
                  <a:solidFill>
                    <a:schemeClr val="bg1"/>
                  </a:solidFill>
                </a:rPr>
                <a:t>Weather /Disease Events</a:t>
              </a:r>
            </a:p>
          </p:txBody>
        </p:sp>
      </p:grpSp>
      <p:grpSp>
        <p:nvGrpSpPr>
          <p:cNvPr id="37" name="Group 36">
            <a:extLst>
              <a:ext uri="{FF2B5EF4-FFF2-40B4-BE49-F238E27FC236}">
                <a16:creationId xmlns:a16="http://schemas.microsoft.com/office/drawing/2014/main" xmlns="" id="{B84A9FDE-4544-BAD1-4DE4-603CA49792B9}"/>
              </a:ext>
            </a:extLst>
          </p:cNvPr>
          <p:cNvGrpSpPr/>
          <p:nvPr/>
        </p:nvGrpSpPr>
        <p:grpSpPr>
          <a:xfrm rot="21191773">
            <a:off x="1049145" y="4340156"/>
            <a:ext cx="3380980" cy="1045172"/>
            <a:chOff x="3585678" y="3489649"/>
            <a:chExt cx="3244329" cy="914400"/>
          </a:xfrm>
          <a:solidFill>
            <a:schemeClr val="tx1">
              <a:lumMod val="85000"/>
              <a:lumOff val="15000"/>
            </a:schemeClr>
          </a:solidFill>
        </p:grpSpPr>
        <p:sp>
          <p:nvSpPr>
            <p:cNvPr id="38" name="Rounded Rectangle 30">
              <a:extLst>
                <a:ext uri="{FF2B5EF4-FFF2-40B4-BE49-F238E27FC236}">
                  <a16:creationId xmlns:a16="http://schemas.microsoft.com/office/drawing/2014/main" xmlns="" id="{3CAFE2F3-725B-2B30-E674-D6466F61220F}"/>
                </a:ext>
              </a:extLst>
            </p:cNvPr>
            <p:cNvSpPr/>
            <p:nvPr/>
          </p:nvSpPr>
          <p:spPr>
            <a:xfrm>
              <a:off x="3585678" y="3489649"/>
              <a:ext cx="3244329"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xmlns="" id="{F4711F03-E80B-AD6B-8E21-0E484A33766F}"/>
                </a:ext>
              </a:extLst>
            </p:cNvPr>
            <p:cNvSpPr txBox="1"/>
            <p:nvPr/>
          </p:nvSpPr>
          <p:spPr>
            <a:xfrm>
              <a:off x="3884370" y="3787098"/>
              <a:ext cx="2505814" cy="369332"/>
            </a:xfrm>
            <a:prstGeom prst="rect">
              <a:avLst/>
            </a:prstGeom>
            <a:grpFill/>
          </p:spPr>
          <p:txBody>
            <a:bodyPr wrap="none" rtlCol="0">
              <a:spAutoFit/>
            </a:bodyPr>
            <a:lstStyle/>
            <a:p>
              <a:r>
                <a:rPr lang="en-US" b="1" dirty="0">
                  <a:solidFill>
                    <a:schemeClr val="bg1"/>
                  </a:solidFill>
                </a:rPr>
                <a:t>Labor Supply Issues</a:t>
              </a:r>
            </a:p>
          </p:txBody>
        </p:sp>
      </p:grpSp>
    </p:spTree>
    <p:extLst>
      <p:ext uri="{BB962C8B-B14F-4D97-AF65-F5344CB8AC3E}">
        <p14:creationId xmlns:p14="http://schemas.microsoft.com/office/powerpoint/2010/main" val="264275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 y="233083"/>
            <a:ext cx="12192002"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2"/>
          <p:cNvSpPr txBox="1">
            <a:spLocks/>
          </p:cNvSpPr>
          <p:nvPr/>
        </p:nvSpPr>
        <p:spPr>
          <a:xfrm>
            <a:off x="389106" y="311585"/>
            <a:ext cx="11802894" cy="576168"/>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r>
              <a:rPr lang="en-US" dirty="0"/>
              <a:t>Within Agriculture, Inflation Affects ….</a:t>
            </a:r>
          </a:p>
        </p:txBody>
      </p:sp>
      <p:sp>
        <p:nvSpPr>
          <p:cNvPr id="4" name="Text Box 13"/>
          <p:cNvSpPr txBox="1">
            <a:spLocks noChangeArrowheads="1"/>
          </p:cNvSpPr>
          <p:nvPr/>
        </p:nvSpPr>
        <p:spPr bwMode="auto">
          <a:xfrm>
            <a:off x="3298312" y="1075766"/>
            <a:ext cx="184731"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a:lnSpc>
                <a:spcPct val="100000"/>
              </a:lnSpc>
              <a:spcBef>
                <a:spcPct val="0"/>
              </a:spcBef>
              <a:buNone/>
              <a:defRPr/>
            </a:pPr>
            <a:endParaRPr lang="en-US" altLang="en-US" sz="3200">
              <a:solidFill>
                <a:srgbClr val="000000"/>
              </a:solidFill>
              <a:latin typeface="Arial" panose="020B0604020202020204" pitchFamily="34" charset="0"/>
            </a:endParaRPr>
          </a:p>
        </p:txBody>
      </p:sp>
      <p:grpSp>
        <p:nvGrpSpPr>
          <p:cNvPr id="14" name="Group 13"/>
          <p:cNvGrpSpPr/>
          <p:nvPr/>
        </p:nvGrpSpPr>
        <p:grpSpPr>
          <a:xfrm rot="20347168">
            <a:off x="145530" y="1916299"/>
            <a:ext cx="3244329" cy="914400"/>
            <a:chOff x="3585678" y="3489649"/>
            <a:chExt cx="3244329" cy="914400"/>
          </a:xfrm>
        </p:grpSpPr>
        <p:sp>
          <p:nvSpPr>
            <p:cNvPr id="10" name="Rounded Rectangle 9"/>
            <p:cNvSpPr/>
            <p:nvPr/>
          </p:nvSpPr>
          <p:spPr>
            <a:xfrm>
              <a:off x="3585678" y="3489649"/>
              <a:ext cx="324432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11765" y="3762183"/>
              <a:ext cx="2839239" cy="369332"/>
            </a:xfrm>
            <a:prstGeom prst="rect">
              <a:avLst/>
            </a:prstGeom>
            <a:noFill/>
          </p:spPr>
          <p:txBody>
            <a:bodyPr wrap="none" rtlCol="0">
              <a:spAutoFit/>
            </a:bodyPr>
            <a:lstStyle/>
            <a:p>
              <a:r>
                <a:rPr lang="en-US" b="1" dirty="0">
                  <a:solidFill>
                    <a:schemeClr val="bg1"/>
                  </a:solidFill>
                </a:rPr>
                <a:t>Farm Commodity Prices</a:t>
              </a:r>
            </a:p>
          </p:txBody>
        </p:sp>
      </p:grpSp>
      <p:grpSp>
        <p:nvGrpSpPr>
          <p:cNvPr id="17" name="Group 16"/>
          <p:cNvGrpSpPr/>
          <p:nvPr/>
        </p:nvGrpSpPr>
        <p:grpSpPr>
          <a:xfrm rot="1340337">
            <a:off x="8760993" y="1795182"/>
            <a:ext cx="3244329" cy="914400"/>
            <a:chOff x="3585678" y="3489649"/>
            <a:chExt cx="3244329" cy="914400"/>
          </a:xfrm>
          <a:solidFill>
            <a:srgbClr val="FFC000"/>
          </a:solidFill>
        </p:grpSpPr>
        <p:sp>
          <p:nvSpPr>
            <p:cNvPr id="18" name="Rounded Rectangle 17"/>
            <p:cNvSpPr/>
            <p:nvPr/>
          </p:nvSpPr>
          <p:spPr>
            <a:xfrm>
              <a:off x="3585678" y="3489649"/>
              <a:ext cx="3244329" cy="914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p:cNvSpPr txBox="1"/>
            <p:nvPr/>
          </p:nvSpPr>
          <p:spPr>
            <a:xfrm>
              <a:off x="3654057" y="3623684"/>
              <a:ext cx="2954655" cy="646331"/>
            </a:xfrm>
            <a:prstGeom prst="rect">
              <a:avLst/>
            </a:prstGeom>
            <a:grpFill/>
          </p:spPr>
          <p:txBody>
            <a:bodyPr wrap="none" rtlCol="0">
              <a:spAutoFit/>
            </a:bodyPr>
            <a:lstStyle/>
            <a:p>
              <a:r>
                <a:rPr lang="en-US" b="1" dirty="0">
                  <a:solidFill>
                    <a:schemeClr val="bg1"/>
                  </a:solidFill>
                </a:rPr>
                <a:t>Farm Inputs Prices</a:t>
              </a:r>
            </a:p>
            <a:p>
              <a:r>
                <a:rPr lang="en-US" b="1" dirty="0">
                  <a:solidFill>
                    <a:schemeClr val="bg1"/>
                  </a:solidFill>
                </a:rPr>
                <a:t>(Including Interest Rates)</a:t>
              </a:r>
            </a:p>
          </p:txBody>
        </p:sp>
      </p:grpSp>
      <p:sp>
        <p:nvSpPr>
          <p:cNvPr id="20" name="TextBox 19">
            <a:extLst>
              <a:ext uri="{FF2B5EF4-FFF2-40B4-BE49-F238E27FC236}">
                <a16:creationId xmlns:a16="http://schemas.microsoft.com/office/drawing/2014/main" xmlns="" id="{D60326E4-D172-DEB8-E81A-E28D4ABAFB63}"/>
              </a:ext>
            </a:extLst>
          </p:cNvPr>
          <p:cNvSpPr txBox="1"/>
          <p:nvPr/>
        </p:nvSpPr>
        <p:spPr>
          <a:xfrm>
            <a:off x="3570169" y="2419019"/>
            <a:ext cx="5440767" cy="1323439"/>
          </a:xfrm>
          <a:prstGeom prst="rect">
            <a:avLst/>
          </a:prstGeom>
          <a:solidFill>
            <a:srgbClr val="FFFF00"/>
          </a:solidFill>
        </p:spPr>
        <p:txBody>
          <a:bodyPr wrap="square" rtlCol="0">
            <a:spAutoFit/>
          </a:bodyPr>
          <a:lstStyle/>
          <a:p>
            <a:r>
              <a:rPr lang="en-US" sz="1600" b="1" dirty="0"/>
              <a:t>Higher Farm Commodity Prices Leads to:</a:t>
            </a:r>
          </a:p>
          <a:p>
            <a:endParaRPr lang="en-US" sz="1600" b="1" dirty="0"/>
          </a:p>
          <a:p>
            <a:pPr marL="285750" indent="-285750">
              <a:buFont typeface="Arial" panose="020B0604020202020204" pitchFamily="34" charset="0"/>
              <a:buChar char="•"/>
            </a:pPr>
            <a:r>
              <a:rPr lang="en-US" sz="1600" b="1" dirty="0">
                <a:solidFill>
                  <a:srgbClr val="FF0000"/>
                </a:solidFill>
              </a:rPr>
              <a:t>Increased Demand for Farm Inputs Globally</a:t>
            </a:r>
          </a:p>
          <a:p>
            <a:r>
              <a:rPr lang="en-US" sz="1600" b="1" dirty="0"/>
              <a:t> </a:t>
            </a:r>
          </a:p>
          <a:p>
            <a:pPr marL="285750" indent="-285750">
              <a:buFont typeface="Arial" panose="020B0604020202020204" pitchFamily="34" charset="0"/>
              <a:buChar char="•"/>
            </a:pPr>
            <a:endParaRPr lang="en-US" sz="1600" b="1" dirty="0"/>
          </a:p>
        </p:txBody>
      </p:sp>
      <p:pic>
        <p:nvPicPr>
          <p:cNvPr id="22" name="Picture 21">
            <a:extLst>
              <a:ext uri="{FF2B5EF4-FFF2-40B4-BE49-F238E27FC236}">
                <a16:creationId xmlns:a16="http://schemas.microsoft.com/office/drawing/2014/main" xmlns="" id="{368B2AEB-9CDA-922D-D57F-4DB07ECDD958}"/>
              </a:ext>
            </a:extLst>
          </p:cNvPr>
          <p:cNvPicPr>
            <a:picLocks noChangeAspect="1"/>
          </p:cNvPicPr>
          <p:nvPr/>
        </p:nvPicPr>
        <p:blipFill>
          <a:blip r:embed="rId2"/>
          <a:stretch>
            <a:fillRect/>
          </a:stretch>
        </p:blipFill>
        <p:spPr>
          <a:xfrm>
            <a:off x="993059" y="3326960"/>
            <a:ext cx="1881463" cy="1128878"/>
          </a:xfrm>
          <a:prstGeom prst="rect">
            <a:avLst/>
          </a:prstGeom>
        </p:spPr>
      </p:pic>
      <p:pic>
        <p:nvPicPr>
          <p:cNvPr id="26" name="Picture 25">
            <a:extLst>
              <a:ext uri="{FF2B5EF4-FFF2-40B4-BE49-F238E27FC236}">
                <a16:creationId xmlns:a16="http://schemas.microsoft.com/office/drawing/2014/main" xmlns="" id="{06865B13-2F7F-4562-7E3C-D35BDAA4792A}"/>
              </a:ext>
            </a:extLst>
          </p:cNvPr>
          <p:cNvPicPr>
            <a:picLocks noChangeAspect="1"/>
          </p:cNvPicPr>
          <p:nvPr/>
        </p:nvPicPr>
        <p:blipFill>
          <a:blip r:embed="rId3"/>
          <a:stretch>
            <a:fillRect/>
          </a:stretch>
        </p:blipFill>
        <p:spPr>
          <a:xfrm>
            <a:off x="5033742" y="4763450"/>
            <a:ext cx="2676297" cy="1505417"/>
          </a:xfrm>
          <a:prstGeom prst="rect">
            <a:avLst/>
          </a:prstGeom>
        </p:spPr>
      </p:pic>
      <p:sp>
        <p:nvSpPr>
          <p:cNvPr id="21" name="TextBox 20">
            <a:extLst>
              <a:ext uri="{FF2B5EF4-FFF2-40B4-BE49-F238E27FC236}">
                <a16:creationId xmlns:a16="http://schemas.microsoft.com/office/drawing/2014/main" xmlns="" id="{004C3930-D4D3-7B81-1AF7-2170F903323E}"/>
              </a:ext>
            </a:extLst>
          </p:cNvPr>
          <p:cNvSpPr txBox="1"/>
          <p:nvPr/>
        </p:nvSpPr>
        <p:spPr>
          <a:xfrm>
            <a:off x="3580001" y="3481826"/>
            <a:ext cx="5440767" cy="830997"/>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sz="1600" b="1" dirty="0">
                <a:solidFill>
                  <a:srgbClr val="FF0000"/>
                </a:solidFill>
              </a:rPr>
              <a:t>Sustained “Unacceptable” Levels of Inflation Leads to Actions by the Fed to Raise Interest Rates </a:t>
            </a:r>
          </a:p>
          <a:p>
            <a:pPr marL="285750" indent="-285750">
              <a:buFont typeface="Arial" panose="020B0604020202020204" pitchFamily="34" charset="0"/>
              <a:buChar char="•"/>
            </a:pPr>
            <a:endParaRPr lang="en-US" sz="1600" b="1" dirty="0"/>
          </a:p>
        </p:txBody>
      </p:sp>
    </p:spTree>
    <p:extLst>
      <p:ext uri="{BB962C8B-B14F-4D97-AF65-F5344CB8AC3E}">
        <p14:creationId xmlns:p14="http://schemas.microsoft.com/office/powerpoint/2010/main" val="17514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576217739"/>
              </p:ext>
            </p:extLst>
          </p:nvPr>
        </p:nvGraphicFramePr>
        <p:xfrm>
          <a:off x="406399" y="1690688"/>
          <a:ext cx="14702972" cy="475365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 y="233083"/>
            <a:ext cx="12192002"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Farm Production Input Costs Up </a:t>
            </a:r>
            <a:r>
              <a:rPr lang="en-US" sz="2400" b="1" dirty="0">
                <a:solidFill>
                  <a:schemeClr val="bg1"/>
                </a:solidFill>
                <a:effectLst>
                  <a:glow rad="127000">
                    <a:srgbClr val="C00000"/>
                  </a:glow>
                </a:effectLst>
              </a:rPr>
              <a:t>24% </a:t>
            </a:r>
            <a:r>
              <a:rPr lang="en-US" sz="2400" b="1" dirty="0"/>
              <a:t>(vs 12% for all goods and services)</a:t>
            </a:r>
          </a:p>
          <a:p>
            <a:pPr algn="ctr"/>
            <a:r>
              <a:rPr lang="en-US" sz="2400" b="1" dirty="0"/>
              <a:t> since  January 2020</a:t>
            </a:r>
            <a:endParaRPr lang="en-US" sz="2400" dirty="0"/>
          </a:p>
        </p:txBody>
      </p:sp>
      <p:sp>
        <p:nvSpPr>
          <p:cNvPr id="4" name="Text Box 6"/>
          <p:cNvSpPr txBox="1">
            <a:spLocks noChangeArrowheads="1"/>
          </p:cNvSpPr>
          <p:nvPr/>
        </p:nvSpPr>
        <p:spPr bwMode="auto">
          <a:xfrm>
            <a:off x="406399" y="6486417"/>
            <a:ext cx="38805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solidFill>
                  <a:srgbClr val="000000"/>
                </a:solidFill>
              </a:rPr>
              <a:t>Source:  NASS/USDA – April 2022 vs January 2020</a:t>
            </a:r>
          </a:p>
        </p:txBody>
      </p:sp>
    </p:spTree>
    <p:extLst>
      <p:ext uri="{BB962C8B-B14F-4D97-AF65-F5344CB8AC3E}">
        <p14:creationId xmlns:p14="http://schemas.microsoft.com/office/powerpoint/2010/main" val="272653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xmlns="" id="{49608F09-9010-EBE8-BDFE-989665771D6C}"/>
              </a:ext>
            </a:extLst>
          </p:cNvPr>
          <p:cNvGraphicFramePr>
            <a:graphicFrameLocks/>
          </p:cNvGraphicFramePr>
          <p:nvPr>
            <p:extLst>
              <p:ext uri="{D42A27DB-BD31-4B8C-83A1-F6EECF244321}">
                <p14:modId xmlns:p14="http://schemas.microsoft.com/office/powerpoint/2010/main" val="1017657268"/>
              </p:ext>
            </p:extLst>
          </p:nvPr>
        </p:nvGraphicFramePr>
        <p:xfrm>
          <a:off x="101597" y="1490591"/>
          <a:ext cx="5796481" cy="447082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xmlns="" id="{B46482DD-C3CF-29A5-30DB-7C06D03B95B2}"/>
              </a:ext>
            </a:extLst>
          </p:cNvPr>
          <p:cNvSpPr txBox="1"/>
          <p:nvPr/>
        </p:nvSpPr>
        <p:spPr>
          <a:xfrm>
            <a:off x="4519155" y="2147854"/>
            <a:ext cx="1294251" cy="523220"/>
          </a:xfrm>
          <a:prstGeom prst="rect">
            <a:avLst/>
          </a:prstGeom>
          <a:noFill/>
        </p:spPr>
        <p:txBody>
          <a:bodyPr wrap="square" rtlCol="0">
            <a:spAutoFit/>
          </a:bodyPr>
          <a:lstStyle/>
          <a:p>
            <a:pPr algn="ctr"/>
            <a:r>
              <a:rPr lang="en-US" sz="1400" b="1" dirty="0">
                <a:solidFill>
                  <a:srgbClr val="002060"/>
                </a:solidFill>
              </a:rPr>
              <a:t>SOYBEANS </a:t>
            </a:r>
            <a:r>
              <a:rPr lang="en-US" sz="1400" b="1" dirty="0">
                <a:solidFill>
                  <a:srgbClr val="FF0000"/>
                </a:solidFill>
              </a:rPr>
              <a:t>(+79%)</a:t>
            </a:r>
            <a:endParaRPr lang="en-US" sz="1400" b="1" dirty="0">
              <a:solidFill>
                <a:srgbClr val="002060"/>
              </a:solidFill>
            </a:endParaRPr>
          </a:p>
        </p:txBody>
      </p:sp>
      <p:sp>
        <p:nvSpPr>
          <p:cNvPr id="8" name="TextBox 7">
            <a:extLst>
              <a:ext uri="{FF2B5EF4-FFF2-40B4-BE49-F238E27FC236}">
                <a16:creationId xmlns:a16="http://schemas.microsoft.com/office/drawing/2014/main" xmlns="" id="{36E66309-8C05-91A7-61BD-3A59A0215BDB}"/>
              </a:ext>
            </a:extLst>
          </p:cNvPr>
          <p:cNvSpPr txBox="1"/>
          <p:nvPr/>
        </p:nvSpPr>
        <p:spPr>
          <a:xfrm>
            <a:off x="4858562" y="3212987"/>
            <a:ext cx="879856" cy="523220"/>
          </a:xfrm>
          <a:prstGeom prst="rect">
            <a:avLst/>
          </a:prstGeom>
          <a:noFill/>
        </p:spPr>
        <p:txBody>
          <a:bodyPr wrap="none" rtlCol="0">
            <a:spAutoFit/>
          </a:bodyPr>
          <a:lstStyle/>
          <a:p>
            <a:r>
              <a:rPr lang="en-US" sz="1400" b="1" dirty="0">
                <a:solidFill>
                  <a:srgbClr val="002060"/>
                </a:solidFill>
              </a:rPr>
              <a:t>WHEAT </a:t>
            </a:r>
          </a:p>
          <a:p>
            <a:r>
              <a:rPr lang="en-US" sz="1400" b="1" dirty="0">
                <a:solidFill>
                  <a:srgbClr val="FF0000"/>
                </a:solidFill>
              </a:rPr>
              <a:t>(+110%)</a:t>
            </a:r>
            <a:endParaRPr lang="en-US" sz="1400" b="1" dirty="0">
              <a:solidFill>
                <a:srgbClr val="002060"/>
              </a:solidFill>
            </a:endParaRPr>
          </a:p>
        </p:txBody>
      </p:sp>
      <p:sp>
        <p:nvSpPr>
          <p:cNvPr id="9" name="TextBox 8">
            <a:extLst>
              <a:ext uri="{FF2B5EF4-FFF2-40B4-BE49-F238E27FC236}">
                <a16:creationId xmlns:a16="http://schemas.microsoft.com/office/drawing/2014/main" xmlns="" id="{70ED7FBC-D929-C8A2-D1E5-BE5281DC4C85}"/>
              </a:ext>
            </a:extLst>
          </p:cNvPr>
          <p:cNvSpPr txBox="1"/>
          <p:nvPr/>
        </p:nvSpPr>
        <p:spPr>
          <a:xfrm>
            <a:off x="4922169" y="4446379"/>
            <a:ext cx="816249" cy="523220"/>
          </a:xfrm>
          <a:prstGeom prst="rect">
            <a:avLst/>
          </a:prstGeom>
          <a:noFill/>
        </p:spPr>
        <p:txBody>
          <a:bodyPr wrap="none" rtlCol="0">
            <a:spAutoFit/>
          </a:bodyPr>
          <a:lstStyle/>
          <a:p>
            <a:r>
              <a:rPr lang="en-US" sz="1400" b="1" dirty="0">
                <a:solidFill>
                  <a:srgbClr val="002060"/>
                </a:solidFill>
              </a:rPr>
              <a:t>CORN</a:t>
            </a:r>
          </a:p>
          <a:p>
            <a:r>
              <a:rPr lang="en-US" sz="1400" b="1" dirty="0">
                <a:solidFill>
                  <a:srgbClr val="002060"/>
                </a:solidFill>
              </a:rPr>
              <a:t> </a:t>
            </a:r>
            <a:r>
              <a:rPr lang="en-US" sz="1400" b="1" dirty="0">
                <a:solidFill>
                  <a:srgbClr val="FF0000"/>
                </a:solidFill>
              </a:rPr>
              <a:t>(+87%)</a:t>
            </a:r>
            <a:endParaRPr lang="en-US" sz="1400" b="1" dirty="0">
              <a:solidFill>
                <a:srgbClr val="002060"/>
              </a:solidFill>
            </a:endParaRPr>
          </a:p>
        </p:txBody>
      </p:sp>
      <p:graphicFrame>
        <p:nvGraphicFramePr>
          <p:cNvPr id="11" name="Chart 10">
            <a:extLst>
              <a:ext uri="{FF2B5EF4-FFF2-40B4-BE49-F238E27FC236}">
                <a16:creationId xmlns:a16="http://schemas.microsoft.com/office/drawing/2014/main" xmlns="" id="{77EAFC0E-3FB0-DD0C-7859-2E252CC4ADEB}"/>
              </a:ext>
            </a:extLst>
          </p:cNvPr>
          <p:cNvGraphicFramePr>
            <a:graphicFrameLocks/>
          </p:cNvGraphicFramePr>
          <p:nvPr>
            <p:extLst>
              <p:ext uri="{D42A27DB-BD31-4B8C-83A1-F6EECF244321}">
                <p14:modId xmlns:p14="http://schemas.microsoft.com/office/powerpoint/2010/main" val="1489810701"/>
              </p:ext>
            </p:extLst>
          </p:nvPr>
        </p:nvGraphicFramePr>
        <p:xfrm>
          <a:off x="6096000" y="1490591"/>
          <a:ext cx="5636820" cy="447082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xmlns="" id="{3A74663F-E0E2-D4F6-BB89-CFA180AF0D95}"/>
              </a:ext>
            </a:extLst>
          </p:cNvPr>
          <p:cNvSpPr txBox="1"/>
          <p:nvPr/>
        </p:nvSpPr>
        <p:spPr>
          <a:xfrm>
            <a:off x="10915080" y="2751601"/>
            <a:ext cx="1175322" cy="523220"/>
          </a:xfrm>
          <a:prstGeom prst="rect">
            <a:avLst/>
          </a:prstGeom>
          <a:noFill/>
        </p:spPr>
        <p:txBody>
          <a:bodyPr wrap="square" rtlCol="0">
            <a:spAutoFit/>
          </a:bodyPr>
          <a:lstStyle/>
          <a:p>
            <a:r>
              <a:rPr lang="en-US" sz="1400" b="1" dirty="0">
                <a:solidFill>
                  <a:srgbClr val="002060"/>
                </a:solidFill>
              </a:rPr>
              <a:t>CALVES </a:t>
            </a:r>
            <a:r>
              <a:rPr lang="en-US" sz="1400" b="1" dirty="0">
                <a:solidFill>
                  <a:srgbClr val="FF0000"/>
                </a:solidFill>
              </a:rPr>
              <a:t>(+11%)</a:t>
            </a:r>
            <a:endParaRPr lang="en-US" sz="1400" b="1" dirty="0">
              <a:solidFill>
                <a:srgbClr val="002060"/>
              </a:solidFill>
            </a:endParaRPr>
          </a:p>
        </p:txBody>
      </p:sp>
      <p:sp>
        <p:nvSpPr>
          <p:cNvPr id="13" name="TextBox 12">
            <a:extLst>
              <a:ext uri="{FF2B5EF4-FFF2-40B4-BE49-F238E27FC236}">
                <a16:creationId xmlns:a16="http://schemas.microsoft.com/office/drawing/2014/main" xmlns="" id="{3BE0D445-16A0-C51E-FAEA-0285DC2832D8}"/>
              </a:ext>
            </a:extLst>
          </p:cNvPr>
          <p:cNvSpPr txBox="1"/>
          <p:nvPr/>
        </p:nvSpPr>
        <p:spPr>
          <a:xfrm>
            <a:off x="10781159" y="4275036"/>
            <a:ext cx="1175322" cy="523220"/>
          </a:xfrm>
          <a:prstGeom prst="rect">
            <a:avLst/>
          </a:prstGeom>
          <a:noFill/>
        </p:spPr>
        <p:txBody>
          <a:bodyPr wrap="square" rtlCol="0">
            <a:spAutoFit/>
          </a:bodyPr>
          <a:lstStyle/>
          <a:p>
            <a:pPr algn="ctr"/>
            <a:r>
              <a:rPr lang="en-US" sz="1400" b="1" dirty="0">
                <a:solidFill>
                  <a:srgbClr val="002060"/>
                </a:solidFill>
              </a:rPr>
              <a:t>HOGS </a:t>
            </a:r>
          </a:p>
          <a:p>
            <a:pPr algn="ctr"/>
            <a:r>
              <a:rPr lang="en-US" sz="1400" b="1" dirty="0">
                <a:solidFill>
                  <a:srgbClr val="FF0000"/>
                </a:solidFill>
              </a:rPr>
              <a:t>(+ 59%)</a:t>
            </a:r>
            <a:endParaRPr lang="en-US" sz="1400" b="1" dirty="0">
              <a:solidFill>
                <a:srgbClr val="002060"/>
              </a:solidFill>
            </a:endParaRPr>
          </a:p>
        </p:txBody>
      </p:sp>
      <p:sp>
        <p:nvSpPr>
          <p:cNvPr id="14" name="TextBox 13">
            <a:extLst>
              <a:ext uri="{FF2B5EF4-FFF2-40B4-BE49-F238E27FC236}">
                <a16:creationId xmlns:a16="http://schemas.microsoft.com/office/drawing/2014/main" xmlns="" id="{9D05C272-7660-F23E-4EA6-82C4FCC05261}"/>
              </a:ext>
            </a:extLst>
          </p:cNvPr>
          <p:cNvSpPr txBox="1"/>
          <p:nvPr/>
        </p:nvSpPr>
        <p:spPr>
          <a:xfrm>
            <a:off x="10803155" y="4822223"/>
            <a:ext cx="1175322" cy="523220"/>
          </a:xfrm>
          <a:prstGeom prst="rect">
            <a:avLst/>
          </a:prstGeom>
          <a:noFill/>
        </p:spPr>
        <p:txBody>
          <a:bodyPr wrap="square" rtlCol="0">
            <a:spAutoFit/>
          </a:bodyPr>
          <a:lstStyle/>
          <a:p>
            <a:pPr algn="ctr"/>
            <a:r>
              <a:rPr lang="en-US" sz="1400" b="1" dirty="0">
                <a:solidFill>
                  <a:srgbClr val="002060"/>
                </a:solidFill>
              </a:rPr>
              <a:t>MILK</a:t>
            </a:r>
            <a:r>
              <a:rPr lang="en-US" sz="1400" b="1" dirty="0">
                <a:solidFill>
                  <a:srgbClr val="FF0000"/>
                </a:solidFill>
              </a:rPr>
              <a:t> (+39%)</a:t>
            </a:r>
            <a:endParaRPr lang="en-US" sz="1400" b="1" dirty="0">
              <a:solidFill>
                <a:srgbClr val="002060"/>
              </a:solidFill>
            </a:endParaRPr>
          </a:p>
        </p:txBody>
      </p:sp>
      <p:sp>
        <p:nvSpPr>
          <p:cNvPr id="15" name="TextBox 14">
            <a:extLst>
              <a:ext uri="{FF2B5EF4-FFF2-40B4-BE49-F238E27FC236}">
                <a16:creationId xmlns:a16="http://schemas.microsoft.com/office/drawing/2014/main" xmlns="" id="{BC68C394-6AD2-B356-6523-87EFF856471F}"/>
              </a:ext>
            </a:extLst>
          </p:cNvPr>
          <p:cNvSpPr txBox="1"/>
          <p:nvPr/>
        </p:nvSpPr>
        <p:spPr>
          <a:xfrm>
            <a:off x="10915080" y="3471372"/>
            <a:ext cx="1175322" cy="523220"/>
          </a:xfrm>
          <a:prstGeom prst="rect">
            <a:avLst/>
          </a:prstGeom>
          <a:noFill/>
        </p:spPr>
        <p:txBody>
          <a:bodyPr wrap="square" rtlCol="0">
            <a:spAutoFit/>
          </a:bodyPr>
          <a:lstStyle/>
          <a:p>
            <a:pPr algn="ctr"/>
            <a:r>
              <a:rPr lang="en-US" sz="1400" b="1" dirty="0">
                <a:solidFill>
                  <a:srgbClr val="002060"/>
                </a:solidFill>
              </a:rPr>
              <a:t>BROILERS </a:t>
            </a:r>
            <a:r>
              <a:rPr lang="en-US" sz="1400" b="1" dirty="0">
                <a:solidFill>
                  <a:srgbClr val="FF0000"/>
                </a:solidFill>
              </a:rPr>
              <a:t>(+112%)</a:t>
            </a:r>
            <a:endParaRPr lang="en-US" sz="1400" b="1" dirty="0">
              <a:solidFill>
                <a:srgbClr val="002060"/>
              </a:solidFill>
            </a:endParaRPr>
          </a:p>
        </p:txBody>
      </p:sp>
      <p:sp>
        <p:nvSpPr>
          <p:cNvPr id="3" name="TextBox 2">
            <a:extLst>
              <a:ext uri="{FF2B5EF4-FFF2-40B4-BE49-F238E27FC236}">
                <a16:creationId xmlns:a16="http://schemas.microsoft.com/office/drawing/2014/main" xmlns="" id="{A526B082-DF45-90E1-2F52-D31D39B9E499}"/>
              </a:ext>
            </a:extLst>
          </p:cNvPr>
          <p:cNvSpPr txBox="1"/>
          <p:nvPr/>
        </p:nvSpPr>
        <p:spPr>
          <a:xfrm>
            <a:off x="249904" y="1682882"/>
            <a:ext cx="498855" cy="261610"/>
          </a:xfrm>
          <a:prstGeom prst="rect">
            <a:avLst/>
          </a:prstGeom>
          <a:solidFill>
            <a:schemeClr val="bg1">
              <a:lumMod val="85000"/>
            </a:schemeClr>
          </a:solidFill>
        </p:spPr>
        <p:txBody>
          <a:bodyPr wrap="none" rtlCol="0">
            <a:spAutoFit/>
          </a:bodyPr>
          <a:lstStyle/>
          <a:p>
            <a:r>
              <a:rPr lang="en-US" sz="1100" dirty="0"/>
              <a:t>$/BU</a:t>
            </a:r>
          </a:p>
        </p:txBody>
      </p:sp>
      <p:sp>
        <p:nvSpPr>
          <p:cNvPr id="16" name="TextBox 15">
            <a:extLst>
              <a:ext uri="{FF2B5EF4-FFF2-40B4-BE49-F238E27FC236}">
                <a16:creationId xmlns:a16="http://schemas.microsoft.com/office/drawing/2014/main" xmlns="" id="{35EB7544-7427-7F05-842B-30908ACA7736}"/>
              </a:ext>
            </a:extLst>
          </p:cNvPr>
          <p:cNvSpPr txBox="1"/>
          <p:nvPr/>
        </p:nvSpPr>
        <p:spPr>
          <a:xfrm>
            <a:off x="6183484" y="1682882"/>
            <a:ext cx="474810" cy="261610"/>
          </a:xfrm>
          <a:prstGeom prst="rect">
            <a:avLst/>
          </a:prstGeom>
          <a:solidFill>
            <a:schemeClr val="bg1">
              <a:lumMod val="85000"/>
            </a:schemeClr>
          </a:solidFill>
        </p:spPr>
        <p:txBody>
          <a:bodyPr wrap="none" rtlCol="0">
            <a:spAutoFit/>
          </a:bodyPr>
          <a:lstStyle/>
          <a:p>
            <a:r>
              <a:rPr lang="en-US" sz="1100" dirty="0"/>
              <a:t>$/LB</a:t>
            </a:r>
          </a:p>
        </p:txBody>
      </p:sp>
      <p:grpSp>
        <p:nvGrpSpPr>
          <p:cNvPr id="23" name="Group 22">
            <a:extLst>
              <a:ext uri="{FF2B5EF4-FFF2-40B4-BE49-F238E27FC236}">
                <a16:creationId xmlns:a16="http://schemas.microsoft.com/office/drawing/2014/main" xmlns="" id="{4ECB0520-1A5E-5E0D-53B1-5D0B3BA6F745}"/>
              </a:ext>
            </a:extLst>
          </p:cNvPr>
          <p:cNvGrpSpPr/>
          <p:nvPr/>
        </p:nvGrpSpPr>
        <p:grpSpPr>
          <a:xfrm>
            <a:off x="748759" y="6010777"/>
            <a:ext cx="5210174" cy="261610"/>
            <a:chOff x="748759" y="6010777"/>
            <a:chExt cx="5210174" cy="261610"/>
          </a:xfrm>
        </p:grpSpPr>
        <p:sp>
          <p:nvSpPr>
            <p:cNvPr id="17" name="TextBox 16">
              <a:extLst>
                <a:ext uri="{FF2B5EF4-FFF2-40B4-BE49-F238E27FC236}">
                  <a16:creationId xmlns:a16="http://schemas.microsoft.com/office/drawing/2014/main" xmlns="" id="{4CBB08FC-B385-18C0-BA7E-B19472BD56E3}"/>
                </a:ext>
              </a:extLst>
            </p:cNvPr>
            <p:cNvSpPr txBox="1"/>
            <p:nvPr/>
          </p:nvSpPr>
          <p:spPr>
            <a:xfrm>
              <a:off x="748759" y="6010777"/>
              <a:ext cx="2202847" cy="261610"/>
            </a:xfrm>
            <a:prstGeom prst="rect">
              <a:avLst/>
            </a:prstGeom>
            <a:solidFill>
              <a:schemeClr val="bg1">
                <a:lumMod val="85000"/>
              </a:schemeClr>
            </a:solidFill>
          </p:spPr>
          <p:txBody>
            <a:bodyPr wrap="none" rtlCol="0">
              <a:spAutoFit/>
            </a:bodyPr>
            <a:lstStyle/>
            <a:p>
              <a:r>
                <a:rPr lang="en-US" sz="1100" dirty="0"/>
                <a:t>----------------- 2020 ------------------</a:t>
              </a:r>
            </a:p>
          </p:txBody>
        </p:sp>
        <p:sp>
          <p:nvSpPr>
            <p:cNvPr id="18" name="TextBox 17">
              <a:extLst>
                <a:ext uri="{FF2B5EF4-FFF2-40B4-BE49-F238E27FC236}">
                  <a16:creationId xmlns:a16="http://schemas.microsoft.com/office/drawing/2014/main" xmlns="" id="{E3B470CD-FF95-9A59-7266-92EBD49B235D}"/>
                </a:ext>
              </a:extLst>
            </p:cNvPr>
            <p:cNvSpPr txBox="1"/>
            <p:nvPr/>
          </p:nvSpPr>
          <p:spPr>
            <a:xfrm>
              <a:off x="3025397" y="6010777"/>
              <a:ext cx="2109873" cy="261610"/>
            </a:xfrm>
            <a:prstGeom prst="rect">
              <a:avLst/>
            </a:prstGeom>
            <a:solidFill>
              <a:schemeClr val="bg1">
                <a:lumMod val="85000"/>
              </a:schemeClr>
            </a:solidFill>
          </p:spPr>
          <p:txBody>
            <a:bodyPr wrap="none" rtlCol="0">
              <a:spAutoFit/>
            </a:bodyPr>
            <a:lstStyle/>
            <a:p>
              <a:r>
                <a:rPr lang="en-US" sz="1100" dirty="0"/>
                <a:t>---------------- 2021 -----------------</a:t>
              </a:r>
            </a:p>
          </p:txBody>
        </p:sp>
        <p:sp>
          <p:nvSpPr>
            <p:cNvPr id="19" name="TextBox 18">
              <a:extLst>
                <a:ext uri="{FF2B5EF4-FFF2-40B4-BE49-F238E27FC236}">
                  <a16:creationId xmlns:a16="http://schemas.microsoft.com/office/drawing/2014/main" xmlns="" id="{62736557-220F-4E86-ED3D-98814A5BD8BE}"/>
                </a:ext>
              </a:extLst>
            </p:cNvPr>
            <p:cNvSpPr txBox="1"/>
            <p:nvPr/>
          </p:nvSpPr>
          <p:spPr>
            <a:xfrm>
              <a:off x="5197186" y="6010777"/>
              <a:ext cx="761747" cy="261610"/>
            </a:xfrm>
            <a:prstGeom prst="rect">
              <a:avLst/>
            </a:prstGeom>
            <a:solidFill>
              <a:schemeClr val="bg1">
                <a:lumMod val="85000"/>
              </a:schemeClr>
            </a:solidFill>
          </p:spPr>
          <p:txBody>
            <a:bodyPr wrap="none" rtlCol="0">
              <a:spAutoFit/>
            </a:bodyPr>
            <a:lstStyle/>
            <a:p>
              <a:r>
                <a:rPr lang="en-US" sz="1100" dirty="0"/>
                <a:t>-- 2022 --</a:t>
              </a:r>
            </a:p>
          </p:txBody>
        </p:sp>
      </p:grpSp>
      <p:grpSp>
        <p:nvGrpSpPr>
          <p:cNvPr id="24" name="Group 23">
            <a:extLst>
              <a:ext uri="{FF2B5EF4-FFF2-40B4-BE49-F238E27FC236}">
                <a16:creationId xmlns:a16="http://schemas.microsoft.com/office/drawing/2014/main" xmlns="" id="{8B5E82BD-68FD-74C9-BC38-90ACD902EA93}"/>
              </a:ext>
            </a:extLst>
          </p:cNvPr>
          <p:cNvGrpSpPr/>
          <p:nvPr/>
        </p:nvGrpSpPr>
        <p:grpSpPr>
          <a:xfrm>
            <a:off x="6561516" y="5982881"/>
            <a:ext cx="5210174" cy="261610"/>
            <a:chOff x="748759" y="6010777"/>
            <a:chExt cx="5210174" cy="261610"/>
          </a:xfrm>
        </p:grpSpPr>
        <p:sp>
          <p:nvSpPr>
            <p:cNvPr id="25" name="TextBox 24">
              <a:extLst>
                <a:ext uri="{FF2B5EF4-FFF2-40B4-BE49-F238E27FC236}">
                  <a16:creationId xmlns:a16="http://schemas.microsoft.com/office/drawing/2014/main" xmlns="" id="{6E1A14F8-EF4C-5506-A250-282B456B127B}"/>
                </a:ext>
              </a:extLst>
            </p:cNvPr>
            <p:cNvSpPr txBox="1"/>
            <p:nvPr/>
          </p:nvSpPr>
          <p:spPr>
            <a:xfrm>
              <a:off x="748759" y="6010777"/>
              <a:ext cx="2202847" cy="261610"/>
            </a:xfrm>
            <a:prstGeom prst="rect">
              <a:avLst/>
            </a:prstGeom>
            <a:solidFill>
              <a:schemeClr val="bg1">
                <a:lumMod val="85000"/>
              </a:schemeClr>
            </a:solidFill>
          </p:spPr>
          <p:txBody>
            <a:bodyPr wrap="none" rtlCol="0">
              <a:spAutoFit/>
            </a:bodyPr>
            <a:lstStyle/>
            <a:p>
              <a:r>
                <a:rPr lang="en-US" sz="1100" dirty="0"/>
                <a:t>----------------- 2020 ------------------</a:t>
              </a:r>
            </a:p>
          </p:txBody>
        </p:sp>
        <p:sp>
          <p:nvSpPr>
            <p:cNvPr id="26" name="TextBox 25">
              <a:extLst>
                <a:ext uri="{FF2B5EF4-FFF2-40B4-BE49-F238E27FC236}">
                  <a16:creationId xmlns:a16="http://schemas.microsoft.com/office/drawing/2014/main" xmlns="" id="{054BF3BF-8D90-EE21-6A25-44F6F8F222A8}"/>
                </a:ext>
              </a:extLst>
            </p:cNvPr>
            <p:cNvSpPr txBox="1"/>
            <p:nvPr/>
          </p:nvSpPr>
          <p:spPr>
            <a:xfrm>
              <a:off x="3025397" y="6010777"/>
              <a:ext cx="2109873" cy="261610"/>
            </a:xfrm>
            <a:prstGeom prst="rect">
              <a:avLst/>
            </a:prstGeom>
            <a:solidFill>
              <a:schemeClr val="bg1">
                <a:lumMod val="85000"/>
              </a:schemeClr>
            </a:solidFill>
          </p:spPr>
          <p:txBody>
            <a:bodyPr wrap="none" rtlCol="0">
              <a:spAutoFit/>
            </a:bodyPr>
            <a:lstStyle/>
            <a:p>
              <a:r>
                <a:rPr lang="en-US" sz="1100" dirty="0"/>
                <a:t>---------------- 2021 -----------------</a:t>
              </a:r>
            </a:p>
          </p:txBody>
        </p:sp>
        <p:sp>
          <p:nvSpPr>
            <p:cNvPr id="27" name="TextBox 26">
              <a:extLst>
                <a:ext uri="{FF2B5EF4-FFF2-40B4-BE49-F238E27FC236}">
                  <a16:creationId xmlns:a16="http://schemas.microsoft.com/office/drawing/2014/main" xmlns="" id="{21373E11-550C-B649-7DB8-536C81A347E6}"/>
                </a:ext>
              </a:extLst>
            </p:cNvPr>
            <p:cNvSpPr txBox="1"/>
            <p:nvPr/>
          </p:nvSpPr>
          <p:spPr>
            <a:xfrm>
              <a:off x="5197186" y="6010777"/>
              <a:ext cx="761747" cy="261610"/>
            </a:xfrm>
            <a:prstGeom prst="rect">
              <a:avLst/>
            </a:prstGeom>
            <a:solidFill>
              <a:schemeClr val="bg1">
                <a:lumMod val="85000"/>
              </a:schemeClr>
            </a:solidFill>
          </p:spPr>
          <p:txBody>
            <a:bodyPr wrap="none" rtlCol="0">
              <a:spAutoFit/>
            </a:bodyPr>
            <a:lstStyle/>
            <a:p>
              <a:r>
                <a:rPr lang="en-US" sz="1100" dirty="0"/>
                <a:t>-- 2022 --</a:t>
              </a:r>
            </a:p>
          </p:txBody>
        </p:sp>
      </p:grpSp>
      <p:sp>
        <p:nvSpPr>
          <p:cNvPr id="28" name="Rectangle 27">
            <a:extLst>
              <a:ext uri="{FF2B5EF4-FFF2-40B4-BE49-F238E27FC236}">
                <a16:creationId xmlns:a16="http://schemas.microsoft.com/office/drawing/2014/main" xmlns="" id="{6F94A720-242F-2CE2-77B7-D23D864CFE5F}"/>
              </a:ext>
            </a:extLst>
          </p:cNvPr>
          <p:cNvSpPr/>
          <p:nvPr/>
        </p:nvSpPr>
        <p:spPr>
          <a:xfrm>
            <a:off x="152398" y="385483"/>
            <a:ext cx="12192002" cy="84268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But Commodity Prices Have Risen As Well Since 2020</a:t>
            </a:r>
            <a:endParaRPr lang="en-US" sz="3200" dirty="0"/>
          </a:p>
        </p:txBody>
      </p:sp>
      <p:sp>
        <p:nvSpPr>
          <p:cNvPr id="30" name="Text Box 6">
            <a:extLst>
              <a:ext uri="{FF2B5EF4-FFF2-40B4-BE49-F238E27FC236}">
                <a16:creationId xmlns:a16="http://schemas.microsoft.com/office/drawing/2014/main" xmlns="" id="{366DD444-7A96-AC2F-F115-541A42482847}"/>
              </a:ext>
            </a:extLst>
          </p:cNvPr>
          <p:cNvSpPr txBox="1">
            <a:spLocks noChangeArrowheads="1"/>
          </p:cNvSpPr>
          <p:nvPr/>
        </p:nvSpPr>
        <p:spPr bwMode="auto">
          <a:xfrm>
            <a:off x="406399" y="6486417"/>
            <a:ext cx="38805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solidFill>
                  <a:srgbClr val="000000"/>
                </a:solidFill>
              </a:rPr>
              <a:t>Source:  NASS/USDA</a:t>
            </a:r>
          </a:p>
        </p:txBody>
      </p:sp>
    </p:spTree>
    <p:extLst>
      <p:ext uri="{BB962C8B-B14F-4D97-AF65-F5344CB8AC3E}">
        <p14:creationId xmlns:p14="http://schemas.microsoft.com/office/powerpoint/2010/main" val="2368806350"/>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0033A0"/>
      </a:dk2>
      <a:lt2>
        <a:srgbClr val="DCDDDE"/>
      </a:lt2>
      <a:accent1>
        <a:srgbClr val="0033A0"/>
      </a:accent1>
      <a:accent2>
        <a:srgbClr val="DCDDDE"/>
      </a:accent2>
      <a:accent3>
        <a:srgbClr val="FFDC00"/>
      </a:accent3>
      <a:accent4>
        <a:srgbClr val="A50021"/>
      </a:accent4>
      <a:accent5>
        <a:srgbClr val="1B365D"/>
      </a:accent5>
      <a:accent6>
        <a:srgbClr val="1E8AFF"/>
      </a:accent6>
      <a:hlink>
        <a:srgbClr val="0033A0"/>
      </a:hlink>
      <a:folHlink>
        <a:srgbClr val="0033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23F7ED51B5A441A76AF1E753093D2D" ma:contentTypeVersion="14" ma:contentTypeDescription="Create a new document." ma:contentTypeScope="" ma:versionID="8b49800dd3a0f383162cf8ea731c3cd6">
  <xsd:schema xmlns:xsd="http://www.w3.org/2001/XMLSchema" xmlns:xs="http://www.w3.org/2001/XMLSchema" xmlns:p="http://schemas.microsoft.com/office/2006/metadata/properties" xmlns:ns3="2a9aa20c-04e2-4f51-9be2-db52b918ccc4" xmlns:ns4="265668d2-f0cf-451c-b255-8c6e29362e04" targetNamespace="http://schemas.microsoft.com/office/2006/metadata/properties" ma:root="true" ma:fieldsID="790e56f2cc51fa242ad2e2db5b6a3597" ns3:_="" ns4:_="">
    <xsd:import namespace="2a9aa20c-04e2-4f51-9be2-db52b918ccc4"/>
    <xsd:import namespace="265668d2-f0cf-451c-b255-8c6e29362e0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aa20c-04e2-4f51-9be2-db52b918cc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5668d2-f0cf-451c-b255-8c6e29362e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DC06A8-9222-44AC-AECF-01847C397E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9aa20c-04e2-4f51-9be2-db52b918ccc4"/>
    <ds:schemaRef ds:uri="265668d2-f0cf-451c-b255-8c6e29362e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11DECF-EE45-4B78-9CDF-8889191EFEA8}">
  <ds:schemaRefs>
    <ds:schemaRef ds:uri="http://schemas.microsoft.com/sharepoint/v3/contenttype/forms"/>
  </ds:schemaRefs>
</ds:datastoreItem>
</file>

<file path=customXml/itemProps3.xml><?xml version="1.0" encoding="utf-8"?>
<ds:datastoreItem xmlns:ds="http://schemas.openxmlformats.org/officeDocument/2006/customXml" ds:itemID="{BEF696DF-4EDB-4D13-A58C-9F7E85F7CEDF}">
  <ds:schemaRefs>
    <ds:schemaRef ds:uri="http://schemas.microsoft.com/office/2006/documentManagement/types"/>
    <ds:schemaRef ds:uri="2a9aa20c-04e2-4f51-9be2-db52b918ccc4"/>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65668d2-f0cf-451c-b255-8c6e29362e0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Extension PowerPoint Template Theme</Template>
  <TotalTime>9530</TotalTime>
  <Words>1353</Words>
  <Application>Microsoft Office PowerPoint</Application>
  <PresentationFormat>Widescreen</PresentationFormat>
  <Paragraphs>216</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ff-tisa-sans-web-pro</vt:lpstr>
      <vt:lpstr>Tahoma</vt:lpstr>
      <vt:lpstr>Times New Roman</vt:lpstr>
      <vt:lpstr>Wingdings</vt:lpstr>
      <vt:lpstr>Wingdings 3</vt:lpstr>
      <vt:lpstr>Office Theme</vt:lpstr>
      <vt:lpstr>PowerPoint Presentation</vt:lpstr>
      <vt:lpstr>PowerPoint Presentation</vt:lpstr>
      <vt:lpstr>PowerPoint Presentation</vt:lpstr>
      <vt:lpstr>Consumer Price Index (CPI) -- General Measure of Inflation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the past 50 years ….  During periods of higher ag commodity prices, farm input prices rose at a faster pace  During periods of lower ag commodity prices, farm input prices didn’t fall as fast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U.S. Ag Exports vs U.S. Trade Weighted Exchange Rate</vt:lpstr>
      <vt:lpstr>Observations of the Impact on Inflation on the 2022 Kentucky Farm Economy?</vt:lpstr>
      <vt:lpstr>PowerPoint Presentation</vt:lpstr>
      <vt:lpstr>PowerPoint Presentation</vt:lpstr>
      <vt:lpstr>PowerPoint Presentation</vt:lpstr>
      <vt:lpstr>PowerPoint Presentation</vt:lpstr>
      <vt:lpstr>What about Food Price Inflation?</vt:lpstr>
      <vt:lpstr>U.S. Food Price Inflation (1970-2022)</vt:lpstr>
      <vt:lpstr>What’s Driving Food Price Inflation?</vt:lpstr>
      <vt:lpstr>Food Price Volatility: U.S. vs Global  (1990-2022)</vt:lpstr>
      <vt:lpstr>Russia-Ukraine War – Already Contributing to Global Food Inflation/Food Insecurity  …. and will get much worse if the war lingers</vt:lpstr>
      <vt:lpstr>PowerPoint Presentation</vt:lpstr>
    </vt:vector>
  </TitlesOfParts>
  <Company>UK Agricultural Economics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Frank Bowker</dc:creator>
  <cp:lastModifiedBy>Spoonamore, Susan (LRC)</cp:lastModifiedBy>
  <cp:revision>291</cp:revision>
  <cp:lastPrinted>2022-06-03T18:57:20Z</cp:lastPrinted>
  <dcterms:created xsi:type="dcterms:W3CDTF">2018-11-19T15:14:16Z</dcterms:created>
  <dcterms:modified xsi:type="dcterms:W3CDTF">2022-06-03T18:59:59Z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0x010100E523F7ED51B5A441A76AF1E753093D2D</vt:lpwstr>
  </property>
</Properties>
</file>