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365" r:id="rId2"/>
    <p:sldId id="608" r:id="rId3"/>
    <p:sldId id="626" r:id="rId4"/>
    <p:sldId id="628" r:id="rId5"/>
    <p:sldId id="621" r:id="rId6"/>
    <p:sldId id="622" r:id="rId7"/>
    <p:sldId id="583" r:id="rId8"/>
    <p:sldId id="625" r:id="rId9"/>
    <p:sldId id="62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3" autoAdjust="0"/>
    <p:restoredTop sz="93907" autoAdjust="0"/>
  </p:normalViewPr>
  <p:slideViewPr>
    <p:cSldViewPr showGuides="1">
      <p:cViewPr varScale="1">
        <p:scale>
          <a:sx n="79" d="100"/>
          <a:sy n="79" d="100"/>
        </p:scale>
        <p:origin x="139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50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-3130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1F70-D589-4873-B952-A1DABA628678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2349B-8F0F-48D3-A76F-169E8259E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83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CE194-A82A-41E4-A06F-A2E8FA068B9B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34AA3-179D-4DA1-B7D8-85B0259B5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0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0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6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48A23-FF36-40B2-B656-E0D3731A709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53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553075" y="2921000"/>
            <a:ext cx="2228850" cy="8128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6"/>
          </p:nvPr>
        </p:nvSpPr>
        <p:spPr>
          <a:xfrm>
            <a:off x="1143001" y="2547522"/>
            <a:ext cx="3533775" cy="29210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2" name="Content Placeholder 20"/>
          <p:cNvSpPr>
            <a:spLocks noGrp="1"/>
          </p:cNvSpPr>
          <p:nvPr>
            <p:ph sz="quarter" idx="17"/>
          </p:nvPr>
        </p:nvSpPr>
        <p:spPr>
          <a:xfrm>
            <a:off x="4900614" y="2547522"/>
            <a:ext cx="3100387" cy="2921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</p:spTree>
    <p:extLst>
      <p:ext uri="{BB962C8B-B14F-4D97-AF65-F5344CB8AC3E}">
        <p14:creationId xmlns:p14="http://schemas.microsoft.com/office/powerpoint/2010/main" val="342132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tablet-white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464753" y="1892341"/>
            <a:ext cx="1949008" cy="2770458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617824" y="2198235"/>
            <a:ext cx="1642866" cy="215866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3884395" y="4212273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884395" y="4593274"/>
            <a:ext cx="3949462" cy="5883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4234865" y="2043178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3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4234865" y="2535873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4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4234865" y="3069273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5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4234865" y="3602673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6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6070522" y="2043178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7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6070522" y="2535873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8" name="Text Placeholder 17"/>
          <p:cNvSpPr>
            <a:spLocks noGrp="1"/>
          </p:cNvSpPr>
          <p:nvPr>
            <p:ph type="body" sz="quarter" idx="38"/>
          </p:nvPr>
        </p:nvSpPr>
        <p:spPr>
          <a:xfrm>
            <a:off x="6070522" y="3069273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9" name="Text Placeholder 17"/>
          <p:cNvSpPr>
            <a:spLocks noGrp="1"/>
          </p:cNvSpPr>
          <p:nvPr>
            <p:ph type="body" sz="quarter" idx="39"/>
          </p:nvPr>
        </p:nvSpPr>
        <p:spPr>
          <a:xfrm>
            <a:off x="6070522" y="3602673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7" name="Group 762"/>
          <p:cNvGrpSpPr/>
          <p:nvPr userDrawn="1"/>
        </p:nvGrpSpPr>
        <p:grpSpPr>
          <a:xfrm>
            <a:off x="3871296" y="2056715"/>
            <a:ext cx="259025" cy="256032"/>
            <a:chOff x="-1" y="-1"/>
            <a:chExt cx="690733" cy="690733"/>
          </a:xfrm>
        </p:grpSpPr>
        <p:sp>
          <p:nvSpPr>
            <p:cNvPr id="18" name="Shape 760"/>
            <p:cNvSpPr/>
            <p:nvPr/>
          </p:nvSpPr>
          <p:spPr>
            <a:xfrm>
              <a:off x="-1" y="-1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19" name="Shape 761"/>
            <p:cNvSpPr/>
            <p:nvPr/>
          </p:nvSpPr>
          <p:spPr>
            <a:xfrm>
              <a:off x="202315" y="236846"/>
              <a:ext cx="286098" cy="21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31" y="2945"/>
                  </a:moveTo>
                  <a:lnTo>
                    <a:pt x="16386" y="2945"/>
                  </a:lnTo>
                  <a:lnTo>
                    <a:pt x="16386" y="8836"/>
                  </a:lnTo>
                  <a:lnTo>
                    <a:pt x="17131" y="8836"/>
                  </a:lnTo>
                  <a:cubicBezTo>
                    <a:pt x="18365" y="8836"/>
                    <a:pt x="19366" y="7517"/>
                    <a:pt x="19366" y="5891"/>
                  </a:cubicBezTo>
                  <a:cubicBezTo>
                    <a:pt x="19366" y="4265"/>
                    <a:pt x="18365" y="2945"/>
                    <a:pt x="17131" y="2945"/>
                  </a:cubicBezTo>
                  <a:close/>
                  <a:moveTo>
                    <a:pt x="17131" y="11782"/>
                  </a:moveTo>
                  <a:lnTo>
                    <a:pt x="16386" y="11782"/>
                  </a:lnTo>
                  <a:lnTo>
                    <a:pt x="16386" y="12273"/>
                  </a:lnTo>
                  <a:cubicBezTo>
                    <a:pt x="16386" y="14160"/>
                    <a:pt x="15211" y="15709"/>
                    <a:pt x="13779" y="15709"/>
                  </a:cubicBezTo>
                  <a:lnTo>
                    <a:pt x="5586" y="15709"/>
                  </a:lnTo>
                  <a:cubicBezTo>
                    <a:pt x="4155" y="15709"/>
                    <a:pt x="2979" y="14160"/>
                    <a:pt x="2979" y="12273"/>
                  </a:cubicBezTo>
                  <a:lnTo>
                    <a:pt x="2979" y="982"/>
                  </a:lnTo>
                  <a:cubicBezTo>
                    <a:pt x="2979" y="445"/>
                    <a:pt x="3317" y="0"/>
                    <a:pt x="3724" y="0"/>
                  </a:cubicBezTo>
                  <a:lnTo>
                    <a:pt x="17131" y="0"/>
                  </a:lnTo>
                  <a:cubicBezTo>
                    <a:pt x="19598" y="0"/>
                    <a:pt x="21600" y="2639"/>
                    <a:pt x="21600" y="5891"/>
                  </a:cubicBezTo>
                  <a:cubicBezTo>
                    <a:pt x="21600" y="9143"/>
                    <a:pt x="19598" y="11782"/>
                    <a:pt x="17131" y="11782"/>
                  </a:cubicBezTo>
                  <a:close/>
                  <a:moveTo>
                    <a:pt x="20855" y="17673"/>
                  </a:moveTo>
                  <a:cubicBezTo>
                    <a:pt x="20855" y="19836"/>
                    <a:pt x="19517" y="21600"/>
                    <a:pt x="17876" y="21600"/>
                  </a:cubicBezTo>
                  <a:lnTo>
                    <a:pt x="2979" y="21600"/>
                  </a:lnTo>
                  <a:cubicBezTo>
                    <a:pt x="1338" y="21600"/>
                    <a:pt x="0" y="19836"/>
                    <a:pt x="0" y="17673"/>
                  </a:cubicBezTo>
                  <a:cubicBezTo>
                    <a:pt x="0" y="17673"/>
                    <a:pt x="20855" y="17673"/>
                    <a:pt x="20855" y="1767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0" name="Group 765"/>
          <p:cNvGrpSpPr/>
          <p:nvPr userDrawn="1"/>
        </p:nvGrpSpPr>
        <p:grpSpPr>
          <a:xfrm>
            <a:off x="5681921" y="2056715"/>
            <a:ext cx="259026" cy="256032"/>
            <a:chOff x="-1" y="-1"/>
            <a:chExt cx="690734" cy="690733"/>
          </a:xfrm>
        </p:grpSpPr>
        <p:sp>
          <p:nvSpPr>
            <p:cNvPr id="21" name="Shape 763"/>
            <p:cNvSpPr/>
            <p:nvPr/>
          </p:nvSpPr>
          <p:spPr>
            <a:xfrm>
              <a:off x="-1" y="-1"/>
              <a:ext cx="690734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2" name="Shape 764"/>
            <p:cNvSpPr/>
            <p:nvPr/>
          </p:nvSpPr>
          <p:spPr>
            <a:xfrm>
              <a:off x="226979" y="217114"/>
              <a:ext cx="236773" cy="256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85"/>
                  </a:moveTo>
                  <a:cubicBezTo>
                    <a:pt x="21600" y="17615"/>
                    <a:pt x="18633" y="18277"/>
                    <a:pt x="17100" y="18277"/>
                  </a:cubicBezTo>
                  <a:cubicBezTo>
                    <a:pt x="15567" y="18277"/>
                    <a:pt x="12600" y="17615"/>
                    <a:pt x="12600" y="15785"/>
                  </a:cubicBezTo>
                  <a:cubicBezTo>
                    <a:pt x="12600" y="13954"/>
                    <a:pt x="15567" y="13292"/>
                    <a:pt x="17100" y="13292"/>
                  </a:cubicBezTo>
                  <a:cubicBezTo>
                    <a:pt x="18028" y="13292"/>
                    <a:pt x="18956" y="13448"/>
                    <a:pt x="19800" y="13799"/>
                  </a:cubicBezTo>
                  <a:lnTo>
                    <a:pt x="19800" y="6828"/>
                  </a:lnTo>
                  <a:lnTo>
                    <a:pt x="9000" y="9904"/>
                  </a:lnTo>
                  <a:lnTo>
                    <a:pt x="9000" y="19108"/>
                  </a:lnTo>
                  <a:cubicBezTo>
                    <a:pt x="9000" y="20938"/>
                    <a:pt x="6033" y="21600"/>
                    <a:pt x="4500" y="21600"/>
                  </a:cubicBezTo>
                  <a:cubicBezTo>
                    <a:pt x="2967" y="21600"/>
                    <a:pt x="0" y="20938"/>
                    <a:pt x="0" y="19108"/>
                  </a:cubicBezTo>
                  <a:cubicBezTo>
                    <a:pt x="0" y="17277"/>
                    <a:pt x="2967" y="16615"/>
                    <a:pt x="4500" y="16615"/>
                  </a:cubicBezTo>
                  <a:cubicBezTo>
                    <a:pt x="5428" y="16615"/>
                    <a:pt x="6356" y="16771"/>
                    <a:pt x="7200" y="17122"/>
                  </a:cubicBezTo>
                  <a:lnTo>
                    <a:pt x="7200" y="4569"/>
                  </a:lnTo>
                  <a:cubicBezTo>
                    <a:pt x="7200" y="4024"/>
                    <a:pt x="7594" y="3544"/>
                    <a:pt x="8156" y="3375"/>
                  </a:cubicBezTo>
                  <a:lnTo>
                    <a:pt x="19856" y="52"/>
                  </a:lnTo>
                  <a:cubicBezTo>
                    <a:pt x="19983" y="13"/>
                    <a:pt x="20109" y="0"/>
                    <a:pt x="20250" y="0"/>
                  </a:cubicBezTo>
                  <a:cubicBezTo>
                    <a:pt x="20995" y="0"/>
                    <a:pt x="21600" y="558"/>
                    <a:pt x="21600" y="1246"/>
                  </a:cubicBezTo>
                  <a:cubicBezTo>
                    <a:pt x="21600" y="1246"/>
                    <a:pt x="21600" y="15785"/>
                    <a:pt x="21600" y="157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4" name="Group 768"/>
          <p:cNvGrpSpPr/>
          <p:nvPr userDrawn="1"/>
        </p:nvGrpSpPr>
        <p:grpSpPr>
          <a:xfrm>
            <a:off x="3871296" y="3082810"/>
            <a:ext cx="259025" cy="256032"/>
            <a:chOff x="0" y="-2"/>
            <a:chExt cx="690733" cy="690733"/>
          </a:xfrm>
        </p:grpSpPr>
        <p:sp>
          <p:nvSpPr>
            <p:cNvPr id="25" name="Shape 766"/>
            <p:cNvSpPr/>
            <p:nvPr/>
          </p:nvSpPr>
          <p:spPr>
            <a:xfrm>
              <a:off x="0" y="-2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6" name="Shape 767"/>
            <p:cNvSpPr/>
            <p:nvPr/>
          </p:nvSpPr>
          <p:spPr>
            <a:xfrm>
              <a:off x="226981" y="207248"/>
              <a:ext cx="236771" cy="27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13114"/>
                  </a:moveTo>
                  <a:cubicBezTo>
                    <a:pt x="17002" y="13114"/>
                    <a:pt x="16200" y="13801"/>
                    <a:pt x="16200" y="14657"/>
                  </a:cubicBezTo>
                  <a:cubicBezTo>
                    <a:pt x="16200" y="15513"/>
                    <a:pt x="17002" y="16200"/>
                    <a:pt x="18000" y="16200"/>
                  </a:cubicBezTo>
                  <a:cubicBezTo>
                    <a:pt x="18998" y="16200"/>
                    <a:pt x="19800" y="15513"/>
                    <a:pt x="19800" y="14657"/>
                  </a:cubicBezTo>
                  <a:cubicBezTo>
                    <a:pt x="19800" y="13801"/>
                    <a:pt x="18998" y="13114"/>
                    <a:pt x="18000" y="13114"/>
                  </a:cubicBezTo>
                  <a:close/>
                  <a:moveTo>
                    <a:pt x="15300" y="1929"/>
                  </a:moveTo>
                  <a:lnTo>
                    <a:pt x="6300" y="1929"/>
                  </a:lnTo>
                  <a:cubicBezTo>
                    <a:pt x="5934" y="1929"/>
                    <a:pt x="5625" y="2182"/>
                    <a:pt x="5625" y="2507"/>
                  </a:cubicBezTo>
                  <a:cubicBezTo>
                    <a:pt x="5625" y="2833"/>
                    <a:pt x="5934" y="3086"/>
                    <a:pt x="6300" y="3086"/>
                  </a:cubicBezTo>
                  <a:lnTo>
                    <a:pt x="15300" y="3086"/>
                  </a:lnTo>
                  <a:cubicBezTo>
                    <a:pt x="15680" y="3086"/>
                    <a:pt x="15975" y="2833"/>
                    <a:pt x="15975" y="2507"/>
                  </a:cubicBezTo>
                  <a:cubicBezTo>
                    <a:pt x="15975" y="2182"/>
                    <a:pt x="15680" y="1929"/>
                    <a:pt x="15300" y="1929"/>
                  </a:cubicBezTo>
                  <a:close/>
                  <a:moveTo>
                    <a:pt x="18141" y="5255"/>
                  </a:moveTo>
                  <a:cubicBezTo>
                    <a:pt x="18056" y="4894"/>
                    <a:pt x="17691" y="4629"/>
                    <a:pt x="17255" y="4629"/>
                  </a:cubicBezTo>
                  <a:lnTo>
                    <a:pt x="4345" y="4629"/>
                  </a:lnTo>
                  <a:cubicBezTo>
                    <a:pt x="3909" y="4629"/>
                    <a:pt x="3544" y="4894"/>
                    <a:pt x="3459" y="5255"/>
                  </a:cubicBezTo>
                  <a:lnTo>
                    <a:pt x="2447" y="9884"/>
                  </a:lnTo>
                  <a:cubicBezTo>
                    <a:pt x="2348" y="10366"/>
                    <a:pt x="2770" y="10800"/>
                    <a:pt x="3333" y="10800"/>
                  </a:cubicBezTo>
                  <a:lnTo>
                    <a:pt x="18267" y="10800"/>
                  </a:lnTo>
                  <a:cubicBezTo>
                    <a:pt x="18830" y="10800"/>
                    <a:pt x="19252" y="10366"/>
                    <a:pt x="19153" y="9884"/>
                  </a:cubicBezTo>
                  <a:cubicBezTo>
                    <a:pt x="19153" y="9884"/>
                    <a:pt x="18141" y="5255"/>
                    <a:pt x="18141" y="5255"/>
                  </a:cubicBezTo>
                  <a:close/>
                  <a:moveTo>
                    <a:pt x="3600" y="13114"/>
                  </a:moveTo>
                  <a:cubicBezTo>
                    <a:pt x="2602" y="13114"/>
                    <a:pt x="1800" y="13801"/>
                    <a:pt x="1800" y="14657"/>
                  </a:cubicBezTo>
                  <a:cubicBezTo>
                    <a:pt x="1800" y="15513"/>
                    <a:pt x="2602" y="16200"/>
                    <a:pt x="3600" y="16200"/>
                  </a:cubicBezTo>
                  <a:cubicBezTo>
                    <a:pt x="4598" y="16200"/>
                    <a:pt x="5400" y="15513"/>
                    <a:pt x="5400" y="14657"/>
                  </a:cubicBezTo>
                  <a:cubicBezTo>
                    <a:pt x="5400" y="13801"/>
                    <a:pt x="4598" y="13114"/>
                    <a:pt x="3600" y="13114"/>
                  </a:cubicBezTo>
                  <a:close/>
                  <a:moveTo>
                    <a:pt x="21600" y="18514"/>
                  </a:moveTo>
                  <a:lnTo>
                    <a:pt x="19800" y="18514"/>
                  </a:lnTo>
                  <a:lnTo>
                    <a:pt x="19800" y="20057"/>
                  </a:lnTo>
                  <a:cubicBezTo>
                    <a:pt x="19800" y="20913"/>
                    <a:pt x="18998" y="21600"/>
                    <a:pt x="18000" y="21600"/>
                  </a:cubicBezTo>
                  <a:cubicBezTo>
                    <a:pt x="17002" y="21600"/>
                    <a:pt x="16200" y="20913"/>
                    <a:pt x="16200" y="20057"/>
                  </a:cubicBezTo>
                  <a:lnTo>
                    <a:pt x="16200" y="18514"/>
                  </a:lnTo>
                  <a:lnTo>
                    <a:pt x="5400" y="18514"/>
                  </a:lnTo>
                  <a:lnTo>
                    <a:pt x="5400" y="20057"/>
                  </a:lnTo>
                  <a:cubicBezTo>
                    <a:pt x="5400" y="20913"/>
                    <a:pt x="4598" y="21600"/>
                    <a:pt x="3600" y="21600"/>
                  </a:cubicBezTo>
                  <a:cubicBezTo>
                    <a:pt x="2602" y="21600"/>
                    <a:pt x="1800" y="20913"/>
                    <a:pt x="1800" y="20057"/>
                  </a:cubicBezTo>
                  <a:lnTo>
                    <a:pt x="1800" y="18514"/>
                  </a:lnTo>
                  <a:lnTo>
                    <a:pt x="0" y="18514"/>
                  </a:lnTo>
                  <a:lnTo>
                    <a:pt x="0" y="11246"/>
                  </a:lnTo>
                  <a:cubicBezTo>
                    <a:pt x="0" y="10258"/>
                    <a:pt x="98" y="9522"/>
                    <a:pt x="352" y="8558"/>
                  </a:cubicBezTo>
                  <a:lnTo>
                    <a:pt x="1800" y="3086"/>
                  </a:lnTo>
                  <a:cubicBezTo>
                    <a:pt x="2067" y="1157"/>
                    <a:pt x="6005" y="0"/>
                    <a:pt x="10800" y="0"/>
                  </a:cubicBezTo>
                  <a:cubicBezTo>
                    <a:pt x="15595" y="0"/>
                    <a:pt x="19533" y="1157"/>
                    <a:pt x="19800" y="3086"/>
                  </a:cubicBezTo>
                  <a:lnTo>
                    <a:pt x="21277" y="8558"/>
                  </a:lnTo>
                  <a:cubicBezTo>
                    <a:pt x="21530" y="9522"/>
                    <a:pt x="21600" y="10258"/>
                    <a:pt x="21600" y="11246"/>
                  </a:cubicBezTo>
                  <a:cubicBezTo>
                    <a:pt x="21600" y="11246"/>
                    <a:pt x="21600" y="18514"/>
                    <a:pt x="21600" y="1851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7" name="Group 771"/>
          <p:cNvGrpSpPr/>
          <p:nvPr userDrawn="1"/>
        </p:nvGrpSpPr>
        <p:grpSpPr>
          <a:xfrm>
            <a:off x="3871296" y="3616210"/>
            <a:ext cx="259025" cy="256032"/>
            <a:chOff x="0" y="-2"/>
            <a:chExt cx="690733" cy="690733"/>
          </a:xfrm>
        </p:grpSpPr>
        <p:sp>
          <p:nvSpPr>
            <p:cNvPr id="28" name="Shape 769"/>
            <p:cNvSpPr/>
            <p:nvPr/>
          </p:nvSpPr>
          <p:spPr>
            <a:xfrm>
              <a:off x="0" y="-2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9" name="Shape 770"/>
            <p:cNvSpPr/>
            <p:nvPr/>
          </p:nvSpPr>
          <p:spPr>
            <a:xfrm>
              <a:off x="167787" y="226978"/>
              <a:ext cx="355156" cy="236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14400"/>
                  </a:moveTo>
                  <a:cubicBezTo>
                    <a:pt x="16875" y="16383"/>
                    <a:pt x="14109" y="18000"/>
                    <a:pt x="10800" y="18000"/>
                  </a:cubicBezTo>
                  <a:cubicBezTo>
                    <a:pt x="7491" y="18000"/>
                    <a:pt x="4725" y="16383"/>
                    <a:pt x="4800" y="14400"/>
                  </a:cubicBezTo>
                  <a:lnTo>
                    <a:pt x="4969" y="9956"/>
                  </a:lnTo>
                  <a:lnTo>
                    <a:pt x="10350" y="12502"/>
                  </a:lnTo>
                  <a:cubicBezTo>
                    <a:pt x="10500" y="12572"/>
                    <a:pt x="10650" y="12600"/>
                    <a:pt x="10800" y="12600"/>
                  </a:cubicBezTo>
                  <a:cubicBezTo>
                    <a:pt x="10950" y="12600"/>
                    <a:pt x="11100" y="12572"/>
                    <a:pt x="11250" y="12502"/>
                  </a:cubicBezTo>
                  <a:lnTo>
                    <a:pt x="16631" y="9956"/>
                  </a:lnTo>
                  <a:cubicBezTo>
                    <a:pt x="16631" y="9956"/>
                    <a:pt x="16800" y="14400"/>
                    <a:pt x="16800" y="14400"/>
                  </a:cubicBezTo>
                  <a:close/>
                  <a:moveTo>
                    <a:pt x="21394" y="5836"/>
                  </a:moveTo>
                  <a:lnTo>
                    <a:pt x="10894" y="10786"/>
                  </a:lnTo>
                  <a:cubicBezTo>
                    <a:pt x="10856" y="10800"/>
                    <a:pt x="10828" y="10800"/>
                    <a:pt x="10800" y="10800"/>
                  </a:cubicBezTo>
                  <a:cubicBezTo>
                    <a:pt x="10772" y="10800"/>
                    <a:pt x="10744" y="10800"/>
                    <a:pt x="10706" y="10786"/>
                  </a:cubicBezTo>
                  <a:lnTo>
                    <a:pt x="4594" y="7889"/>
                  </a:lnTo>
                  <a:cubicBezTo>
                    <a:pt x="4059" y="8522"/>
                    <a:pt x="3684" y="10069"/>
                    <a:pt x="3609" y="11967"/>
                  </a:cubicBezTo>
                  <a:cubicBezTo>
                    <a:pt x="3966" y="12277"/>
                    <a:pt x="4200" y="12839"/>
                    <a:pt x="4200" y="13500"/>
                  </a:cubicBezTo>
                  <a:cubicBezTo>
                    <a:pt x="4200" y="14133"/>
                    <a:pt x="3984" y="14681"/>
                    <a:pt x="3656" y="15005"/>
                  </a:cubicBezTo>
                  <a:lnTo>
                    <a:pt x="4200" y="21094"/>
                  </a:lnTo>
                  <a:cubicBezTo>
                    <a:pt x="4209" y="21220"/>
                    <a:pt x="4181" y="21347"/>
                    <a:pt x="4125" y="21445"/>
                  </a:cubicBezTo>
                  <a:cubicBezTo>
                    <a:pt x="4069" y="21544"/>
                    <a:pt x="3984" y="21600"/>
                    <a:pt x="3900" y="21600"/>
                  </a:cubicBezTo>
                  <a:lnTo>
                    <a:pt x="2100" y="21600"/>
                  </a:lnTo>
                  <a:cubicBezTo>
                    <a:pt x="2016" y="21600"/>
                    <a:pt x="1931" y="21544"/>
                    <a:pt x="1875" y="21445"/>
                  </a:cubicBezTo>
                  <a:cubicBezTo>
                    <a:pt x="1819" y="21347"/>
                    <a:pt x="1791" y="21220"/>
                    <a:pt x="1800" y="21094"/>
                  </a:cubicBezTo>
                  <a:lnTo>
                    <a:pt x="2344" y="15005"/>
                  </a:lnTo>
                  <a:cubicBezTo>
                    <a:pt x="2016" y="14681"/>
                    <a:pt x="1800" y="14133"/>
                    <a:pt x="1800" y="13500"/>
                  </a:cubicBezTo>
                  <a:cubicBezTo>
                    <a:pt x="1800" y="12825"/>
                    <a:pt x="2053" y="12248"/>
                    <a:pt x="2409" y="11939"/>
                  </a:cubicBezTo>
                  <a:cubicBezTo>
                    <a:pt x="2466" y="10294"/>
                    <a:pt x="2747" y="8522"/>
                    <a:pt x="3328" y="7298"/>
                  </a:cubicBezTo>
                  <a:lnTo>
                    <a:pt x="206" y="5836"/>
                  </a:lnTo>
                  <a:cubicBezTo>
                    <a:pt x="84" y="5766"/>
                    <a:pt x="0" y="5597"/>
                    <a:pt x="0" y="5400"/>
                  </a:cubicBezTo>
                  <a:cubicBezTo>
                    <a:pt x="0" y="5203"/>
                    <a:pt x="84" y="5034"/>
                    <a:pt x="206" y="4964"/>
                  </a:cubicBezTo>
                  <a:lnTo>
                    <a:pt x="10706" y="14"/>
                  </a:lnTo>
                  <a:cubicBezTo>
                    <a:pt x="10744" y="0"/>
                    <a:pt x="10772" y="0"/>
                    <a:pt x="10800" y="0"/>
                  </a:cubicBezTo>
                  <a:cubicBezTo>
                    <a:pt x="10828" y="0"/>
                    <a:pt x="10856" y="0"/>
                    <a:pt x="10894" y="14"/>
                  </a:cubicBezTo>
                  <a:lnTo>
                    <a:pt x="21394" y="4964"/>
                  </a:lnTo>
                  <a:cubicBezTo>
                    <a:pt x="21516" y="5034"/>
                    <a:pt x="21600" y="5203"/>
                    <a:pt x="21600" y="5400"/>
                  </a:cubicBezTo>
                  <a:cubicBezTo>
                    <a:pt x="21600" y="5597"/>
                    <a:pt x="21516" y="5766"/>
                    <a:pt x="21394" y="58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30" name="Group 774"/>
          <p:cNvGrpSpPr/>
          <p:nvPr userDrawn="1"/>
        </p:nvGrpSpPr>
        <p:grpSpPr>
          <a:xfrm>
            <a:off x="5681923" y="3616210"/>
            <a:ext cx="259025" cy="256032"/>
            <a:chOff x="0" y="0"/>
            <a:chExt cx="690731" cy="690731"/>
          </a:xfrm>
        </p:grpSpPr>
        <p:sp>
          <p:nvSpPr>
            <p:cNvPr id="31" name="Shape 772"/>
            <p:cNvSpPr/>
            <p:nvPr/>
          </p:nvSpPr>
          <p:spPr>
            <a:xfrm>
              <a:off x="-1" y="-1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2" name="Shape 773"/>
            <p:cNvSpPr/>
            <p:nvPr/>
          </p:nvSpPr>
          <p:spPr>
            <a:xfrm>
              <a:off x="226980" y="241778"/>
              <a:ext cx="236771" cy="20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63" y="2057"/>
                  </a:moveTo>
                  <a:cubicBezTo>
                    <a:pt x="14484" y="2057"/>
                    <a:pt x="14147" y="2346"/>
                    <a:pt x="13992" y="2555"/>
                  </a:cubicBezTo>
                  <a:lnTo>
                    <a:pt x="12234" y="5143"/>
                  </a:lnTo>
                  <a:lnTo>
                    <a:pt x="14963" y="5143"/>
                  </a:lnTo>
                  <a:cubicBezTo>
                    <a:pt x="15708" y="5143"/>
                    <a:pt x="16313" y="4452"/>
                    <a:pt x="16313" y="3600"/>
                  </a:cubicBezTo>
                  <a:cubicBezTo>
                    <a:pt x="16313" y="2748"/>
                    <a:pt x="15708" y="2057"/>
                    <a:pt x="14963" y="2057"/>
                  </a:cubicBezTo>
                  <a:close/>
                  <a:moveTo>
                    <a:pt x="13050" y="17807"/>
                  </a:moveTo>
                  <a:lnTo>
                    <a:pt x="13050" y="10286"/>
                  </a:lnTo>
                  <a:lnTo>
                    <a:pt x="13050" y="7200"/>
                  </a:lnTo>
                  <a:lnTo>
                    <a:pt x="8550" y="7200"/>
                  </a:lnTo>
                  <a:lnTo>
                    <a:pt x="8550" y="10286"/>
                  </a:lnTo>
                  <a:lnTo>
                    <a:pt x="8550" y="17807"/>
                  </a:lnTo>
                  <a:lnTo>
                    <a:pt x="8550" y="18707"/>
                  </a:lnTo>
                  <a:cubicBezTo>
                    <a:pt x="8550" y="19270"/>
                    <a:pt x="8958" y="19543"/>
                    <a:pt x="9450" y="19543"/>
                  </a:cubicBezTo>
                  <a:lnTo>
                    <a:pt x="12150" y="19543"/>
                  </a:lnTo>
                  <a:cubicBezTo>
                    <a:pt x="12642" y="19543"/>
                    <a:pt x="13050" y="19270"/>
                    <a:pt x="13050" y="18707"/>
                  </a:cubicBezTo>
                  <a:cubicBezTo>
                    <a:pt x="13050" y="18707"/>
                    <a:pt x="13050" y="17807"/>
                    <a:pt x="13050" y="17807"/>
                  </a:cubicBezTo>
                  <a:close/>
                  <a:moveTo>
                    <a:pt x="9380" y="5143"/>
                  </a:moveTo>
                  <a:lnTo>
                    <a:pt x="7608" y="2555"/>
                  </a:lnTo>
                  <a:cubicBezTo>
                    <a:pt x="7453" y="2346"/>
                    <a:pt x="7116" y="2057"/>
                    <a:pt x="6637" y="2057"/>
                  </a:cubicBezTo>
                  <a:cubicBezTo>
                    <a:pt x="5892" y="2057"/>
                    <a:pt x="5287" y="2748"/>
                    <a:pt x="5287" y="3600"/>
                  </a:cubicBezTo>
                  <a:cubicBezTo>
                    <a:pt x="5287" y="4452"/>
                    <a:pt x="5892" y="5143"/>
                    <a:pt x="6637" y="5143"/>
                  </a:cubicBezTo>
                  <a:cubicBezTo>
                    <a:pt x="6637" y="5143"/>
                    <a:pt x="9380" y="5143"/>
                    <a:pt x="9380" y="5143"/>
                  </a:cubicBezTo>
                  <a:close/>
                  <a:moveTo>
                    <a:pt x="21600" y="12857"/>
                  </a:moveTo>
                  <a:cubicBezTo>
                    <a:pt x="21600" y="13146"/>
                    <a:pt x="21403" y="13371"/>
                    <a:pt x="21150" y="13371"/>
                  </a:cubicBezTo>
                  <a:lnTo>
                    <a:pt x="19800" y="13371"/>
                  </a:lnTo>
                  <a:lnTo>
                    <a:pt x="19800" y="20057"/>
                  </a:lnTo>
                  <a:cubicBezTo>
                    <a:pt x="19800" y="20909"/>
                    <a:pt x="19195" y="21600"/>
                    <a:pt x="18450" y="21600"/>
                  </a:cubicBezTo>
                  <a:lnTo>
                    <a:pt x="3150" y="21600"/>
                  </a:lnTo>
                  <a:cubicBezTo>
                    <a:pt x="2405" y="21600"/>
                    <a:pt x="1800" y="20909"/>
                    <a:pt x="1800" y="20057"/>
                  </a:cubicBezTo>
                  <a:lnTo>
                    <a:pt x="1800" y="13371"/>
                  </a:lnTo>
                  <a:lnTo>
                    <a:pt x="450" y="13371"/>
                  </a:lnTo>
                  <a:cubicBezTo>
                    <a:pt x="197" y="13371"/>
                    <a:pt x="0" y="13146"/>
                    <a:pt x="0" y="12857"/>
                  </a:cubicBezTo>
                  <a:lnTo>
                    <a:pt x="0" y="7714"/>
                  </a:lnTo>
                  <a:cubicBezTo>
                    <a:pt x="0" y="7425"/>
                    <a:pt x="197" y="7200"/>
                    <a:pt x="450" y="7200"/>
                  </a:cubicBezTo>
                  <a:lnTo>
                    <a:pt x="6637" y="7200"/>
                  </a:lnTo>
                  <a:cubicBezTo>
                    <a:pt x="4894" y="7200"/>
                    <a:pt x="3487" y="5593"/>
                    <a:pt x="3487" y="3600"/>
                  </a:cubicBezTo>
                  <a:cubicBezTo>
                    <a:pt x="3487" y="1607"/>
                    <a:pt x="4894" y="0"/>
                    <a:pt x="6637" y="0"/>
                  </a:cubicBezTo>
                  <a:cubicBezTo>
                    <a:pt x="7580" y="0"/>
                    <a:pt x="8452" y="450"/>
                    <a:pt x="9000" y="1237"/>
                  </a:cubicBezTo>
                  <a:lnTo>
                    <a:pt x="10800" y="3889"/>
                  </a:lnTo>
                  <a:lnTo>
                    <a:pt x="12600" y="1237"/>
                  </a:lnTo>
                  <a:cubicBezTo>
                    <a:pt x="13148" y="450"/>
                    <a:pt x="14020" y="0"/>
                    <a:pt x="14963" y="0"/>
                  </a:cubicBezTo>
                  <a:cubicBezTo>
                    <a:pt x="16706" y="0"/>
                    <a:pt x="18112" y="1607"/>
                    <a:pt x="18112" y="3600"/>
                  </a:cubicBezTo>
                  <a:cubicBezTo>
                    <a:pt x="18112" y="5593"/>
                    <a:pt x="16706" y="7200"/>
                    <a:pt x="14963" y="7200"/>
                  </a:cubicBezTo>
                  <a:lnTo>
                    <a:pt x="21150" y="7200"/>
                  </a:lnTo>
                  <a:cubicBezTo>
                    <a:pt x="21403" y="7200"/>
                    <a:pt x="21600" y="7425"/>
                    <a:pt x="21600" y="7714"/>
                  </a:cubicBezTo>
                  <a:cubicBezTo>
                    <a:pt x="21600" y="7714"/>
                    <a:pt x="21600" y="12857"/>
                    <a:pt x="21600" y="1285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33" name="Group 777"/>
          <p:cNvGrpSpPr/>
          <p:nvPr userDrawn="1"/>
        </p:nvGrpSpPr>
        <p:grpSpPr>
          <a:xfrm>
            <a:off x="3871296" y="2549410"/>
            <a:ext cx="259025" cy="256032"/>
            <a:chOff x="0" y="-2"/>
            <a:chExt cx="690733" cy="690733"/>
          </a:xfrm>
        </p:grpSpPr>
        <p:sp>
          <p:nvSpPr>
            <p:cNvPr id="34" name="Shape 775"/>
            <p:cNvSpPr/>
            <p:nvPr/>
          </p:nvSpPr>
          <p:spPr>
            <a:xfrm>
              <a:off x="0" y="-2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5" name="Shape 776"/>
            <p:cNvSpPr/>
            <p:nvPr/>
          </p:nvSpPr>
          <p:spPr>
            <a:xfrm>
              <a:off x="197383" y="217113"/>
              <a:ext cx="295965" cy="256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60" y="2077"/>
                  </a:moveTo>
                  <a:cubicBezTo>
                    <a:pt x="20160" y="1856"/>
                    <a:pt x="19991" y="1662"/>
                    <a:pt x="19800" y="1662"/>
                  </a:cubicBezTo>
                  <a:lnTo>
                    <a:pt x="1800" y="1662"/>
                  </a:lnTo>
                  <a:cubicBezTo>
                    <a:pt x="1609" y="1662"/>
                    <a:pt x="1440" y="1856"/>
                    <a:pt x="1440" y="2077"/>
                  </a:cubicBezTo>
                  <a:lnTo>
                    <a:pt x="1440" y="12877"/>
                  </a:lnTo>
                  <a:cubicBezTo>
                    <a:pt x="1440" y="13098"/>
                    <a:pt x="1609" y="13292"/>
                    <a:pt x="1800" y="13292"/>
                  </a:cubicBezTo>
                  <a:lnTo>
                    <a:pt x="19800" y="13292"/>
                  </a:lnTo>
                  <a:cubicBezTo>
                    <a:pt x="19991" y="13292"/>
                    <a:pt x="20160" y="13098"/>
                    <a:pt x="20160" y="12877"/>
                  </a:cubicBezTo>
                  <a:cubicBezTo>
                    <a:pt x="20160" y="12877"/>
                    <a:pt x="20160" y="2077"/>
                    <a:pt x="20160" y="2077"/>
                  </a:cubicBezTo>
                  <a:close/>
                  <a:moveTo>
                    <a:pt x="21600" y="16200"/>
                  </a:moveTo>
                  <a:cubicBezTo>
                    <a:pt x="21600" y="17342"/>
                    <a:pt x="20790" y="18277"/>
                    <a:pt x="19800" y="18277"/>
                  </a:cubicBezTo>
                  <a:lnTo>
                    <a:pt x="13680" y="18277"/>
                  </a:lnTo>
                  <a:cubicBezTo>
                    <a:pt x="13680" y="19380"/>
                    <a:pt x="14400" y="20315"/>
                    <a:pt x="14400" y="20769"/>
                  </a:cubicBezTo>
                  <a:cubicBezTo>
                    <a:pt x="14400" y="21224"/>
                    <a:pt x="14074" y="21600"/>
                    <a:pt x="13680" y="21600"/>
                  </a:cubicBezTo>
                  <a:lnTo>
                    <a:pt x="7920" y="21600"/>
                  </a:lnTo>
                  <a:cubicBezTo>
                    <a:pt x="7526" y="21600"/>
                    <a:pt x="7200" y="21224"/>
                    <a:pt x="7200" y="20769"/>
                  </a:cubicBezTo>
                  <a:cubicBezTo>
                    <a:pt x="7200" y="20289"/>
                    <a:pt x="7920" y="19406"/>
                    <a:pt x="7920" y="18277"/>
                  </a:cubicBezTo>
                  <a:lnTo>
                    <a:pt x="1800" y="18277"/>
                  </a:lnTo>
                  <a:cubicBezTo>
                    <a:pt x="810" y="18277"/>
                    <a:pt x="0" y="17342"/>
                    <a:pt x="0" y="16200"/>
                  </a:cubicBezTo>
                  <a:lnTo>
                    <a:pt x="0" y="2077"/>
                  </a:lnTo>
                  <a:cubicBezTo>
                    <a:pt x="0" y="935"/>
                    <a:pt x="810" y="0"/>
                    <a:pt x="1800" y="0"/>
                  </a:cubicBezTo>
                  <a:lnTo>
                    <a:pt x="19800" y="0"/>
                  </a:lnTo>
                  <a:cubicBezTo>
                    <a:pt x="20790" y="0"/>
                    <a:pt x="21600" y="935"/>
                    <a:pt x="21600" y="2077"/>
                  </a:cubicBezTo>
                  <a:cubicBezTo>
                    <a:pt x="21600" y="2077"/>
                    <a:pt x="21600" y="16200"/>
                    <a:pt x="21600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36" name="Group 780"/>
          <p:cNvGrpSpPr/>
          <p:nvPr userDrawn="1"/>
        </p:nvGrpSpPr>
        <p:grpSpPr>
          <a:xfrm>
            <a:off x="5681921" y="3082810"/>
            <a:ext cx="259026" cy="256032"/>
            <a:chOff x="-1" y="-1"/>
            <a:chExt cx="690733" cy="690733"/>
          </a:xfrm>
        </p:grpSpPr>
        <p:sp>
          <p:nvSpPr>
            <p:cNvPr id="37" name="Shape 778"/>
            <p:cNvSpPr/>
            <p:nvPr/>
          </p:nvSpPr>
          <p:spPr>
            <a:xfrm>
              <a:off x="-1" y="-1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8" name="Shape 779"/>
            <p:cNvSpPr/>
            <p:nvPr/>
          </p:nvSpPr>
          <p:spPr>
            <a:xfrm>
              <a:off x="225709" y="212676"/>
              <a:ext cx="239319" cy="26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7533"/>
                  </a:moveTo>
                  <a:cubicBezTo>
                    <a:pt x="1711" y="7533"/>
                    <a:pt x="0" y="11170"/>
                    <a:pt x="0" y="12944"/>
                  </a:cubicBezTo>
                  <a:lnTo>
                    <a:pt x="0" y="13451"/>
                  </a:lnTo>
                  <a:lnTo>
                    <a:pt x="1397" y="14536"/>
                  </a:lnTo>
                  <a:cubicBezTo>
                    <a:pt x="1980" y="14992"/>
                    <a:pt x="2895" y="14987"/>
                    <a:pt x="3478" y="14536"/>
                  </a:cubicBezTo>
                  <a:lnTo>
                    <a:pt x="4011" y="14122"/>
                  </a:lnTo>
                  <a:cubicBezTo>
                    <a:pt x="5495" y="12969"/>
                    <a:pt x="7737" y="12968"/>
                    <a:pt x="9225" y="14122"/>
                  </a:cubicBezTo>
                  <a:lnTo>
                    <a:pt x="9757" y="14537"/>
                  </a:lnTo>
                  <a:cubicBezTo>
                    <a:pt x="10338" y="14989"/>
                    <a:pt x="11252" y="14992"/>
                    <a:pt x="11839" y="14536"/>
                  </a:cubicBezTo>
                  <a:lnTo>
                    <a:pt x="12369" y="14123"/>
                  </a:lnTo>
                  <a:cubicBezTo>
                    <a:pt x="13857" y="12968"/>
                    <a:pt x="16097" y="12968"/>
                    <a:pt x="17584" y="14122"/>
                  </a:cubicBezTo>
                  <a:lnTo>
                    <a:pt x="18117" y="14536"/>
                  </a:lnTo>
                  <a:cubicBezTo>
                    <a:pt x="18701" y="14992"/>
                    <a:pt x="19617" y="14987"/>
                    <a:pt x="20199" y="14536"/>
                  </a:cubicBezTo>
                  <a:lnTo>
                    <a:pt x="21598" y="13451"/>
                  </a:lnTo>
                  <a:lnTo>
                    <a:pt x="21598" y="12944"/>
                  </a:lnTo>
                  <a:cubicBezTo>
                    <a:pt x="21598" y="11170"/>
                    <a:pt x="19887" y="7533"/>
                    <a:pt x="10799" y="7533"/>
                  </a:cubicBezTo>
                  <a:close/>
                  <a:moveTo>
                    <a:pt x="16554" y="16176"/>
                  </a:moveTo>
                  <a:lnTo>
                    <a:pt x="16021" y="15761"/>
                  </a:lnTo>
                  <a:cubicBezTo>
                    <a:pt x="15436" y="15307"/>
                    <a:pt x="14521" y="15309"/>
                    <a:pt x="13939" y="15761"/>
                  </a:cubicBezTo>
                  <a:lnTo>
                    <a:pt x="13409" y="16175"/>
                  </a:lnTo>
                  <a:cubicBezTo>
                    <a:pt x="12665" y="16753"/>
                    <a:pt x="11732" y="17041"/>
                    <a:pt x="10800" y="17041"/>
                  </a:cubicBezTo>
                  <a:cubicBezTo>
                    <a:pt x="9868" y="17041"/>
                    <a:pt x="8935" y="16753"/>
                    <a:pt x="8193" y="16176"/>
                  </a:cubicBezTo>
                  <a:lnTo>
                    <a:pt x="7660" y="15760"/>
                  </a:lnTo>
                  <a:cubicBezTo>
                    <a:pt x="7076" y="15308"/>
                    <a:pt x="6161" y="15307"/>
                    <a:pt x="5579" y="15761"/>
                  </a:cubicBezTo>
                  <a:lnTo>
                    <a:pt x="5046" y="16176"/>
                  </a:lnTo>
                  <a:cubicBezTo>
                    <a:pt x="3615" y="17288"/>
                    <a:pt x="1486" y="17318"/>
                    <a:pt x="3" y="16284"/>
                  </a:cubicBezTo>
                  <a:lnTo>
                    <a:pt x="3" y="20518"/>
                  </a:lnTo>
                  <a:cubicBezTo>
                    <a:pt x="3" y="21115"/>
                    <a:pt x="540" y="21600"/>
                    <a:pt x="1202" y="21600"/>
                  </a:cubicBezTo>
                  <a:lnTo>
                    <a:pt x="20400" y="21600"/>
                  </a:lnTo>
                  <a:cubicBezTo>
                    <a:pt x="21062" y="21600"/>
                    <a:pt x="21600" y="21115"/>
                    <a:pt x="21600" y="20518"/>
                  </a:cubicBezTo>
                  <a:lnTo>
                    <a:pt x="21600" y="16285"/>
                  </a:lnTo>
                  <a:cubicBezTo>
                    <a:pt x="20116" y="17317"/>
                    <a:pt x="17987" y="17290"/>
                    <a:pt x="16554" y="16176"/>
                  </a:cubicBezTo>
                  <a:close/>
                  <a:moveTo>
                    <a:pt x="10299" y="6490"/>
                  </a:moveTo>
                  <a:cubicBezTo>
                    <a:pt x="12641" y="6490"/>
                    <a:pt x="13409" y="4996"/>
                    <a:pt x="12506" y="3414"/>
                  </a:cubicBezTo>
                  <a:cubicBezTo>
                    <a:pt x="11461" y="1582"/>
                    <a:pt x="14780" y="0"/>
                    <a:pt x="13131" y="0"/>
                  </a:cubicBezTo>
                  <a:cubicBezTo>
                    <a:pt x="11571" y="0"/>
                    <a:pt x="8648" y="1535"/>
                    <a:pt x="8104" y="3444"/>
                  </a:cubicBezTo>
                  <a:cubicBezTo>
                    <a:pt x="7697" y="4877"/>
                    <a:pt x="8459" y="6490"/>
                    <a:pt x="10299" y="649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39" name="Group 783"/>
          <p:cNvGrpSpPr/>
          <p:nvPr userDrawn="1"/>
        </p:nvGrpSpPr>
        <p:grpSpPr>
          <a:xfrm>
            <a:off x="5681921" y="2549410"/>
            <a:ext cx="259026" cy="256032"/>
            <a:chOff x="-1" y="-1"/>
            <a:chExt cx="690733" cy="690733"/>
          </a:xfrm>
        </p:grpSpPr>
        <p:sp>
          <p:nvSpPr>
            <p:cNvPr id="40" name="Shape 781"/>
            <p:cNvSpPr/>
            <p:nvPr/>
          </p:nvSpPr>
          <p:spPr>
            <a:xfrm>
              <a:off x="-1" y="-1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41" name="Shape 782"/>
            <p:cNvSpPr/>
            <p:nvPr/>
          </p:nvSpPr>
          <p:spPr>
            <a:xfrm>
              <a:off x="190450" y="207250"/>
              <a:ext cx="309835" cy="27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extrusionOk="0">
                  <a:moveTo>
                    <a:pt x="6673" y="6151"/>
                  </a:moveTo>
                  <a:lnTo>
                    <a:pt x="10800" y="4613"/>
                  </a:lnTo>
                  <a:lnTo>
                    <a:pt x="14927" y="6151"/>
                  </a:lnTo>
                  <a:lnTo>
                    <a:pt x="14927" y="4613"/>
                  </a:lnTo>
                  <a:lnTo>
                    <a:pt x="13551" y="4613"/>
                  </a:lnTo>
                  <a:lnTo>
                    <a:pt x="13551" y="3075"/>
                  </a:lnTo>
                  <a:lnTo>
                    <a:pt x="8049" y="3075"/>
                  </a:lnTo>
                  <a:lnTo>
                    <a:pt x="8049" y="4613"/>
                  </a:lnTo>
                  <a:lnTo>
                    <a:pt x="6673" y="4613"/>
                  </a:lnTo>
                  <a:cubicBezTo>
                    <a:pt x="6673" y="4613"/>
                    <a:pt x="6673" y="6151"/>
                    <a:pt x="6673" y="6151"/>
                  </a:cubicBezTo>
                  <a:close/>
                  <a:moveTo>
                    <a:pt x="20224" y="18681"/>
                  </a:moveTo>
                  <a:lnTo>
                    <a:pt x="21600" y="20218"/>
                  </a:lnTo>
                  <a:lnTo>
                    <a:pt x="20633" y="21300"/>
                  </a:lnTo>
                  <a:lnTo>
                    <a:pt x="19741" y="20303"/>
                  </a:lnTo>
                  <a:lnTo>
                    <a:pt x="18849" y="21300"/>
                  </a:lnTo>
                  <a:cubicBezTo>
                    <a:pt x="18720" y="21456"/>
                    <a:pt x="18537" y="21528"/>
                    <a:pt x="18365" y="21528"/>
                  </a:cubicBezTo>
                  <a:cubicBezTo>
                    <a:pt x="18193" y="21528"/>
                    <a:pt x="18011" y="21456"/>
                    <a:pt x="17882" y="21300"/>
                  </a:cubicBezTo>
                  <a:lnTo>
                    <a:pt x="16990" y="20303"/>
                  </a:lnTo>
                  <a:lnTo>
                    <a:pt x="16098" y="21300"/>
                  </a:lnTo>
                  <a:cubicBezTo>
                    <a:pt x="15829" y="21600"/>
                    <a:pt x="15399" y="21600"/>
                    <a:pt x="15131" y="21300"/>
                  </a:cubicBezTo>
                  <a:lnTo>
                    <a:pt x="14239" y="20303"/>
                  </a:lnTo>
                  <a:lnTo>
                    <a:pt x="13347" y="21300"/>
                  </a:lnTo>
                  <a:cubicBezTo>
                    <a:pt x="13078" y="21600"/>
                    <a:pt x="12648" y="21600"/>
                    <a:pt x="12380" y="21300"/>
                  </a:cubicBezTo>
                  <a:lnTo>
                    <a:pt x="11488" y="20303"/>
                  </a:lnTo>
                  <a:lnTo>
                    <a:pt x="10596" y="21300"/>
                  </a:lnTo>
                  <a:cubicBezTo>
                    <a:pt x="10327" y="21600"/>
                    <a:pt x="9897" y="21600"/>
                    <a:pt x="9629" y="21300"/>
                  </a:cubicBezTo>
                  <a:lnTo>
                    <a:pt x="8737" y="20303"/>
                  </a:lnTo>
                  <a:lnTo>
                    <a:pt x="7845" y="21300"/>
                  </a:lnTo>
                  <a:cubicBezTo>
                    <a:pt x="7576" y="21600"/>
                    <a:pt x="7146" y="21600"/>
                    <a:pt x="6878" y="21300"/>
                  </a:cubicBezTo>
                  <a:lnTo>
                    <a:pt x="5986" y="20303"/>
                  </a:lnTo>
                  <a:lnTo>
                    <a:pt x="5094" y="21300"/>
                  </a:lnTo>
                  <a:cubicBezTo>
                    <a:pt x="4825" y="21600"/>
                    <a:pt x="4395" y="21600"/>
                    <a:pt x="4127" y="21300"/>
                  </a:cubicBezTo>
                  <a:lnTo>
                    <a:pt x="3235" y="20303"/>
                  </a:lnTo>
                  <a:lnTo>
                    <a:pt x="2343" y="21300"/>
                  </a:lnTo>
                  <a:cubicBezTo>
                    <a:pt x="2074" y="21600"/>
                    <a:pt x="1644" y="21600"/>
                    <a:pt x="1376" y="21300"/>
                  </a:cubicBezTo>
                  <a:lnTo>
                    <a:pt x="0" y="19762"/>
                  </a:lnTo>
                  <a:lnTo>
                    <a:pt x="967" y="18681"/>
                  </a:lnTo>
                  <a:lnTo>
                    <a:pt x="1859" y="19678"/>
                  </a:lnTo>
                  <a:lnTo>
                    <a:pt x="2751" y="18681"/>
                  </a:lnTo>
                  <a:cubicBezTo>
                    <a:pt x="3020" y="18380"/>
                    <a:pt x="3450" y="18380"/>
                    <a:pt x="3718" y="18681"/>
                  </a:cubicBezTo>
                  <a:lnTo>
                    <a:pt x="4610" y="19678"/>
                  </a:lnTo>
                  <a:lnTo>
                    <a:pt x="5502" y="18681"/>
                  </a:lnTo>
                  <a:cubicBezTo>
                    <a:pt x="5771" y="18380"/>
                    <a:pt x="6201" y="18380"/>
                    <a:pt x="6469" y="18681"/>
                  </a:cubicBezTo>
                  <a:lnTo>
                    <a:pt x="7361" y="19678"/>
                  </a:lnTo>
                  <a:lnTo>
                    <a:pt x="8253" y="18681"/>
                  </a:lnTo>
                  <a:cubicBezTo>
                    <a:pt x="8522" y="18380"/>
                    <a:pt x="8952" y="18380"/>
                    <a:pt x="9220" y="18681"/>
                  </a:cubicBezTo>
                  <a:lnTo>
                    <a:pt x="10112" y="19678"/>
                  </a:lnTo>
                  <a:lnTo>
                    <a:pt x="11004" y="18681"/>
                  </a:lnTo>
                  <a:cubicBezTo>
                    <a:pt x="11273" y="18380"/>
                    <a:pt x="11703" y="18380"/>
                    <a:pt x="11971" y="18681"/>
                  </a:cubicBezTo>
                  <a:lnTo>
                    <a:pt x="12863" y="19678"/>
                  </a:lnTo>
                  <a:lnTo>
                    <a:pt x="13755" y="18681"/>
                  </a:lnTo>
                  <a:cubicBezTo>
                    <a:pt x="14024" y="18380"/>
                    <a:pt x="14454" y="18380"/>
                    <a:pt x="14722" y="18681"/>
                  </a:cubicBezTo>
                  <a:lnTo>
                    <a:pt x="15614" y="19678"/>
                  </a:lnTo>
                  <a:lnTo>
                    <a:pt x="16506" y="18681"/>
                  </a:lnTo>
                  <a:cubicBezTo>
                    <a:pt x="16775" y="18380"/>
                    <a:pt x="17205" y="18380"/>
                    <a:pt x="17473" y="18681"/>
                  </a:cubicBezTo>
                  <a:lnTo>
                    <a:pt x="18365" y="19678"/>
                  </a:lnTo>
                  <a:lnTo>
                    <a:pt x="19257" y="18681"/>
                  </a:lnTo>
                  <a:cubicBezTo>
                    <a:pt x="19526" y="18380"/>
                    <a:pt x="19956" y="18380"/>
                    <a:pt x="20224" y="18681"/>
                  </a:cubicBezTo>
                  <a:close/>
                  <a:moveTo>
                    <a:pt x="1376" y="18224"/>
                  </a:moveTo>
                  <a:lnTo>
                    <a:pt x="0" y="16687"/>
                  </a:lnTo>
                  <a:lnTo>
                    <a:pt x="967" y="15605"/>
                  </a:lnTo>
                  <a:lnTo>
                    <a:pt x="1859" y="16590"/>
                  </a:lnTo>
                  <a:lnTo>
                    <a:pt x="2751" y="15605"/>
                  </a:lnTo>
                  <a:cubicBezTo>
                    <a:pt x="3020" y="15305"/>
                    <a:pt x="3450" y="15305"/>
                    <a:pt x="3718" y="15605"/>
                  </a:cubicBezTo>
                  <a:lnTo>
                    <a:pt x="4610" y="16590"/>
                  </a:lnTo>
                  <a:lnTo>
                    <a:pt x="5298" y="15822"/>
                  </a:lnTo>
                  <a:lnTo>
                    <a:pt x="5298" y="12302"/>
                  </a:lnTo>
                  <a:lnTo>
                    <a:pt x="3041" y="8529"/>
                  </a:lnTo>
                  <a:cubicBezTo>
                    <a:pt x="2794" y="8109"/>
                    <a:pt x="2966" y="7532"/>
                    <a:pt x="3396" y="7364"/>
                  </a:cubicBezTo>
                  <a:lnTo>
                    <a:pt x="5298" y="6667"/>
                  </a:lnTo>
                  <a:lnTo>
                    <a:pt x="5298" y="3075"/>
                  </a:lnTo>
                  <a:lnTo>
                    <a:pt x="6673" y="3075"/>
                  </a:lnTo>
                  <a:lnTo>
                    <a:pt x="6673" y="1538"/>
                  </a:lnTo>
                  <a:lnTo>
                    <a:pt x="9425" y="1538"/>
                  </a:lnTo>
                  <a:lnTo>
                    <a:pt x="9425" y="0"/>
                  </a:lnTo>
                  <a:lnTo>
                    <a:pt x="12176" y="0"/>
                  </a:lnTo>
                  <a:lnTo>
                    <a:pt x="12176" y="1538"/>
                  </a:lnTo>
                  <a:lnTo>
                    <a:pt x="14927" y="1538"/>
                  </a:lnTo>
                  <a:lnTo>
                    <a:pt x="14927" y="3075"/>
                  </a:lnTo>
                  <a:lnTo>
                    <a:pt x="16302" y="3075"/>
                  </a:lnTo>
                  <a:lnTo>
                    <a:pt x="16302" y="6667"/>
                  </a:lnTo>
                  <a:lnTo>
                    <a:pt x="18204" y="7364"/>
                  </a:lnTo>
                  <a:cubicBezTo>
                    <a:pt x="18634" y="7532"/>
                    <a:pt x="18806" y="8109"/>
                    <a:pt x="18559" y="8529"/>
                  </a:cubicBezTo>
                  <a:lnTo>
                    <a:pt x="16302" y="12302"/>
                  </a:lnTo>
                  <a:lnTo>
                    <a:pt x="16302" y="15822"/>
                  </a:lnTo>
                  <a:lnTo>
                    <a:pt x="16506" y="15605"/>
                  </a:lnTo>
                  <a:cubicBezTo>
                    <a:pt x="16775" y="15305"/>
                    <a:pt x="17205" y="15305"/>
                    <a:pt x="17473" y="15605"/>
                  </a:cubicBezTo>
                  <a:lnTo>
                    <a:pt x="18365" y="16590"/>
                  </a:lnTo>
                  <a:lnTo>
                    <a:pt x="19257" y="15605"/>
                  </a:lnTo>
                  <a:cubicBezTo>
                    <a:pt x="19526" y="15305"/>
                    <a:pt x="19956" y="15305"/>
                    <a:pt x="20224" y="15605"/>
                  </a:cubicBezTo>
                  <a:lnTo>
                    <a:pt x="21600" y="17143"/>
                  </a:lnTo>
                  <a:lnTo>
                    <a:pt x="20633" y="18224"/>
                  </a:lnTo>
                  <a:lnTo>
                    <a:pt x="19741" y="17227"/>
                  </a:lnTo>
                  <a:lnTo>
                    <a:pt x="18849" y="18224"/>
                  </a:lnTo>
                  <a:cubicBezTo>
                    <a:pt x="18720" y="18380"/>
                    <a:pt x="18537" y="18453"/>
                    <a:pt x="18365" y="18453"/>
                  </a:cubicBezTo>
                  <a:cubicBezTo>
                    <a:pt x="18193" y="18453"/>
                    <a:pt x="18011" y="18380"/>
                    <a:pt x="17882" y="18224"/>
                  </a:cubicBezTo>
                  <a:lnTo>
                    <a:pt x="16990" y="17227"/>
                  </a:lnTo>
                  <a:lnTo>
                    <a:pt x="16098" y="18224"/>
                  </a:lnTo>
                  <a:cubicBezTo>
                    <a:pt x="15829" y="18525"/>
                    <a:pt x="15399" y="18525"/>
                    <a:pt x="15131" y="18224"/>
                  </a:cubicBezTo>
                  <a:lnTo>
                    <a:pt x="14239" y="17227"/>
                  </a:lnTo>
                  <a:lnTo>
                    <a:pt x="13347" y="18224"/>
                  </a:lnTo>
                  <a:cubicBezTo>
                    <a:pt x="13078" y="18525"/>
                    <a:pt x="12648" y="18525"/>
                    <a:pt x="12380" y="18224"/>
                  </a:cubicBezTo>
                  <a:lnTo>
                    <a:pt x="11488" y="17227"/>
                  </a:lnTo>
                  <a:lnTo>
                    <a:pt x="10596" y="18224"/>
                  </a:lnTo>
                  <a:cubicBezTo>
                    <a:pt x="10327" y="18525"/>
                    <a:pt x="9897" y="18525"/>
                    <a:pt x="9629" y="18224"/>
                  </a:cubicBezTo>
                  <a:lnTo>
                    <a:pt x="8737" y="17227"/>
                  </a:lnTo>
                  <a:lnTo>
                    <a:pt x="7845" y="18224"/>
                  </a:lnTo>
                  <a:cubicBezTo>
                    <a:pt x="7576" y="18525"/>
                    <a:pt x="7146" y="18525"/>
                    <a:pt x="6878" y="18224"/>
                  </a:cubicBezTo>
                  <a:lnTo>
                    <a:pt x="5986" y="17227"/>
                  </a:lnTo>
                  <a:lnTo>
                    <a:pt x="5094" y="18224"/>
                  </a:lnTo>
                  <a:cubicBezTo>
                    <a:pt x="4825" y="18525"/>
                    <a:pt x="4395" y="18525"/>
                    <a:pt x="4127" y="18224"/>
                  </a:cubicBezTo>
                  <a:lnTo>
                    <a:pt x="3235" y="17227"/>
                  </a:lnTo>
                  <a:lnTo>
                    <a:pt x="2343" y="18224"/>
                  </a:lnTo>
                  <a:cubicBezTo>
                    <a:pt x="2074" y="18525"/>
                    <a:pt x="1644" y="18525"/>
                    <a:pt x="1376" y="182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00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3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5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4936112" y="2206165"/>
            <a:ext cx="69325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Phon</a:t>
            </a:r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936110" y="2438400"/>
            <a:ext cx="795514" cy="367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Owner</a:t>
            </a:r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6332447" y="4637036"/>
            <a:ext cx="832104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3884126" y="4637036"/>
            <a:ext cx="832104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3888586" y="1767331"/>
            <a:ext cx="832104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7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2830049" y="3181848"/>
            <a:ext cx="832104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438368" y="4637036"/>
            <a:ext cx="832104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42" name="Shape 335"/>
          <p:cNvSpPr/>
          <p:nvPr userDrawn="1"/>
        </p:nvSpPr>
        <p:spPr>
          <a:xfrm>
            <a:off x="7162893" y="5134177"/>
            <a:ext cx="89297" cy="3349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3" name="Shape 336"/>
          <p:cNvSpPr/>
          <p:nvPr userDrawn="1"/>
        </p:nvSpPr>
        <p:spPr>
          <a:xfrm>
            <a:off x="4714968" y="5134177"/>
            <a:ext cx="89297" cy="33496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4" name="Shape 337"/>
          <p:cNvSpPr/>
          <p:nvPr userDrawn="1"/>
        </p:nvSpPr>
        <p:spPr>
          <a:xfrm>
            <a:off x="2271899" y="5134177"/>
            <a:ext cx="89297" cy="33496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5" name="Shape 338"/>
          <p:cNvSpPr/>
          <p:nvPr userDrawn="1"/>
        </p:nvSpPr>
        <p:spPr>
          <a:xfrm>
            <a:off x="3661859" y="3678989"/>
            <a:ext cx="89297" cy="33496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Shape 339"/>
          <p:cNvSpPr/>
          <p:nvPr userDrawn="1"/>
        </p:nvSpPr>
        <p:spPr>
          <a:xfrm>
            <a:off x="4720921" y="2262760"/>
            <a:ext cx="89297" cy="33667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0" name="Shape 354"/>
          <p:cNvSpPr/>
          <p:nvPr userDrawn="1"/>
        </p:nvSpPr>
        <p:spPr>
          <a:xfrm flipH="1" flipV="1">
            <a:off x="2340946" y="2905233"/>
            <a:ext cx="4318255" cy="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defTabSz="228554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1" name="Shape 355"/>
          <p:cNvSpPr/>
          <p:nvPr userDrawn="1"/>
        </p:nvSpPr>
        <p:spPr>
          <a:xfrm flipH="1" flipV="1">
            <a:off x="1371600" y="4341424"/>
            <a:ext cx="6256951" cy="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defTabSz="228554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" name="Content Placeholder 20"/>
          <p:cNvSpPr>
            <a:spLocks noGrp="1"/>
          </p:cNvSpPr>
          <p:nvPr>
            <p:ph sz="quarter" idx="44" hasCustomPrompt="1"/>
          </p:nvPr>
        </p:nvSpPr>
        <p:spPr>
          <a:xfrm>
            <a:off x="3882570" y="3623515"/>
            <a:ext cx="69325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Phon</a:t>
            </a:r>
            <a:endParaRPr lang="en-GB" dirty="0"/>
          </a:p>
        </p:txBody>
      </p:sp>
      <p:sp>
        <p:nvSpPr>
          <p:cNvPr id="72" name="Text Placeholder 17"/>
          <p:cNvSpPr>
            <a:spLocks noGrp="1"/>
          </p:cNvSpPr>
          <p:nvPr>
            <p:ph type="body" sz="quarter" idx="45" hasCustomPrompt="1"/>
          </p:nvPr>
        </p:nvSpPr>
        <p:spPr>
          <a:xfrm>
            <a:off x="3882569" y="3855750"/>
            <a:ext cx="735852" cy="367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Owner</a:t>
            </a:r>
          </a:p>
        </p:txBody>
      </p:sp>
      <p:sp>
        <p:nvSpPr>
          <p:cNvPr id="73" name="Content Placeholder 20"/>
          <p:cNvSpPr>
            <a:spLocks noGrp="1"/>
          </p:cNvSpPr>
          <p:nvPr>
            <p:ph sz="quarter" idx="46" hasCustomPrompt="1"/>
          </p:nvPr>
        </p:nvSpPr>
        <p:spPr>
          <a:xfrm>
            <a:off x="2514431" y="5066543"/>
            <a:ext cx="69325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Phon</a:t>
            </a:r>
            <a:endParaRPr lang="en-GB" dirty="0"/>
          </a:p>
        </p:txBody>
      </p:sp>
      <p:sp>
        <p:nvSpPr>
          <p:cNvPr id="74" name="Text Placeholder 17"/>
          <p:cNvSpPr>
            <a:spLocks noGrp="1"/>
          </p:cNvSpPr>
          <p:nvPr>
            <p:ph type="body" sz="quarter" idx="47" hasCustomPrompt="1"/>
          </p:nvPr>
        </p:nvSpPr>
        <p:spPr>
          <a:xfrm>
            <a:off x="2514429" y="5298778"/>
            <a:ext cx="735852" cy="367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Owner</a:t>
            </a:r>
          </a:p>
        </p:txBody>
      </p:sp>
      <p:sp>
        <p:nvSpPr>
          <p:cNvPr id="75" name="Content Placeholder 20"/>
          <p:cNvSpPr>
            <a:spLocks noGrp="1"/>
          </p:cNvSpPr>
          <p:nvPr>
            <p:ph sz="quarter" idx="48" hasCustomPrompt="1"/>
          </p:nvPr>
        </p:nvSpPr>
        <p:spPr>
          <a:xfrm>
            <a:off x="4948382" y="5077052"/>
            <a:ext cx="69325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Phon</a:t>
            </a:r>
            <a:endParaRPr lang="en-GB" dirty="0"/>
          </a:p>
        </p:txBody>
      </p:sp>
      <p:sp>
        <p:nvSpPr>
          <p:cNvPr id="76" name="Text Placeholder 17"/>
          <p:cNvSpPr>
            <a:spLocks noGrp="1"/>
          </p:cNvSpPr>
          <p:nvPr>
            <p:ph type="body" sz="quarter" idx="49" hasCustomPrompt="1"/>
          </p:nvPr>
        </p:nvSpPr>
        <p:spPr>
          <a:xfrm>
            <a:off x="4948380" y="5309287"/>
            <a:ext cx="735852" cy="367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Owner</a:t>
            </a:r>
          </a:p>
        </p:txBody>
      </p:sp>
      <p:sp>
        <p:nvSpPr>
          <p:cNvPr id="77" name="Content Placeholder 20"/>
          <p:cNvSpPr>
            <a:spLocks noGrp="1"/>
          </p:cNvSpPr>
          <p:nvPr>
            <p:ph sz="quarter" idx="50" hasCustomPrompt="1"/>
          </p:nvPr>
        </p:nvSpPr>
        <p:spPr>
          <a:xfrm>
            <a:off x="7408118" y="5077052"/>
            <a:ext cx="69325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Phon</a:t>
            </a:r>
            <a:endParaRPr lang="en-GB" dirty="0"/>
          </a:p>
        </p:txBody>
      </p:sp>
      <p:sp>
        <p:nvSpPr>
          <p:cNvPr id="78" name="Text Placeholder 17"/>
          <p:cNvSpPr>
            <a:spLocks noGrp="1"/>
          </p:cNvSpPr>
          <p:nvPr>
            <p:ph type="body" sz="quarter" idx="51" hasCustomPrompt="1"/>
          </p:nvPr>
        </p:nvSpPr>
        <p:spPr>
          <a:xfrm>
            <a:off x="7408116" y="5309287"/>
            <a:ext cx="735852" cy="367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Owner</a:t>
            </a:r>
          </a:p>
        </p:txBody>
      </p:sp>
    </p:spTree>
    <p:extLst>
      <p:ext uri="{BB962C8B-B14F-4D97-AF65-F5344CB8AC3E}">
        <p14:creationId xmlns:p14="http://schemas.microsoft.com/office/powerpoint/2010/main" val="15345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/>
      <p:bldP spid="69" grpId="0"/>
      <p:bldP spid="68" grpId="0"/>
      <p:bldP spid="67" grpId="0"/>
      <p:bldP spid="58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animBg="1"/>
      <p:bldP spid="45" grpId="0" animBg="1"/>
      <p:bldP spid="46" grpId="0" animBg="1"/>
      <p:bldP spid="60" grpId="0" animBg="1"/>
      <p:bldP spid="61" grpId="0" animBg="1"/>
      <p:bldP spid="7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" y="-2"/>
            <a:ext cx="5205413" cy="685800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5808448" y="1524940"/>
            <a:ext cx="190444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5808449" y="1889156"/>
            <a:ext cx="2344951" cy="138744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215977" y="3961725"/>
            <a:ext cx="1623263" cy="25545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215977" y="4267200"/>
            <a:ext cx="1623263" cy="25545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6215977" y="4572000"/>
            <a:ext cx="1623263" cy="25545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8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6215977" y="4876800"/>
            <a:ext cx="1623263" cy="25545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9" name="Content Placeholder 20"/>
          <p:cNvSpPr>
            <a:spLocks noGrp="1"/>
          </p:cNvSpPr>
          <p:nvPr>
            <p:ph sz="quarter" idx="27"/>
          </p:nvPr>
        </p:nvSpPr>
        <p:spPr>
          <a:xfrm>
            <a:off x="5808449" y="3621186"/>
            <a:ext cx="142184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828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" y="1524001"/>
            <a:ext cx="5159868" cy="348578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389524" y="3727208"/>
            <a:ext cx="1547179" cy="572771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2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+012-3456789</a:t>
            </a:r>
          </a:p>
          <a:p>
            <a:pPr lvl="0"/>
            <a:r>
              <a:rPr lang="en-US" dirty="0"/>
              <a:t>+0987-654321-23456</a:t>
            </a:r>
          </a:p>
        </p:txBody>
      </p:sp>
      <p:grpSp>
        <p:nvGrpSpPr>
          <p:cNvPr id="16" name="Group 4288"/>
          <p:cNvGrpSpPr/>
          <p:nvPr userDrawn="1"/>
        </p:nvGrpSpPr>
        <p:grpSpPr>
          <a:xfrm>
            <a:off x="5670288" y="3696093"/>
            <a:ext cx="476250" cy="475488"/>
            <a:chOff x="0" y="0"/>
            <a:chExt cx="1270000" cy="1270000"/>
          </a:xfrm>
        </p:grpSpPr>
        <p:sp>
          <p:nvSpPr>
            <p:cNvPr id="17" name="Shape 4286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18" name="Shape 4287"/>
            <p:cNvSpPr/>
            <p:nvPr/>
          </p:nvSpPr>
          <p:spPr>
            <a:xfrm>
              <a:off x="432967" y="432965"/>
              <a:ext cx="404065" cy="40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4" h="19315" extrusionOk="0">
                  <a:moveTo>
                    <a:pt x="11140" y="11141"/>
                  </a:moveTo>
                  <a:cubicBezTo>
                    <a:pt x="9229" y="13052"/>
                    <a:pt x="7015" y="14879"/>
                    <a:pt x="6140" y="14004"/>
                  </a:cubicBezTo>
                  <a:cubicBezTo>
                    <a:pt x="4888" y="12751"/>
                    <a:pt x="4115" y="11660"/>
                    <a:pt x="1355" y="13880"/>
                  </a:cubicBezTo>
                  <a:cubicBezTo>
                    <a:pt x="-1407" y="16100"/>
                    <a:pt x="714" y="17579"/>
                    <a:pt x="1927" y="18793"/>
                  </a:cubicBezTo>
                  <a:cubicBezTo>
                    <a:pt x="3327" y="20193"/>
                    <a:pt x="8547" y="18867"/>
                    <a:pt x="13707" y="13708"/>
                  </a:cubicBezTo>
                  <a:cubicBezTo>
                    <a:pt x="18866" y="8548"/>
                    <a:pt x="20193" y="3327"/>
                    <a:pt x="18792" y="1927"/>
                  </a:cubicBezTo>
                  <a:cubicBezTo>
                    <a:pt x="17578" y="713"/>
                    <a:pt x="16098" y="-1407"/>
                    <a:pt x="13880" y="1355"/>
                  </a:cubicBezTo>
                  <a:cubicBezTo>
                    <a:pt x="11661" y="4115"/>
                    <a:pt x="12751" y="4888"/>
                    <a:pt x="14004" y="6141"/>
                  </a:cubicBezTo>
                  <a:cubicBezTo>
                    <a:pt x="14879" y="7015"/>
                    <a:pt x="13052" y="9228"/>
                    <a:pt x="11140" y="1114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19" name="Group 4291"/>
          <p:cNvGrpSpPr/>
          <p:nvPr userDrawn="1"/>
        </p:nvGrpSpPr>
        <p:grpSpPr>
          <a:xfrm>
            <a:off x="5670288" y="4534293"/>
            <a:ext cx="476250" cy="475488"/>
            <a:chOff x="0" y="0"/>
            <a:chExt cx="1270000" cy="1270000"/>
          </a:xfrm>
        </p:grpSpPr>
        <p:sp>
          <p:nvSpPr>
            <p:cNvPr id="20" name="Shape 4289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1" name="Shape 4290"/>
            <p:cNvSpPr/>
            <p:nvPr/>
          </p:nvSpPr>
          <p:spPr>
            <a:xfrm>
              <a:off x="399485" y="483228"/>
              <a:ext cx="471030" cy="303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600" extrusionOk="0">
                  <a:moveTo>
                    <a:pt x="20331" y="5746"/>
                  </a:moveTo>
                  <a:cubicBezTo>
                    <a:pt x="19692" y="6285"/>
                    <a:pt x="11827" y="12917"/>
                    <a:pt x="11435" y="13248"/>
                  </a:cubicBezTo>
                  <a:cubicBezTo>
                    <a:pt x="11043" y="13577"/>
                    <a:pt x="10769" y="13620"/>
                    <a:pt x="10390" y="13620"/>
                  </a:cubicBezTo>
                  <a:cubicBezTo>
                    <a:pt x="10011" y="13620"/>
                    <a:pt x="9735" y="13577"/>
                    <a:pt x="9343" y="13248"/>
                  </a:cubicBezTo>
                  <a:cubicBezTo>
                    <a:pt x="8951" y="12917"/>
                    <a:pt x="1088" y="6285"/>
                    <a:pt x="448" y="5746"/>
                  </a:cubicBezTo>
                  <a:cubicBezTo>
                    <a:pt x="-3" y="5367"/>
                    <a:pt x="0" y="5811"/>
                    <a:pt x="0" y="6155"/>
                  </a:cubicBezTo>
                  <a:cubicBezTo>
                    <a:pt x="0" y="6498"/>
                    <a:pt x="0" y="19814"/>
                    <a:pt x="0" y="19814"/>
                  </a:cubicBezTo>
                  <a:cubicBezTo>
                    <a:pt x="0" y="20594"/>
                    <a:pt x="645" y="21600"/>
                    <a:pt x="1145" y="21600"/>
                  </a:cubicBezTo>
                  <a:lnTo>
                    <a:pt x="19633" y="21600"/>
                  </a:lnTo>
                  <a:cubicBezTo>
                    <a:pt x="20134" y="21600"/>
                    <a:pt x="20779" y="20594"/>
                    <a:pt x="20779" y="19814"/>
                  </a:cubicBezTo>
                  <a:cubicBezTo>
                    <a:pt x="20779" y="19814"/>
                    <a:pt x="20779" y="6498"/>
                    <a:pt x="20779" y="6155"/>
                  </a:cubicBezTo>
                  <a:cubicBezTo>
                    <a:pt x="20779" y="5811"/>
                    <a:pt x="20783" y="5367"/>
                    <a:pt x="20331" y="5746"/>
                  </a:cubicBezTo>
                  <a:close/>
                  <a:moveTo>
                    <a:pt x="687" y="2021"/>
                  </a:moveTo>
                  <a:cubicBezTo>
                    <a:pt x="1250" y="2510"/>
                    <a:pt x="9053" y="9271"/>
                    <a:pt x="9343" y="9524"/>
                  </a:cubicBezTo>
                  <a:cubicBezTo>
                    <a:pt x="9634" y="9775"/>
                    <a:pt x="10011" y="9897"/>
                    <a:pt x="10390" y="9897"/>
                  </a:cubicBezTo>
                  <a:cubicBezTo>
                    <a:pt x="10769" y="9897"/>
                    <a:pt x="11145" y="9775"/>
                    <a:pt x="11435" y="9524"/>
                  </a:cubicBezTo>
                  <a:cubicBezTo>
                    <a:pt x="11726" y="9271"/>
                    <a:pt x="19529" y="2510"/>
                    <a:pt x="20093" y="2021"/>
                  </a:cubicBezTo>
                  <a:cubicBezTo>
                    <a:pt x="20656" y="1534"/>
                    <a:pt x="21190" y="0"/>
                    <a:pt x="20154" y="0"/>
                  </a:cubicBezTo>
                  <a:lnTo>
                    <a:pt x="624" y="0"/>
                  </a:lnTo>
                  <a:cubicBezTo>
                    <a:pt x="-410" y="0"/>
                    <a:pt x="122" y="1534"/>
                    <a:pt x="687" y="202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2" name="Group 4294"/>
          <p:cNvGrpSpPr/>
          <p:nvPr userDrawn="1"/>
        </p:nvGrpSpPr>
        <p:grpSpPr>
          <a:xfrm>
            <a:off x="5670288" y="2819400"/>
            <a:ext cx="476250" cy="475488"/>
            <a:chOff x="0" y="0"/>
            <a:chExt cx="1270000" cy="1270000"/>
          </a:xfrm>
        </p:grpSpPr>
        <p:sp>
          <p:nvSpPr>
            <p:cNvPr id="23" name="Shape 4292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4" name="Shape 4293"/>
            <p:cNvSpPr/>
            <p:nvPr/>
          </p:nvSpPr>
          <p:spPr>
            <a:xfrm>
              <a:off x="409128" y="432965"/>
              <a:ext cx="451744" cy="40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26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389526" y="2857896"/>
            <a:ext cx="2602074" cy="572771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2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Jln</a:t>
            </a:r>
            <a:r>
              <a:rPr lang="en-US" dirty="0"/>
              <a:t>. </a:t>
            </a:r>
            <a:r>
              <a:rPr lang="en-US" dirty="0" err="1"/>
              <a:t>Galak</a:t>
            </a:r>
            <a:r>
              <a:rPr lang="en-US" dirty="0"/>
              <a:t> </a:t>
            </a:r>
            <a:r>
              <a:rPr lang="en-US" dirty="0" err="1"/>
              <a:t>galak</a:t>
            </a:r>
            <a:r>
              <a:rPr lang="en-US" dirty="0"/>
              <a:t> </a:t>
            </a:r>
            <a:r>
              <a:rPr lang="en-US" dirty="0" err="1"/>
              <a:t>lon</a:t>
            </a:r>
            <a:endParaRPr lang="en-US" dirty="0"/>
          </a:p>
          <a:p>
            <a:pPr lvl="0"/>
            <a:r>
              <a:rPr lang="en-US" dirty="0" err="1"/>
              <a:t>Lr</a:t>
            </a:r>
            <a:r>
              <a:rPr lang="en-US" dirty="0"/>
              <a:t>. </a:t>
            </a:r>
            <a:r>
              <a:rPr lang="en-US" dirty="0" err="1"/>
              <a:t>Meuapam</a:t>
            </a:r>
            <a:r>
              <a:rPr lang="en-US" dirty="0"/>
              <a:t>, </a:t>
            </a:r>
            <a:r>
              <a:rPr lang="en-US" dirty="0" err="1"/>
              <a:t>Donya</a:t>
            </a:r>
            <a:r>
              <a:rPr lang="en-US" dirty="0"/>
              <a:t> </a:t>
            </a:r>
            <a:r>
              <a:rPr lang="en-US" dirty="0" err="1"/>
              <a:t>nyoe</a:t>
            </a:r>
            <a:r>
              <a:rPr lang="en-US" dirty="0"/>
              <a:t>, </a:t>
            </a:r>
            <a:r>
              <a:rPr lang="en-US" dirty="0" err="1"/>
              <a:t>Mabok</a:t>
            </a:r>
            <a:r>
              <a:rPr lang="en-US" dirty="0"/>
              <a:t> </a:t>
            </a:r>
            <a:r>
              <a:rPr lang="en-US" dirty="0" err="1"/>
              <a:t>mandum</a:t>
            </a:r>
            <a:endParaRPr lang="en-US" dirty="0"/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89526" y="4553719"/>
            <a:ext cx="1811050" cy="572771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2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suratke@yahoomail.com</a:t>
            </a:r>
          </a:p>
          <a:p>
            <a:pPr lvl="0"/>
            <a:r>
              <a:rPr lang="en-US" dirty="0"/>
              <a:t>testesmantong@gmail.com</a:t>
            </a:r>
          </a:p>
        </p:txBody>
      </p:sp>
      <p:sp>
        <p:nvSpPr>
          <p:cNvPr id="36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5677974" y="1245086"/>
            <a:ext cx="2399226" cy="812314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27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Get in Touch</a:t>
            </a:r>
          </a:p>
        </p:txBody>
      </p:sp>
    </p:spTree>
    <p:extLst>
      <p:ext uri="{BB962C8B-B14F-4D97-AF65-F5344CB8AC3E}">
        <p14:creationId xmlns:p14="http://schemas.microsoft.com/office/powerpoint/2010/main" val="2790410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817523" y="3474817"/>
            <a:ext cx="2407785" cy="14147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5817523" y="2027017"/>
            <a:ext cx="2407785" cy="14147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367454" y="3474817"/>
            <a:ext cx="2407785" cy="14147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367454" y="2027017"/>
            <a:ext cx="2407785" cy="14147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19427" y="3474817"/>
            <a:ext cx="2407785" cy="14147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9427" y="2027017"/>
            <a:ext cx="2407785" cy="14147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704702" y="1600200"/>
            <a:ext cx="1267453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Shape 575"/>
          <p:cNvSpPr/>
          <p:nvPr userDrawn="1"/>
        </p:nvSpPr>
        <p:spPr>
          <a:xfrm>
            <a:off x="924241" y="1731006"/>
            <a:ext cx="174127" cy="917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5" name="Shape 576"/>
          <p:cNvSpPr/>
          <p:nvPr userDrawn="1"/>
        </p:nvSpPr>
        <p:spPr>
          <a:xfrm>
            <a:off x="3368839" y="1731006"/>
            <a:ext cx="174127" cy="9174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6" name="Shape 577"/>
          <p:cNvSpPr/>
          <p:nvPr userDrawn="1"/>
        </p:nvSpPr>
        <p:spPr>
          <a:xfrm>
            <a:off x="5822735" y="1731006"/>
            <a:ext cx="174127" cy="9174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7" name="Shape 578"/>
          <p:cNvSpPr/>
          <p:nvPr userDrawn="1"/>
        </p:nvSpPr>
        <p:spPr>
          <a:xfrm>
            <a:off x="924241" y="5142120"/>
            <a:ext cx="174127" cy="1109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8" name="Shape 579"/>
          <p:cNvSpPr/>
          <p:nvPr userDrawn="1"/>
        </p:nvSpPr>
        <p:spPr>
          <a:xfrm>
            <a:off x="3368839" y="5142120"/>
            <a:ext cx="174127" cy="1109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9" name="Shape 580"/>
          <p:cNvSpPr/>
          <p:nvPr userDrawn="1"/>
        </p:nvSpPr>
        <p:spPr>
          <a:xfrm>
            <a:off x="5822735" y="5142120"/>
            <a:ext cx="174127" cy="1109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1256437" y="1600200"/>
            <a:ext cx="1267453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3704702" y="5039766"/>
            <a:ext cx="1267453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1256437" y="5039766"/>
            <a:ext cx="1267453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6143296" y="1600200"/>
            <a:ext cx="1267453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6143296" y="5039766"/>
            <a:ext cx="1267453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3" grpId="0"/>
      <p:bldP spid="34" grpId="0"/>
      <p:bldP spid="32" grpId="0"/>
      <p:bldP spid="3" grpId="0"/>
      <p:bldP spid="16" grpId="0"/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800"/>
          <p:cNvSpPr/>
          <p:nvPr userDrawn="1"/>
        </p:nvSpPr>
        <p:spPr>
          <a:xfrm>
            <a:off x="7329653" y="2381413"/>
            <a:ext cx="1744901" cy="1046819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1" name="Shape 801"/>
          <p:cNvSpPr/>
          <p:nvPr userDrawn="1"/>
        </p:nvSpPr>
        <p:spPr>
          <a:xfrm>
            <a:off x="5514294" y="2381413"/>
            <a:ext cx="1744901" cy="1046819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9" name="Shape 799"/>
          <p:cNvSpPr/>
          <p:nvPr userDrawn="1"/>
        </p:nvSpPr>
        <p:spPr>
          <a:xfrm>
            <a:off x="3699551" y="2381413"/>
            <a:ext cx="1744901" cy="1046819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8" name="Shape 798"/>
          <p:cNvSpPr/>
          <p:nvPr userDrawn="1"/>
        </p:nvSpPr>
        <p:spPr>
          <a:xfrm>
            <a:off x="1883578" y="2381413"/>
            <a:ext cx="1744901" cy="1046819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7" name="Shape 797"/>
          <p:cNvSpPr/>
          <p:nvPr userDrawn="1"/>
        </p:nvSpPr>
        <p:spPr>
          <a:xfrm>
            <a:off x="69449" y="2381413"/>
            <a:ext cx="1744901" cy="1046819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1" name="Shape 790"/>
          <p:cNvSpPr/>
          <p:nvPr userDrawn="1"/>
        </p:nvSpPr>
        <p:spPr>
          <a:xfrm>
            <a:off x="7329652" y="12384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1" name="Shape 791"/>
          <p:cNvSpPr/>
          <p:nvPr userDrawn="1"/>
        </p:nvSpPr>
        <p:spPr>
          <a:xfrm>
            <a:off x="5514294" y="12384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3" name="Shape 789"/>
          <p:cNvSpPr/>
          <p:nvPr userDrawn="1"/>
        </p:nvSpPr>
        <p:spPr>
          <a:xfrm>
            <a:off x="3699551" y="12384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2" name="Shape 788"/>
          <p:cNvSpPr/>
          <p:nvPr userDrawn="1"/>
        </p:nvSpPr>
        <p:spPr>
          <a:xfrm>
            <a:off x="1883578" y="12384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1" name="Shape 787"/>
          <p:cNvSpPr/>
          <p:nvPr userDrawn="1"/>
        </p:nvSpPr>
        <p:spPr>
          <a:xfrm>
            <a:off x="69449" y="12384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5" name="Shape 805"/>
          <p:cNvSpPr/>
          <p:nvPr userDrawn="1"/>
        </p:nvSpPr>
        <p:spPr>
          <a:xfrm>
            <a:off x="7329652" y="1091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6" name="Shape 806"/>
          <p:cNvSpPr/>
          <p:nvPr userDrawn="1"/>
        </p:nvSpPr>
        <p:spPr>
          <a:xfrm>
            <a:off x="5514294" y="1091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4" name="Shape 804"/>
          <p:cNvSpPr/>
          <p:nvPr userDrawn="1"/>
        </p:nvSpPr>
        <p:spPr>
          <a:xfrm>
            <a:off x="3699551" y="1091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3" name="Shape 803"/>
          <p:cNvSpPr/>
          <p:nvPr userDrawn="1"/>
        </p:nvSpPr>
        <p:spPr>
          <a:xfrm>
            <a:off x="1883578" y="1091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2" name="Shape 802"/>
          <p:cNvSpPr/>
          <p:nvPr userDrawn="1"/>
        </p:nvSpPr>
        <p:spPr>
          <a:xfrm>
            <a:off x="69449" y="1091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0043" y="109112"/>
            <a:ext cx="1743711" cy="104566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884808" y="110727"/>
            <a:ext cx="174371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699551" y="110727"/>
            <a:ext cx="174490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5514293" y="110725"/>
            <a:ext cx="1744326" cy="10444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7330268" y="109116"/>
            <a:ext cx="1744285" cy="10456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2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70043" y="1236799"/>
            <a:ext cx="1743711" cy="104566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1884807" y="1238414"/>
            <a:ext cx="174371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4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3699550" y="1238414"/>
            <a:ext cx="174490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5514292" y="1238412"/>
            <a:ext cx="1744326" cy="10444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6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7330266" y="1236803"/>
            <a:ext cx="1744285" cy="10456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8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1883578" y="2381410"/>
            <a:ext cx="174371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9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3698321" y="2381410"/>
            <a:ext cx="174490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5513063" y="2381411"/>
            <a:ext cx="1744326" cy="10444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7329037" y="2379799"/>
            <a:ext cx="1744285" cy="10456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70043" y="2384559"/>
            <a:ext cx="174371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42672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76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49" grpId="0" animBg="1"/>
      <p:bldP spid="48" grpId="0" animBg="1"/>
      <p:bldP spid="47" grpId="0" animBg="1"/>
      <p:bldP spid="31" grpId="0" animBg="1"/>
      <p:bldP spid="41" grpId="0" animBg="1"/>
      <p:bldP spid="23" grpId="0" animBg="1"/>
      <p:bldP spid="22" grpId="0" animBg="1"/>
      <p:bldP spid="21" grpId="0" animBg="1"/>
      <p:bldP spid="55" grpId="0" animBg="1"/>
      <p:bldP spid="56" grpId="0" animBg="1"/>
      <p:bldP spid="54" grpId="0" animBg="1"/>
      <p:bldP spid="53" grpId="0" animBg="1"/>
      <p:bldP spid="52" grpId="0" animBg="1"/>
      <p:bldP spid="36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  <p:bldP spid="1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39230" y="2914616"/>
            <a:ext cx="2006396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704813" y="4286216"/>
            <a:ext cx="2006397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4617035" y="4286216"/>
            <a:ext cx="2006396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527029" y="1559295"/>
            <a:ext cx="2006351" cy="127677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527008" y="2914616"/>
            <a:ext cx="2006397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527008" y="4286216"/>
            <a:ext cx="2006397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39230" y="4286216"/>
            <a:ext cx="2006396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4617036" y="1559342"/>
            <a:ext cx="2006397" cy="12767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704834" y="1559295"/>
            <a:ext cx="2006351" cy="127677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6704813" y="2914616"/>
            <a:ext cx="2006397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4617035" y="2914616"/>
            <a:ext cx="2006396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39231" y="1559342"/>
            <a:ext cx="2006397" cy="12767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72200"/>
            <a:ext cx="680143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hape 772"/>
          <p:cNvSpPr/>
          <p:nvPr userDrawn="1"/>
        </p:nvSpPr>
        <p:spPr>
          <a:xfrm>
            <a:off x="6704128" y="4284407"/>
            <a:ext cx="2007767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7" name="Shape 771"/>
          <p:cNvSpPr/>
          <p:nvPr userDrawn="1"/>
        </p:nvSpPr>
        <p:spPr>
          <a:xfrm>
            <a:off x="4616351" y="4284407"/>
            <a:ext cx="2007767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6" name="Shape 770"/>
          <p:cNvSpPr/>
          <p:nvPr userDrawn="1"/>
        </p:nvSpPr>
        <p:spPr>
          <a:xfrm>
            <a:off x="2526322" y="4284407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5" name="Shape 769"/>
          <p:cNvSpPr/>
          <p:nvPr userDrawn="1"/>
        </p:nvSpPr>
        <p:spPr>
          <a:xfrm>
            <a:off x="438545" y="4284407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4" name="Shape 768"/>
          <p:cNvSpPr/>
          <p:nvPr userDrawn="1"/>
        </p:nvSpPr>
        <p:spPr>
          <a:xfrm>
            <a:off x="6704128" y="2912807"/>
            <a:ext cx="2007767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3" name="Shape 767"/>
          <p:cNvSpPr/>
          <p:nvPr userDrawn="1"/>
        </p:nvSpPr>
        <p:spPr>
          <a:xfrm>
            <a:off x="4616351" y="2912807"/>
            <a:ext cx="2007767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2" name="Shape 766"/>
          <p:cNvSpPr/>
          <p:nvPr userDrawn="1"/>
        </p:nvSpPr>
        <p:spPr>
          <a:xfrm>
            <a:off x="2526322" y="2912807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1" name="Shape 765"/>
          <p:cNvSpPr/>
          <p:nvPr userDrawn="1"/>
        </p:nvSpPr>
        <p:spPr>
          <a:xfrm>
            <a:off x="438545" y="2912807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1" name="Shape 764"/>
          <p:cNvSpPr/>
          <p:nvPr userDrawn="1"/>
        </p:nvSpPr>
        <p:spPr>
          <a:xfrm>
            <a:off x="6704127" y="1558414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3" name="Shape 763"/>
          <p:cNvSpPr/>
          <p:nvPr userDrawn="1"/>
        </p:nvSpPr>
        <p:spPr>
          <a:xfrm>
            <a:off x="4616351" y="1558414"/>
            <a:ext cx="2007767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2" name="Shape 762"/>
          <p:cNvSpPr/>
          <p:nvPr userDrawn="1"/>
        </p:nvSpPr>
        <p:spPr>
          <a:xfrm>
            <a:off x="2526322" y="1558414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1" name="Shape 761"/>
          <p:cNvSpPr/>
          <p:nvPr userDrawn="1"/>
        </p:nvSpPr>
        <p:spPr>
          <a:xfrm>
            <a:off x="438545" y="1558414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7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0" grpId="0"/>
      <p:bldP spid="71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3" grpId="0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31" grpId="0" animBg="1"/>
      <p:bldP spid="23" grpId="0" animBg="1"/>
      <p:bldP spid="22" grpId="0" animBg="1"/>
      <p:bldP spid="21" grpId="0" animBg="1"/>
      <p:bldP spid="1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4622306" y="2286000"/>
            <a:ext cx="2004652" cy="11572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622305" y="3558137"/>
            <a:ext cx="2004653" cy="1157238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2527031" y="3558140"/>
            <a:ext cx="2001631" cy="115723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524650" y="2286000"/>
            <a:ext cx="2006397" cy="11572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027777" y="2823411"/>
            <a:ext cx="1143298" cy="610604"/>
          </a:xfrm>
        </p:spPr>
        <p:txBody>
          <a:bodyPr lIns="0" tIns="0" rIns="0" bIns="0" anchor="t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endParaRPr lang="en-US" dirty="0"/>
          </a:p>
        </p:txBody>
      </p:sp>
      <p:sp>
        <p:nvSpPr>
          <p:cNvPr id="21" name="Shape 717"/>
          <p:cNvSpPr/>
          <p:nvPr userDrawn="1"/>
        </p:nvSpPr>
        <p:spPr>
          <a:xfrm>
            <a:off x="6626958" y="3829293"/>
            <a:ext cx="125085" cy="61492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1" name="Shape 723"/>
          <p:cNvSpPr/>
          <p:nvPr userDrawn="1"/>
        </p:nvSpPr>
        <p:spPr>
          <a:xfrm>
            <a:off x="2404330" y="2557157"/>
            <a:ext cx="125085" cy="61492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2" name="Shape 724"/>
          <p:cNvSpPr/>
          <p:nvPr userDrawn="1"/>
        </p:nvSpPr>
        <p:spPr>
          <a:xfrm>
            <a:off x="6626958" y="2557157"/>
            <a:ext cx="125085" cy="614926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3" name="Shape 735"/>
          <p:cNvSpPr/>
          <p:nvPr userDrawn="1"/>
        </p:nvSpPr>
        <p:spPr>
          <a:xfrm>
            <a:off x="2404330" y="3829296"/>
            <a:ext cx="125085" cy="61492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0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1248625" y="2516883"/>
            <a:ext cx="922449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Product 1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027777" y="4116079"/>
            <a:ext cx="1143298" cy="610604"/>
          </a:xfrm>
        </p:spPr>
        <p:txBody>
          <a:bodyPr lIns="0" tIns="0" rIns="0" bIns="0" anchor="t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endParaRPr lang="en-US" dirty="0"/>
          </a:p>
        </p:txBody>
      </p:sp>
      <p:sp>
        <p:nvSpPr>
          <p:cNvPr id="62" name="Content Placeholder 20"/>
          <p:cNvSpPr>
            <a:spLocks noGrp="1"/>
          </p:cNvSpPr>
          <p:nvPr>
            <p:ph sz="quarter" idx="35" hasCustomPrompt="1"/>
          </p:nvPr>
        </p:nvSpPr>
        <p:spPr>
          <a:xfrm>
            <a:off x="1248625" y="3809551"/>
            <a:ext cx="922449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Product 1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6972925" y="2823411"/>
            <a:ext cx="1143298" cy="610604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</a:p>
        </p:txBody>
      </p:sp>
      <p:sp>
        <p:nvSpPr>
          <p:cNvPr id="64" name="Content Placeholder 20"/>
          <p:cNvSpPr>
            <a:spLocks noGrp="1"/>
          </p:cNvSpPr>
          <p:nvPr>
            <p:ph sz="quarter" idx="37" hasCustomPrompt="1"/>
          </p:nvPr>
        </p:nvSpPr>
        <p:spPr>
          <a:xfrm>
            <a:off x="6972926" y="2516883"/>
            <a:ext cx="922449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Product 1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6972925" y="4116079"/>
            <a:ext cx="1143298" cy="610604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endParaRPr lang="en-US" dirty="0"/>
          </a:p>
        </p:txBody>
      </p:sp>
      <p:sp>
        <p:nvSpPr>
          <p:cNvPr id="66" name="Content Placeholder 20"/>
          <p:cNvSpPr>
            <a:spLocks noGrp="1"/>
          </p:cNvSpPr>
          <p:nvPr>
            <p:ph sz="quarter" idx="39" hasCustomPrompt="1"/>
          </p:nvPr>
        </p:nvSpPr>
        <p:spPr>
          <a:xfrm>
            <a:off x="6972926" y="3809551"/>
            <a:ext cx="922449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Product 1</a:t>
            </a:r>
          </a:p>
        </p:txBody>
      </p:sp>
    </p:spTree>
    <p:extLst>
      <p:ext uri="{BB962C8B-B14F-4D97-AF65-F5344CB8AC3E}">
        <p14:creationId xmlns:p14="http://schemas.microsoft.com/office/powerpoint/2010/main" val="36001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8" grpId="0"/>
      <p:bldP spid="57" grpId="0"/>
      <p:bldP spid="3" grpId="0"/>
      <p:bldP spid="16" grpId="0"/>
      <p:bldP spid="30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41" grpId="0" animBg="1"/>
      <p:bldP spid="42" grpId="0" animBg="1"/>
      <p:bldP spid="53" grpId="0" animBg="1"/>
      <p:bldP spid="6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-130390" y="1712728"/>
            <a:ext cx="1525904" cy="514527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1441307" y="1712728"/>
            <a:ext cx="1525904" cy="514527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3005516" y="1712728"/>
            <a:ext cx="1525904" cy="514527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4578816" y="1712728"/>
            <a:ext cx="1525904" cy="514527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6158530" y="1712728"/>
            <a:ext cx="1525904" cy="514527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729455" y="1712728"/>
            <a:ext cx="1525904" cy="514527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9" name="Shape 820"/>
          <p:cNvSpPr/>
          <p:nvPr userDrawn="1"/>
        </p:nvSpPr>
        <p:spPr>
          <a:xfrm>
            <a:off x="7729453" y="1712728"/>
            <a:ext cx="1525905" cy="51528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0" name="Shape 821"/>
          <p:cNvSpPr/>
          <p:nvPr userDrawn="1"/>
        </p:nvSpPr>
        <p:spPr>
          <a:xfrm>
            <a:off x="6158530" y="1712728"/>
            <a:ext cx="1525904" cy="51528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2" name="Shape 822"/>
          <p:cNvSpPr/>
          <p:nvPr userDrawn="1"/>
        </p:nvSpPr>
        <p:spPr>
          <a:xfrm>
            <a:off x="4578814" y="1712728"/>
            <a:ext cx="1525905" cy="51528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3" name="Shape 823"/>
          <p:cNvSpPr/>
          <p:nvPr userDrawn="1"/>
        </p:nvSpPr>
        <p:spPr>
          <a:xfrm>
            <a:off x="3005516" y="1712728"/>
            <a:ext cx="1525904" cy="51528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4" name="Shape 824"/>
          <p:cNvSpPr/>
          <p:nvPr userDrawn="1"/>
        </p:nvSpPr>
        <p:spPr>
          <a:xfrm>
            <a:off x="1440230" y="1712728"/>
            <a:ext cx="1525905" cy="51528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5" name="Shape 825"/>
          <p:cNvSpPr/>
          <p:nvPr userDrawn="1"/>
        </p:nvSpPr>
        <p:spPr>
          <a:xfrm>
            <a:off x="-130390" y="1712728"/>
            <a:ext cx="1525904" cy="51528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7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3" grpId="0"/>
      <p:bldP spid="34" grpId="0"/>
      <p:bldP spid="35" grpId="0"/>
      <p:bldP spid="36" grpId="0"/>
      <p:bldP spid="37" grpId="0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57" y="6096003"/>
            <a:ext cx="6972069" cy="76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58" y="2226216"/>
            <a:ext cx="1791659" cy="192363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678419" y="2226220"/>
            <a:ext cx="1791659" cy="192363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7351486" y="2226220"/>
            <a:ext cx="1791658" cy="1923633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515041" y="4205623"/>
            <a:ext cx="1791593" cy="189037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841973" y="4202880"/>
            <a:ext cx="1791593" cy="189258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23" name="Shape 583"/>
          <p:cNvSpPr/>
          <p:nvPr userDrawn="1"/>
        </p:nvSpPr>
        <p:spPr>
          <a:xfrm>
            <a:off x="1841907" y="2226216"/>
            <a:ext cx="1791659" cy="192363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1" name="Shape 585"/>
          <p:cNvSpPr/>
          <p:nvPr userDrawn="1"/>
        </p:nvSpPr>
        <p:spPr>
          <a:xfrm rot="10800000">
            <a:off x="856" y="4205534"/>
            <a:ext cx="1791659" cy="1890448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3" name="Shape 587"/>
          <p:cNvSpPr/>
          <p:nvPr userDrawn="1"/>
        </p:nvSpPr>
        <p:spPr>
          <a:xfrm>
            <a:off x="5514975" y="2226216"/>
            <a:ext cx="1791659" cy="192363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5" name="Shape 589"/>
          <p:cNvSpPr/>
          <p:nvPr userDrawn="1"/>
        </p:nvSpPr>
        <p:spPr>
          <a:xfrm rot="10800000">
            <a:off x="3678418" y="4205534"/>
            <a:ext cx="1791659" cy="189044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7" name="Shape 591"/>
          <p:cNvSpPr/>
          <p:nvPr userDrawn="1"/>
        </p:nvSpPr>
        <p:spPr>
          <a:xfrm rot="10800000">
            <a:off x="7351486" y="4205534"/>
            <a:ext cx="1791659" cy="1890448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grpSp>
        <p:nvGrpSpPr>
          <p:cNvPr id="51" name="Group 599"/>
          <p:cNvGrpSpPr/>
          <p:nvPr userDrawn="1"/>
        </p:nvGrpSpPr>
        <p:grpSpPr>
          <a:xfrm>
            <a:off x="2100485" y="2218232"/>
            <a:ext cx="384697" cy="413035"/>
            <a:chOff x="0" y="0"/>
            <a:chExt cx="1025858" cy="1025858"/>
          </a:xfrm>
        </p:grpSpPr>
        <p:sp>
          <p:nvSpPr>
            <p:cNvPr id="52" name="Shape 597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3" name="Shape 598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57" name="Group 605"/>
          <p:cNvGrpSpPr/>
          <p:nvPr userDrawn="1"/>
        </p:nvGrpSpPr>
        <p:grpSpPr>
          <a:xfrm rot="10800000">
            <a:off x="6611490" y="2226213"/>
            <a:ext cx="384697" cy="413035"/>
            <a:chOff x="0" y="0"/>
            <a:chExt cx="1025858" cy="1025858"/>
          </a:xfrm>
        </p:grpSpPr>
        <p:sp>
          <p:nvSpPr>
            <p:cNvPr id="58" name="Shape 603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9" name="Shape 604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63" name="Group 611"/>
          <p:cNvGrpSpPr/>
          <p:nvPr userDrawn="1"/>
        </p:nvGrpSpPr>
        <p:grpSpPr>
          <a:xfrm>
            <a:off x="7612334" y="4202876"/>
            <a:ext cx="384697" cy="413035"/>
            <a:chOff x="0" y="0"/>
            <a:chExt cx="1025858" cy="1025858"/>
          </a:xfrm>
        </p:grpSpPr>
        <p:sp>
          <p:nvSpPr>
            <p:cNvPr id="64" name="Shape 609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65" name="Shape 610"/>
            <p:cNvSpPr/>
            <p:nvPr/>
          </p:nvSpPr>
          <p:spPr>
            <a:xfrm rot="54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69" name="Group 617"/>
          <p:cNvGrpSpPr/>
          <p:nvPr userDrawn="1"/>
        </p:nvGrpSpPr>
        <p:grpSpPr>
          <a:xfrm>
            <a:off x="4785057" y="4202876"/>
            <a:ext cx="384697" cy="413035"/>
            <a:chOff x="0" y="0"/>
            <a:chExt cx="1025858" cy="1025858"/>
          </a:xfrm>
        </p:grpSpPr>
        <p:sp>
          <p:nvSpPr>
            <p:cNvPr id="70" name="Shape 615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1" name="Shape 616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75" name="Group 623"/>
          <p:cNvGrpSpPr/>
          <p:nvPr userDrawn="1"/>
        </p:nvGrpSpPr>
        <p:grpSpPr>
          <a:xfrm>
            <a:off x="261703" y="4202876"/>
            <a:ext cx="384697" cy="413035"/>
            <a:chOff x="0" y="0"/>
            <a:chExt cx="1025858" cy="1025858"/>
          </a:xfrm>
        </p:grpSpPr>
        <p:sp>
          <p:nvSpPr>
            <p:cNvPr id="76" name="Shape 621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7" name="Shape 622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83" name="Content Placeholder 20"/>
          <p:cNvSpPr>
            <a:spLocks noGrp="1"/>
          </p:cNvSpPr>
          <p:nvPr>
            <p:ph sz="quarter" idx="16"/>
          </p:nvPr>
        </p:nvSpPr>
        <p:spPr>
          <a:xfrm>
            <a:off x="2070456" y="3036390"/>
            <a:ext cx="140382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4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2070457" y="3341237"/>
            <a:ext cx="1443023" cy="7239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5" name="Content Placeholder 20"/>
          <p:cNvSpPr>
            <a:spLocks noGrp="1"/>
          </p:cNvSpPr>
          <p:nvPr>
            <p:ph sz="quarter" idx="27"/>
          </p:nvPr>
        </p:nvSpPr>
        <p:spPr>
          <a:xfrm>
            <a:off x="5745772" y="3036390"/>
            <a:ext cx="140382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6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5745771" y="3341237"/>
            <a:ext cx="1443023" cy="7239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7" name="Content Placeholder 20"/>
          <p:cNvSpPr>
            <a:spLocks noGrp="1"/>
          </p:cNvSpPr>
          <p:nvPr>
            <p:ph sz="quarter" idx="29"/>
          </p:nvPr>
        </p:nvSpPr>
        <p:spPr>
          <a:xfrm>
            <a:off x="7582305" y="4991053"/>
            <a:ext cx="140382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8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7582306" y="5295900"/>
            <a:ext cx="1443023" cy="7239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9" name="Content Placeholder 20"/>
          <p:cNvSpPr>
            <a:spLocks noGrp="1"/>
          </p:cNvSpPr>
          <p:nvPr>
            <p:ph sz="quarter" idx="31"/>
          </p:nvPr>
        </p:nvSpPr>
        <p:spPr>
          <a:xfrm>
            <a:off x="231761" y="4991053"/>
            <a:ext cx="140382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0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231762" y="5295900"/>
            <a:ext cx="1443023" cy="7239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1" name="Content Placeholder 20"/>
          <p:cNvSpPr>
            <a:spLocks noGrp="1"/>
          </p:cNvSpPr>
          <p:nvPr>
            <p:ph sz="quarter" idx="33"/>
          </p:nvPr>
        </p:nvSpPr>
        <p:spPr>
          <a:xfrm>
            <a:off x="3907077" y="4991053"/>
            <a:ext cx="140382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2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3907077" y="5295900"/>
            <a:ext cx="1443023" cy="7239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16" grpId="0"/>
      <p:bldP spid="2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41" grpId="0" animBg="1"/>
      <p:bldP spid="43" grpId="0" animBg="1"/>
      <p:bldP spid="45" grpId="0" animBg="1"/>
      <p:bldP spid="47" grpId="0" animBg="1"/>
      <p:bldP spid="8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985"/>
          <p:cNvSpPr/>
          <p:nvPr/>
        </p:nvSpPr>
        <p:spPr>
          <a:xfrm>
            <a:off x="6372478" y="3057452"/>
            <a:ext cx="422040" cy="42062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1" name="Shape 988"/>
          <p:cNvSpPr/>
          <p:nvPr/>
        </p:nvSpPr>
        <p:spPr>
          <a:xfrm>
            <a:off x="3181567" y="3057452"/>
            <a:ext cx="422040" cy="42062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pic>
        <p:nvPicPr>
          <p:cNvPr id="34" name="phone-black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455300" y="2228824"/>
            <a:ext cx="1408553" cy="2746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hone-white.png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4651407" y="2228824"/>
            <a:ext cx="1408553" cy="274652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3176599" y="3679949"/>
            <a:ext cx="91676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176599" y="4054883"/>
            <a:ext cx="1108387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616509" y="2638412"/>
            <a:ext cx="1086133" cy="192734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4812616" y="2638412"/>
            <a:ext cx="1086133" cy="192734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9" name="Content Placeholder 20"/>
          <p:cNvSpPr>
            <a:spLocks noGrp="1"/>
          </p:cNvSpPr>
          <p:nvPr>
            <p:ph sz="quarter" idx="25"/>
          </p:nvPr>
        </p:nvSpPr>
        <p:spPr>
          <a:xfrm>
            <a:off x="6427372" y="3679949"/>
            <a:ext cx="91676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6427373" y="4054883"/>
            <a:ext cx="1108387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7" hasCustomPrompt="1"/>
          </p:nvPr>
        </p:nvSpPr>
        <p:spPr>
          <a:xfrm>
            <a:off x="3219834" y="3108811"/>
            <a:ext cx="345506" cy="3474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quarter" idx="28" hasCustomPrompt="1"/>
          </p:nvPr>
        </p:nvSpPr>
        <p:spPr>
          <a:xfrm>
            <a:off x="6410745" y="3108811"/>
            <a:ext cx="345506" cy="3474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046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42" grpId="0"/>
      <p:bldP spid="6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35"/>
          <p:cNvSpPr/>
          <p:nvPr userDrawn="1"/>
        </p:nvSpPr>
        <p:spPr>
          <a:xfrm>
            <a:off x="2792116" y="2262174"/>
            <a:ext cx="1186952" cy="23178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38200" y="1809426"/>
            <a:ext cx="2771354" cy="2770632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2181" y="5105400"/>
            <a:ext cx="3053019" cy="137160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4348582" y="1938882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348582" y="2361272"/>
            <a:ext cx="3949462" cy="83347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doloremquudantium</a:t>
            </a:r>
            <a:r>
              <a:rPr lang="en-US" dirty="0"/>
              <a:t>, </a:t>
            </a:r>
            <a:r>
              <a:rPr lang="en-US" dirty="0" err="1"/>
              <a:t>totamconseSed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endParaRPr lang="en-US" dirty="0"/>
          </a:p>
        </p:txBody>
      </p:sp>
      <p:sp>
        <p:nvSpPr>
          <p:cNvPr id="38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4348582" y="3448066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348582" y="3817773"/>
            <a:ext cx="928848" cy="26044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4348582" y="4164790"/>
            <a:ext cx="928848" cy="26044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348582" y="4507411"/>
            <a:ext cx="928848" cy="26044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4348582" y="4844959"/>
            <a:ext cx="928848" cy="26044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35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16"/>
          <p:cNvSpPr/>
          <p:nvPr/>
        </p:nvSpPr>
        <p:spPr>
          <a:xfrm>
            <a:off x="909853" y="4202297"/>
            <a:ext cx="3247720" cy="804672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264161" y="3758813"/>
            <a:ext cx="1691640" cy="1691640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1" name="Shape 213"/>
          <p:cNvSpPr/>
          <p:nvPr/>
        </p:nvSpPr>
        <p:spPr>
          <a:xfrm>
            <a:off x="909853" y="2133596"/>
            <a:ext cx="3247720" cy="803528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264428" y="1689540"/>
            <a:ext cx="1691640" cy="1691640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4566916" y="2057400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566916" y="2438400"/>
            <a:ext cx="3949462" cy="103683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doloremquudantium</a:t>
            </a:r>
            <a:r>
              <a:rPr lang="en-US" dirty="0"/>
              <a:t>, </a:t>
            </a:r>
            <a:r>
              <a:rPr lang="en-US" dirty="0" err="1"/>
              <a:t>totamconseSed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endParaRPr lang="en-US" dirty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4572000" y="4144762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0" y="4525762"/>
            <a:ext cx="3949462" cy="103683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doloremquudantium</a:t>
            </a:r>
            <a:r>
              <a:rPr lang="en-US" dirty="0"/>
              <a:t>, </a:t>
            </a:r>
            <a:r>
              <a:rPr lang="en-US" dirty="0" err="1"/>
              <a:t>totamconseSed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endParaRPr lang="en-US" dirty="0"/>
          </a:p>
        </p:txBody>
      </p:sp>
      <p:pic>
        <p:nvPicPr>
          <p:cNvPr id="3" name="Graphic 2" descr="Dairy with solid fill">
            <a:extLst>
              <a:ext uri="{FF2B5EF4-FFF2-40B4-BE49-F238E27FC236}">
                <a16:creationId xmlns:a16="http://schemas.microsoft.com/office/drawing/2014/main" id="{B12C3652-59A4-4499-80C6-504277DAA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5439" y="2250035"/>
            <a:ext cx="549676" cy="549676"/>
          </a:xfrm>
          <a:prstGeom prst="rect">
            <a:avLst/>
          </a:prstGeom>
        </p:spPr>
      </p:pic>
      <p:pic>
        <p:nvPicPr>
          <p:cNvPr id="18" name="Graphic 17" descr="DNA outline">
            <a:extLst>
              <a:ext uri="{FF2B5EF4-FFF2-40B4-BE49-F238E27FC236}">
                <a16:creationId xmlns:a16="http://schemas.microsoft.com/office/drawing/2014/main" id="{986FDC90-48F4-40CE-9ABE-1547363B92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81899">
            <a:off x="3339806" y="4286564"/>
            <a:ext cx="640940" cy="6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55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264"/>
          <p:cNvSpPr/>
          <p:nvPr userDrawn="1"/>
        </p:nvSpPr>
        <p:spPr>
          <a:xfrm>
            <a:off x="1673390" y="3810000"/>
            <a:ext cx="409261" cy="97444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2" name="Shape 259"/>
          <p:cNvSpPr/>
          <p:nvPr userDrawn="1"/>
        </p:nvSpPr>
        <p:spPr>
          <a:xfrm>
            <a:off x="3810000" y="1752600"/>
            <a:ext cx="409262" cy="97444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7" name="Shape 269"/>
          <p:cNvSpPr/>
          <p:nvPr userDrawn="1"/>
        </p:nvSpPr>
        <p:spPr>
          <a:xfrm>
            <a:off x="3810000" y="3810000"/>
            <a:ext cx="409262" cy="97444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639458" y="3609634"/>
            <a:ext cx="1375173" cy="1375173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2639458" y="1552234"/>
            <a:ext cx="1375173" cy="1375173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7" name="Shape 254"/>
          <p:cNvSpPr/>
          <p:nvPr userDrawn="1"/>
        </p:nvSpPr>
        <p:spPr>
          <a:xfrm>
            <a:off x="1704660" y="1752600"/>
            <a:ext cx="409261" cy="97444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23167" y="3609634"/>
            <a:ext cx="1375173" cy="1375173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534117" y="1552234"/>
            <a:ext cx="1375173" cy="1375173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582620" y="2978206"/>
            <a:ext cx="1295400" cy="2540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513018" y="5014409"/>
            <a:ext cx="1426752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44" name="Content Placeholder 20"/>
          <p:cNvSpPr>
            <a:spLocks noGrp="1"/>
          </p:cNvSpPr>
          <p:nvPr>
            <p:ph sz="quarter" idx="28" hasCustomPrompt="1"/>
          </p:nvPr>
        </p:nvSpPr>
        <p:spPr>
          <a:xfrm>
            <a:off x="2587879" y="2971800"/>
            <a:ext cx="1426752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46" name="Content Placeholder 20"/>
          <p:cNvSpPr>
            <a:spLocks noGrp="1"/>
          </p:cNvSpPr>
          <p:nvPr>
            <p:ph sz="quarter" idx="30" hasCustomPrompt="1"/>
          </p:nvPr>
        </p:nvSpPr>
        <p:spPr>
          <a:xfrm>
            <a:off x="2587879" y="5029200"/>
            <a:ext cx="1426752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510150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293"/>
          <p:cNvSpPr/>
          <p:nvPr userDrawn="1"/>
        </p:nvSpPr>
        <p:spPr>
          <a:xfrm>
            <a:off x="1642094" y="4179564"/>
            <a:ext cx="239798" cy="58405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8" name="Shape 288"/>
          <p:cNvSpPr/>
          <p:nvPr userDrawn="1"/>
        </p:nvSpPr>
        <p:spPr>
          <a:xfrm>
            <a:off x="6967748" y="2370402"/>
            <a:ext cx="239798" cy="58405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9" name="Shape 303"/>
          <p:cNvSpPr/>
          <p:nvPr userDrawn="1"/>
        </p:nvSpPr>
        <p:spPr>
          <a:xfrm>
            <a:off x="6967748" y="4179564"/>
            <a:ext cx="239798" cy="5840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7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6182155" y="2209800"/>
            <a:ext cx="905492" cy="905256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6180812" y="4018962"/>
            <a:ext cx="905492" cy="905256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1" name="Shape 283"/>
          <p:cNvSpPr/>
          <p:nvPr userDrawn="1"/>
        </p:nvSpPr>
        <p:spPr>
          <a:xfrm>
            <a:off x="4318001" y="2370402"/>
            <a:ext cx="239798" cy="58405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4" name="Shape 298"/>
          <p:cNvSpPr/>
          <p:nvPr userDrawn="1"/>
        </p:nvSpPr>
        <p:spPr>
          <a:xfrm>
            <a:off x="4318001" y="4179564"/>
            <a:ext cx="239798" cy="58405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3511423" y="4018962"/>
            <a:ext cx="905492" cy="905256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3514108" y="2209800"/>
            <a:ext cx="905492" cy="905256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0" name="Shape 275"/>
          <p:cNvSpPr/>
          <p:nvPr userDrawn="1"/>
        </p:nvSpPr>
        <p:spPr>
          <a:xfrm>
            <a:off x="1642094" y="2370402"/>
            <a:ext cx="239798" cy="5840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38200" y="4018962"/>
            <a:ext cx="905492" cy="905256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41401" y="2209800"/>
            <a:ext cx="905492" cy="905256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2054528" y="2561354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2054529" y="2819852"/>
            <a:ext cx="1452331" cy="3776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2054528" y="4390154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4529" y="4648652"/>
            <a:ext cx="1452331" cy="3776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2" name="Content Placeholder 20"/>
          <p:cNvSpPr>
            <a:spLocks noGrp="1"/>
          </p:cNvSpPr>
          <p:nvPr>
            <p:ph sz="quarter" idx="34" hasCustomPrompt="1"/>
          </p:nvPr>
        </p:nvSpPr>
        <p:spPr>
          <a:xfrm>
            <a:off x="4725066" y="2560902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73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4725067" y="2819400"/>
            <a:ext cx="1452331" cy="3776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4" name="Content Placeholder 20"/>
          <p:cNvSpPr>
            <a:spLocks noGrp="1"/>
          </p:cNvSpPr>
          <p:nvPr>
            <p:ph sz="quarter" idx="36" hasCustomPrompt="1"/>
          </p:nvPr>
        </p:nvSpPr>
        <p:spPr>
          <a:xfrm>
            <a:off x="4725066" y="4389702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75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4725067" y="4648200"/>
            <a:ext cx="1452331" cy="3776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8" name="Content Placeholder 20"/>
          <p:cNvSpPr>
            <a:spLocks noGrp="1"/>
          </p:cNvSpPr>
          <p:nvPr>
            <p:ph sz="quarter" idx="40" hasCustomPrompt="1"/>
          </p:nvPr>
        </p:nvSpPr>
        <p:spPr>
          <a:xfrm>
            <a:off x="7386868" y="2562415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79" name="Text Placeholder 17"/>
          <p:cNvSpPr>
            <a:spLocks noGrp="1"/>
          </p:cNvSpPr>
          <p:nvPr>
            <p:ph type="body" sz="quarter" idx="41"/>
          </p:nvPr>
        </p:nvSpPr>
        <p:spPr>
          <a:xfrm>
            <a:off x="7386869" y="2820913"/>
            <a:ext cx="1452331" cy="3776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0" name="Content Placeholder 20"/>
          <p:cNvSpPr>
            <a:spLocks noGrp="1"/>
          </p:cNvSpPr>
          <p:nvPr>
            <p:ph sz="quarter" idx="42" hasCustomPrompt="1"/>
          </p:nvPr>
        </p:nvSpPr>
        <p:spPr>
          <a:xfrm>
            <a:off x="7386868" y="4391215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81" name="Text Placeholder 17"/>
          <p:cNvSpPr>
            <a:spLocks noGrp="1"/>
          </p:cNvSpPr>
          <p:nvPr>
            <p:ph type="body" sz="quarter" idx="43"/>
          </p:nvPr>
        </p:nvSpPr>
        <p:spPr>
          <a:xfrm>
            <a:off x="7386869" y="4649713"/>
            <a:ext cx="1452331" cy="3776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7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8" grpId="0" animBg="1"/>
      <p:bldP spid="59" grpId="0" animBg="1"/>
      <p:bldP spid="77" grpId="0"/>
      <p:bldP spid="76" grpId="0"/>
      <p:bldP spid="31" grpId="0" animBg="1"/>
      <p:bldP spid="54" grpId="0" animBg="1"/>
      <p:bldP spid="70" grpId="0"/>
      <p:bldP spid="71" grpId="0"/>
      <p:bldP spid="20" grpId="0" animBg="1"/>
      <p:bldP spid="27" grpId="0"/>
      <p:bldP spid="26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4874234" y="2125416"/>
            <a:ext cx="562502" cy="56692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4872368" y="4000783"/>
            <a:ext cx="562502" cy="56692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082072" y="2125416"/>
            <a:ext cx="562502" cy="56692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080207" y="4000783"/>
            <a:ext cx="562502" cy="56692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1946782" y="4763470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Agem</a:t>
            </a:r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958338" y="3962400"/>
            <a:ext cx="2338257" cy="6858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“ Body text here or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lon</a:t>
            </a:r>
            <a:r>
              <a:rPr lang="en-US" dirty="0"/>
              <a:t> </a:t>
            </a:r>
            <a:r>
              <a:rPr lang="en-US" dirty="0" err="1"/>
              <a:t>puas</a:t>
            </a:r>
            <a:r>
              <a:rPr lang="en-US" dirty="0"/>
              <a:t> kali </a:t>
            </a:r>
            <a:r>
              <a:rPr lang="en-US" dirty="0" err="1"/>
              <a:t>nyoe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tamah</a:t>
            </a:r>
            <a:r>
              <a:rPr lang="en-US" dirty="0"/>
              <a:t> </a:t>
            </a:r>
            <a:r>
              <a:rPr lang="en-US" dirty="0" err="1"/>
              <a:t>memet</a:t>
            </a:r>
            <a:r>
              <a:rPr lang="en-US" dirty="0"/>
              <a:t> </a:t>
            </a:r>
            <a:r>
              <a:rPr lang="en-US" dirty="0" err="1"/>
              <a:t>acut</a:t>
            </a:r>
            <a:r>
              <a:rPr lang="en-US" dirty="0"/>
              <a:t>”</a:t>
            </a: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1946781" y="5031140"/>
            <a:ext cx="1188062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Sales Promotion</a:t>
            </a:r>
          </a:p>
        </p:txBody>
      </p:sp>
      <p:sp>
        <p:nvSpPr>
          <p:cNvPr id="61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1958339" y="2895600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Agem</a:t>
            </a:r>
            <a:endParaRPr lang="en-GB" dirty="0"/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958338" y="2094530"/>
            <a:ext cx="2338257" cy="6858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“ Body text here or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lon</a:t>
            </a:r>
            <a:r>
              <a:rPr lang="en-US" dirty="0"/>
              <a:t> </a:t>
            </a:r>
            <a:r>
              <a:rPr lang="en-US" dirty="0" err="1"/>
              <a:t>puas</a:t>
            </a:r>
            <a:r>
              <a:rPr lang="en-US" dirty="0"/>
              <a:t> kali </a:t>
            </a:r>
            <a:r>
              <a:rPr lang="en-US" dirty="0" err="1"/>
              <a:t>nyoe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tamah</a:t>
            </a:r>
            <a:r>
              <a:rPr lang="en-US" dirty="0"/>
              <a:t> </a:t>
            </a:r>
            <a:r>
              <a:rPr lang="en-US" dirty="0" err="1"/>
              <a:t>memet</a:t>
            </a:r>
            <a:r>
              <a:rPr lang="en-US" dirty="0"/>
              <a:t> </a:t>
            </a:r>
            <a:r>
              <a:rPr lang="en-US" dirty="0" err="1"/>
              <a:t>acut</a:t>
            </a:r>
            <a:r>
              <a:rPr lang="en-US" dirty="0"/>
              <a:t>”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1958338" y="3163270"/>
            <a:ext cx="1188062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Sales Promotion</a:t>
            </a:r>
          </a:p>
        </p:txBody>
      </p:sp>
      <p:sp>
        <p:nvSpPr>
          <p:cNvPr id="65" name="Content Placeholder 20"/>
          <p:cNvSpPr>
            <a:spLocks noGrp="1"/>
          </p:cNvSpPr>
          <p:nvPr>
            <p:ph sz="quarter" idx="30" hasCustomPrompt="1"/>
          </p:nvPr>
        </p:nvSpPr>
        <p:spPr>
          <a:xfrm>
            <a:off x="5727387" y="4763470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Agem</a:t>
            </a:r>
            <a:endParaRPr lang="en-GB" dirty="0"/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5738943" y="3962400"/>
            <a:ext cx="2338257" cy="6858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“ Body text here or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lon</a:t>
            </a:r>
            <a:r>
              <a:rPr lang="en-US" dirty="0"/>
              <a:t> </a:t>
            </a:r>
            <a:r>
              <a:rPr lang="en-US" dirty="0" err="1"/>
              <a:t>puas</a:t>
            </a:r>
            <a:r>
              <a:rPr lang="en-US" dirty="0"/>
              <a:t> kali </a:t>
            </a:r>
            <a:r>
              <a:rPr lang="en-US" dirty="0" err="1"/>
              <a:t>nyoe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tamah</a:t>
            </a:r>
            <a:r>
              <a:rPr lang="en-US" dirty="0"/>
              <a:t> </a:t>
            </a:r>
            <a:r>
              <a:rPr lang="en-US" dirty="0" err="1"/>
              <a:t>memet</a:t>
            </a:r>
            <a:r>
              <a:rPr lang="en-US" dirty="0"/>
              <a:t> </a:t>
            </a:r>
            <a:r>
              <a:rPr lang="en-US" dirty="0" err="1"/>
              <a:t>acut</a:t>
            </a:r>
            <a:r>
              <a:rPr lang="en-US" dirty="0"/>
              <a:t>”</a:t>
            </a: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5727386" y="5031140"/>
            <a:ext cx="1188062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Sales Promotion</a:t>
            </a:r>
          </a:p>
        </p:txBody>
      </p:sp>
      <p:sp>
        <p:nvSpPr>
          <p:cNvPr id="68" name="Content Placeholder 20"/>
          <p:cNvSpPr>
            <a:spLocks noGrp="1"/>
          </p:cNvSpPr>
          <p:nvPr>
            <p:ph sz="quarter" idx="33" hasCustomPrompt="1"/>
          </p:nvPr>
        </p:nvSpPr>
        <p:spPr>
          <a:xfrm>
            <a:off x="5738944" y="2895600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Agem</a:t>
            </a:r>
            <a:endParaRPr lang="en-GB" dirty="0"/>
          </a:p>
        </p:txBody>
      </p:sp>
      <p:sp>
        <p:nvSpPr>
          <p:cNvPr id="69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5738943" y="2094530"/>
            <a:ext cx="2288593" cy="6858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“ Body text here or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lon</a:t>
            </a:r>
            <a:r>
              <a:rPr lang="en-US" dirty="0"/>
              <a:t> </a:t>
            </a:r>
            <a:r>
              <a:rPr lang="en-US" dirty="0" err="1"/>
              <a:t>puas</a:t>
            </a:r>
            <a:r>
              <a:rPr lang="en-US" dirty="0"/>
              <a:t> kali </a:t>
            </a:r>
            <a:r>
              <a:rPr lang="en-US" dirty="0" err="1"/>
              <a:t>nyoe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tamah</a:t>
            </a:r>
            <a:r>
              <a:rPr lang="en-US" dirty="0"/>
              <a:t> </a:t>
            </a:r>
            <a:r>
              <a:rPr lang="en-US" dirty="0" err="1"/>
              <a:t>bacut</a:t>
            </a:r>
            <a:r>
              <a:rPr lang="en-US" dirty="0"/>
              <a:t>”</a:t>
            </a:r>
          </a:p>
        </p:txBody>
      </p:sp>
      <p:sp>
        <p:nvSpPr>
          <p:cNvPr id="82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5738943" y="3163270"/>
            <a:ext cx="1188062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Sales Promotion</a:t>
            </a:r>
          </a:p>
        </p:txBody>
      </p:sp>
    </p:spTree>
    <p:extLst>
      <p:ext uri="{BB962C8B-B14F-4D97-AF65-F5344CB8AC3E}">
        <p14:creationId xmlns:p14="http://schemas.microsoft.com/office/powerpoint/2010/main" val="105398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503"/>
          <p:cNvSpPr/>
          <p:nvPr/>
        </p:nvSpPr>
        <p:spPr>
          <a:xfrm>
            <a:off x="2047948" y="3429000"/>
            <a:ext cx="754755" cy="618195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4" name="Shape 506"/>
          <p:cNvSpPr/>
          <p:nvPr/>
        </p:nvSpPr>
        <p:spPr>
          <a:xfrm>
            <a:off x="4226203" y="3428999"/>
            <a:ext cx="754756" cy="618195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7" name="Shape 509"/>
          <p:cNvSpPr/>
          <p:nvPr/>
        </p:nvSpPr>
        <p:spPr>
          <a:xfrm>
            <a:off x="6403730" y="3428999"/>
            <a:ext cx="754755" cy="618195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9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718768" y="2158334"/>
            <a:ext cx="1413116" cy="1417320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896295" y="2158334"/>
            <a:ext cx="1413116" cy="1417320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074549" y="2158334"/>
            <a:ext cx="1413116" cy="1417320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1280595" y="4267200"/>
            <a:ext cx="953450" cy="2286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Projection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059004" y="4630686"/>
            <a:ext cx="1396632" cy="66486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Body text here or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96" name="Content Placeholder 20"/>
          <p:cNvSpPr>
            <a:spLocks noGrp="1"/>
          </p:cNvSpPr>
          <p:nvPr>
            <p:ph sz="quarter" idx="29" hasCustomPrompt="1"/>
          </p:nvPr>
        </p:nvSpPr>
        <p:spPr>
          <a:xfrm>
            <a:off x="3153880" y="4267200"/>
            <a:ext cx="953450" cy="2286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Projection</a:t>
            </a:r>
          </a:p>
        </p:txBody>
      </p:sp>
      <p:sp>
        <p:nvSpPr>
          <p:cNvPr id="97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2932289" y="4630686"/>
            <a:ext cx="1396632" cy="66486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Body text here or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98" name="Content Placeholder 20"/>
          <p:cNvSpPr>
            <a:spLocks noGrp="1"/>
          </p:cNvSpPr>
          <p:nvPr>
            <p:ph sz="quarter" idx="31" hasCustomPrompt="1"/>
          </p:nvPr>
        </p:nvSpPr>
        <p:spPr>
          <a:xfrm>
            <a:off x="5027162" y="4267200"/>
            <a:ext cx="953450" cy="2286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Projection</a:t>
            </a:r>
          </a:p>
        </p:txBody>
      </p:sp>
      <p:sp>
        <p:nvSpPr>
          <p:cNvPr id="99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71" y="4630686"/>
            <a:ext cx="1396632" cy="66486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Body text here or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00" name="Content Placeholder 20"/>
          <p:cNvSpPr>
            <a:spLocks noGrp="1"/>
          </p:cNvSpPr>
          <p:nvPr>
            <p:ph sz="quarter" idx="33" hasCustomPrompt="1"/>
          </p:nvPr>
        </p:nvSpPr>
        <p:spPr>
          <a:xfrm>
            <a:off x="6900446" y="4267200"/>
            <a:ext cx="953450" cy="2286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Projection</a:t>
            </a:r>
          </a:p>
        </p:txBody>
      </p:sp>
      <p:sp>
        <p:nvSpPr>
          <p:cNvPr id="101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6678855" y="4630686"/>
            <a:ext cx="1396632" cy="66486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Body text here or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189517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330718" y="4420862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634546" y="2916504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1771" y="1426352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2113909" y="2015131"/>
            <a:ext cx="2709616" cy="61313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2113910" y="1752600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3828856" y="3595158"/>
            <a:ext cx="2709616" cy="61313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3828857" y="3332627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5523715" y="5025666"/>
            <a:ext cx="2709616" cy="61313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Content Placeholder 20"/>
          <p:cNvSpPr>
            <a:spLocks noGrp="1"/>
          </p:cNvSpPr>
          <p:nvPr>
            <p:ph sz="quarter" idx="28" hasCustomPrompt="1"/>
          </p:nvPr>
        </p:nvSpPr>
        <p:spPr>
          <a:xfrm>
            <a:off x="5523716" y="4763135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426141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4321" y="4415075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327934" y="1426940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634546" y="2916504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5520937" y="2015131"/>
            <a:ext cx="2709616" cy="61313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5520938" y="1752600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3805990" y="3595158"/>
            <a:ext cx="2709616" cy="61313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3805991" y="3332627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2091043" y="5025666"/>
            <a:ext cx="2709616" cy="61313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Content Placeholder 20"/>
          <p:cNvSpPr>
            <a:spLocks noGrp="1"/>
          </p:cNvSpPr>
          <p:nvPr>
            <p:ph sz="quarter" idx="28" hasCustomPrompt="1"/>
          </p:nvPr>
        </p:nvSpPr>
        <p:spPr>
          <a:xfrm>
            <a:off x="2091044" y="4763135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542773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9144000" cy="434340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>
                <a:latin typeface="Sinkin Sans 300 Light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3200400" y="5715000"/>
            <a:ext cx="2285998" cy="2921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300" b="0">
                <a:solidFill>
                  <a:schemeClr val="accent6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Social Marketing</a:t>
            </a:r>
          </a:p>
        </p:txBody>
      </p:sp>
    </p:spTree>
    <p:extLst>
      <p:ext uri="{BB962C8B-B14F-4D97-AF65-F5344CB8AC3E}">
        <p14:creationId xmlns:p14="http://schemas.microsoft.com/office/powerpoint/2010/main" val="4171402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39C96F-731B-47F7-9C0F-B871D2A711E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CD45-D952-472A-9DBD-FABA12C74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7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097"/>
          <p:cNvSpPr/>
          <p:nvPr/>
        </p:nvSpPr>
        <p:spPr>
          <a:xfrm>
            <a:off x="7047634" y="3024254"/>
            <a:ext cx="422041" cy="42062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1" name="Shape 1100"/>
          <p:cNvSpPr/>
          <p:nvPr/>
        </p:nvSpPr>
        <p:spPr>
          <a:xfrm>
            <a:off x="3267321" y="3024254"/>
            <a:ext cx="422041" cy="42062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pic>
        <p:nvPicPr>
          <p:cNvPr id="27" name="tablet-black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687501" y="2154727"/>
            <a:ext cx="1947758" cy="2820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tablet-white.png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952545" y="2148110"/>
            <a:ext cx="1949008" cy="282243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3257207" y="3679949"/>
            <a:ext cx="91676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257208" y="4054883"/>
            <a:ext cx="1108387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126739" y="2460749"/>
            <a:ext cx="1600617" cy="222866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9" name="Content Placeholder 20"/>
          <p:cNvSpPr>
            <a:spLocks noGrp="1"/>
          </p:cNvSpPr>
          <p:nvPr>
            <p:ph sz="quarter" idx="25"/>
          </p:nvPr>
        </p:nvSpPr>
        <p:spPr>
          <a:xfrm>
            <a:off x="7042062" y="3679949"/>
            <a:ext cx="91676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7042063" y="4054883"/>
            <a:ext cx="1108387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861072" y="2460749"/>
            <a:ext cx="1600617" cy="222866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3335429" y="3092834"/>
            <a:ext cx="285824" cy="283464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  <a:latin typeface="Source Sans Pro Light"/>
              </a:defRPr>
            </a:lvl1pPr>
            <a:lvl2pPr>
              <a:defRPr sz="3000">
                <a:latin typeface="Source Sans Pro Light"/>
              </a:defRPr>
            </a:lvl2pPr>
            <a:lvl3pPr>
              <a:defRPr sz="3000">
                <a:latin typeface="Source Sans Pro Light"/>
              </a:defRPr>
            </a:lvl3pPr>
            <a:lvl4pPr>
              <a:defRPr sz="3000">
                <a:latin typeface="Source Sans Pro Light"/>
              </a:defRPr>
            </a:lvl4pPr>
            <a:lvl5pPr>
              <a:defRPr sz="3000">
                <a:latin typeface="Source Sans Pr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7115741" y="3092834"/>
            <a:ext cx="285824" cy="283464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  <a:latin typeface="Source Sans Pro Light"/>
              </a:defRPr>
            </a:lvl1pPr>
            <a:lvl2pPr>
              <a:defRPr sz="3000">
                <a:latin typeface="Source Sans Pro Light"/>
              </a:defRPr>
            </a:lvl2pPr>
            <a:lvl3pPr>
              <a:defRPr sz="3000">
                <a:latin typeface="Source Sans Pro Light"/>
              </a:defRPr>
            </a:lvl3pPr>
            <a:lvl4pPr>
              <a:defRPr sz="3000">
                <a:latin typeface="Source Sans Pro Light"/>
              </a:defRPr>
            </a:lvl4pPr>
            <a:lvl5pPr>
              <a:defRPr sz="3000">
                <a:latin typeface="Source Sans Pro Ligh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6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tablet-black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98121" y="2147525"/>
            <a:ext cx="1947758" cy="27213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" name="Group 835"/>
          <p:cNvGrpSpPr/>
          <p:nvPr userDrawn="1"/>
        </p:nvGrpSpPr>
        <p:grpSpPr>
          <a:xfrm>
            <a:off x="6019800" y="2013907"/>
            <a:ext cx="341864" cy="338328"/>
            <a:chOff x="0" y="0"/>
            <a:chExt cx="911635" cy="911627"/>
          </a:xfrm>
        </p:grpSpPr>
        <p:sp>
          <p:nvSpPr>
            <p:cNvPr id="152" name="Shape 833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153" name="Shape 834"/>
            <p:cNvSpPr/>
            <p:nvPr/>
          </p:nvSpPr>
          <p:spPr>
            <a:xfrm>
              <a:off x="287863" y="322425"/>
              <a:ext cx="335910" cy="23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6" y="15428"/>
                  </a:moveTo>
                  <a:lnTo>
                    <a:pt x="8376" y="6172"/>
                  </a:lnTo>
                  <a:lnTo>
                    <a:pt x="13886" y="10798"/>
                  </a:lnTo>
                  <a:cubicBezTo>
                    <a:pt x="13886" y="10798"/>
                    <a:pt x="8376" y="15428"/>
                    <a:pt x="8376" y="15428"/>
                  </a:cubicBezTo>
                  <a:close/>
                  <a:moveTo>
                    <a:pt x="21600" y="3084"/>
                  </a:moveTo>
                  <a:lnTo>
                    <a:pt x="21600" y="1234"/>
                  </a:lnTo>
                  <a:cubicBezTo>
                    <a:pt x="21600" y="554"/>
                    <a:pt x="21205" y="0"/>
                    <a:pt x="20719" y="0"/>
                  </a:cubicBezTo>
                  <a:lnTo>
                    <a:pt x="881" y="0"/>
                  </a:lnTo>
                  <a:cubicBezTo>
                    <a:pt x="394" y="0"/>
                    <a:pt x="0" y="554"/>
                    <a:pt x="0" y="1234"/>
                  </a:cubicBezTo>
                  <a:lnTo>
                    <a:pt x="0" y="3084"/>
                  </a:lnTo>
                  <a:lnTo>
                    <a:pt x="2204" y="3084"/>
                  </a:lnTo>
                  <a:lnTo>
                    <a:pt x="2204" y="6172"/>
                  </a:lnTo>
                  <a:lnTo>
                    <a:pt x="0" y="6172"/>
                  </a:lnTo>
                  <a:lnTo>
                    <a:pt x="0" y="9256"/>
                  </a:lnTo>
                  <a:lnTo>
                    <a:pt x="2204" y="9256"/>
                  </a:lnTo>
                  <a:lnTo>
                    <a:pt x="2204" y="12344"/>
                  </a:lnTo>
                  <a:lnTo>
                    <a:pt x="0" y="12344"/>
                  </a:lnTo>
                  <a:lnTo>
                    <a:pt x="0" y="15428"/>
                  </a:lnTo>
                  <a:lnTo>
                    <a:pt x="2204" y="15428"/>
                  </a:lnTo>
                  <a:lnTo>
                    <a:pt x="2204" y="18516"/>
                  </a:lnTo>
                  <a:lnTo>
                    <a:pt x="0" y="18516"/>
                  </a:lnTo>
                  <a:lnTo>
                    <a:pt x="0" y="20366"/>
                  </a:lnTo>
                  <a:cubicBezTo>
                    <a:pt x="0" y="21046"/>
                    <a:pt x="394" y="21600"/>
                    <a:pt x="881" y="21600"/>
                  </a:cubicBezTo>
                  <a:lnTo>
                    <a:pt x="20719" y="21600"/>
                  </a:lnTo>
                  <a:cubicBezTo>
                    <a:pt x="21205" y="21600"/>
                    <a:pt x="21600" y="21046"/>
                    <a:pt x="21600" y="20366"/>
                  </a:cubicBezTo>
                  <a:lnTo>
                    <a:pt x="21600" y="18516"/>
                  </a:lnTo>
                  <a:lnTo>
                    <a:pt x="19396" y="18516"/>
                  </a:lnTo>
                  <a:lnTo>
                    <a:pt x="19396" y="15428"/>
                  </a:lnTo>
                  <a:lnTo>
                    <a:pt x="21600" y="15428"/>
                  </a:lnTo>
                  <a:lnTo>
                    <a:pt x="21600" y="12344"/>
                  </a:lnTo>
                  <a:lnTo>
                    <a:pt x="19396" y="12344"/>
                  </a:lnTo>
                  <a:lnTo>
                    <a:pt x="19396" y="9256"/>
                  </a:lnTo>
                  <a:lnTo>
                    <a:pt x="21600" y="9256"/>
                  </a:lnTo>
                  <a:lnTo>
                    <a:pt x="21600" y="6172"/>
                  </a:lnTo>
                  <a:lnTo>
                    <a:pt x="19396" y="6172"/>
                  </a:lnTo>
                  <a:lnTo>
                    <a:pt x="19396" y="3084"/>
                  </a:lnTo>
                  <a:cubicBezTo>
                    <a:pt x="19396" y="3084"/>
                    <a:pt x="21600" y="3084"/>
                    <a:pt x="21600" y="308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77" name="Group 718"/>
          <p:cNvGrpSpPr/>
          <p:nvPr userDrawn="1"/>
        </p:nvGrpSpPr>
        <p:grpSpPr>
          <a:xfrm>
            <a:off x="2782346" y="2006289"/>
            <a:ext cx="341854" cy="338328"/>
            <a:chOff x="0" y="0"/>
            <a:chExt cx="911610" cy="911627"/>
          </a:xfrm>
        </p:grpSpPr>
        <p:sp>
          <p:nvSpPr>
            <p:cNvPr id="78" name="Shape 716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9" name="Shape 717"/>
            <p:cNvSpPr/>
            <p:nvPr/>
          </p:nvSpPr>
          <p:spPr>
            <a:xfrm>
              <a:off x="334270" y="282472"/>
              <a:ext cx="243070" cy="3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6519535" y="2006502"/>
            <a:ext cx="1656829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519535" y="2250651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771692" y="2427104"/>
            <a:ext cx="1600617" cy="2144896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grpSp>
        <p:nvGrpSpPr>
          <p:cNvPr id="74" name="Group 715"/>
          <p:cNvGrpSpPr/>
          <p:nvPr userDrawn="1"/>
        </p:nvGrpSpPr>
        <p:grpSpPr>
          <a:xfrm>
            <a:off x="2782308" y="4538461"/>
            <a:ext cx="341857" cy="338328"/>
            <a:chOff x="0" y="0"/>
            <a:chExt cx="911618" cy="911627"/>
          </a:xfrm>
        </p:grpSpPr>
        <p:sp>
          <p:nvSpPr>
            <p:cNvPr id="75" name="Shape 713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6" name="Shape 714"/>
            <p:cNvSpPr/>
            <p:nvPr/>
          </p:nvSpPr>
          <p:spPr>
            <a:xfrm>
              <a:off x="325844" y="282472"/>
              <a:ext cx="259931" cy="3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205" extrusionOk="0">
                  <a:moveTo>
                    <a:pt x="5865" y="2548"/>
                  </a:moveTo>
                  <a:lnTo>
                    <a:pt x="5867" y="15695"/>
                  </a:lnTo>
                  <a:cubicBezTo>
                    <a:pt x="4944" y="15546"/>
                    <a:pt x="3872" y="15602"/>
                    <a:pt x="2808" y="15909"/>
                  </a:cubicBezTo>
                  <a:cubicBezTo>
                    <a:pt x="413" y="16599"/>
                    <a:pt x="-431" y="18279"/>
                    <a:pt x="203" y="19659"/>
                  </a:cubicBezTo>
                  <a:cubicBezTo>
                    <a:pt x="839" y="21041"/>
                    <a:pt x="2710" y="21600"/>
                    <a:pt x="5104" y="20909"/>
                  </a:cubicBezTo>
                  <a:cubicBezTo>
                    <a:pt x="7137" y="20323"/>
                    <a:pt x="8468" y="19024"/>
                    <a:pt x="8434" y="17799"/>
                  </a:cubicBezTo>
                  <a:cubicBezTo>
                    <a:pt x="8434" y="17799"/>
                    <a:pt x="8434" y="10827"/>
                    <a:pt x="8434" y="6940"/>
                  </a:cubicBezTo>
                  <a:lnTo>
                    <a:pt x="18567" y="5136"/>
                  </a:lnTo>
                  <a:lnTo>
                    <a:pt x="18567" y="13479"/>
                  </a:lnTo>
                  <a:cubicBezTo>
                    <a:pt x="17645" y="13330"/>
                    <a:pt x="16572" y="13386"/>
                    <a:pt x="15509" y="13693"/>
                  </a:cubicBezTo>
                  <a:cubicBezTo>
                    <a:pt x="13115" y="14384"/>
                    <a:pt x="12270" y="16064"/>
                    <a:pt x="12905" y="17443"/>
                  </a:cubicBezTo>
                  <a:cubicBezTo>
                    <a:pt x="13539" y="18825"/>
                    <a:pt x="15411" y="19384"/>
                    <a:pt x="17806" y="18694"/>
                  </a:cubicBezTo>
                  <a:cubicBezTo>
                    <a:pt x="19839" y="18107"/>
                    <a:pt x="21169" y="16808"/>
                    <a:pt x="21136" y="15583"/>
                  </a:cubicBezTo>
                  <a:lnTo>
                    <a:pt x="21136" y="0"/>
                  </a:lnTo>
                  <a:cubicBezTo>
                    <a:pt x="21136" y="0"/>
                    <a:pt x="5865" y="2548"/>
                    <a:pt x="5865" y="25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80" name="Group 721"/>
          <p:cNvGrpSpPr/>
          <p:nvPr userDrawn="1"/>
        </p:nvGrpSpPr>
        <p:grpSpPr>
          <a:xfrm>
            <a:off x="6023189" y="3694405"/>
            <a:ext cx="341865" cy="338328"/>
            <a:chOff x="-1" y="-1"/>
            <a:chExt cx="911637" cy="911629"/>
          </a:xfrm>
        </p:grpSpPr>
        <p:sp>
          <p:nvSpPr>
            <p:cNvPr id="81" name="Shape 719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82" name="Shape 720"/>
            <p:cNvSpPr/>
            <p:nvPr/>
          </p:nvSpPr>
          <p:spPr>
            <a:xfrm>
              <a:off x="287861" y="287871"/>
              <a:ext cx="335911" cy="33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4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4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86" name="Group 727"/>
          <p:cNvGrpSpPr/>
          <p:nvPr userDrawn="1"/>
        </p:nvGrpSpPr>
        <p:grpSpPr>
          <a:xfrm>
            <a:off x="6023195" y="4538464"/>
            <a:ext cx="341850" cy="338328"/>
            <a:chOff x="-1" y="0"/>
            <a:chExt cx="911598" cy="911628"/>
          </a:xfrm>
        </p:grpSpPr>
        <p:sp>
          <p:nvSpPr>
            <p:cNvPr id="87" name="Shape 725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88" name="Shape 726"/>
            <p:cNvSpPr/>
            <p:nvPr/>
          </p:nvSpPr>
          <p:spPr>
            <a:xfrm>
              <a:off x="287844" y="306407"/>
              <a:ext cx="335911" cy="298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89" name="Group 730"/>
          <p:cNvGrpSpPr/>
          <p:nvPr userDrawn="1"/>
        </p:nvGrpSpPr>
        <p:grpSpPr>
          <a:xfrm>
            <a:off x="6023195" y="2850350"/>
            <a:ext cx="341850" cy="338328"/>
            <a:chOff x="0" y="0"/>
            <a:chExt cx="911598" cy="911629"/>
          </a:xfrm>
        </p:grpSpPr>
        <p:sp>
          <p:nvSpPr>
            <p:cNvPr id="90" name="Shape 728"/>
            <p:cNvSpPr/>
            <p:nvPr/>
          </p:nvSpPr>
          <p:spPr>
            <a:xfrm>
              <a:off x="0" y="0"/>
              <a:ext cx="911598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91" name="Shape 729"/>
            <p:cNvSpPr/>
            <p:nvPr/>
          </p:nvSpPr>
          <p:spPr>
            <a:xfrm>
              <a:off x="285188" y="305676"/>
              <a:ext cx="341220" cy="30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92" name="Group 733"/>
          <p:cNvGrpSpPr/>
          <p:nvPr userDrawn="1"/>
        </p:nvGrpSpPr>
        <p:grpSpPr>
          <a:xfrm>
            <a:off x="2782308" y="2850347"/>
            <a:ext cx="341857" cy="338328"/>
            <a:chOff x="0" y="0"/>
            <a:chExt cx="911618" cy="911627"/>
          </a:xfrm>
        </p:grpSpPr>
        <p:sp>
          <p:nvSpPr>
            <p:cNvPr id="94" name="Shape 731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95" name="Shape 732"/>
            <p:cNvSpPr/>
            <p:nvPr/>
          </p:nvSpPr>
          <p:spPr>
            <a:xfrm>
              <a:off x="287277" y="355105"/>
              <a:ext cx="337065" cy="202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7201"/>
                  </a:moveTo>
                  <a:lnTo>
                    <a:pt x="15120" y="7201"/>
                  </a:lnTo>
                  <a:lnTo>
                    <a:pt x="15120" y="3600"/>
                  </a:lnTo>
                  <a:lnTo>
                    <a:pt x="19440" y="3600"/>
                  </a:lnTo>
                  <a:cubicBezTo>
                    <a:pt x="19440" y="3600"/>
                    <a:pt x="19440" y="7201"/>
                    <a:pt x="19440" y="7201"/>
                  </a:cubicBezTo>
                  <a:close/>
                  <a:moveTo>
                    <a:pt x="16200" y="12600"/>
                  </a:moveTo>
                  <a:lnTo>
                    <a:pt x="16200" y="9000"/>
                  </a:lnTo>
                  <a:lnTo>
                    <a:pt x="18359" y="9000"/>
                  </a:lnTo>
                  <a:lnTo>
                    <a:pt x="18359" y="12600"/>
                  </a:lnTo>
                  <a:cubicBezTo>
                    <a:pt x="18359" y="12600"/>
                    <a:pt x="16200" y="12600"/>
                    <a:pt x="16200" y="12600"/>
                  </a:cubicBezTo>
                  <a:close/>
                  <a:moveTo>
                    <a:pt x="19440" y="18000"/>
                  </a:moveTo>
                  <a:lnTo>
                    <a:pt x="17280" y="18000"/>
                  </a:lnTo>
                  <a:lnTo>
                    <a:pt x="17280" y="14401"/>
                  </a:lnTo>
                  <a:lnTo>
                    <a:pt x="19440" y="14401"/>
                  </a:lnTo>
                  <a:cubicBezTo>
                    <a:pt x="19440" y="14401"/>
                    <a:pt x="19440" y="18000"/>
                    <a:pt x="19440" y="18000"/>
                  </a:cubicBezTo>
                  <a:close/>
                  <a:moveTo>
                    <a:pt x="16200" y="18000"/>
                  </a:moveTo>
                  <a:lnTo>
                    <a:pt x="5400" y="18000"/>
                  </a:lnTo>
                  <a:lnTo>
                    <a:pt x="5400" y="14401"/>
                  </a:lnTo>
                  <a:lnTo>
                    <a:pt x="16200" y="14401"/>
                  </a:lnTo>
                  <a:cubicBezTo>
                    <a:pt x="16200" y="14401"/>
                    <a:pt x="16200" y="18000"/>
                    <a:pt x="16200" y="18000"/>
                  </a:cubicBezTo>
                  <a:close/>
                  <a:moveTo>
                    <a:pt x="4319" y="18000"/>
                  </a:moveTo>
                  <a:lnTo>
                    <a:pt x="2160" y="18000"/>
                  </a:lnTo>
                  <a:lnTo>
                    <a:pt x="2160" y="14401"/>
                  </a:lnTo>
                  <a:lnTo>
                    <a:pt x="4319" y="14401"/>
                  </a:lnTo>
                  <a:cubicBezTo>
                    <a:pt x="4319" y="14401"/>
                    <a:pt x="4319" y="18000"/>
                    <a:pt x="4319" y="18000"/>
                  </a:cubicBezTo>
                  <a:close/>
                  <a:moveTo>
                    <a:pt x="5400" y="9000"/>
                  </a:moveTo>
                  <a:lnTo>
                    <a:pt x="5400" y="12600"/>
                  </a:lnTo>
                  <a:lnTo>
                    <a:pt x="3240" y="12600"/>
                  </a:lnTo>
                  <a:lnTo>
                    <a:pt x="3240" y="9000"/>
                  </a:lnTo>
                  <a:cubicBezTo>
                    <a:pt x="3240" y="9000"/>
                    <a:pt x="5400" y="9000"/>
                    <a:pt x="5400" y="9000"/>
                  </a:cubicBezTo>
                  <a:close/>
                  <a:moveTo>
                    <a:pt x="2160" y="3600"/>
                  </a:moveTo>
                  <a:lnTo>
                    <a:pt x="4319" y="3600"/>
                  </a:lnTo>
                  <a:lnTo>
                    <a:pt x="4319" y="7201"/>
                  </a:lnTo>
                  <a:lnTo>
                    <a:pt x="2160" y="7201"/>
                  </a:lnTo>
                  <a:cubicBezTo>
                    <a:pt x="2160" y="7201"/>
                    <a:pt x="2160" y="3600"/>
                    <a:pt x="2160" y="3600"/>
                  </a:cubicBezTo>
                  <a:close/>
                  <a:moveTo>
                    <a:pt x="8639" y="9000"/>
                  </a:moveTo>
                  <a:lnTo>
                    <a:pt x="8639" y="12600"/>
                  </a:lnTo>
                  <a:lnTo>
                    <a:pt x="6479" y="12600"/>
                  </a:lnTo>
                  <a:lnTo>
                    <a:pt x="6479" y="9000"/>
                  </a:lnTo>
                  <a:cubicBezTo>
                    <a:pt x="6479" y="9000"/>
                    <a:pt x="8639" y="9000"/>
                    <a:pt x="8639" y="9000"/>
                  </a:cubicBezTo>
                  <a:close/>
                  <a:moveTo>
                    <a:pt x="5400" y="3600"/>
                  </a:moveTo>
                  <a:lnTo>
                    <a:pt x="7560" y="3600"/>
                  </a:lnTo>
                  <a:lnTo>
                    <a:pt x="7560" y="7201"/>
                  </a:lnTo>
                  <a:lnTo>
                    <a:pt x="5400" y="7201"/>
                  </a:lnTo>
                  <a:cubicBezTo>
                    <a:pt x="5400" y="7201"/>
                    <a:pt x="5400" y="3600"/>
                    <a:pt x="5400" y="3600"/>
                  </a:cubicBezTo>
                  <a:close/>
                  <a:moveTo>
                    <a:pt x="11880" y="9000"/>
                  </a:moveTo>
                  <a:lnTo>
                    <a:pt x="11880" y="12600"/>
                  </a:lnTo>
                  <a:lnTo>
                    <a:pt x="9720" y="12600"/>
                  </a:lnTo>
                  <a:lnTo>
                    <a:pt x="9720" y="9000"/>
                  </a:lnTo>
                  <a:cubicBezTo>
                    <a:pt x="9720" y="9000"/>
                    <a:pt x="11880" y="9000"/>
                    <a:pt x="11880" y="9000"/>
                  </a:cubicBezTo>
                  <a:close/>
                  <a:moveTo>
                    <a:pt x="8639" y="3600"/>
                  </a:moveTo>
                  <a:lnTo>
                    <a:pt x="10799" y="3600"/>
                  </a:lnTo>
                  <a:lnTo>
                    <a:pt x="10799" y="7201"/>
                  </a:lnTo>
                  <a:lnTo>
                    <a:pt x="8639" y="7201"/>
                  </a:lnTo>
                  <a:cubicBezTo>
                    <a:pt x="8639" y="7201"/>
                    <a:pt x="8639" y="3600"/>
                    <a:pt x="8639" y="3600"/>
                  </a:cubicBezTo>
                  <a:close/>
                  <a:moveTo>
                    <a:pt x="15120" y="9000"/>
                  </a:moveTo>
                  <a:lnTo>
                    <a:pt x="15120" y="12600"/>
                  </a:lnTo>
                  <a:lnTo>
                    <a:pt x="12959" y="12600"/>
                  </a:lnTo>
                  <a:lnTo>
                    <a:pt x="12959" y="9000"/>
                  </a:lnTo>
                  <a:cubicBezTo>
                    <a:pt x="12959" y="9000"/>
                    <a:pt x="15120" y="9000"/>
                    <a:pt x="15120" y="9000"/>
                  </a:cubicBezTo>
                  <a:close/>
                  <a:moveTo>
                    <a:pt x="11880" y="3600"/>
                  </a:moveTo>
                  <a:lnTo>
                    <a:pt x="14040" y="3600"/>
                  </a:lnTo>
                  <a:lnTo>
                    <a:pt x="14040" y="7201"/>
                  </a:lnTo>
                  <a:lnTo>
                    <a:pt x="11880" y="7201"/>
                  </a:lnTo>
                  <a:cubicBezTo>
                    <a:pt x="11880" y="7201"/>
                    <a:pt x="11880" y="3600"/>
                    <a:pt x="11880" y="3600"/>
                  </a:cubicBezTo>
                  <a:close/>
                  <a:moveTo>
                    <a:pt x="20088" y="0"/>
                  </a:moveTo>
                  <a:lnTo>
                    <a:pt x="1511" y="0"/>
                  </a:lnTo>
                  <a:cubicBezTo>
                    <a:pt x="680" y="0"/>
                    <a:pt x="0" y="1134"/>
                    <a:pt x="0" y="2519"/>
                  </a:cubicBezTo>
                  <a:lnTo>
                    <a:pt x="0" y="19081"/>
                  </a:lnTo>
                  <a:cubicBezTo>
                    <a:pt x="0" y="20466"/>
                    <a:pt x="680" y="21600"/>
                    <a:pt x="1511" y="21600"/>
                  </a:cubicBezTo>
                  <a:lnTo>
                    <a:pt x="20088" y="21600"/>
                  </a:lnTo>
                  <a:cubicBezTo>
                    <a:pt x="20920" y="21600"/>
                    <a:pt x="21600" y="20466"/>
                    <a:pt x="21600" y="19081"/>
                  </a:cubicBezTo>
                  <a:lnTo>
                    <a:pt x="21600" y="2519"/>
                  </a:lnTo>
                  <a:cubicBezTo>
                    <a:pt x="21600" y="1134"/>
                    <a:pt x="20920" y="0"/>
                    <a:pt x="200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96" name="Group 736"/>
          <p:cNvGrpSpPr/>
          <p:nvPr userDrawn="1"/>
        </p:nvGrpSpPr>
        <p:grpSpPr>
          <a:xfrm>
            <a:off x="2782308" y="3694404"/>
            <a:ext cx="341854" cy="338328"/>
            <a:chOff x="0" y="0"/>
            <a:chExt cx="911610" cy="911627"/>
          </a:xfrm>
        </p:grpSpPr>
        <p:sp>
          <p:nvSpPr>
            <p:cNvPr id="97" name="Shape 734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98" name="Shape 735"/>
            <p:cNvSpPr/>
            <p:nvPr/>
          </p:nvSpPr>
          <p:spPr>
            <a:xfrm>
              <a:off x="344357" y="315715"/>
              <a:ext cx="222897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100" name="Content Placeholder 20"/>
          <p:cNvSpPr>
            <a:spLocks noGrp="1"/>
          </p:cNvSpPr>
          <p:nvPr>
            <p:ph sz="quarter" idx="24"/>
          </p:nvPr>
        </p:nvSpPr>
        <p:spPr>
          <a:xfrm>
            <a:off x="1037871" y="2006502"/>
            <a:ext cx="1580630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1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1017882" y="2250651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6" name="Content Placeholder 20"/>
          <p:cNvSpPr>
            <a:spLocks noGrp="1"/>
          </p:cNvSpPr>
          <p:nvPr>
            <p:ph sz="quarter" idx="26"/>
          </p:nvPr>
        </p:nvSpPr>
        <p:spPr>
          <a:xfrm>
            <a:off x="6519535" y="2859552"/>
            <a:ext cx="1656829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7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6519535" y="3103701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8" name="Content Placeholder 20"/>
          <p:cNvSpPr>
            <a:spLocks noGrp="1"/>
          </p:cNvSpPr>
          <p:nvPr>
            <p:ph sz="quarter" idx="28"/>
          </p:nvPr>
        </p:nvSpPr>
        <p:spPr>
          <a:xfrm>
            <a:off x="1037871" y="2859552"/>
            <a:ext cx="1580630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9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1017882" y="3103701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0" name="Content Placeholder 20"/>
          <p:cNvSpPr>
            <a:spLocks noGrp="1"/>
          </p:cNvSpPr>
          <p:nvPr>
            <p:ph sz="quarter" idx="30"/>
          </p:nvPr>
        </p:nvSpPr>
        <p:spPr>
          <a:xfrm>
            <a:off x="6519535" y="3694404"/>
            <a:ext cx="1656829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1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6519535" y="3938553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2" name="Content Placeholder 20"/>
          <p:cNvSpPr>
            <a:spLocks noGrp="1"/>
          </p:cNvSpPr>
          <p:nvPr>
            <p:ph sz="quarter" idx="32"/>
          </p:nvPr>
        </p:nvSpPr>
        <p:spPr>
          <a:xfrm>
            <a:off x="1037871" y="3694404"/>
            <a:ext cx="1580630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3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1017882" y="3938553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4" name="Content Placeholder 20"/>
          <p:cNvSpPr>
            <a:spLocks noGrp="1"/>
          </p:cNvSpPr>
          <p:nvPr>
            <p:ph sz="quarter" idx="34"/>
          </p:nvPr>
        </p:nvSpPr>
        <p:spPr>
          <a:xfrm>
            <a:off x="6519535" y="4547454"/>
            <a:ext cx="1656829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5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6519535" y="4791603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6" name="Content Placeholder 20"/>
          <p:cNvSpPr>
            <a:spLocks noGrp="1"/>
          </p:cNvSpPr>
          <p:nvPr>
            <p:ph sz="quarter" idx="36"/>
          </p:nvPr>
        </p:nvSpPr>
        <p:spPr>
          <a:xfrm>
            <a:off x="1037871" y="4547454"/>
            <a:ext cx="1580630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7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1017882" y="4791603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 advAuto="0"/>
      <p:bldP spid="151" grpId="0" animBg="1" advAuto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10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2"/>
          <p:cNvSpPr>
            <a:spLocks noGrp="1"/>
          </p:cNvSpPr>
          <p:nvPr userDrawn="1">
            <p:ph type="pic" sz="quarter" idx="24"/>
          </p:nvPr>
        </p:nvSpPr>
        <p:spPr>
          <a:xfrm>
            <a:off x="5423666" y="2134530"/>
            <a:ext cx="2230133" cy="126636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486369" y="2133600"/>
            <a:ext cx="2237887" cy="126732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486370" y="3753783"/>
            <a:ext cx="6171263" cy="1438899"/>
            <a:chOff x="1486370" y="3753783"/>
            <a:chExt cx="6171263" cy="1438899"/>
          </a:xfrm>
        </p:grpSpPr>
        <p:sp>
          <p:nvSpPr>
            <p:cNvPr id="53" name="Shape 963"/>
            <p:cNvSpPr/>
            <p:nvPr/>
          </p:nvSpPr>
          <p:spPr>
            <a:xfrm>
              <a:off x="1486370" y="3753783"/>
              <a:ext cx="2237887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4" name="Shape 964"/>
            <p:cNvSpPr/>
            <p:nvPr/>
          </p:nvSpPr>
          <p:spPr>
            <a:xfrm>
              <a:off x="5419746" y="3753783"/>
              <a:ext cx="2237887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5" name="Shape 965"/>
            <p:cNvSpPr/>
            <p:nvPr/>
          </p:nvSpPr>
          <p:spPr>
            <a:xfrm>
              <a:off x="1486370" y="4232563"/>
              <a:ext cx="2237886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6" name="Shape 966"/>
            <p:cNvSpPr/>
            <p:nvPr/>
          </p:nvSpPr>
          <p:spPr>
            <a:xfrm>
              <a:off x="5419746" y="4232563"/>
              <a:ext cx="2237887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8" name="Shape 967"/>
            <p:cNvSpPr/>
            <p:nvPr/>
          </p:nvSpPr>
          <p:spPr>
            <a:xfrm>
              <a:off x="1486370" y="4689763"/>
              <a:ext cx="2237886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9" name="Shape 968"/>
            <p:cNvSpPr/>
            <p:nvPr/>
          </p:nvSpPr>
          <p:spPr>
            <a:xfrm>
              <a:off x="5419746" y="4689763"/>
              <a:ext cx="2237887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60" name="Shape 969"/>
            <p:cNvSpPr/>
            <p:nvPr/>
          </p:nvSpPr>
          <p:spPr>
            <a:xfrm>
              <a:off x="1486370" y="5146963"/>
              <a:ext cx="2237886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61" name="Shape 970"/>
            <p:cNvSpPr/>
            <p:nvPr/>
          </p:nvSpPr>
          <p:spPr>
            <a:xfrm>
              <a:off x="5419746" y="5146963"/>
              <a:ext cx="2237887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62" name="Shape 972"/>
          <p:cNvSpPr/>
          <p:nvPr userDrawn="1"/>
        </p:nvSpPr>
        <p:spPr>
          <a:xfrm>
            <a:off x="1721284" y="3753782"/>
            <a:ext cx="2002972" cy="4571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4" name="Shape 973"/>
          <p:cNvSpPr/>
          <p:nvPr userDrawn="1"/>
        </p:nvSpPr>
        <p:spPr>
          <a:xfrm>
            <a:off x="3849963" y="2134530"/>
            <a:ext cx="1444074" cy="126636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6" name="Shape 976"/>
          <p:cNvSpPr/>
          <p:nvPr userDrawn="1"/>
        </p:nvSpPr>
        <p:spPr>
          <a:xfrm>
            <a:off x="5419889" y="3753782"/>
            <a:ext cx="1839318" cy="4571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9" name="Shape 979"/>
          <p:cNvSpPr/>
          <p:nvPr userDrawn="1"/>
        </p:nvSpPr>
        <p:spPr>
          <a:xfrm>
            <a:off x="2508875" y="4232563"/>
            <a:ext cx="1215380" cy="4571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0" name="Shape 980"/>
          <p:cNvSpPr/>
          <p:nvPr userDrawn="1"/>
        </p:nvSpPr>
        <p:spPr>
          <a:xfrm>
            <a:off x="5419888" y="4232563"/>
            <a:ext cx="559400" cy="4571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3" name="Shape 983"/>
          <p:cNvSpPr/>
          <p:nvPr userDrawn="1"/>
        </p:nvSpPr>
        <p:spPr>
          <a:xfrm>
            <a:off x="2213539" y="4689763"/>
            <a:ext cx="1510717" cy="4571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83" name="Shape 984"/>
          <p:cNvSpPr/>
          <p:nvPr userDrawn="1"/>
        </p:nvSpPr>
        <p:spPr>
          <a:xfrm>
            <a:off x="5419888" y="4689763"/>
            <a:ext cx="1171752" cy="4571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93" name="Shape 987"/>
          <p:cNvSpPr/>
          <p:nvPr userDrawn="1"/>
        </p:nvSpPr>
        <p:spPr>
          <a:xfrm>
            <a:off x="1543475" y="5146963"/>
            <a:ext cx="2180780" cy="4571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99" name="Shape 988"/>
          <p:cNvSpPr/>
          <p:nvPr userDrawn="1"/>
        </p:nvSpPr>
        <p:spPr>
          <a:xfrm>
            <a:off x="5419887" y="5146963"/>
            <a:ext cx="1444074" cy="4571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120" name="Text Placeholder 17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3943187" y="3631296"/>
            <a:ext cx="1257626" cy="281245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Professional Design</a:t>
            </a:r>
          </a:p>
        </p:txBody>
      </p:sp>
      <p:sp>
        <p:nvSpPr>
          <p:cNvPr id="121" name="Text Placeholder 17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943187" y="4114800"/>
            <a:ext cx="1257626" cy="281245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Compatibility</a:t>
            </a:r>
          </a:p>
        </p:txBody>
      </p:sp>
      <p:sp>
        <p:nvSpPr>
          <p:cNvPr id="122" name="Text Placeholder 17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943187" y="4572000"/>
            <a:ext cx="1257626" cy="281245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Responsive</a:t>
            </a:r>
          </a:p>
        </p:txBody>
      </p:sp>
      <p:sp>
        <p:nvSpPr>
          <p:cNvPr id="123" name="Text Placeholder 17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943187" y="5029200"/>
            <a:ext cx="1257626" cy="281245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Multicolor</a:t>
            </a:r>
          </a:p>
        </p:txBody>
      </p:sp>
      <p:sp>
        <p:nvSpPr>
          <p:cNvPr id="125" name="Text Placeholder 17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117947" y="3821458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80%</a:t>
            </a:r>
          </a:p>
        </p:txBody>
      </p:sp>
      <p:sp>
        <p:nvSpPr>
          <p:cNvPr id="126" name="Text Placeholder 17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849415" y="4296855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127" name="Text Placeholder 17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66928" y="4768141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55%</a:t>
            </a:r>
          </a:p>
        </p:txBody>
      </p:sp>
      <p:sp>
        <p:nvSpPr>
          <p:cNvPr id="128" name="Text Placeholder 17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717793" y="5205646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65%</a:t>
            </a:r>
          </a:p>
        </p:txBody>
      </p:sp>
      <p:sp>
        <p:nvSpPr>
          <p:cNvPr id="129" name="Text Placeholder 17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701955" y="3821458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130" name="Text Placeholder 17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2483866" y="4296855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55%</a:t>
            </a:r>
          </a:p>
        </p:txBody>
      </p:sp>
      <p:sp>
        <p:nvSpPr>
          <p:cNvPr id="131" name="Text Placeholder 17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2192896" y="4768141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70%</a:t>
            </a:r>
          </a:p>
        </p:txBody>
      </p:sp>
      <p:sp>
        <p:nvSpPr>
          <p:cNvPr id="132" name="Text Placeholder 17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1522828" y="5205646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97%</a:t>
            </a:r>
          </a:p>
        </p:txBody>
      </p:sp>
      <p:sp>
        <p:nvSpPr>
          <p:cNvPr id="133" name="Text Placeholder 17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3943187" y="2437608"/>
            <a:ext cx="1257626" cy="660210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buNone/>
              <a:defRPr sz="27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62" grpId="0" animBg="1"/>
      <p:bldP spid="64" grpId="0" animBg="1"/>
      <p:bldP spid="66" grpId="0" animBg="1"/>
      <p:bldP spid="69" grpId="0" animBg="1"/>
      <p:bldP spid="70" grpId="0" animBg="1"/>
      <p:bldP spid="73" grpId="0" animBg="1"/>
      <p:bldP spid="83" grpId="0" animBg="1"/>
      <p:bldP spid="93" grpId="0" animBg="1"/>
      <p:bldP spid="99" grpId="0" animBg="1"/>
      <p:bldP spid="12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5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7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3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106"/>
          <p:cNvSpPr/>
          <p:nvPr userDrawn="1"/>
        </p:nvSpPr>
        <p:spPr>
          <a:xfrm>
            <a:off x="909853" y="3101977"/>
            <a:ext cx="3247720" cy="105497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931681" y="2971800"/>
            <a:ext cx="2091342" cy="1306816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4566916" y="2861878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566916" y="3292883"/>
            <a:ext cx="3892297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5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cbook-pr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629165" y="2350733"/>
            <a:ext cx="3657990" cy="206886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913448" y="2682118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913447" y="3025916"/>
            <a:ext cx="3715718" cy="126399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200533" y="2529721"/>
            <a:ext cx="2515255" cy="160019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cbook-pr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115453" y="3589844"/>
            <a:ext cx="2101541" cy="1102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c.png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2951493" y="2438400"/>
            <a:ext cx="3241017" cy="2382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tablet-black.png"/>
          <p:cNvPicPr/>
          <p:nvPr userDrawn="1"/>
        </p:nvPicPr>
        <p:blipFill>
          <a:blip r:embed="rId4"/>
          <a:stretch>
            <a:fillRect/>
          </a:stretch>
        </p:blipFill>
        <p:spPr>
          <a:xfrm rot="5400000">
            <a:off x="1303314" y="3650087"/>
            <a:ext cx="717666" cy="1100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tablet-white.png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110625" y="2459592"/>
            <a:ext cx="780260" cy="1013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hone-black.png"/>
          <p:cNvPicPr/>
          <p:nvPr userDrawn="1"/>
        </p:nvPicPr>
        <p:blipFill>
          <a:blip r:embed="rId6"/>
          <a:srcRect/>
          <a:stretch>
            <a:fillRect/>
          </a:stretch>
        </p:blipFill>
        <p:spPr>
          <a:xfrm rot="16200000">
            <a:off x="2180669" y="2786205"/>
            <a:ext cx="429551" cy="923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hone-white.png"/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2274807" y="3907398"/>
            <a:ext cx="466715" cy="84970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96059" y="2547305"/>
            <a:ext cx="2951882" cy="1549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451661" y="3674252"/>
            <a:ext cx="1429122" cy="854253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178850" y="2565749"/>
            <a:ext cx="643809" cy="8014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221848" y="3898303"/>
            <a:ext cx="880598" cy="60430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2076082" y="3080705"/>
            <a:ext cx="638724" cy="3326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330105" y="4038969"/>
            <a:ext cx="356118" cy="58656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3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25" grpId="0"/>
      <p:bldP spid="26" grpId="0"/>
      <p:bldP spid="27" grpId="0"/>
      <p:bldP spid="28" grpId="0"/>
      <p:bldP spid="2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929330" y="4471015"/>
            <a:ext cx="947976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929330" y="4800600"/>
            <a:ext cx="947976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937274" y="3781321"/>
            <a:ext cx="947976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937274" y="4128337"/>
            <a:ext cx="947976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imac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5033090" y="2170183"/>
            <a:ext cx="3254629" cy="260446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913448" y="2179207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913447" y="2523004"/>
            <a:ext cx="3497141" cy="65144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174115" y="2336250"/>
            <a:ext cx="2972574" cy="170427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9" name="Content Placeholder 20"/>
          <p:cNvSpPr>
            <a:spLocks noGrp="1"/>
          </p:cNvSpPr>
          <p:nvPr>
            <p:ph sz="quarter" idx="24"/>
          </p:nvPr>
        </p:nvSpPr>
        <p:spPr>
          <a:xfrm>
            <a:off x="920642" y="3403047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4" name="Shape 882"/>
          <p:cNvSpPr/>
          <p:nvPr userDrawn="1"/>
        </p:nvSpPr>
        <p:spPr>
          <a:xfrm>
            <a:off x="2066346" y="4892041"/>
            <a:ext cx="182607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5" name="Shape 885"/>
          <p:cNvSpPr/>
          <p:nvPr userDrawn="1"/>
        </p:nvSpPr>
        <p:spPr>
          <a:xfrm>
            <a:off x="2066346" y="4562456"/>
            <a:ext cx="182591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6" name="Shape 888"/>
          <p:cNvSpPr/>
          <p:nvPr userDrawn="1"/>
        </p:nvSpPr>
        <p:spPr>
          <a:xfrm>
            <a:off x="2066346" y="4219778"/>
            <a:ext cx="182582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7" name="Shape 891"/>
          <p:cNvSpPr/>
          <p:nvPr userDrawn="1"/>
        </p:nvSpPr>
        <p:spPr>
          <a:xfrm>
            <a:off x="2066346" y="3872762"/>
            <a:ext cx="182735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8" name="Shape 897"/>
          <p:cNvSpPr/>
          <p:nvPr userDrawn="1"/>
        </p:nvSpPr>
        <p:spPr>
          <a:xfrm>
            <a:off x="2061976" y="3872762"/>
            <a:ext cx="1410648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9" name="Shape 898"/>
          <p:cNvSpPr/>
          <p:nvPr userDrawn="1"/>
        </p:nvSpPr>
        <p:spPr>
          <a:xfrm>
            <a:off x="2061976" y="4219778"/>
            <a:ext cx="927180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0" name="Shape 899"/>
          <p:cNvSpPr/>
          <p:nvPr userDrawn="1"/>
        </p:nvSpPr>
        <p:spPr>
          <a:xfrm>
            <a:off x="2061976" y="4562456"/>
            <a:ext cx="1704723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1" name="Shape 900"/>
          <p:cNvSpPr/>
          <p:nvPr userDrawn="1"/>
        </p:nvSpPr>
        <p:spPr>
          <a:xfrm>
            <a:off x="2061976" y="4892041"/>
            <a:ext cx="1287650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4156406" y="4471015"/>
            <a:ext cx="293319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4156406" y="4800600"/>
            <a:ext cx="293319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4164352" y="3781321"/>
            <a:ext cx="293319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4164352" y="4128337"/>
            <a:ext cx="293319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3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490914" y="6230782"/>
            <a:ext cx="2162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6"/>
                </a:solidFill>
                <a:latin typeface="Source Sans Pro Light"/>
              </a:rPr>
              <a:t>www.yourcompany.com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" y="6230782"/>
            <a:ext cx="155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chemeClr val="accent6"/>
                </a:solidFill>
                <a:latin typeface="Source Sans Pro Light"/>
              </a:rPr>
              <a:t>presentation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717" y="6356353"/>
            <a:ext cx="2132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5546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9" r:id="rId2"/>
    <p:sldLayoutId id="2147483691" r:id="rId3"/>
    <p:sldLayoutId id="2147483687" r:id="rId4"/>
    <p:sldLayoutId id="2147483712" r:id="rId5"/>
    <p:sldLayoutId id="2147483685" r:id="rId6"/>
    <p:sldLayoutId id="2147483683" r:id="rId7"/>
    <p:sldLayoutId id="2147483695" r:id="rId8"/>
    <p:sldLayoutId id="2147483693" r:id="rId9"/>
    <p:sldLayoutId id="2147483681" r:id="rId10"/>
    <p:sldLayoutId id="2147483698" r:id="rId11"/>
    <p:sldLayoutId id="2147483679" r:id="rId12"/>
    <p:sldLayoutId id="2147483713" r:id="rId13"/>
    <p:sldLayoutId id="2147483675" r:id="rId14"/>
    <p:sldLayoutId id="2147483704" r:id="rId15"/>
    <p:sldLayoutId id="2147483702" r:id="rId16"/>
    <p:sldLayoutId id="2147483700" r:id="rId17"/>
    <p:sldLayoutId id="2147483706" r:id="rId18"/>
    <p:sldLayoutId id="2147483677" r:id="rId19"/>
    <p:sldLayoutId id="2147483673" r:id="rId20"/>
    <p:sldLayoutId id="2147483667" r:id="rId21"/>
    <p:sldLayoutId id="2147483669" r:id="rId22"/>
    <p:sldLayoutId id="2147483671" r:id="rId23"/>
    <p:sldLayoutId id="2147483710" r:id="rId24"/>
    <p:sldLayoutId id="2147483708" r:id="rId25"/>
    <p:sldLayoutId id="2147483663" r:id="rId26"/>
    <p:sldLayoutId id="2147483665" r:id="rId27"/>
    <p:sldLayoutId id="2147483661" r:id="rId28"/>
    <p:sldLayoutId id="2147483715" r:id="rId29"/>
  </p:sldLayoutIdLst>
  <p:hf sldNum="0" hdr="0" ftr="0" dt="0"/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3400" b="0" kern="1200">
          <a:solidFill>
            <a:schemeClr val="accent1"/>
          </a:solidFill>
          <a:latin typeface="Sinkin Sans 200 X Light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inkin Sans 300 Light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nkin Sans 300 Light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inkin Sans 300 Light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inkin Sans 300 Light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inkin Sans 300 Ligh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6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7"/>
          <p:cNvSpPr/>
          <p:nvPr/>
        </p:nvSpPr>
        <p:spPr>
          <a:xfrm>
            <a:off x="919422" y="2895600"/>
            <a:ext cx="7278259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0"/>
            <a:ext cx="6858000" cy="535812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Presented by H.H. Barlow, Executive Director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828799" y="3310760"/>
            <a:ext cx="5486401" cy="292100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Kentucky’s Dairy Industry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</a:rPr>
              <a:t>State of the Industry 2024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057275" y="2380818"/>
            <a:ext cx="6858000" cy="248082"/>
          </a:xfrm>
        </p:spPr>
        <p:txBody>
          <a:bodyPr anchor="t">
            <a:norm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November 7, 2024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6"/>
          </p:nvPr>
        </p:nvSpPr>
        <p:spPr>
          <a:xfrm>
            <a:off x="1295399" y="1812297"/>
            <a:ext cx="6553200" cy="360941"/>
          </a:xfrm>
        </p:spPr>
        <p:txBody>
          <a:bodyPr anchor="t"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Joint Legislative Committee on Agriculture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354059"/>
            <a:ext cx="1200150" cy="786765"/>
          </a:xfrm>
          <a:prstGeom prst="rect">
            <a:avLst/>
          </a:prstGeom>
        </p:spPr>
      </p:pic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2" y="304800"/>
            <a:ext cx="121919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638" y="306324"/>
            <a:ext cx="1222724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53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056587" y="136431"/>
            <a:ext cx="7543800" cy="80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58185"/>
            <a:ext cx="6858000" cy="535812"/>
          </a:xfrm>
        </p:spPr>
        <p:txBody>
          <a:bodyPr/>
          <a:lstStyle/>
          <a:p>
            <a:r>
              <a:rPr lang="en-US" b="1" i="1" dirty="0"/>
              <a:t>By the numbers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EC248E-DC66-4097-A990-770906225A06}"/>
              </a:ext>
            </a:extLst>
          </p:cNvPr>
          <p:cNvSpPr txBox="1"/>
          <p:nvPr/>
        </p:nvSpPr>
        <p:spPr>
          <a:xfrm>
            <a:off x="152400" y="1760722"/>
            <a:ext cx="2870905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340 dairy farms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45,000 cows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130 cows per farm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Production: 1,000,000,000 lbs. milk = 120 millio</a:t>
            </a:r>
            <a:r>
              <a:rPr lang="en-US" dirty="0"/>
              <a:t>n gallons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Farm Receipts: approximately $220 million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EF7C217-207B-400C-82CA-796F5441B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2" t="5102" r="17413" b="6762"/>
          <a:stretch/>
        </p:blipFill>
        <p:spPr>
          <a:xfrm>
            <a:off x="2891089" y="1603773"/>
            <a:ext cx="3361822" cy="4729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D1A00ED-85AA-4337-BFC8-670499DE6C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3000" y="525779"/>
            <a:ext cx="6858000" cy="248082"/>
          </a:xfrm>
        </p:spPr>
        <p:txBody>
          <a:bodyPr/>
          <a:lstStyle/>
          <a:p>
            <a:r>
              <a:rPr lang="en-US" sz="2700" b="1" dirty="0">
                <a:solidFill>
                  <a:schemeClr val="bg1"/>
                </a:solidFill>
                <a:ea typeface="+mj-ea"/>
                <a:cs typeface="+mj-cs"/>
              </a:rPr>
              <a:t>Kentucky’s Dairy Industry in 2023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187E15-3E76-BCCE-1274-65D49BB00587}"/>
              </a:ext>
            </a:extLst>
          </p:cNvPr>
          <p:cNvSpPr txBox="1">
            <a:spLocks/>
          </p:cNvSpPr>
          <p:nvPr/>
        </p:nvSpPr>
        <p:spPr>
          <a:xfrm>
            <a:off x="277850" y="1296881"/>
            <a:ext cx="1905000" cy="927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en-US" b="1" dirty="0"/>
              <a:t>Producers</a:t>
            </a:r>
          </a:p>
          <a:p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98A478-EB62-CC57-3653-03D8D7D88902}"/>
              </a:ext>
            </a:extLst>
          </p:cNvPr>
          <p:cNvSpPr txBox="1">
            <a:spLocks/>
          </p:cNvSpPr>
          <p:nvPr/>
        </p:nvSpPr>
        <p:spPr>
          <a:xfrm>
            <a:off x="6695387" y="1493997"/>
            <a:ext cx="1905000" cy="535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en-US" sz="2400" b="1" dirty="0"/>
              <a:t>Processors</a:t>
            </a:r>
            <a:endParaRPr lang="en-US" b="1" dirty="0"/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C60D8-1033-64C3-B9F0-0A19760EF8B4}"/>
              </a:ext>
            </a:extLst>
          </p:cNvPr>
          <p:cNvSpPr txBox="1"/>
          <p:nvPr/>
        </p:nvSpPr>
        <p:spPr>
          <a:xfrm>
            <a:off x="6477000" y="1717634"/>
            <a:ext cx="2286000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4 Fluid Milk Dairy Processors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3 Dairy Product Processors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11 Value-added On-Farm Processors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3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832135"/>
            <a:ext cx="7543800" cy="535812"/>
          </a:xfrm>
        </p:spPr>
        <p:txBody>
          <a:bodyPr/>
          <a:lstStyle/>
          <a:p>
            <a:r>
              <a:rPr lang="en-US" b="1" i="1" u="sng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Two primary ways to grow: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935835" y="4463016"/>
            <a:ext cx="215441" cy="30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t="-792" r="9312" b="792"/>
          <a:stretch/>
        </p:blipFill>
        <p:spPr>
          <a:xfrm>
            <a:off x="4543720" y="1466163"/>
            <a:ext cx="4212961" cy="4098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89806" y="1520876"/>
            <a:ext cx="3572334" cy="410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Increasing herd size of Kentucky’s existing dairy farms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+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US" sz="20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Recruiting new dairy operations into Kentucky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= 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ONE clear message…</a:t>
            </a:r>
          </a:p>
        </p:txBody>
      </p:sp>
      <p:sp>
        <p:nvSpPr>
          <p:cNvPr id="7" name="Title 19">
            <a:extLst>
              <a:ext uri="{FF2B5EF4-FFF2-40B4-BE49-F238E27FC236}">
                <a16:creationId xmlns:a16="http://schemas.microsoft.com/office/drawing/2014/main" id="{98982CFB-CD27-4875-A624-6BF2DCA5243F}"/>
              </a:ext>
            </a:extLst>
          </p:cNvPr>
          <p:cNvSpPr txBox="1">
            <a:spLocks/>
          </p:cNvSpPr>
          <p:nvPr/>
        </p:nvSpPr>
        <p:spPr>
          <a:xfrm>
            <a:off x="293049" y="224316"/>
            <a:ext cx="8572500" cy="5358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Opportunities ahead…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CBC3B0-C334-463A-ABDA-4C5A2D12B73A}"/>
              </a:ext>
            </a:extLst>
          </p:cNvPr>
          <p:cNvSpPr txBox="1"/>
          <p:nvPr/>
        </p:nvSpPr>
        <p:spPr>
          <a:xfrm>
            <a:off x="-9230" y="5557112"/>
            <a:ext cx="9105900" cy="57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50" b="1" u="sng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Creating economic activity for rural Kentucky both ways!</a:t>
            </a:r>
          </a:p>
        </p:txBody>
      </p:sp>
    </p:spTree>
    <p:extLst>
      <p:ext uri="{BB962C8B-B14F-4D97-AF65-F5344CB8AC3E}">
        <p14:creationId xmlns:p14="http://schemas.microsoft.com/office/powerpoint/2010/main" val="361756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7D394C-C811-F7B1-14D1-E9BF8611FC7B}"/>
              </a:ext>
            </a:extLst>
          </p:cNvPr>
          <p:cNvSpPr txBox="1"/>
          <p:nvPr/>
        </p:nvSpPr>
        <p:spPr>
          <a:xfrm>
            <a:off x="-39360" y="4531725"/>
            <a:ext cx="898215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457200">
              <a:buFont typeface="+mj-lt"/>
              <a:buAutoNum type="arabicPeriod"/>
            </a:pPr>
            <a:r>
              <a:rPr lang="en-US" sz="2300" b="1" i="1" dirty="0">
                <a:solidFill>
                  <a:schemeClr val="accent1"/>
                </a:solidFill>
              </a:rPr>
              <a:t>Programs presently in place that improve milk quality, reproductive efficiency, and genetics.  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300" b="1" i="1" dirty="0">
                <a:solidFill>
                  <a:schemeClr val="accent1"/>
                </a:solidFill>
              </a:rPr>
              <a:t>Cost-share grant programs to improve dairy farm facilities 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300" b="1" i="1" dirty="0">
                <a:solidFill>
                  <a:schemeClr val="accent1"/>
                </a:solidFill>
              </a:rPr>
              <a:t>Consultants work continually assisting dairy producers to grow and improve.  For example, energy grants, water quality and nutrient management plans.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D73192D-A653-422E-88B6-3626ABC7B0B2}"/>
              </a:ext>
            </a:extLst>
          </p:cNvPr>
          <p:cNvSpPr txBox="1">
            <a:spLocks/>
          </p:cNvSpPr>
          <p:nvPr/>
        </p:nvSpPr>
        <p:spPr>
          <a:xfrm>
            <a:off x="152400" y="863046"/>
            <a:ext cx="8839200" cy="5358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b="1" i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sz="30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KDDC is the central part of this endeavor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563EF3E-858E-40C8-82E2-F14FA3777C3C}"/>
              </a:ext>
            </a:extLst>
          </p:cNvPr>
          <p:cNvSpPr txBox="1">
            <a:spLocks/>
          </p:cNvSpPr>
          <p:nvPr/>
        </p:nvSpPr>
        <p:spPr>
          <a:xfrm>
            <a:off x="152400" y="5421231"/>
            <a:ext cx="9144000" cy="17415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2" name="Title 19">
            <a:extLst>
              <a:ext uri="{FF2B5EF4-FFF2-40B4-BE49-F238E27FC236}">
                <a16:creationId xmlns:a16="http://schemas.microsoft.com/office/drawing/2014/main" id="{F0BA02D3-19E5-505E-09AF-CF500A8AA20A}"/>
              </a:ext>
            </a:extLst>
          </p:cNvPr>
          <p:cNvSpPr txBox="1">
            <a:spLocks/>
          </p:cNvSpPr>
          <p:nvPr/>
        </p:nvSpPr>
        <p:spPr>
          <a:xfrm>
            <a:off x="-9448" y="0"/>
            <a:ext cx="9144000" cy="72539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Tackling #1 – Growing our existing dairy operations</a:t>
            </a:r>
          </a:p>
        </p:txBody>
      </p:sp>
      <p:pic>
        <p:nvPicPr>
          <p:cNvPr id="15" name="Picture 14" descr="A person standing in a barn with cows&#10;&#10;Description automatically generated">
            <a:extLst>
              <a:ext uri="{FF2B5EF4-FFF2-40B4-BE49-F238E27FC236}">
                <a16:creationId xmlns:a16="http://schemas.microsoft.com/office/drawing/2014/main" id="{5699808D-B0C6-6502-AC8E-954CE73F0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0" r="1433" b="1802"/>
          <a:stretch/>
        </p:blipFill>
        <p:spPr>
          <a:xfrm>
            <a:off x="6595826" y="1531594"/>
            <a:ext cx="2538726" cy="2964205"/>
          </a:xfrm>
          <a:prstGeom prst="rect">
            <a:avLst/>
          </a:prstGeom>
        </p:spPr>
      </p:pic>
      <p:pic>
        <p:nvPicPr>
          <p:cNvPr id="17" name="Picture 16" descr="A glass of milk with ice&#10;&#10;Description automatically generated">
            <a:extLst>
              <a:ext uri="{FF2B5EF4-FFF2-40B4-BE49-F238E27FC236}">
                <a16:creationId xmlns:a16="http://schemas.microsoft.com/office/drawing/2014/main" id="{35903258-8BB4-BFE3-5AC4-0A524904C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4599" r="9377" b="5493"/>
          <a:stretch/>
        </p:blipFill>
        <p:spPr>
          <a:xfrm>
            <a:off x="9448" y="1517803"/>
            <a:ext cx="1733258" cy="2964205"/>
          </a:xfrm>
          <a:prstGeom prst="rect">
            <a:avLst/>
          </a:prstGeom>
        </p:spPr>
      </p:pic>
      <p:pic>
        <p:nvPicPr>
          <p:cNvPr id="20" name="Picture 6" descr="Picture 060">
            <a:extLst>
              <a:ext uri="{FF2B5EF4-FFF2-40B4-BE49-F238E27FC236}">
                <a16:creationId xmlns:a16="http://schemas.microsoft.com/office/drawing/2014/main" id="{4A0CD506-8B8F-927A-AC52-1FE2536C0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r="17177"/>
          <a:stretch/>
        </p:blipFill>
        <p:spPr bwMode="auto">
          <a:xfrm>
            <a:off x="1709576" y="1526923"/>
            <a:ext cx="2557624" cy="296420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oup of cheeses on a table&#10;&#10;Description automatically generated">
            <a:extLst>
              <a:ext uri="{FF2B5EF4-FFF2-40B4-BE49-F238E27FC236}">
                <a16:creationId xmlns:a16="http://schemas.microsoft.com/office/drawing/2014/main" id="{6AFAAA01-1B76-B5DA-EB71-E269C17351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3" r="34016"/>
          <a:stretch/>
        </p:blipFill>
        <p:spPr>
          <a:xfrm>
            <a:off x="4267200" y="1531593"/>
            <a:ext cx="2328626" cy="29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475519" y="1195603"/>
            <a:ext cx="2904376" cy="6005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  <a:latin typeface="Source Sans Pro Light"/>
              </a:rPr>
              <a:t>Water water water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quarter" idx="16"/>
          </p:nvPr>
        </p:nvSpPr>
        <p:spPr>
          <a:xfrm>
            <a:off x="2040349" y="1794793"/>
            <a:ext cx="3183404" cy="63471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ource Sans Pro Light"/>
              </a:rPr>
              <a:t>Dairy-friendly environment</a:t>
            </a:r>
            <a:endParaRPr lang="en-US" sz="2000" dirty="0"/>
          </a:p>
        </p:txBody>
      </p:sp>
      <p:sp>
        <p:nvSpPr>
          <p:cNvPr id="28" name="Content Placeholder 4"/>
          <p:cNvSpPr>
            <a:spLocks noGrp="1"/>
          </p:cNvSpPr>
          <p:nvPr>
            <p:ph sz="quarter" idx="16"/>
          </p:nvPr>
        </p:nvSpPr>
        <p:spPr>
          <a:xfrm>
            <a:off x="3405751" y="2964926"/>
            <a:ext cx="1612595" cy="40003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  <a:latin typeface="Source Sans Pro Light"/>
              </a:rPr>
              <a:t>Cheap energy</a:t>
            </a:r>
          </a:p>
        </p:txBody>
      </p:sp>
      <p:sp>
        <p:nvSpPr>
          <p:cNvPr id="22" name="Shape 4415"/>
          <p:cNvSpPr/>
          <p:nvPr/>
        </p:nvSpPr>
        <p:spPr>
          <a:xfrm>
            <a:off x="1549255" y="2375093"/>
            <a:ext cx="161918" cy="184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5" h="21302" extrusionOk="0">
                <a:moveTo>
                  <a:pt x="7820" y="21302"/>
                </a:moveTo>
                <a:cubicBezTo>
                  <a:pt x="7134" y="21302"/>
                  <a:pt x="6486" y="20992"/>
                  <a:pt x="6071" y="20461"/>
                </a:cubicBezTo>
                <a:lnTo>
                  <a:pt x="446" y="13281"/>
                </a:lnTo>
                <a:cubicBezTo>
                  <a:pt x="-286" y="12346"/>
                  <a:pt x="-96" y="11016"/>
                  <a:pt x="870" y="10309"/>
                </a:cubicBezTo>
                <a:cubicBezTo>
                  <a:pt x="1839" y="9601"/>
                  <a:pt x="3213" y="9787"/>
                  <a:pt x="3944" y="10719"/>
                </a:cubicBezTo>
                <a:lnTo>
                  <a:pt x="7644" y="15443"/>
                </a:lnTo>
                <a:lnTo>
                  <a:pt x="16947" y="999"/>
                </a:lnTo>
                <a:cubicBezTo>
                  <a:pt x="17588" y="6"/>
                  <a:pt x="18941" y="-298"/>
                  <a:pt x="19970" y="321"/>
                </a:cubicBezTo>
                <a:cubicBezTo>
                  <a:pt x="20999" y="939"/>
                  <a:pt x="21314" y="2249"/>
                  <a:pt x="20673" y="3242"/>
                </a:cubicBezTo>
                <a:lnTo>
                  <a:pt x="9683" y="20302"/>
                </a:lnTo>
                <a:cubicBezTo>
                  <a:pt x="9300" y="20895"/>
                  <a:pt x="8641" y="21269"/>
                  <a:pt x="7920" y="21300"/>
                </a:cubicBezTo>
                <a:cubicBezTo>
                  <a:pt x="7886" y="21302"/>
                  <a:pt x="7852" y="21302"/>
                  <a:pt x="7820" y="2130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BEF9AD-FFAC-4993-8011-8B3AA077407A}"/>
              </a:ext>
            </a:extLst>
          </p:cNvPr>
          <p:cNvGrpSpPr/>
          <p:nvPr/>
        </p:nvGrpSpPr>
        <p:grpSpPr>
          <a:xfrm>
            <a:off x="732778" y="1240491"/>
            <a:ext cx="639679" cy="594720"/>
            <a:chOff x="533400" y="914400"/>
            <a:chExt cx="804101" cy="804672"/>
          </a:xfrm>
        </p:grpSpPr>
        <p:sp>
          <p:nvSpPr>
            <p:cNvPr id="30" name="Shape 3974"/>
            <p:cNvSpPr/>
            <p:nvPr/>
          </p:nvSpPr>
          <p:spPr>
            <a:xfrm>
              <a:off x="533400" y="914400"/>
              <a:ext cx="804101" cy="80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1" name="Shape 4415"/>
            <p:cNvSpPr/>
            <p:nvPr/>
          </p:nvSpPr>
          <p:spPr>
            <a:xfrm>
              <a:off x="854491" y="1224503"/>
              <a:ext cx="161918" cy="18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33" name="Shape 4415"/>
          <p:cNvSpPr/>
          <p:nvPr/>
        </p:nvSpPr>
        <p:spPr>
          <a:xfrm>
            <a:off x="4131090" y="4540687"/>
            <a:ext cx="161918" cy="184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5" h="21302" extrusionOk="0">
                <a:moveTo>
                  <a:pt x="7820" y="21302"/>
                </a:moveTo>
                <a:cubicBezTo>
                  <a:pt x="7134" y="21302"/>
                  <a:pt x="6486" y="20992"/>
                  <a:pt x="6071" y="20461"/>
                </a:cubicBezTo>
                <a:lnTo>
                  <a:pt x="446" y="13281"/>
                </a:lnTo>
                <a:cubicBezTo>
                  <a:pt x="-286" y="12346"/>
                  <a:pt x="-96" y="11016"/>
                  <a:pt x="870" y="10309"/>
                </a:cubicBezTo>
                <a:cubicBezTo>
                  <a:pt x="1839" y="9601"/>
                  <a:pt x="3213" y="9787"/>
                  <a:pt x="3944" y="10719"/>
                </a:cubicBezTo>
                <a:lnTo>
                  <a:pt x="7644" y="15443"/>
                </a:lnTo>
                <a:lnTo>
                  <a:pt x="16947" y="999"/>
                </a:lnTo>
                <a:cubicBezTo>
                  <a:pt x="17588" y="6"/>
                  <a:pt x="18941" y="-298"/>
                  <a:pt x="19970" y="321"/>
                </a:cubicBezTo>
                <a:cubicBezTo>
                  <a:pt x="20999" y="939"/>
                  <a:pt x="21314" y="2249"/>
                  <a:pt x="20673" y="3242"/>
                </a:cubicBezTo>
                <a:lnTo>
                  <a:pt x="9683" y="20302"/>
                </a:lnTo>
                <a:cubicBezTo>
                  <a:pt x="9300" y="20895"/>
                  <a:pt x="8641" y="21269"/>
                  <a:pt x="7920" y="21300"/>
                </a:cubicBezTo>
                <a:cubicBezTo>
                  <a:pt x="7886" y="21302"/>
                  <a:pt x="7852" y="21302"/>
                  <a:pt x="7820" y="2130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5" name="Shape 4415"/>
          <p:cNvSpPr/>
          <p:nvPr/>
        </p:nvSpPr>
        <p:spPr>
          <a:xfrm>
            <a:off x="2759491" y="3434303"/>
            <a:ext cx="161918" cy="184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5" h="21302" extrusionOk="0">
                <a:moveTo>
                  <a:pt x="7820" y="21302"/>
                </a:moveTo>
                <a:cubicBezTo>
                  <a:pt x="7134" y="21302"/>
                  <a:pt x="6486" y="20992"/>
                  <a:pt x="6071" y="20461"/>
                </a:cubicBezTo>
                <a:lnTo>
                  <a:pt x="446" y="13281"/>
                </a:lnTo>
                <a:cubicBezTo>
                  <a:pt x="-286" y="12346"/>
                  <a:pt x="-96" y="11016"/>
                  <a:pt x="870" y="10309"/>
                </a:cubicBezTo>
                <a:cubicBezTo>
                  <a:pt x="1839" y="9601"/>
                  <a:pt x="3213" y="9787"/>
                  <a:pt x="3944" y="10719"/>
                </a:cubicBezTo>
                <a:lnTo>
                  <a:pt x="7644" y="15443"/>
                </a:lnTo>
                <a:lnTo>
                  <a:pt x="16947" y="999"/>
                </a:lnTo>
                <a:cubicBezTo>
                  <a:pt x="17588" y="6"/>
                  <a:pt x="18941" y="-298"/>
                  <a:pt x="19970" y="321"/>
                </a:cubicBezTo>
                <a:cubicBezTo>
                  <a:pt x="20999" y="939"/>
                  <a:pt x="21314" y="2249"/>
                  <a:pt x="20673" y="3242"/>
                </a:cubicBezTo>
                <a:lnTo>
                  <a:pt x="9683" y="20302"/>
                </a:lnTo>
                <a:cubicBezTo>
                  <a:pt x="9300" y="20895"/>
                  <a:pt x="8641" y="21269"/>
                  <a:pt x="7920" y="21300"/>
                </a:cubicBezTo>
                <a:cubicBezTo>
                  <a:pt x="7886" y="21302"/>
                  <a:pt x="7852" y="21302"/>
                  <a:pt x="7820" y="2130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6" name="Content Placeholder 4"/>
          <p:cNvSpPr>
            <a:spLocks noGrp="1"/>
          </p:cNvSpPr>
          <p:nvPr>
            <p:ph sz="quarter" idx="16"/>
          </p:nvPr>
        </p:nvSpPr>
        <p:spPr>
          <a:xfrm>
            <a:off x="2680028" y="2245489"/>
            <a:ext cx="2382608" cy="6521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  <a:latin typeface="Source Sans Pro Light"/>
              </a:rPr>
              <a:t> Temperate climate</a:t>
            </a:r>
          </a:p>
        </p:txBody>
      </p:sp>
      <p:sp>
        <p:nvSpPr>
          <p:cNvPr id="38" name="Shape 4415"/>
          <p:cNvSpPr/>
          <p:nvPr/>
        </p:nvSpPr>
        <p:spPr>
          <a:xfrm>
            <a:off x="5121691" y="5604364"/>
            <a:ext cx="161918" cy="184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5" h="21302" extrusionOk="0">
                <a:moveTo>
                  <a:pt x="7820" y="21302"/>
                </a:moveTo>
                <a:cubicBezTo>
                  <a:pt x="7134" y="21302"/>
                  <a:pt x="6486" y="20992"/>
                  <a:pt x="6071" y="20461"/>
                </a:cubicBezTo>
                <a:lnTo>
                  <a:pt x="446" y="13281"/>
                </a:lnTo>
                <a:cubicBezTo>
                  <a:pt x="-286" y="12346"/>
                  <a:pt x="-96" y="11016"/>
                  <a:pt x="870" y="10309"/>
                </a:cubicBezTo>
                <a:cubicBezTo>
                  <a:pt x="1839" y="9601"/>
                  <a:pt x="3213" y="9787"/>
                  <a:pt x="3944" y="10719"/>
                </a:cubicBezTo>
                <a:lnTo>
                  <a:pt x="7644" y="15443"/>
                </a:lnTo>
                <a:lnTo>
                  <a:pt x="16947" y="999"/>
                </a:lnTo>
                <a:cubicBezTo>
                  <a:pt x="17588" y="6"/>
                  <a:pt x="18941" y="-298"/>
                  <a:pt x="19970" y="321"/>
                </a:cubicBezTo>
                <a:cubicBezTo>
                  <a:pt x="20999" y="939"/>
                  <a:pt x="21314" y="2249"/>
                  <a:pt x="20673" y="3242"/>
                </a:cubicBezTo>
                <a:lnTo>
                  <a:pt x="9683" y="20302"/>
                </a:lnTo>
                <a:cubicBezTo>
                  <a:pt x="9300" y="20895"/>
                  <a:pt x="8641" y="21269"/>
                  <a:pt x="7920" y="21300"/>
                </a:cubicBezTo>
                <a:cubicBezTo>
                  <a:pt x="7886" y="21302"/>
                  <a:pt x="7852" y="21302"/>
                  <a:pt x="7820" y="2130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9" name="Content Placeholder 4"/>
          <p:cNvSpPr>
            <a:spLocks noGrp="1"/>
          </p:cNvSpPr>
          <p:nvPr>
            <p:ph sz="quarter" idx="16"/>
          </p:nvPr>
        </p:nvSpPr>
        <p:spPr>
          <a:xfrm>
            <a:off x="4089980" y="3622719"/>
            <a:ext cx="3241964" cy="2921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  <a:latin typeface="Source Sans Pro Light"/>
              </a:rPr>
              <a:t>Abundant feed </a:t>
            </a:r>
            <a:r>
              <a:rPr lang="en-US" sz="2000" dirty="0"/>
              <a:t>s</a:t>
            </a:r>
            <a:r>
              <a:rPr lang="en-US" sz="2000" b="1" dirty="0">
                <a:solidFill>
                  <a:schemeClr val="accent1"/>
                </a:solidFill>
                <a:latin typeface="Source Sans Pro Light"/>
              </a:rPr>
              <a:t>upply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41E2768C-0F55-4F92-9282-935456FDC2A5}"/>
              </a:ext>
            </a:extLst>
          </p:cNvPr>
          <p:cNvSpPr txBox="1">
            <a:spLocks/>
          </p:cNvSpPr>
          <p:nvPr/>
        </p:nvSpPr>
        <p:spPr>
          <a:xfrm>
            <a:off x="308120" y="158071"/>
            <a:ext cx="8572500" cy="5358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Tackling #2 – Recruiting new dairies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E9D46B4-8A62-4890-8496-5C00FB7AE8A5}"/>
              </a:ext>
            </a:extLst>
          </p:cNvPr>
          <p:cNvSpPr txBox="1">
            <a:spLocks/>
          </p:cNvSpPr>
          <p:nvPr/>
        </p:nvSpPr>
        <p:spPr>
          <a:xfrm>
            <a:off x="263380" y="798302"/>
            <a:ext cx="8423419" cy="601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2400" b="1" i="1" dirty="0">
                <a:solidFill>
                  <a:schemeClr val="accent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Why Kentucky? We are poised to attract development</a:t>
            </a:r>
          </a:p>
        </p:txBody>
      </p:sp>
      <p:pic>
        <p:nvPicPr>
          <p:cNvPr id="24" name="Picture 4" descr="The Rise of the Nurse Practitioner - Daily Nurse">
            <a:extLst>
              <a:ext uri="{FF2B5EF4-FFF2-40B4-BE49-F238E27FC236}">
                <a16:creationId xmlns:a16="http://schemas.microsoft.com/office/drawing/2014/main" id="{8E77DC22-94BB-4BE2-A2D1-612774D30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7" y="3603104"/>
            <a:ext cx="3167205" cy="2113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A727556-9DC6-45C9-8B02-E15692FBEFD5}"/>
              </a:ext>
            </a:extLst>
          </p:cNvPr>
          <p:cNvSpPr txBox="1"/>
          <p:nvPr/>
        </p:nvSpPr>
        <p:spPr>
          <a:xfrm>
            <a:off x="1117022" y="5874439"/>
            <a:ext cx="80269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Other Southeast states such as Tennessee are experiencing sharp declines in their dairy industry.  Conversely, Kentucky has the most attractive infrastructure and advantages to attract those from </a:t>
            </a:r>
            <a:r>
              <a:rPr lang="en-US" sz="1800" b="1">
                <a:solidFill>
                  <a:schemeClr val="tx1"/>
                </a:solidFill>
              </a:rPr>
              <a:t>the </a:t>
            </a:r>
            <a:r>
              <a:rPr lang="en-US" b="1"/>
              <a:t>west </a:t>
            </a:r>
            <a:r>
              <a:rPr lang="en-US" sz="1800" b="1">
                <a:solidFill>
                  <a:schemeClr val="tx1"/>
                </a:solidFill>
              </a:rPr>
              <a:t>looking </a:t>
            </a:r>
            <a:r>
              <a:rPr lang="en-US" sz="1800" b="1" dirty="0">
                <a:solidFill>
                  <a:schemeClr val="tx1"/>
                </a:solidFill>
              </a:rPr>
              <a:t>for a new home.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C71119-E962-4CF3-9C0C-37A4535C307C}"/>
              </a:ext>
            </a:extLst>
          </p:cNvPr>
          <p:cNvGrpSpPr/>
          <p:nvPr/>
        </p:nvGrpSpPr>
        <p:grpSpPr>
          <a:xfrm>
            <a:off x="1310374" y="1836967"/>
            <a:ext cx="639679" cy="594720"/>
            <a:chOff x="533400" y="914400"/>
            <a:chExt cx="804101" cy="804672"/>
          </a:xfrm>
        </p:grpSpPr>
        <p:sp>
          <p:nvSpPr>
            <p:cNvPr id="41" name="Shape 3974">
              <a:extLst>
                <a:ext uri="{FF2B5EF4-FFF2-40B4-BE49-F238E27FC236}">
                  <a16:creationId xmlns:a16="http://schemas.microsoft.com/office/drawing/2014/main" id="{3F08562D-9DBB-43D9-9518-04F29BDB1217}"/>
                </a:ext>
              </a:extLst>
            </p:cNvPr>
            <p:cNvSpPr/>
            <p:nvPr/>
          </p:nvSpPr>
          <p:spPr>
            <a:xfrm>
              <a:off x="533400" y="914400"/>
              <a:ext cx="804101" cy="80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42" name="Shape 4415">
              <a:extLst>
                <a:ext uri="{FF2B5EF4-FFF2-40B4-BE49-F238E27FC236}">
                  <a16:creationId xmlns:a16="http://schemas.microsoft.com/office/drawing/2014/main" id="{6244BE33-D29A-4601-8866-DE0035E8C96F}"/>
                </a:ext>
              </a:extLst>
            </p:cNvPr>
            <p:cNvSpPr/>
            <p:nvPr/>
          </p:nvSpPr>
          <p:spPr>
            <a:xfrm>
              <a:off x="854491" y="1224503"/>
              <a:ext cx="161918" cy="18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FE3DBC-F96F-4A2A-9484-0F8FEFD335AB}"/>
              </a:ext>
            </a:extLst>
          </p:cNvPr>
          <p:cNvGrpSpPr/>
          <p:nvPr/>
        </p:nvGrpSpPr>
        <p:grpSpPr>
          <a:xfrm>
            <a:off x="1950053" y="2399304"/>
            <a:ext cx="639679" cy="594720"/>
            <a:chOff x="533400" y="914400"/>
            <a:chExt cx="804101" cy="804672"/>
          </a:xfrm>
        </p:grpSpPr>
        <p:sp>
          <p:nvSpPr>
            <p:cNvPr id="44" name="Shape 3974">
              <a:extLst>
                <a:ext uri="{FF2B5EF4-FFF2-40B4-BE49-F238E27FC236}">
                  <a16:creationId xmlns:a16="http://schemas.microsoft.com/office/drawing/2014/main" id="{A9C51726-B52C-41EF-AE03-0B1BEC71CD30}"/>
                </a:ext>
              </a:extLst>
            </p:cNvPr>
            <p:cNvSpPr/>
            <p:nvPr/>
          </p:nvSpPr>
          <p:spPr>
            <a:xfrm>
              <a:off x="533400" y="914400"/>
              <a:ext cx="804101" cy="80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45" name="Shape 4415">
              <a:extLst>
                <a:ext uri="{FF2B5EF4-FFF2-40B4-BE49-F238E27FC236}">
                  <a16:creationId xmlns:a16="http://schemas.microsoft.com/office/drawing/2014/main" id="{9FF3A95A-B483-4A7F-AFF5-0E157D9531EB}"/>
                </a:ext>
              </a:extLst>
            </p:cNvPr>
            <p:cNvSpPr/>
            <p:nvPr/>
          </p:nvSpPr>
          <p:spPr>
            <a:xfrm>
              <a:off x="854491" y="1224503"/>
              <a:ext cx="161918" cy="18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24455B-5EF3-448C-BE42-5DE16293A363}"/>
              </a:ext>
            </a:extLst>
          </p:cNvPr>
          <p:cNvGrpSpPr/>
          <p:nvPr/>
        </p:nvGrpSpPr>
        <p:grpSpPr>
          <a:xfrm>
            <a:off x="2602416" y="2949700"/>
            <a:ext cx="639679" cy="594720"/>
            <a:chOff x="533400" y="914400"/>
            <a:chExt cx="804101" cy="804672"/>
          </a:xfrm>
        </p:grpSpPr>
        <p:sp>
          <p:nvSpPr>
            <p:cNvPr id="47" name="Shape 3974">
              <a:extLst>
                <a:ext uri="{FF2B5EF4-FFF2-40B4-BE49-F238E27FC236}">
                  <a16:creationId xmlns:a16="http://schemas.microsoft.com/office/drawing/2014/main" id="{B241B55D-1A66-4626-B40C-C9FD18EDC343}"/>
                </a:ext>
              </a:extLst>
            </p:cNvPr>
            <p:cNvSpPr/>
            <p:nvPr/>
          </p:nvSpPr>
          <p:spPr>
            <a:xfrm>
              <a:off x="533400" y="914400"/>
              <a:ext cx="804101" cy="80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48" name="Shape 4415">
              <a:extLst>
                <a:ext uri="{FF2B5EF4-FFF2-40B4-BE49-F238E27FC236}">
                  <a16:creationId xmlns:a16="http://schemas.microsoft.com/office/drawing/2014/main" id="{87B9EB9C-042B-49EE-A1E8-A98B64339498}"/>
                </a:ext>
              </a:extLst>
            </p:cNvPr>
            <p:cNvSpPr/>
            <p:nvPr/>
          </p:nvSpPr>
          <p:spPr>
            <a:xfrm>
              <a:off x="854491" y="1224503"/>
              <a:ext cx="161918" cy="18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8C66FB6-2D80-4C45-BA0C-A551057413D3}"/>
              </a:ext>
            </a:extLst>
          </p:cNvPr>
          <p:cNvGrpSpPr/>
          <p:nvPr/>
        </p:nvGrpSpPr>
        <p:grpSpPr>
          <a:xfrm>
            <a:off x="3320710" y="3513719"/>
            <a:ext cx="639679" cy="594720"/>
            <a:chOff x="533400" y="914400"/>
            <a:chExt cx="804101" cy="804672"/>
          </a:xfrm>
        </p:grpSpPr>
        <p:sp>
          <p:nvSpPr>
            <p:cNvPr id="50" name="Shape 3974">
              <a:extLst>
                <a:ext uri="{FF2B5EF4-FFF2-40B4-BE49-F238E27FC236}">
                  <a16:creationId xmlns:a16="http://schemas.microsoft.com/office/drawing/2014/main" id="{AFE8ED7D-FCB3-4E22-A51F-BFB9E009D9BB}"/>
                </a:ext>
              </a:extLst>
            </p:cNvPr>
            <p:cNvSpPr/>
            <p:nvPr/>
          </p:nvSpPr>
          <p:spPr>
            <a:xfrm>
              <a:off x="533400" y="914400"/>
              <a:ext cx="804101" cy="80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1" name="Shape 4415">
              <a:extLst>
                <a:ext uri="{FF2B5EF4-FFF2-40B4-BE49-F238E27FC236}">
                  <a16:creationId xmlns:a16="http://schemas.microsoft.com/office/drawing/2014/main" id="{F8D9AB20-23F9-49AC-97C9-7C23B8F4D271}"/>
                </a:ext>
              </a:extLst>
            </p:cNvPr>
            <p:cNvSpPr/>
            <p:nvPr/>
          </p:nvSpPr>
          <p:spPr>
            <a:xfrm>
              <a:off x="854491" y="1224503"/>
              <a:ext cx="161918" cy="18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3A6359F-C6B3-400C-AA30-459D59A8DBD7}"/>
              </a:ext>
            </a:extLst>
          </p:cNvPr>
          <p:cNvGrpSpPr/>
          <p:nvPr/>
        </p:nvGrpSpPr>
        <p:grpSpPr>
          <a:xfrm>
            <a:off x="3960389" y="4154198"/>
            <a:ext cx="639679" cy="594720"/>
            <a:chOff x="533400" y="914400"/>
            <a:chExt cx="804101" cy="804672"/>
          </a:xfrm>
        </p:grpSpPr>
        <p:sp>
          <p:nvSpPr>
            <p:cNvPr id="53" name="Shape 3974">
              <a:extLst>
                <a:ext uri="{FF2B5EF4-FFF2-40B4-BE49-F238E27FC236}">
                  <a16:creationId xmlns:a16="http://schemas.microsoft.com/office/drawing/2014/main" id="{C53B458E-A944-47F0-9854-36A76F966A2F}"/>
                </a:ext>
              </a:extLst>
            </p:cNvPr>
            <p:cNvSpPr/>
            <p:nvPr/>
          </p:nvSpPr>
          <p:spPr>
            <a:xfrm>
              <a:off x="533400" y="914400"/>
              <a:ext cx="804101" cy="80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4" name="Shape 4415">
              <a:extLst>
                <a:ext uri="{FF2B5EF4-FFF2-40B4-BE49-F238E27FC236}">
                  <a16:creationId xmlns:a16="http://schemas.microsoft.com/office/drawing/2014/main" id="{28D73631-0BA4-4702-886A-CC2E4ACFC812}"/>
                </a:ext>
              </a:extLst>
            </p:cNvPr>
            <p:cNvSpPr/>
            <p:nvPr/>
          </p:nvSpPr>
          <p:spPr>
            <a:xfrm>
              <a:off x="854491" y="1224503"/>
              <a:ext cx="161918" cy="18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A523453-EC77-4C1D-9D4D-04B9D3B1C96F}"/>
              </a:ext>
            </a:extLst>
          </p:cNvPr>
          <p:cNvSpPr txBox="1"/>
          <p:nvPr/>
        </p:nvSpPr>
        <p:spPr>
          <a:xfrm>
            <a:off x="4609342" y="4111298"/>
            <a:ext cx="3989726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latin typeface="Source Sans Pro Light"/>
              </a:rPr>
              <a:t>Rural KY prime for new investment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41400B0-B0D5-429F-91FF-2F1A3EF7F15D}"/>
              </a:ext>
            </a:extLst>
          </p:cNvPr>
          <p:cNvGrpSpPr/>
          <p:nvPr/>
        </p:nvGrpSpPr>
        <p:grpSpPr>
          <a:xfrm>
            <a:off x="4422957" y="4732881"/>
            <a:ext cx="639679" cy="594720"/>
            <a:chOff x="533400" y="914400"/>
            <a:chExt cx="804101" cy="804672"/>
          </a:xfrm>
        </p:grpSpPr>
        <p:sp>
          <p:nvSpPr>
            <p:cNvPr id="57" name="Shape 3974">
              <a:extLst>
                <a:ext uri="{FF2B5EF4-FFF2-40B4-BE49-F238E27FC236}">
                  <a16:creationId xmlns:a16="http://schemas.microsoft.com/office/drawing/2014/main" id="{BAF15628-A1E4-4396-9789-46E137760B6D}"/>
                </a:ext>
              </a:extLst>
            </p:cNvPr>
            <p:cNvSpPr/>
            <p:nvPr/>
          </p:nvSpPr>
          <p:spPr>
            <a:xfrm>
              <a:off x="533400" y="914400"/>
              <a:ext cx="804101" cy="80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8" name="Shape 4415">
              <a:extLst>
                <a:ext uri="{FF2B5EF4-FFF2-40B4-BE49-F238E27FC236}">
                  <a16:creationId xmlns:a16="http://schemas.microsoft.com/office/drawing/2014/main" id="{4831C4CA-B89C-4E35-AAE2-D6FB9877FBC2}"/>
                </a:ext>
              </a:extLst>
            </p:cNvPr>
            <p:cNvSpPr/>
            <p:nvPr/>
          </p:nvSpPr>
          <p:spPr>
            <a:xfrm>
              <a:off x="854491" y="1224503"/>
              <a:ext cx="161918" cy="18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478BEC39-A5E4-4C92-B4E2-49E912592797}"/>
              </a:ext>
            </a:extLst>
          </p:cNvPr>
          <p:cNvSpPr txBox="1"/>
          <p:nvPr/>
        </p:nvSpPr>
        <p:spPr>
          <a:xfrm>
            <a:off x="5283609" y="4726808"/>
            <a:ext cx="264119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  <a:latin typeface="Source Sans Pro Light"/>
              </a:rPr>
              <a:t>Proximity</a:t>
            </a:r>
            <a:r>
              <a:rPr lang="en-US" b="1" dirty="0">
                <a:solidFill>
                  <a:schemeClr val="accent1"/>
                </a:solidFill>
                <a:latin typeface="Source Sans Pro Light"/>
              </a:rPr>
              <a:t> to </a:t>
            </a:r>
            <a:r>
              <a:rPr lang="en-US" sz="1600" b="1" dirty="0">
                <a:solidFill>
                  <a:schemeClr val="accent1"/>
                </a:solidFill>
                <a:latin typeface="Source Sans Pro Light"/>
              </a:rPr>
              <a:t>consumers</a:t>
            </a:r>
            <a:endParaRPr lang="en-US" b="1" dirty="0">
              <a:solidFill>
                <a:schemeClr val="accent1"/>
              </a:solidFill>
              <a:latin typeface="Source Sans Pro Light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C7EE0BC-88E7-4C28-A883-EB5A520D9B83}"/>
              </a:ext>
            </a:extLst>
          </p:cNvPr>
          <p:cNvGrpSpPr/>
          <p:nvPr/>
        </p:nvGrpSpPr>
        <p:grpSpPr>
          <a:xfrm>
            <a:off x="4903913" y="5311564"/>
            <a:ext cx="639679" cy="594720"/>
            <a:chOff x="533400" y="914400"/>
            <a:chExt cx="804101" cy="804672"/>
          </a:xfrm>
        </p:grpSpPr>
        <p:sp>
          <p:nvSpPr>
            <p:cNvPr id="61" name="Shape 3974">
              <a:extLst>
                <a:ext uri="{FF2B5EF4-FFF2-40B4-BE49-F238E27FC236}">
                  <a16:creationId xmlns:a16="http://schemas.microsoft.com/office/drawing/2014/main" id="{F51F232C-C775-4476-A774-5B2D1E39F37D}"/>
                </a:ext>
              </a:extLst>
            </p:cNvPr>
            <p:cNvSpPr/>
            <p:nvPr/>
          </p:nvSpPr>
          <p:spPr>
            <a:xfrm>
              <a:off x="533400" y="914400"/>
              <a:ext cx="804101" cy="80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62" name="Shape 4415">
              <a:extLst>
                <a:ext uri="{FF2B5EF4-FFF2-40B4-BE49-F238E27FC236}">
                  <a16:creationId xmlns:a16="http://schemas.microsoft.com/office/drawing/2014/main" id="{6866600C-FD9E-4170-9D92-CDDF03D6BEF2}"/>
                </a:ext>
              </a:extLst>
            </p:cNvPr>
            <p:cNvSpPr/>
            <p:nvPr/>
          </p:nvSpPr>
          <p:spPr>
            <a:xfrm>
              <a:off x="854491" y="1224503"/>
              <a:ext cx="161918" cy="18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E7F75EA-8FFE-4871-AE8F-37E5E608E44B}"/>
              </a:ext>
            </a:extLst>
          </p:cNvPr>
          <p:cNvSpPr txBox="1"/>
          <p:nvPr/>
        </p:nvSpPr>
        <p:spPr>
          <a:xfrm>
            <a:off x="5875961" y="5258929"/>
            <a:ext cx="3178672" cy="505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  <a:latin typeface="Source Sans Pro Light"/>
              </a:rPr>
              <a:t>KDDC</a:t>
            </a:r>
          </a:p>
        </p:txBody>
      </p:sp>
      <p:pic>
        <p:nvPicPr>
          <p:cNvPr id="64" name="Graphic 63" descr="Arrow: Slight curve outline">
            <a:extLst>
              <a:ext uri="{FF2B5EF4-FFF2-40B4-BE49-F238E27FC236}">
                <a16:creationId xmlns:a16="http://schemas.microsoft.com/office/drawing/2014/main" id="{BF33544B-FB7A-4E95-84F1-E7BC0A099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622" y="5839246"/>
            <a:ext cx="914400" cy="914400"/>
          </a:xfrm>
          <a:prstGeom prst="rect">
            <a:avLst/>
          </a:prstGeom>
        </p:spPr>
      </p:pic>
      <p:pic>
        <p:nvPicPr>
          <p:cNvPr id="65" name="Picture 6" descr="Picture 060">
            <a:extLst>
              <a:ext uri="{FF2B5EF4-FFF2-40B4-BE49-F238E27FC236}">
                <a16:creationId xmlns:a16="http://schemas.microsoft.com/office/drawing/2014/main" id="{C46F5E9E-28F7-42C2-AAC9-5AD7B1725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787" y="1157440"/>
            <a:ext cx="3832833" cy="2435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4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57" y="689230"/>
            <a:ext cx="6858000" cy="53581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Let’s talk about the dollars for </a:t>
            </a:r>
            <a:r>
              <a:rPr lang="en-US" sz="2400" b="1" i="1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Kentucky</a:t>
            </a:r>
            <a:r>
              <a:rPr lang="en-US" b="1" i="1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…</a:t>
            </a:r>
            <a:endParaRPr lang="en-US" i="1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149783" y="3253700"/>
            <a:ext cx="4687425" cy="9268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5000 cows = $32.5 - $40 million annual cash flow (includes dollars for beef sales)	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94992" y="1739487"/>
            <a:ext cx="2300083" cy="2616306"/>
            <a:chOff x="986027" y="2260239"/>
            <a:chExt cx="2300083" cy="26163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0"/>
            <a:stretch/>
          </p:blipFill>
          <p:spPr>
            <a:xfrm>
              <a:off x="986027" y="2260239"/>
              <a:ext cx="2300083" cy="261630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90" r="26590"/>
            <a:stretch/>
          </p:blipFill>
          <p:spPr>
            <a:xfrm>
              <a:off x="1469434" y="2768600"/>
              <a:ext cx="1657691" cy="1574800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66" name="Shape 375"/>
          <p:cNvSpPr/>
          <p:nvPr/>
        </p:nvSpPr>
        <p:spPr>
          <a:xfrm>
            <a:off x="3308103" y="1623492"/>
            <a:ext cx="136995" cy="137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5" y="15576"/>
                </a:moveTo>
                <a:cubicBezTo>
                  <a:pt x="12143" y="16865"/>
                  <a:pt x="9843" y="18851"/>
                  <a:pt x="8177" y="21277"/>
                </a:cubicBezTo>
                <a:cubicBezTo>
                  <a:pt x="9016" y="21487"/>
                  <a:pt x="9894" y="21600"/>
                  <a:pt x="10799" y="21600"/>
                </a:cubicBezTo>
                <a:cubicBezTo>
                  <a:pt x="12428" y="21600"/>
                  <a:pt x="13971" y="21237"/>
                  <a:pt x="15356" y="20591"/>
                </a:cubicBezTo>
                <a:cubicBezTo>
                  <a:pt x="15579" y="19502"/>
                  <a:pt x="15697" y="18376"/>
                  <a:pt x="15697" y="17223"/>
                </a:cubicBezTo>
                <a:cubicBezTo>
                  <a:pt x="15697" y="16807"/>
                  <a:pt x="15678" y="16393"/>
                  <a:pt x="15646" y="15985"/>
                </a:cubicBezTo>
                <a:cubicBezTo>
                  <a:pt x="15369" y="15896"/>
                  <a:pt x="15114" y="15759"/>
                  <a:pt x="14895" y="15576"/>
                </a:cubicBezTo>
                <a:close/>
                <a:moveTo>
                  <a:pt x="18049" y="2795"/>
                </a:moveTo>
                <a:cubicBezTo>
                  <a:pt x="16317" y="2963"/>
                  <a:pt x="14665" y="3399"/>
                  <a:pt x="13127" y="4049"/>
                </a:cubicBezTo>
                <a:cubicBezTo>
                  <a:pt x="13134" y="4126"/>
                  <a:pt x="13139" y="4202"/>
                  <a:pt x="13139" y="4280"/>
                </a:cubicBezTo>
                <a:cubicBezTo>
                  <a:pt x="13139" y="4643"/>
                  <a:pt x="13052" y="4984"/>
                  <a:pt x="12903" y="5288"/>
                </a:cubicBezTo>
                <a:cubicBezTo>
                  <a:pt x="14442" y="7095"/>
                  <a:pt x="15635" y="9197"/>
                  <a:pt x="16388" y="11500"/>
                </a:cubicBezTo>
                <a:cubicBezTo>
                  <a:pt x="17324" y="11518"/>
                  <a:pt x="18122" y="12089"/>
                  <a:pt x="18466" y="12902"/>
                </a:cubicBezTo>
                <a:cubicBezTo>
                  <a:pt x="19506" y="12797"/>
                  <a:pt x="20518" y="12597"/>
                  <a:pt x="21492" y="12311"/>
                </a:cubicBezTo>
                <a:cubicBezTo>
                  <a:pt x="21563" y="11818"/>
                  <a:pt x="21600" y="11313"/>
                  <a:pt x="21600" y="10800"/>
                </a:cubicBezTo>
                <a:cubicBezTo>
                  <a:pt x="21599" y="7626"/>
                  <a:pt x="20230" y="4770"/>
                  <a:pt x="18049" y="2795"/>
                </a:cubicBezTo>
                <a:close/>
                <a:moveTo>
                  <a:pt x="13739" y="14350"/>
                </a:moveTo>
                <a:cubicBezTo>
                  <a:pt x="11072" y="13907"/>
                  <a:pt x="8601" y="12889"/>
                  <a:pt x="6449" y="11434"/>
                </a:cubicBezTo>
                <a:cubicBezTo>
                  <a:pt x="6099" y="11648"/>
                  <a:pt x="5689" y="11773"/>
                  <a:pt x="5251" y="11773"/>
                </a:cubicBezTo>
                <a:cubicBezTo>
                  <a:pt x="5087" y="11773"/>
                  <a:pt x="4931" y="11756"/>
                  <a:pt x="4779" y="11725"/>
                </a:cubicBezTo>
                <a:cubicBezTo>
                  <a:pt x="3749" y="13676"/>
                  <a:pt x="3091" y="15853"/>
                  <a:pt x="2902" y="18163"/>
                </a:cubicBezTo>
                <a:cubicBezTo>
                  <a:pt x="3930" y="19266"/>
                  <a:pt x="5183" y="20154"/>
                  <a:pt x="6593" y="20751"/>
                </a:cubicBezTo>
                <a:cubicBezTo>
                  <a:pt x="8345" y="18059"/>
                  <a:pt x="10791" y="15834"/>
                  <a:pt x="13739" y="14350"/>
                </a:cubicBezTo>
                <a:close/>
                <a:moveTo>
                  <a:pt x="17257" y="15907"/>
                </a:moveTo>
                <a:cubicBezTo>
                  <a:pt x="17287" y="16343"/>
                  <a:pt x="17305" y="16781"/>
                  <a:pt x="17305" y="17223"/>
                </a:cubicBezTo>
                <a:cubicBezTo>
                  <a:pt x="17305" y="18003"/>
                  <a:pt x="17255" y="18771"/>
                  <a:pt x="17162" y="19525"/>
                </a:cubicBezTo>
                <a:cubicBezTo>
                  <a:pt x="18993" y="18189"/>
                  <a:pt x="20388" y="16288"/>
                  <a:pt x="21091" y="14080"/>
                </a:cubicBezTo>
                <a:cubicBezTo>
                  <a:pt x="20257" y="14282"/>
                  <a:pt x="19403" y="14426"/>
                  <a:pt x="18530" y="14508"/>
                </a:cubicBezTo>
                <a:cubicBezTo>
                  <a:pt x="18327" y="15139"/>
                  <a:pt x="17859" y="15646"/>
                  <a:pt x="17257" y="15907"/>
                </a:cubicBezTo>
                <a:close/>
                <a:moveTo>
                  <a:pt x="14276" y="12805"/>
                </a:moveTo>
                <a:cubicBezTo>
                  <a:pt x="14419" y="12507"/>
                  <a:pt x="14622" y="12243"/>
                  <a:pt x="14874" y="12035"/>
                </a:cubicBezTo>
                <a:cubicBezTo>
                  <a:pt x="14195" y="9949"/>
                  <a:pt x="13121" y="8039"/>
                  <a:pt x="11737" y="6396"/>
                </a:cubicBezTo>
                <a:cubicBezTo>
                  <a:pt x="11463" y="6514"/>
                  <a:pt x="11160" y="6577"/>
                  <a:pt x="10841" y="6577"/>
                </a:cubicBezTo>
                <a:cubicBezTo>
                  <a:pt x="10342" y="6577"/>
                  <a:pt x="9882" y="6417"/>
                  <a:pt x="9506" y="6149"/>
                </a:cubicBezTo>
                <a:cubicBezTo>
                  <a:pt x="8672" y="6781"/>
                  <a:pt x="7901" y="7491"/>
                  <a:pt x="7200" y="8265"/>
                </a:cubicBezTo>
                <a:cubicBezTo>
                  <a:pt x="7421" y="8616"/>
                  <a:pt x="7549" y="9031"/>
                  <a:pt x="7549" y="9475"/>
                </a:cubicBezTo>
                <a:cubicBezTo>
                  <a:pt x="7549" y="9714"/>
                  <a:pt x="7512" y="9945"/>
                  <a:pt x="7444" y="10163"/>
                </a:cubicBezTo>
                <a:cubicBezTo>
                  <a:pt x="9459" y="11509"/>
                  <a:pt x="11779" y="12434"/>
                  <a:pt x="14276" y="12805"/>
                </a:cubicBezTo>
                <a:close/>
                <a:moveTo>
                  <a:pt x="10842" y="1983"/>
                </a:moveTo>
                <a:cubicBezTo>
                  <a:pt x="11448" y="1983"/>
                  <a:pt x="11998" y="2218"/>
                  <a:pt x="12410" y="2604"/>
                </a:cubicBezTo>
                <a:cubicBezTo>
                  <a:pt x="13609" y="2088"/>
                  <a:pt x="14870" y="1691"/>
                  <a:pt x="16184" y="1439"/>
                </a:cubicBezTo>
                <a:cubicBezTo>
                  <a:pt x="14598" y="525"/>
                  <a:pt x="12760" y="0"/>
                  <a:pt x="10799" y="0"/>
                </a:cubicBezTo>
                <a:cubicBezTo>
                  <a:pt x="9463" y="0"/>
                  <a:pt x="8183" y="245"/>
                  <a:pt x="7001" y="690"/>
                </a:cubicBezTo>
                <a:cubicBezTo>
                  <a:pt x="7938" y="1154"/>
                  <a:pt x="8833" y="1694"/>
                  <a:pt x="9673" y="2304"/>
                </a:cubicBezTo>
                <a:cubicBezTo>
                  <a:pt x="10017" y="2100"/>
                  <a:pt x="10415" y="1983"/>
                  <a:pt x="10842" y="1983"/>
                </a:cubicBezTo>
                <a:close/>
                <a:moveTo>
                  <a:pt x="2953" y="9475"/>
                </a:moveTo>
                <a:cubicBezTo>
                  <a:pt x="2953" y="9153"/>
                  <a:pt x="3021" y="8845"/>
                  <a:pt x="3140" y="8568"/>
                </a:cubicBezTo>
                <a:cubicBezTo>
                  <a:pt x="2402" y="7756"/>
                  <a:pt x="1735" y="6882"/>
                  <a:pt x="1150" y="5952"/>
                </a:cubicBezTo>
                <a:cubicBezTo>
                  <a:pt x="417" y="7409"/>
                  <a:pt x="0" y="9057"/>
                  <a:pt x="0" y="10801"/>
                </a:cubicBezTo>
                <a:cubicBezTo>
                  <a:pt x="0" y="12819"/>
                  <a:pt x="556" y="14708"/>
                  <a:pt x="1520" y="16324"/>
                </a:cubicBezTo>
                <a:cubicBezTo>
                  <a:pt x="1865" y="14382"/>
                  <a:pt x="2519" y="12546"/>
                  <a:pt x="3421" y="10863"/>
                </a:cubicBezTo>
                <a:cubicBezTo>
                  <a:pt x="3128" y="10478"/>
                  <a:pt x="2953" y="9996"/>
                  <a:pt x="2953" y="9475"/>
                </a:cubicBezTo>
                <a:close/>
                <a:moveTo>
                  <a:pt x="5252" y="7178"/>
                </a:moveTo>
                <a:cubicBezTo>
                  <a:pt x="5486" y="7178"/>
                  <a:pt x="5714" y="7212"/>
                  <a:pt x="5928" y="7279"/>
                </a:cubicBezTo>
                <a:cubicBezTo>
                  <a:pt x="6738" y="6372"/>
                  <a:pt x="7636" y="5546"/>
                  <a:pt x="8608" y="4814"/>
                </a:cubicBezTo>
                <a:cubicBezTo>
                  <a:pt x="8567" y="4643"/>
                  <a:pt x="8545" y="4463"/>
                  <a:pt x="8545" y="4280"/>
                </a:cubicBezTo>
                <a:cubicBezTo>
                  <a:pt x="8545" y="4025"/>
                  <a:pt x="8587" y="3780"/>
                  <a:pt x="8664" y="3551"/>
                </a:cubicBezTo>
                <a:cubicBezTo>
                  <a:pt x="7574" y="2771"/>
                  <a:pt x="6390" y="2115"/>
                  <a:pt x="5130" y="1609"/>
                </a:cubicBezTo>
                <a:cubicBezTo>
                  <a:pt x="3950" y="2339"/>
                  <a:pt x="2920" y="3289"/>
                  <a:pt x="2099" y="4404"/>
                </a:cubicBezTo>
                <a:cubicBezTo>
                  <a:pt x="2708" y="5484"/>
                  <a:pt x="3432" y="6490"/>
                  <a:pt x="4256" y="7406"/>
                </a:cubicBezTo>
                <a:cubicBezTo>
                  <a:pt x="4557" y="7261"/>
                  <a:pt x="4893" y="7178"/>
                  <a:pt x="5252" y="717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grpSp>
        <p:nvGrpSpPr>
          <p:cNvPr id="20" name="Group 19"/>
          <p:cNvGrpSpPr/>
          <p:nvPr/>
        </p:nvGrpSpPr>
        <p:grpSpPr>
          <a:xfrm>
            <a:off x="3789222" y="2531476"/>
            <a:ext cx="317974" cy="320040"/>
            <a:chOff x="3818534" y="2309652"/>
            <a:chExt cx="317974" cy="320040"/>
          </a:xfrm>
        </p:grpSpPr>
        <p:sp>
          <p:nvSpPr>
            <p:cNvPr id="39" name="Shape 371"/>
            <p:cNvSpPr/>
            <p:nvPr/>
          </p:nvSpPr>
          <p:spPr>
            <a:xfrm>
              <a:off x="3818534" y="2309652"/>
              <a:ext cx="317974" cy="32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1" name="Shape 375"/>
            <p:cNvSpPr/>
            <p:nvPr/>
          </p:nvSpPr>
          <p:spPr>
            <a:xfrm>
              <a:off x="3905084" y="2400732"/>
              <a:ext cx="136995" cy="1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89222" y="3401806"/>
            <a:ext cx="317974" cy="320040"/>
            <a:chOff x="3818534" y="3391692"/>
            <a:chExt cx="317974" cy="320040"/>
          </a:xfrm>
        </p:grpSpPr>
        <p:sp>
          <p:nvSpPr>
            <p:cNvPr id="45" name="Shape 377"/>
            <p:cNvSpPr/>
            <p:nvPr/>
          </p:nvSpPr>
          <p:spPr>
            <a:xfrm>
              <a:off x="3818534" y="3391692"/>
              <a:ext cx="317974" cy="32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4" name="Shape 375"/>
            <p:cNvSpPr/>
            <p:nvPr/>
          </p:nvSpPr>
          <p:spPr>
            <a:xfrm>
              <a:off x="3909023" y="3482772"/>
              <a:ext cx="136995" cy="1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83109" y="4415350"/>
            <a:ext cx="317974" cy="320040"/>
            <a:chOff x="3535588" y="3848892"/>
            <a:chExt cx="317974" cy="320040"/>
          </a:xfrm>
        </p:grpSpPr>
        <p:sp>
          <p:nvSpPr>
            <p:cNvPr id="48" name="Shape 380"/>
            <p:cNvSpPr/>
            <p:nvPr/>
          </p:nvSpPr>
          <p:spPr>
            <a:xfrm>
              <a:off x="3535588" y="3848892"/>
              <a:ext cx="317974" cy="32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5" name="Shape 375"/>
            <p:cNvSpPr/>
            <p:nvPr/>
          </p:nvSpPr>
          <p:spPr>
            <a:xfrm>
              <a:off x="3626076" y="3939972"/>
              <a:ext cx="136995" cy="1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7104" y="4534870"/>
            <a:ext cx="3862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/>
            <a:r>
              <a:rPr lang="en-US" sz="2800" b="1" dirty="0">
                <a:solidFill>
                  <a:schemeClr val="accent1"/>
                </a:solidFill>
              </a:rPr>
              <a:t>These dollars become an economic engine for any community where a dairy exists</a:t>
            </a:r>
          </a:p>
        </p:txBody>
      </p:sp>
      <p:sp>
        <p:nvSpPr>
          <p:cNvPr id="25" name="Title 19">
            <a:extLst>
              <a:ext uri="{FF2B5EF4-FFF2-40B4-BE49-F238E27FC236}">
                <a16:creationId xmlns:a16="http://schemas.microsoft.com/office/drawing/2014/main" id="{678CA754-CA7D-49BA-B474-C4D507498F4C}"/>
              </a:ext>
            </a:extLst>
          </p:cNvPr>
          <p:cNvSpPr txBox="1">
            <a:spLocks/>
          </p:cNvSpPr>
          <p:nvPr/>
        </p:nvSpPr>
        <p:spPr>
          <a:xfrm>
            <a:off x="308120" y="158071"/>
            <a:ext cx="8572500" cy="5358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A deeper dive: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B771ACC-EC6B-4D92-8033-A549601824DD}"/>
              </a:ext>
            </a:extLst>
          </p:cNvPr>
          <p:cNvGrpSpPr/>
          <p:nvPr/>
        </p:nvGrpSpPr>
        <p:grpSpPr>
          <a:xfrm>
            <a:off x="3783109" y="1626941"/>
            <a:ext cx="317974" cy="320040"/>
            <a:chOff x="3818534" y="2309652"/>
            <a:chExt cx="317974" cy="320040"/>
          </a:xfrm>
        </p:grpSpPr>
        <p:sp>
          <p:nvSpPr>
            <p:cNvPr id="27" name="Shape 371">
              <a:extLst>
                <a:ext uri="{FF2B5EF4-FFF2-40B4-BE49-F238E27FC236}">
                  <a16:creationId xmlns:a16="http://schemas.microsoft.com/office/drawing/2014/main" id="{B1093F36-3C51-44B5-8779-A3003168AFD8}"/>
                </a:ext>
              </a:extLst>
            </p:cNvPr>
            <p:cNvSpPr/>
            <p:nvPr/>
          </p:nvSpPr>
          <p:spPr>
            <a:xfrm>
              <a:off x="3818534" y="2309652"/>
              <a:ext cx="317974" cy="32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8" name="Shape 375">
              <a:extLst>
                <a:ext uri="{FF2B5EF4-FFF2-40B4-BE49-F238E27FC236}">
                  <a16:creationId xmlns:a16="http://schemas.microsoft.com/office/drawing/2014/main" id="{2742DBDA-3EDD-4884-B8C9-A74615854A7B}"/>
                </a:ext>
              </a:extLst>
            </p:cNvPr>
            <p:cNvSpPr/>
            <p:nvPr/>
          </p:nvSpPr>
          <p:spPr>
            <a:xfrm>
              <a:off x="3905084" y="2400732"/>
              <a:ext cx="136995" cy="1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91855A-B63A-4588-8F2C-775F35C93493}"/>
              </a:ext>
            </a:extLst>
          </p:cNvPr>
          <p:cNvGrpSpPr/>
          <p:nvPr/>
        </p:nvGrpSpPr>
        <p:grpSpPr>
          <a:xfrm>
            <a:off x="3783110" y="5415970"/>
            <a:ext cx="317974" cy="320040"/>
            <a:chOff x="3181597" y="4218044"/>
            <a:chExt cx="317974" cy="320040"/>
          </a:xfrm>
        </p:grpSpPr>
        <p:sp>
          <p:nvSpPr>
            <p:cNvPr id="33" name="Shape 380">
              <a:extLst>
                <a:ext uri="{FF2B5EF4-FFF2-40B4-BE49-F238E27FC236}">
                  <a16:creationId xmlns:a16="http://schemas.microsoft.com/office/drawing/2014/main" id="{F9E12DF2-62D5-46DB-AD0E-92D3ADA26A03}"/>
                </a:ext>
              </a:extLst>
            </p:cNvPr>
            <p:cNvSpPr/>
            <p:nvPr/>
          </p:nvSpPr>
          <p:spPr>
            <a:xfrm>
              <a:off x="3181597" y="4218044"/>
              <a:ext cx="317974" cy="32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5" name="Shape 375">
              <a:extLst>
                <a:ext uri="{FF2B5EF4-FFF2-40B4-BE49-F238E27FC236}">
                  <a16:creationId xmlns:a16="http://schemas.microsoft.com/office/drawing/2014/main" id="{061D784A-8E94-4A87-BF99-258D55094C64}"/>
                </a:ext>
              </a:extLst>
            </p:cNvPr>
            <p:cNvSpPr/>
            <p:nvPr/>
          </p:nvSpPr>
          <p:spPr>
            <a:xfrm>
              <a:off x="3272086" y="4299904"/>
              <a:ext cx="136995" cy="1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06D962F-000A-42C9-99A0-4A40E2CE036B}"/>
              </a:ext>
            </a:extLst>
          </p:cNvPr>
          <p:cNvSpPr txBox="1">
            <a:spLocks/>
          </p:cNvSpPr>
          <p:nvPr/>
        </p:nvSpPr>
        <p:spPr>
          <a:xfrm>
            <a:off x="4151172" y="1351658"/>
            <a:ext cx="4992828" cy="926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5000 cow dairy = $60 million initial investment for infrastructure only - not counting land and cows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A5812C-C430-4E6F-ABDF-3134B3CAEB7C}"/>
              </a:ext>
            </a:extLst>
          </p:cNvPr>
          <p:cNvGrpSpPr/>
          <p:nvPr/>
        </p:nvGrpSpPr>
        <p:grpSpPr>
          <a:xfrm>
            <a:off x="914400" y="6409258"/>
            <a:ext cx="1768425" cy="327885"/>
            <a:chOff x="685800" y="6428825"/>
            <a:chExt cx="1768425" cy="327885"/>
          </a:xfrm>
        </p:grpSpPr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7A4F019F-AB55-403E-B345-99F68016C9C1}"/>
                </a:ext>
              </a:extLst>
            </p:cNvPr>
            <p:cNvSpPr/>
            <p:nvPr/>
          </p:nvSpPr>
          <p:spPr>
            <a:xfrm>
              <a:off x="685800" y="6436670"/>
              <a:ext cx="309192" cy="32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row: Down 52">
              <a:extLst>
                <a:ext uri="{FF2B5EF4-FFF2-40B4-BE49-F238E27FC236}">
                  <a16:creationId xmlns:a16="http://schemas.microsoft.com/office/drawing/2014/main" id="{C281ABD5-B131-4368-B5A7-E55C68C266F4}"/>
                </a:ext>
              </a:extLst>
            </p:cNvPr>
            <p:cNvSpPr/>
            <p:nvPr/>
          </p:nvSpPr>
          <p:spPr>
            <a:xfrm>
              <a:off x="1419827" y="6428825"/>
              <a:ext cx="309192" cy="32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id="{C6E7BBD5-A731-4849-A4C3-FF27D46FF044}"/>
                </a:ext>
              </a:extLst>
            </p:cNvPr>
            <p:cNvSpPr/>
            <p:nvPr/>
          </p:nvSpPr>
          <p:spPr>
            <a:xfrm>
              <a:off x="2145033" y="6428825"/>
              <a:ext cx="309192" cy="32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52AF9D-A217-B5CB-21AC-A7812EEDD752}"/>
              </a:ext>
            </a:extLst>
          </p:cNvPr>
          <p:cNvSpPr txBox="1">
            <a:spLocks/>
          </p:cNvSpPr>
          <p:nvPr/>
        </p:nvSpPr>
        <p:spPr>
          <a:xfrm>
            <a:off x="4149784" y="4180500"/>
            <a:ext cx="4766845" cy="708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Job creation - a 5000 cow dairy will employ 60 people not counting associated support industries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62E0997-79F9-7A88-9432-72DF6A6F1D25}"/>
              </a:ext>
            </a:extLst>
          </p:cNvPr>
          <p:cNvSpPr txBox="1">
            <a:spLocks/>
          </p:cNvSpPr>
          <p:nvPr/>
        </p:nvSpPr>
        <p:spPr>
          <a:xfrm>
            <a:off x="4149783" y="2390951"/>
            <a:ext cx="4687425" cy="642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Each cow produces a minimum of $6500 farm gate sales annually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DE98B8-43D0-435E-6824-9187B00C7D18}"/>
              </a:ext>
            </a:extLst>
          </p:cNvPr>
          <p:cNvSpPr txBox="1">
            <a:spLocks/>
          </p:cNvSpPr>
          <p:nvPr/>
        </p:nvSpPr>
        <p:spPr>
          <a:xfrm>
            <a:off x="4149784" y="5253015"/>
            <a:ext cx="4766845" cy="627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A large dairy creates many satellite industries in the surrounding community – for example, raising heifers and custom harvesting</a:t>
            </a:r>
          </a:p>
        </p:txBody>
      </p:sp>
    </p:spTree>
    <p:extLst>
      <p:ext uri="{BB962C8B-B14F-4D97-AF65-F5344CB8AC3E}">
        <p14:creationId xmlns:p14="http://schemas.microsoft.com/office/powerpoint/2010/main" val="40850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58" y="2227565"/>
            <a:ext cx="2971800" cy="2694713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031567" y="1810872"/>
            <a:ext cx="137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Feed Sales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469996" y="2164136"/>
            <a:ext cx="20047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A.I. Breeding Sales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958031" y="1832503"/>
            <a:ext cx="209867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/>
              <a:t>Custom Harvesting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561792" y="2747263"/>
            <a:ext cx="203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Milk Truck Driver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6690249" y="3217538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Milk Inspector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6681284" y="3790479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/>
              <a:t>Veterinarian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6592721" y="4289005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Fertilizer Sales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6475319" y="4738922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Fuel Sales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6132418" y="5262142"/>
            <a:ext cx="202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Equipment Sales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5490996" y="5659433"/>
            <a:ext cx="200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Equipment Parts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3811372" y="1261908"/>
            <a:ext cx="146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Retail Sales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808252" y="4807743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Service Industry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1355247" y="2667420"/>
            <a:ext cx="119390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/>
              <a:t>Utilities</a:t>
            </a: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396501" y="3204893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Concrete Supplier</a:t>
            </a: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314325" y="3711925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Equipment Service</a:t>
            </a: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587001" y="423563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Feed Equipment</a:t>
            </a: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1071564" y="2233886"/>
            <a:ext cx="164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Vehicle Sales</a:t>
            </a: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3369028" y="5944804"/>
            <a:ext cx="2167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Community Tax Base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1251832" y="5249069"/>
            <a:ext cx="176978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/>
              <a:t>Health Services</a:t>
            </a:r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>
            <a:off x="3450946" y="1797424"/>
            <a:ext cx="499124" cy="48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>
            <a:off x="2535192" y="2487216"/>
            <a:ext cx="719978" cy="2976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>
            <a:off x="2273577" y="3400894"/>
            <a:ext cx="685799" cy="651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 flipV="1">
            <a:off x="2294308" y="3831427"/>
            <a:ext cx="672450" cy="638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 flipV="1">
            <a:off x="2352157" y="4136605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>
            <a:off x="2352157" y="2894058"/>
            <a:ext cx="669457" cy="2173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 flipV="1">
            <a:off x="2535191" y="4436736"/>
            <a:ext cx="742641" cy="5134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4" name="Line 34"/>
          <p:cNvSpPr>
            <a:spLocks noChangeShapeType="1"/>
          </p:cNvSpPr>
          <p:nvPr/>
        </p:nvSpPr>
        <p:spPr bwMode="auto">
          <a:xfrm flipV="1">
            <a:off x="2864055" y="4670425"/>
            <a:ext cx="637987" cy="7443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5" name="Line 35"/>
          <p:cNvSpPr>
            <a:spLocks noChangeShapeType="1"/>
          </p:cNvSpPr>
          <p:nvPr/>
        </p:nvSpPr>
        <p:spPr bwMode="auto">
          <a:xfrm flipH="1" flipV="1">
            <a:off x="5076227" y="4859136"/>
            <a:ext cx="474197" cy="8874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6" name="Line 36"/>
          <p:cNvSpPr>
            <a:spLocks noChangeShapeType="1"/>
          </p:cNvSpPr>
          <p:nvPr/>
        </p:nvSpPr>
        <p:spPr bwMode="auto">
          <a:xfrm flipH="1" flipV="1">
            <a:off x="5396004" y="4674890"/>
            <a:ext cx="736414" cy="6829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7" name="Line 37"/>
          <p:cNvSpPr>
            <a:spLocks noChangeShapeType="1"/>
          </p:cNvSpPr>
          <p:nvPr/>
        </p:nvSpPr>
        <p:spPr bwMode="auto">
          <a:xfrm flipH="1" flipV="1">
            <a:off x="5695016" y="4381500"/>
            <a:ext cx="774979" cy="4871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8" name="Line 38"/>
          <p:cNvSpPr>
            <a:spLocks noChangeShapeType="1"/>
          </p:cNvSpPr>
          <p:nvPr/>
        </p:nvSpPr>
        <p:spPr bwMode="auto">
          <a:xfrm flipH="1" flipV="1">
            <a:off x="5791200" y="4136604"/>
            <a:ext cx="794871" cy="300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9" name="Line 39"/>
          <p:cNvSpPr>
            <a:spLocks noChangeShapeType="1"/>
          </p:cNvSpPr>
          <p:nvPr/>
        </p:nvSpPr>
        <p:spPr bwMode="auto">
          <a:xfrm flipH="1" flipV="1">
            <a:off x="5956300" y="3853954"/>
            <a:ext cx="733949" cy="115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0" name="Line 40"/>
          <p:cNvSpPr>
            <a:spLocks noChangeShapeType="1"/>
          </p:cNvSpPr>
          <p:nvPr/>
        </p:nvSpPr>
        <p:spPr bwMode="auto">
          <a:xfrm flipH="1">
            <a:off x="5981699" y="3400894"/>
            <a:ext cx="738843" cy="651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1" name="Line 41"/>
          <p:cNvSpPr>
            <a:spLocks noChangeShapeType="1"/>
          </p:cNvSpPr>
          <p:nvPr/>
        </p:nvSpPr>
        <p:spPr bwMode="auto">
          <a:xfrm flipH="1">
            <a:off x="5900271" y="2957933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2" name="Line 42"/>
          <p:cNvSpPr>
            <a:spLocks noChangeShapeType="1"/>
          </p:cNvSpPr>
          <p:nvPr/>
        </p:nvSpPr>
        <p:spPr bwMode="auto">
          <a:xfrm flipH="1" flipV="1">
            <a:off x="2997337" y="2092434"/>
            <a:ext cx="576826" cy="3812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3" name="Line 43"/>
          <p:cNvSpPr>
            <a:spLocks noChangeShapeType="1"/>
          </p:cNvSpPr>
          <p:nvPr/>
        </p:nvSpPr>
        <p:spPr bwMode="auto">
          <a:xfrm flipH="1">
            <a:off x="5666252" y="2417242"/>
            <a:ext cx="767417" cy="3676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4" name="Line 44"/>
          <p:cNvSpPr>
            <a:spLocks noChangeShapeType="1"/>
          </p:cNvSpPr>
          <p:nvPr/>
        </p:nvSpPr>
        <p:spPr bwMode="auto">
          <a:xfrm flipH="1">
            <a:off x="4972984" y="1797424"/>
            <a:ext cx="305238" cy="4856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5" name="Line 45"/>
          <p:cNvSpPr>
            <a:spLocks noChangeShapeType="1"/>
          </p:cNvSpPr>
          <p:nvPr/>
        </p:nvSpPr>
        <p:spPr bwMode="auto">
          <a:xfrm>
            <a:off x="4500282" y="1626206"/>
            <a:ext cx="0" cy="60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0" y="655484"/>
            <a:ext cx="9220200" cy="697812"/>
          </a:xfrm>
        </p:spPr>
        <p:txBody>
          <a:bodyPr>
            <a:noAutofit/>
          </a:bodyPr>
          <a:lstStyle/>
          <a:p>
            <a:pPr algn="ctr">
              <a:lnSpc>
                <a:spcPts val="2400"/>
              </a:lnSpc>
            </a:pPr>
            <a:r>
              <a:rPr lang="en-US" sz="2600" b="1" i="1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Let’s ponder the impact on any local rural Kentucky community with a large dairy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4282" y="2698919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1900" b="1" dirty="0">
                <a:solidFill>
                  <a:schemeClr val="bg1"/>
                </a:solidFill>
              </a:rPr>
              <a:t>Community Impact</a:t>
            </a:r>
          </a:p>
          <a:p>
            <a:pPr algn="ctr"/>
            <a:r>
              <a:rPr lang="en-US" altLang="en-US" sz="1900" b="1" dirty="0">
                <a:solidFill>
                  <a:schemeClr val="bg1"/>
                </a:solidFill>
              </a:rPr>
              <a:t>From a Dairy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221977" y="1441540"/>
            <a:ext cx="18208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Dairy Farm Labor</a:t>
            </a:r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 flipH="1">
            <a:off x="5396004" y="2042167"/>
            <a:ext cx="585695" cy="4314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426601" y="1441540"/>
            <a:ext cx="20736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Lending Institutions</a:t>
            </a: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 flipV="1">
            <a:off x="4466105" y="4950150"/>
            <a:ext cx="0" cy="10376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3804179" y="6408083"/>
            <a:ext cx="12969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State Taxes </a:t>
            </a:r>
          </a:p>
        </p:txBody>
      </p:sp>
      <p:sp>
        <p:nvSpPr>
          <p:cNvPr id="52" name="Line 34"/>
          <p:cNvSpPr>
            <a:spLocks noChangeShapeType="1"/>
          </p:cNvSpPr>
          <p:nvPr/>
        </p:nvSpPr>
        <p:spPr bwMode="auto">
          <a:xfrm flipV="1">
            <a:off x="3352799" y="4868696"/>
            <a:ext cx="547593" cy="8682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1789327" y="5659433"/>
            <a:ext cx="1647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Insurance Sales</a:t>
            </a:r>
          </a:p>
        </p:txBody>
      </p:sp>
      <p:sp>
        <p:nvSpPr>
          <p:cNvPr id="54" name="Line 35"/>
          <p:cNvSpPr>
            <a:spLocks noChangeShapeType="1"/>
          </p:cNvSpPr>
          <p:nvPr/>
        </p:nvSpPr>
        <p:spPr bwMode="auto">
          <a:xfrm flipH="1" flipV="1">
            <a:off x="4452658" y="6314136"/>
            <a:ext cx="0" cy="137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itle 19">
            <a:extLst>
              <a:ext uri="{FF2B5EF4-FFF2-40B4-BE49-F238E27FC236}">
                <a16:creationId xmlns:a16="http://schemas.microsoft.com/office/drawing/2014/main" id="{225E2D57-17C9-4541-A998-59FA71755B86}"/>
              </a:ext>
            </a:extLst>
          </p:cNvPr>
          <p:cNvSpPr txBox="1">
            <a:spLocks/>
          </p:cNvSpPr>
          <p:nvPr/>
        </p:nvSpPr>
        <p:spPr>
          <a:xfrm>
            <a:off x="280774" y="108857"/>
            <a:ext cx="8572500" cy="5358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 ECONOMIC ENGINE…</a:t>
            </a:r>
          </a:p>
        </p:txBody>
      </p:sp>
    </p:spTree>
    <p:extLst>
      <p:ext uri="{BB962C8B-B14F-4D97-AF65-F5344CB8AC3E}">
        <p14:creationId xmlns:p14="http://schemas.microsoft.com/office/powerpoint/2010/main" val="19433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1649008"/>
            <a:ext cx="8229600" cy="42619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Three most important requirements: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3"/>
          </p:nvPr>
        </p:nvSpPr>
        <p:spPr>
          <a:xfrm>
            <a:off x="1143000" y="4214772"/>
            <a:ext cx="2282584" cy="1442148"/>
          </a:xfrm>
        </p:spPr>
        <p:txBody>
          <a:bodyPr>
            <a:noAutofit/>
          </a:bodyPr>
          <a:lstStyle/>
          <a:p>
            <a:pPr marL="284162" algn="l">
              <a:lnSpc>
                <a:spcPct val="120000"/>
              </a:lnSpc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Creating economic incentives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30"/>
          </p:nvPr>
        </p:nvSpPr>
        <p:spPr>
          <a:xfrm>
            <a:off x="3526552" y="4217643"/>
            <a:ext cx="1938496" cy="1933953"/>
          </a:xfrm>
        </p:spPr>
        <p:txBody>
          <a:bodyPr>
            <a:noAutofit/>
          </a:bodyPr>
          <a:lstStyle/>
          <a:p>
            <a:pPr marL="284162" algn="l">
              <a:lnSpc>
                <a:spcPct val="120000"/>
              </a:lnSpc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Streamlining the permitting process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2"/>
          </p:nvPr>
        </p:nvSpPr>
        <p:spPr>
          <a:xfrm>
            <a:off x="5465048" y="4214772"/>
            <a:ext cx="3276600" cy="2662141"/>
          </a:xfrm>
        </p:spPr>
        <p:txBody>
          <a:bodyPr>
            <a:noAutofit/>
          </a:bodyPr>
          <a:lstStyle/>
          <a:p>
            <a:pPr marL="284162" algn="l">
              <a:lnSpc>
                <a:spcPct val="120000"/>
              </a:lnSpc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Create cooperative environment with Cabinet for Economic Development, Ky Dept of Agriculture, Ky Ag Development Board, and Kentucky Dairy Development Council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5" r="23555"/>
          <a:stretch>
            <a:fillRect/>
          </a:stretch>
        </p:blipFill>
        <p:spPr>
          <a:xfrm>
            <a:off x="1554480" y="2090249"/>
            <a:ext cx="1737360" cy="1742529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2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r="12374"/>
          <a:stretch>
            <a:fillRect/>
          </a:stretch>
        </p:blipFill>
        <p:spPr>
          <a:xfrm>
            <a:off x="3741361" y="2090249"/>
            <a:ext cx="1745039" cy="1750231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2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4479"/>
          <a:stretch>
            <a:fillRect/>
          </a:stretch>
        </p:blipFill>
        <p:spPr>
          <a:xfrm>
            <a:off x="5921483" y="2103885"/>
            <a:ext cx="1745039" cy="1750231"/>
          </a:xfrm>
        </p:spPr>
      </p:pic>
      <p:sp>
        <p:nvSpPr>
          <p:cNvPr id="2" name="Title 19">
            <a:extLst>
              <a:ext uri="{FF2B5EF4-FFF2-40B4-BE49-F238E27FC236}">
                <a16:creationId xmlns:a16="http://schemas.microsoft.com/office/drawing/2014/main" id="{000B51F1-43A6-C98E-A38D-D49B08C82D55}"/>
              </a:ext>
            </a:extLst>
          </p:cNvPr>
          <p:cNvSpPr txBox="1">
            <a:spLocks/>
          </p:cNvSpPr>
          <p:nvPr/>
        </p:nvSpPr>
        <p:spPr>
          <a:xfrm>
            <a:off x="285750" y="192886"/>
            <a:ext cx="8572500" cy="5358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Dreams to Reality…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DD6111-6CF8-7BAF-BD62-31D03AD54AF7}"/>
              </a:ext>
            </a:extLst>
          </p:cNvPr>
          <p:cNvSpPr txBox="1">
            <a:spLocks/>
          </p:cNvSpPr>
          <p:nvPr/>
        </p:nvSpPr>
        <p:spPr>
          <a:xfrm>
            <a:off x="838200" y="835084"/>
            <a:ext cx="7467600" cy="535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en-US" b="1" i="1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Converting opportunity into tangible actions</a:t>
            </a:r>
          </a:p>
        </p:txBody>
      </p:sp>
    </p:spTree>
    <p:extLst>
      <p:ext uri="{BB962C8B-B14F-4D97-AF65-F5344CB8AC3E}">
        <p14:creationId xmlns:p14="http://schemas.microsoft.com/office/powerpoint/2010/main" val="222361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270682" y="3665072"/>
            <a:ext cx="1547179" cy="57277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tx1"/>
                </a:solidFill>
                <a:latin typeface="Aptos Black" panose="020B0004020202020204" pitchFamily="34" charset="0"/>
              </a:rPr>
              <a:t>270.404.8003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6270682" y="2772557"/>
            <a:ext cx="2754474" cy="5727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tx1"/>
                </a:solidFill>
                <a:latin typeface="Aptos Black" panose="020B0004020202020204" pitchFamily="34" charset="0"/>
              </a:rPr>
              <a:t>500 Salem Church Road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tx1"/>
                </a:solidFill>
                <a:latin typeface="Aptos Black" panose="020B0004020202020204" pitchFamily="34" charset="0"/>
              </a:rPr>
              <a:t>Cave City, KY  42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6270682" y="4492184"/>
            <a:ext cx="2362200" cy="57277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tx1"/>
                </a:solidFill>
                <a:latin typeface="Aptos Black" panose="020B0004020202020204" pitchFamily="34" charset="0"/>
              </a:rPr>
              <a:t>hhbarlowiii@yahoo.com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5715000" y="1981200"/>
            <a:ext cx="2399226" cy="812314"/>
          </a:xfrm>
        </p:spPr>
        <p:txBody>
          <a:bodyPr>
            <a:normAutofit/>
          </a:bodyPr>
          <a:lstStyle/>
          <a:p>
            <a:r>
              <a:rPr lang="en-US" sz="2500" dirty="0"/>
              <a:t>Get in Touch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4283590" cy="263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hape 101"/>
          <p:cNvSpPr/>
          <p:nvPr/>
        </p:nvSpPr>
        <p:spPr>
          <a:xfrm>
            <a:off x="152400" y="5410200"/>
            <a:ext cx="8839200" cy="9906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dirty="0">
              <a:latin typeface="Monotype Corsiva" panose="03010101010201010101" pitchFamily="66" charset="0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304800" y="5570292"/>
            <a:ext cx="8534400" cy="7543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b="1" kern="1200">
                <a:solidFill>
                  <a:schemeClr val="accent1"/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0" dirty="0">
                <a:solidFill>
                  <a:schemeClr val="bg1"/>
                </a:solidFill>
                <a:latin typeface="Freestyle Script" panose="030804020302050B0404" pitchFamily="66" charset="0"/>
              </a:rPr>
              <a:t>Thank you for supporting Kentucky’s dairy industry!</a:t>
            </a:r>
          </a:p>
        </p:txBody>
      </p:sp>
      <p:sp>
        <p:nvSpPr>
          <p:cNvPr id="15" name="Content Placeholder 12"/>
          <p:cNvSpPr txBox="1">
            <a:spLocks/>
          </p:cNvSpPr>
          <p:nvPr/>
        </p:nvSpPr>
        <p:spPr>
          <a:xfrm>
            <a:off x="2705100" y="533400"/>
            <a:ext cx="3733800" cy="1066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b="1" kern="1200">
                <a:solidFill>
                  <a:schemeClr val="accent1"/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/>
              <a:t>QUESTIONS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647700"/>
            <a:ext cx="68886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D3194"/>
      </a:accent1>
      <a:accent2>
        <a:srgbClr val="2D3194"/>
      </a:accent2>
      <a:accent3>
        <a:srgbClr val="2D3194"/>
      </a:accent3>
      <a:accent4>
        <a:srgbClr val="2D3194"/>
      </a:accent4>
      <a:accent5>
        <a:srgbClr val="2D3194"/>
      </a:accent5>
      <a:accent6>
        <a:srgbClr val="7F7F7F"/>
      </a:accent6>
      <a:hlink>
        <a:srgbClr val="7F7F7F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515</Words>
  <Application>Microsoft Office PowerPoint</Application>
  <PresentationFormat>On-screen Show (4:3)</PresentationFormat>
  <Paragraphs>93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Aptos Black</vt:lpstr>
      <vt:lpstr>Arial</vt:lpstr>
      <vt:lpstr>Calibri</vt:lpstr>
      <vt:lpstr>Freestyle Script</vt:lpstr>
      <vt:lpstr>Helvetica</vt:lpstr>
      <vt:lpstr>Monotype Corsiva</vt:lpstr>
      <vt:lpstr>Sinkin Sans 200 X Light</vt:lpstr>
      <vt:lpstr>Sinkin Sans 300 Light</vt:lpstr>
      <vt:lpstr>Source Sans Pro</vt:lpstr>
      <vt:lpstr>Source Sans Pro Black</vt:lpstr>
      <vt:lpstr>Source Sans Pro Light</vt:lpstr>
      <vt:lpstr>Wingdings</vt:lpstr>
      <vt:lpstr>1_Office Theme</vt:lpstr>
      <vt:lpstr>Presented by H.H. Barlow, Executive Director</vt:lpstr>
      <vt:lpstr>By the numbers</vt:lpstr>
      <vt:lpstr>Two primary ways to grow:</vt:lpstr>
      <vt:lpstr>PowerPoint Presentation</vt:lpstr>
      <vt:lpstr>PowerPoint Presentation</vt:lpstr>
      <vt:lpstr>Let’s talk about the dollars for Kentucky…</vt:lpstr>
      <vt:lpstr>Let’s ponder the impact on any local rural Kentucky community with a large dairy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Components</dc:title>
  <dc:creator>HP</dc:creator>
  <cp:lastModifiedBy>Abbott, Hillary (LRC)</cp:lastModifiedBy>
  <cp:revision>572</cp:revision>
  <dcterms:created xsi:type="dcterms:W3CDTF">2015-07-20T02:36:47Z</dcterms:created>
  <dcterms:modified xsi:type="dcterms:W3CDTF">2024-11-04T14:30:18Z</dcterms:modified>
</cp:coreProperties>
</file>