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9"/>
  </p:notesMasterIdLst>
  <p:sldIdLst>
    <p:sldId id="256" r:id="rId2"/>
    <p:sldId id="260" r:id="rId3"/>
    <p:sldId id="262" r:id="rId4"/>
    <p:sldId id="257" r:id="rId5"/>
    <p:sldId id="259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4BA1C-9F15-4222-A609-F1A5864154ED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52E339-03AD-4C36-8FC7-88CD06940D23}">
      <dgm:prSet/>
      <dgm:spPr/>
      <dgm:t>
        <a:bodyPr/>
        <a:lstStyle/>
        <a:p>
          <a:pPr>
            <a:defRPr b="1"/>
          </a:pPr>
          <a:r>
            <a:rPr lang="en-US"/>
            <a:t>1975</a:t>
          </a:r>
        </a:p>
      </dgm:t>
    </dgm:pt>
    <dgm:pt modelId="{3A913593-A1D6-4488-85A2-D3C4A2BD11EC}" type="parTrans" cxnId="{49AB8955-93F2-4380-9E95-B162AEF24840}">
      <dgm:prSet/>
      <dgm:spPr/>
      <dgm:t>
        <a:bodyPr/>
        <a:lstStyle/>
        <a:p>
          <a:endParaRPr lang="en-US"/>
        </a:p>
      </dgm:t>
    </dgm:pt>
    <dgm:pt modelId="{15A4A43E-5851-4637-B5EF-95867D006033}" type="sibTrans" cxnId="{49AB8955-93F2-4380-9E95-B162AEF24840}">
      <dgm:prSet/>
      <dgm:spPr/>
      <dgm:t>
        <a:bodyPr/>
        <a:lstStyle/>
        <a:p>
          <a:endParaRPr lang="en-US"/>
        </a:p>
      </dgm:t>
    </dgm:pt>
    <dgm:pt modelId="{99E1AE21-139B-49D8-9D6C-D9C1C84EC616}">
      <dgm:prSet custT="1"/>
      <dgm:spPr/>
      <dgm:t>
        <a:bodyPr/>
        <a:lstStyle/>
        <a:p>
          <a:r>
            <a:rPr lang="en-US" sz="2000" dirty="0"/>
            <a:t>Agri-Chem, Inc. formed</a:t>
          </a:r>
        </a:p>
      </dgm:t>
    </dgm:pt>
    <dgm:pt modelId="{2F6734FB-66B5-4ED4-A5EB-595D9AE736F6}" type="parTrans" cxnId="{C2C0AC6D-43EF-4A03-8184-94790948CCCA}">
      <dgm:prSet/>
      <dgm:spPr/>
      <dgm:t>
        <a:bodyPr/>
        <a:lstStyle/>
        <a:p>
          <a:endParaRPr lang="en-US"/>
        </a:p>
      </dgm:t>
    </dgm:pt>
    <dgm:pt modelId="{18783394-DB90-4F05-B3DD-8F06DE16C543}" type="sibTrans" cxnId="{C2C0AC6D-43EF-4A03-8184-94790948CCCA}">
      <dgm:prSet/>
      <dgm:spPr/>
      <dgm:t>
        <a:bodyPr/>
        <a:lstStyle/>
        <a:p>
          <a:endParaRPr lang="en-US"/>
        </a:p>
      </dgm:t>
    </dgm:pt>
    <dgm:pt modelId="{B0B2FC45-4ACA-4650-98F7-8B43304EBA43}">
      <dgm:prSet/>
      <dgm:spPr/>
      <dgm:t>
        <a:bodyPr/>
        <a:lstStyle/>
        <a:p>
          <a:pPr>
            <a:defRPr b="1"/>
          </a:pPr>
          <a:r>
            <a:rPr lang="en-US"/>
            <a:t>1997</a:t>
          </a:r>
        </a:p>
      </dgm:t>
    </dgm:pt>
    <dgm:pt modelId="{E50E634A-CDA3-4550-A348-2A4727D3F0A0}" type="parTrans" cxnId="{24027230-742F-4076-BA5B-3AB7469FF5A9}">
      <dgm:prSet/>
      <dgm:spPr/>
      <dgm:t>
        <a:bodyPr/>
        <a:lstStyle/>
        <a:p>
          <a:endParaRPr lang="en-US"/>
        </a:p>
      </dgm:t>
    </dgm:pt>
    <dgm:pt modelId="{9D3C0076-9E22-4D97-9054-25E53E6133B3}" type="sibTrans" cxnId="{24027230-742F-4076-BA5B-3AB7469FF5A9}">
      <dgm:prSet/>
      <dgm:spPr/>
      <dgm:t>
        <a:bodyPr/>
        <a:lstStyle/>
        <a:p>
          <a:endParaRPr lang="en-US"/>
        </a:p>
      </dgm:t>
    </dgm:pt>
    <dgm:pt modelId="{DD29B55D-FC25-4C64-AE3E-8237CF39B92F}">
      <dgm:prSet custT="1"/>
      <dgm:spPr/>
      <dgm:t>
        <a:bodyPr/>
        <a:lstStyle/>
        <a:p>
          <a:r>
            <a:rPr lang="en-US" sz="2000" dirty="0"/>
            <a:t>Agri-Port Terminal Opened</a:t>
          </a:r>
        </a:p>
      </dgm:t>
    </dgm:pt>
    <dgm:pt modelId="{8DA45C7B-96A0-4BA9-9FB2-E0678EB632DD}" type="parTrans" cxnId="{59212EF8-98F6-47F3-A091-FB6E1F2FD003}">
      <dgm:prSet/>
      <dgm:spPr/>
      <dgm:t>
        <a:bodyPr/>
        <a:lstStyle/>
        <a:p>
          <a:endParaRPr lang="en-US"/>
        </a:p>
      </dgm:t>
    </dgm:pt>
    <dgm:pt modelId="{21566646-FE74-4C14-AC0A-42FFD6F7B4EF}" type="sibTrans" cxnId="{59212EF8-98F6-47F3-A091-FB6E1F2FD003}">
      <dgm:prSet/>
      <dgm:spPr/>
      <dgm:t>
        <a:bodyPr/>
        <a:lstStyle/>
        <a:p>
          <a:endParaRPr lang="en-US"/>
        </a:p>
      </dgm:t>
    </dgm:pt>
    <dgm:pt modelId="{B57F408B-1FED-4285-9914-2BB9EECE2EA5}">
      <dgm:prSet/>
      <dgm:spPr/>
      <dgm:t>
        <a:bodyPr/>
        <a:lstStyle/>
        <a:p>
          <a:pPr>
            <a:defRPr b="1"/>
          </a:pPr>
          <a:r>
            <a:rPr lang="en-US"/>
            <a:t>1998</a:t>
          </a:r>
        </a:p>
      </dgm:t>
    </dgm:pt>
    <dgm:pt modelId="{905E2130-6D54-4477-AA68-AE001DBBC109}" type="parTrans" cxnId="{170777B9-EAB1-47E0-A010-096FDD58936A}">
      <dgm:prSet/>
      <dgm:spPr/>
      <dgm:t>
        <a:bodyPr/>
        <a:lstStyle/>
        <a:p>
          <a:endParaRPr lang="en-US"/>
        </a:p>
      </dgm:t>
    </dgm:pt>
    <dgm:pt modelId="{B6B18C73-FA4B-420C-8CBE-67729EA38665}" type="sibTrans" cxnId="{170777B9-EAB1-47E0-A010-096FDD58936A}">
      <dgm:prSet/>
      <dgm:spPr/>
      <dgm:t>
        <a:bodyPr/>
        <a:lstStyle/>
        <a:p>
          <a:endParaRPr lang="en-US"/>
        </a:p>
      </dgm:t>
    </dgm:pt>
    <dgm:pt modelId="{8DA4D38F-24B2-464B-ADDD-12FE0AB10CE5}">
      <dgm:prSet custT="1"/>
      <dgm:spPr/>
      <dgm:t>
        <a:bodyPr/>
        <a:lstStyle/>
        <a:p>
          <a:r>
            <a:rPr lang="en-US" sz="2000" dirty="0"/>
            <a:t>Joined with Hopkinsville Elevator, Co. Inc.</a:t>
          </a:r>
        </a:p>
      </dgm:t>
    </dgm:pt>
    <dgm:pt modelId="{765049AA-9460-4F62-BA1A-4D7899D059FE}" type="parTrans" cxnId="{CF407F05-C58D-4D88-85A6-EBBF82685279}">
      <dgm:prSet/>
      <dgm:spPr/>
      <dgm:t>
        <a:bodyPr/>
        <a:lstStyle/>
        <a:p>
          <a:endParaRPr lang="en-US"/>
        </a:p>
      </dgm:t>
    </dgm:pt>
    <dgm:pt modelId="{C8402D81-D386-4FAC-8DEE-556EC7C25362}" type="sibTrans" cxnId="{CF407F05-C58D-4D88-85A6-EBBF82685279}">
      <dgm:prSet/>
      <dgm:spPr/>
      <dgm:t>
        <a:bodyPr/>
        <a:lstStyle/>
        <a:p>
          <a:endParaRPr lang="en-US"/>
        </a:p>
      </dgm:t>
    </dgm:pt>
    <dgm:pt modelId="{85729A7A-3EEE-42C4-9C43-975786709595}">
      <dgm:prSet/>
      <dgm:spPr/>
      <dgm:t>
        <a:bodyPr/>
        <a:lstStyle/>
        <a:p>
          <a:pPr>
            <a:defRPr b="1"/>
          </a:pPr>
          <a:r>
            <a:rPr lang="en-US" dirty="0"/>
            <a:t>2020</a:t>
          </a:r>
        </a:p>
      </dgm:t>
    </dgm:pt>
    <dgm:pt modelId="{9D86A23C-9103-42E7-B7A8-4207B962FF89}" type="parTrans" cxnId="{41B44C0F-9854-4ADF-AD3C-ECBCA2515D6C}">
      <dgm:prSet/>
      <dgm:spPr/>
      <dgm:t>
        <a:bodyPr/>
        <a:lstStyle/>
        <a:p>
          <a:endParaRPr lang="en-US"/>
        </a:p>
      </dgm:t>
    </dgm:pt>
    <dgm:pt modelId="{90A22A5E-4DD0-46DA-A04C-99555B26B365}" type="sibTrans" cxnId="{41B44C0F-9854-4ADF-AD3C-ECBCA2515D6C}">
      <dgm:prSet/>
      <dgm:spPr/>
      <dgm:t>
        <a:bodyPr/>
        <a:lstStyle/>
        <a:p>
          <a:endParaRPr lang="en-US"/>
        </a:p>
      </dgm:t>
    </dgm:pt>
    <dgm:pt modelId="{5FC716F9-6022-4AF8-9A94-AE58DCEAAE3C}">
      <dgm:prSet custT="1"/>
      <dgm:spPr/>
      <dgm:t>
        <a:bodyPr/>
        <a:lstStyle/>
        <a:p>
          <a:r>
            <a:rPr lang="en-US" sz="2000" dirty="0"/>
            <a:t>Opened state of the art agronomy center at </a:t>
          </a:r>
          <a:r>
            <a:rPr lang="en-US" sz="2000" dirty="0" err="1"/>
            <a:t>Casky</a:t>
          </a:r>
          <a:endParaRPr lang="en-US" sz="2000" dirty="0"/>
        </a:p>
      </dgm:t>
    </dgm:pt>
    <dgm:pt modelId="{EFD00ACA-20DE-450A-8657-3A309A808F62}" type="parTrans" cxnId="{B733C338-4520-4FEB-96E1-8956FF6051FC}">
      <dgm:prSet/>
      <dgm:spPr/>
      <dgm:t>
        <a:bodyPr/>
        <a:lstStyle/>
        <a:p>
          <a:endParaRPr lang="en-US"/>
        </a:p>
      </dgm:t>
    </dgm:pt>
    <dgm:pt modelId="{E49918C7-09F1-45CC-9AC1-87AB4858B1CB}" type="sibTrans" cxnId="{B733C338-4520-4FEB-96E1-8956FF6051FC}">
      <dgm:prSet/>
      <dgm:spPr/>
      <dgm:t>
        <a:bodyPr/>
        <a:lstStyle/>
        <a:p>
          <a:endParaRPr lang="en-US"/>
        </a:p>
      </dgm:t>
    </dgm:pt>
    <dgm:pt modelId="{0EC5F77A-0DA2-4DAF-BE2F-A22D137DC7CD}">
      <dgm:prSet custT="1"/>
      <dgm:spPr/>
      <dgm:t>
        <a:bodyPr/>
        <a:lstStyle/>
        <a:p>
          <a:pPr>
            <a:defRPr b="1"/>
          </a:pPr>
          <a:r>
            <a:rPr lang="en-US" sz="2000" dirty="0"/>
            <a:t>2012</a:t>
          </a:r>
        </a:p>
      </dgm:t>
    </dgm:pt>
    <dgm:pt modelId="{41074670-F5FF-4DD0-AE20-22E15E504937}" type="parTrans" cxnId="{30A8457A-3C57-49DC-B05D-F1B2AA2B5984}">
      <dgm:prSet/>
      <dgm:spPr/>
      <dgm:t>
        <a:bodyPr/>
        <a:lstStyle/>
        <a:p>
          <a:endParaRPr lang="en-US"/>
        </a:p>
      </dgm:t>
    </dgm:pt>
    <dgm:pt modelId="{430C3269-B97D-4CA9-9E50-858FD9DC9A48}" type="sibTrans" cxnId="{30A8457A-3C57-49DC-B05D-F1B2AA2B5984}">
      <dgm:prSet/>
      <dgm:spPr/>
      <dgm:t>
        <a:bodyPr/>
        <a:lstStyle/>
        <a:p>
          <a:endParaRPr lang="en-US"/>
        </a:p>
      </dgm:t>
    </dgm:pt>
    <dgm:pt modelId="{C31A8224-877D-4A0C-BD0A-C566D43E182E}">
      <dgm:prSet custT="1"/>
      <dgm:spPr/>
      <dgm:t>
        <a:bodyPr/>
        <a:lstStyle/>
        <a:p>
          <a:r>
            <a:rPr lang="en-US" sz="2000" dirty="0"/>
            <a:t>Hopkinsville Elevator acquired 100% of   Agri-Chem, LLC</a:t>
          </a:r>
        </a:p>
      </dgm:t>
    </dgm:pt>
    <dgm:pt modelId="{5811D002-11BA-4EA6-A406-61A95D783388}" type="parTrans" cxnId="{093FE7F0-1779-4275-9B15-ED35B4FE8042}">
      <dgm:prSet/>
      <dgm:spPr/>
      <dgm:t>
        <a:bodyPr/>
        <a:lstStyle/>
        <a:p>
          <a:endParaRPr lang="en-US"/>
        </a:p>
      </dgm:t>
    </dgm:pt>
    <dgm:pt modelId="{DAA63AFC-CB0E-452A-8289-4381E50E0A09}" type="sibTrans" cxnId="{093FE7F0-1779-4275-9B15-ED35B4FE8042}">
      <dgm:prSet/>
      <dgm:spPr/>
      <dgm:t>
        <a:bodyPr/>
        <a:lstStyle/>
        <a:p>
          <a:endParaRPr lang="en-US"/>
        </a:p>
      </dgm:t>
    </dgm:pt>
    <dgm:pt modelId="{D51371F4-74F5-47E4-B208-06E6A638F6DC}" type="pres">
      <dgm:prSet presAssocID="{25D4BA1C-9F15-4222-A609-F1A5864154ED}" presName="root" presStyleCnt="0">
        <dgm:presLayoutVars>
          <dgm:chMax/>
          <dgm:chPref/>
          <dgm:animLvl val="lvl"/>
        </dgm:presLayoutVars>
      </dgm:prSet>
      <dgm:spPr/>
    </dgm:pt>
    <dgm:pt modelId="{7A30E0ED-5374-4FA7-A4A6-A9D7FD657239}" type="pres">
      <dgm:prSet presAssocID="{25D4BA1C-9F15-4222-A609-F1A5864154ED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B17CB57-3B1A-4887-89C9-227BD3FAE678}" type="pres">
      <dgm:prSet presAssocID="{25D4BA1C-9F15-4222-A609-F1A5864154ED}" presName="nodes" presStyleCnt="0">
        <dgm:presLayoutVars>
          <dgm:chMax/>
          <dgm:chPref/>
          <dgm:animLvl val="lvl"/>
        </dgm:presLayoutVars>
      </dgm:prSet>
      <dgm:spPr/>
    </dgm:pt>
    <dgm:pt modelId="{CE01EF3B-7D88-4247-9615-AF06728B0327}" type="pres">
      <dgm:prSet presAssocID="{CA52E339-03AD-4C36-8FC7-88CD06940D23}" presName="composite" presStyleCnt="0"/>
      <dgm:spPr/>
    </dgm:pt>
    <dgm:pt modelId="{6C167A2E-4700-4373-918A-1E13FAB4FE47}" type="pres">
      <dgm:prSet presAssocID="{CA52E339-03AD-4C36-8FC7-88CD06940D23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7152D00-0614-42DE-A7FC-14A89A7AF332}" type="pres">
      <dgm:prSet presAssocID="{CA52E339-03AD-4C36-8FC7-88CD06940D23}" presName="DropPinPlaceHolder" presStyleCnt="0"/>
      <dgm:spPr/>
    </dgm:pt>
    <dgm:pt modelId="{81F39579-4A59-43EE-836F-D96818009720}" type="pres">
      <dgm:prSet presAssocID="{CA52E339-03AD-4C36-8FC7-88CD06940D23}" presName="DropPin" presStyleLbl="alignNode1" presStyleIdx="0" presStyleCnt="5"/>
      <dgm:spPr/>
    </dgm:pt>
    <dgm:pt modelId="{401CED18-0BCF-4A20-A20E-054127145F97}" type="pres">
      <dgm:prSet presAssocID="{CA52E339-03AD-4C36-8FC7-88CD06940D23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D0A148FB-12F9-4BA5-9B31-E0E31A1E805B}" type="pres">
      <dgm:prSet presAssocID="{CA52E339-03AD-4C36-8FC7-88CD06940D23}" presName="L2TextContainer" presStyleLbl="revTx" presStyleIdx="0" presStyleCnt="10">
        <dgm:presLayoutVars>
          <dgm:bulletEnabled val="1"/>
        </dgm:presLayoutVars>
      </dgm:prSet>
      <dgm:spPr/>
    </dgm:pt>
    <dgm:pt modelId="{8845B244-52C9-43C6-995D-24450FA60555}" type="pres">
      <dgm:prSet presAssocID="{CA52E339-03AD-4C36-8FC7-88CD06940D23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2CB6270D-1DEC-4812-9015-07005AF39F98}" type="pres">
      <dgm:prSet presAssocID="{CA52E339-03AD-4C36-8FC7-88CD06940D23}" presName="ConnectLine" presStyleLbl="sibTrans1D1" presStyleIdx="0" presStyleCnt="5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D00E620-F1E7-4DD4-8B60-0B872DB8E89E}" type="pres">
      <dgm:prSet presAssocID="{CA52E339-03AD-4C36-8FC7-88CD06940D23}" presName="EmptyPlaceHolder" presStyleCnt="0"/>
      <dgm:spPr/>
    </dgm:pt>
    <dgm:pt modelId="{0EDE656C-40CD-4BB6-A964-D018033E628C}" type="pres">
      <dgm:prSet presAssocID="{15A4A43E-5851-4637-B5EF-95867D006033}" presName="spaceBetweenRectangles" presStyleCnt="0"/>
      <dgm:spPr/>
    </dgm:pt>
    <dgm:pt modelId="{93BB8D9F-114A-4978-8483-A0A8AE4257E9}" type="pres">
      <dgm:prSet presAssocID="{B0B2FC45-4ACA-4650-98F7-8B43304EBA43}" presName="composite" presStyleCnt="0"/>
      <dgm:spPr/>
    </dgm:pt>
    <dgm:pt modelId="{78D4DA1C-A314-404C-A399-656BF3D359FD}" type="pres">
      <dgm:prSet presAssocID="{B0B2FC45-4ACA-4650-98F7-8B43304EBA43}" presName="ConnectorPoint" presStyleLbl="lnNode1" presStyleIdx="1" presStyleCnt="5"/>
      <dgm:spPr>
        <a:solidFill>
          <a:schemeClr val="accent2">
            <a:hueOff val="-361550"/>
            <a:satOff val="-2481"/>
            <a:lumOff val="127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C19A52B-51E1-4FB5-91AA-EEAC7EB5099C}" type="pres">
      <dgm:prSet presAssocID="{B0B2FC45-4ACA-4650-98F7-8B43304EBA43}" presName="DropPinPlaceHolder" presStyleCnt="0"/>
      <dgm:spPr/>
    </dgm:pt>
    <dgm:pt modelId="{0BB519C0-92E4-42A4-BBE3-1AEC2D1E4A23}" type="pres">
      <dgm:prSet presAssocID="{B0B2FC45-4ACA-4650-98F7-8B43304EBA43}" presName="DropPin" presStyleLbl="alignNode1" presStyleIdx="1" presStyleCnt="5"/>
      <dgm:spPr/>
    </dgm:pt>
    <dgm:pt modelId="{6017A297-0BB4-4E5C-A218-3FC18914AEF8}" type="pres">
      <dgm:prSet presAssocID="{B0B2FC45-4ACA-4650-98F7-8B43304EBA43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14329A3F-5683-4233-ACD5-4BCE4D897DAD}" type="pres">
      <dgm:prSet presAssocID="{B0B2FC45-4ACA-4650-98F7-8B43304EBA43}" presName="L2TextContainer" presStyleLbl="revTx" presStyleIdx="2" presStyleCnt="10">
        <dgm:presLayoutVars>
          <dgm:bulletEnabled val="1"/>
        </dgm:presLayoutVars>
      </dgm:prSet>
      <dgm:spPr/>
    </dgm:pt>
    <dgm:pt modelId="{7039D85B-46AA-4645-98E5-D585C559746A}" type="pres">
      <dgm:prSet presAssocID="{B0B2FC45-4ACA-4650-98F7-8B43304EBA43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95B9BD89-226E-4106-B6E8-C2FD6CAD65DF}" type="pres">
      <dgm:prSet presAssocID="{B0B2FC45-4ACA-4650-98F7-8B43304EBA43}" presName="ConnectLine" presStyleLbl="sibTrans1D1" presStyleIdx="1" presStyleCnt="5"/>
      <dgm:spPr>
        <a:noFill/>
        <a:ln w="12700" cap="rnd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dash"/>
        </a:ln>
        <a:effectLst/>
      </dgm:spPr>
    </dgm:pt>
    <dgm:pt modelId="{3EDD55AE-8565-44AC-9A35-81CF97C20F81}" type="pres">
      <dgm:prSet presAssocID="{B0B2FC45-4ACA-4650-98F7-8B43304EBA43}" presName="EmptyPlaceHolder" presStyleCnt="0"/>
      <dgm:spPr/>
    </dgm:pt>
    <dgm:pt modelId="{9B55D72B-F02A-4340-8566-880F7A600080}" type="pres">
      <dgm:prSet presAssocID="{9D3C0076-9E22-4D97-9054-25E53E6133B3}" presName="spaceBetweenRectangles" presStyleCnt="0"/>
      <dgm:spPr/>
    </dgm:pt>
    <dgm:pt modelId="{7C2E493B-5F50-4FBC-A2CE-AD2AD3175AF5}" type="pres">
      <dgm:prSet presAssocID="{B57F408B-1FED-4285-9914-2BB9EECE2EA5}" presName="composite" presStyleCnt="0"/>
      <dgm:spPr/>
    </dgm:pt>
    <dgm:pt modelId="{E2CA3DAD-8E2A-4C56-B708-5B8687A7B8CF}" type="pres">
      <dgm:prSet presAssocID="{B57F408B-1FED-4285-9914-2BB9EECE2EA5}" presName="ConnectorPoint" presStyleLbl="lnNode1" presStyleIdx="2" presStyleCnt="5"/>
      <dgm:spPr>
        <a:solidFill>
          <a:schemeClr val="accent2">
            <a:hueOff val="-723100"/>
            <a:satOff val="-4962"/>
            <a:lumOff val="254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1BFFD7B-86F8-4E71-90C1-5F854633BAC8}" type="pres">
      <dgm:prSet presAssocID="{B57F408B-1FED-4285-9914-2BB9EECE2EA5}" presName="DropPinPlaceHolder" presStyleCnt="0"/>
      <dgm:spPr/>
    </dgm:pt>
    <dgm:pt modelId="{B9BBA0F3-9B5F-4293-822D-2D2569865F7B}" type="pres">
      <dgm:prSet presAssocID="{B57F408B-1FED-4285-9914-2BB9EECE2EA5}" presName="DropPin" presStyleLbl="alignNode1" presStyleIdx="2" presStyleCnt="5"/>
      <dgm:spPr/>
    </dgm:pt>
    <dgm:pt modelId="{9482D820-FF8E-4B3D-A27B-5A03C5BA1E51}" type="pres">
      <dgm:prSet presAssocID="{B57F408B-1FED-4285-9914-2BB9EECE2EA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48FDCA77-C659-46F8-86C8-191C840C3400}" type="pres">
      <dgm:prSet presAssocID="{B57F408B-1FED-4285-9914-2BB9EECE2EA5}" presName="L2TextContainer" presStyleLbl="revTx" presStyleIdx="4" presStyleCnt="10">
        <dgm:presLayoutVars>
          <dgm:bulletEnabled val="1"/>
        </dgm:presLayoutVars>
      </dgm:prSet>
      <dgm:spPr/>
    </dgm:pt>
    <dgm:pt modelId="{72C9E2B4-7151-4636-B752-641FFAA5A046}" type="pres">
      <dgm:prSet presAssocID="{B57F408B-1FED-4285-9914-2BB9EECE2EA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A14606A8-2F11-45AF-93FB-9BA00977BCF6}" type="pres">
      <dgm:prSet presAssocID="{B57F408B-1FED-4285-9914-2BB9EECE2EA5}" presName="ConnectLine" presStyleLbl="sibTrans1D1" presStyleIdx="2" presStyleCnt="5"/>
      <dgm:spPr>
        <a:noFill/>
        <a:ln w="12700" cap="rnd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dash"/>
        </a:ln>
        <a:effectLst/>
      </dgm:spPr>
    </dgm:pt>
    <dgm:pt modelId="{50D11FB6-F8DB-4B19-96A8-4AAB2070B6F9}" type="pres">
      <dgm:prSet presAssocID="{B57F408B-1FED-4285-9914-2BB9EECE2EA5}" presName="EmptyPlaceHolder" presStyleCnt="0"/>
      <dgm:spPr/>
    </dgm:pt>
    <dgm:pt modelId="{29E5D3AB-CADE-4718-83BA-2F0C63ACCA68}" type="pres">
      <dgm:prSet presAssocID="{B6B18C73-FA4B-420C-8CBE-67729EA38665}" presName="spaceBetweenRectangles" presStyleCnt="0"/>
      <dgm:spPr/>
    </dgm:pt>
    <dgm:pt modelId="{69A5E7B7-6CDE-4955-B0A4-8E5A172C171F}" type="pres">
      <dgm:prSet presAssocID="{0EC5F77A-0DA2-4DAF-BE2F-A22D137DC7CD}" presName="composite" presStyleCnt="0"/>
      <dgm:spPr/>
    </dgm:pt>
    <dgm:pt modelId="{9FF4B72B-0F1D-4E33-9B01-9718730BC803}" type="pres">
      <dgm:prSet presAssocID="{0EC5F77A-0DA2-4DAF-BE2F-A22D137DC7CD}" presName="ConnectorPoint" presStyleLbl="lnNode1" presStyleIdx="3" presStyleCnt="5"/>
      <dgm:spPr>
        <a:solidFill>
          <a:schemeClr val="accent2">
            <a:hueOff val="-1084650"/>
            <a:satOff val="-7443"/>
            <a:lumOff val="382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BF34893-3BB7-4D7B-A07E-F184DF89093A}" type="pres">
      <dgm:prSet presAssocID="{0EC5F77A-0DA2-4DAF-BE2F-A22D137DC7CD}" presName="DropPinPlaceHolder" presStyleCnt="0"/>
      <dgm:spPr/>
    </dgm:pt>
    <dgm:pt modelId="{7E39C442-AE1B-4CF0-8333-E891D6090449}" type="pres">
      <dgm:prSet presAssocID="{0EC5F77A-0DA2-4DAF-BE2F-A22D137DC7CD}" presName="DropPin" presStyleLbl="alignNode1" presStyleIdx="3" presStyleCnt="5"/>
      <dgm:spPr/>
    </dgm:pt>
    <dgm:pt modelId="{E772D5E7-6477-4A9B-9317-B1B46420B151}" type="pres">
      <dgm:prSet presAssocID="{0EC5F77A-0DA2-4DAF-BE2F-A22D137DC7CD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E56BB3FE-0272-425D-87B0-12580765EEE2}" type="pres">
      <dgm:prSet presAssocID="{0EC5F77A-0DA2-4DAF-BE2F-A22D137DC7CD}" presName="L2TextContainer" presStyleLbl="revTx" presStyleIdx="6" presStyleCnt="10">
        <dgm:presLayoutVars>
          <dgm:bulletEnabled val="1"/>
        </dgm:presLayoutVars>
      </dgm:prSet>
      <dgm:spPr/>
    </dgm:pt>
    <dgm:pt modelId="{A1C313C1-F788-436D-B857-38E1D3531656}" type="pres">
      <dgm:prSet presAssocID="{0EC5F77A-0DA2-4DAF-BE2F-A22D137DC7CD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CDF99481-8979-4849-9745-4D0B5EBAEC12}" type="pres">
      <dgm:prSet presAssocID="{0EC5F77A-0DA2-4DAF-BE2F-A22D137DC7CD}" presName="ConnectLine" presStyleLbl="sibTrans1D1" presStyleIdx="3" presStyleCnt="5"/>
      <dgm:spPr>
        <a:noFill/>
        <a:ln w="12700" cap="rnd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dash"/>
        </a:ln>
        <a:effectLst/>
      </dgm:spPr>
    </dgm:pt>
    <dgm:pt modelId="{11A5ADE0-4D09-4747-8D2D-C9731869F2AB}" type="pres">
      <dgm:prSet presAssocID="{0EC5F77A-0DA2-4DAF-BE2F-A22D137DC7CD}" presName="EmptyPlaceHolder" presStyleCnt="0"/>
      <dgm:spPr/>
    </dgm:pt>
    <dgm:pt modelId="{3A45653E-60D5-44A6-9046-2B36C8E6E454}" type="pres">
      <dgm:prSet presAssocID="{430C3269-B97D-4CA9-9E50-858FD9DC9A48}" presName="spaceBetweenRectangles" presStyleCnt="0"/>
      <dgm:spPr/>
    </dgm:pt>
    <dgm:pt modelId="{A3A8FA11-6584-42D3-A83C-0E2EEB4E7924}" type="pres">
      <dgm:prSet presAssocID="{85729A7A-3EEE-42C4-9C43-975786709595}" presName="composite" presStyleCnt="0"/>
      <dgm:spPr/>
    </dgm:pt>
    <dgm:pt modelId="{44E5DC49-2C8F-474C-BE83-F7F7A5B1E64D}" type="pres">
      <dgm:prSet presAssocID="{85729A7A-3EEE-42C4-9C43-975786709595}" presName="ConnectorPoint" presStyleLbl="lnNode1" presStyleIdx="4" presStyleCnt="5"/>
      <dgm:spPr>
        <a:solidFill>
          <a:schemeClr val="accent2">
            <a:hueOff val="-1446200"/>
            <a:satOff val="-9924"/>
            <a:lumOff val="509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39F8D3A-9846-4718-A0CA-4564E5E1510B}" type="pres">
      <dgm:prSet presAssocID="{85729A7A-3EEE-42C4-9C43-975786709595}" presName="DropPinPlaceHolder" presStyleCnt="0"/>
      <dgm:spPr/>
    </dgm:pt>
    <dgm:pt modelId="{16A6698A-0679-44C2-B25C-C017784B4E7B}" type="pres">
      <dgm:prSet presAssocID="{85729A7A-3EEE-42C4-9C43-975786709595}" presName="DropPin" presStyleLbl="alignNode1" presStyleIdx="4" presStyleCnt="5"/>
      <dgm:spPr/>
    </dgm:pt>
    <dgm:pt modelId="{97F73009-BA71-478D-A082-FB56558337EE}" type="pres">
      <dgm:prSet presAssocID="{85729A7A-3EEE-42C4-9C43-975786709595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A08621D4-DC47-485B-BC53-EFBEDFC6FD79}" type="pres">
      <dgm:prSet presAssocID="{85729A7A-3EEE-42C4-9C43-975786709595}" presName="L2TextContainer" presStyleLbl="revTx" presStyleIdx="8" presStyleCnt="10">
        <dgm:presLayoutVars>
          <dgm:bulletEnabled val="1"/>
        </dgm:presLayoutVars>
      </dgm:prSet>
      <dgm:spPr/>
    </dgm:pt>
    <dgm:pt modelId="{F7F09226-DA25-4F89-9270-8F0BC6C4D976}" type="pres">
      <dgm:prSet presAssocID="{85729A7A-3EEE-42C4-9C43-975786709595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3ABE67DA-A5BB-448A-AAA7-5129E5EC6BD2}" type="pres">
      <dgm:prSet presAssocID="{85729A7A-3EEE-42C4-9C43-975786709595}" presName="ConnectLine" presStyleLbl="sibTrans1D1" presStyleIdx="4" presStyleCnt="5"/>
      <dgm:spPr>
        <a:noFill/>
        <a:ln w="12700" cap="rnd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dash"/>
        </a:ln>
        <a:effectLst/>
      </dgm:spPr>
    </dgm:pt>
    <dgm:pt modelId="{2F10FE79-CCAD-4FFB-9733-065BFB37DB9B}" type="pres">
      <dgm:prSet presAssocID="{85729A7A-3EEE-42C4-9C43-975786709595}" presName="EmptyPlaceHolder" presStyleCnt="0"/>
      <dgm:spPr/>
    </dgm:pt>
  </dgm:ptLst>
  <dgm:cxnLst>
    <dgm:cxn modelId="{CF407F05-C58D-4D88-85A6-EBBF82685279}" srcId="{B57F408B-1FED-4285-9914-2BB9EECE2EA5}" destId="{8DA4D38F-24B2-464B-ADDD-12FE0AB10CE5}" srcOrd="0" destOrd="0" parTransId="{765049AA-9460-4F62-BA1A-4D7899D059FE}" sibTransId="{C8402D81-D386-4FAC-8DEE-556EC7C25362}"/>
    <dgm:cxn modelId="{69D88C0A-F8B1-41D7-BDE9-26B686C96F39}" type="presOf" srcId="{DD29B55D-FC25-4C64-AE3E-8237CF39B92F}" destId="{14329A3F-5683-4233-ACD5-4BCE4D897DAD}" srcOrd="0" destOrd="0" presId="urn:microsoft.com/office/officeart/2017/3/layout/DropPinTimeline"/>
    <dgm:cxn modelId="{41B44C0F-9854-4ADF-AD3C-ECBCA2515D6C}" srcId="{25D4BA1C-9F15-4222-A609-F1A5864154ED}" destId="{85729A7A-3EEE-42C4-9C43-975786709595}" srcOrd="4" destOrd="0" parTransId="{9D86A23C-9103-42E7-B7A8-4207B962FF89}" sibTransId="{90A22A5E-4DD0-46DA-A04C-99555B26B365}"/>
    <dgm:cxn modelId="{EF44371F-ED5D-486F-850B-E6A01ACD7AFE}" type="presOf" srcId="{CA52E339-03AD-4C36-8FC7-88CD06940D23}" destId="{8845B244-52C9-43C6-995D-24450FA60555}" srcOrd="0" destOrd="0" presId="urn:microsoft.com/office/officeart/2017/3/layout/DropPinTimeline"/>
    <dgm:cxn modelId="{D424A52B-F939-4B65-9D75-6D2AAD848919}" type="presOf" srcId="{99E1AE21-139B-49D8-9D6C-D9C1C84EC616}" destId="{D0A148FB-12F9-4BA5-9B31-E0E31A1E805B}" srcOrd="0" destOrd="0" presId="urn:microsoft.com/office/officeart/2017/3/layout/DropPinTimeline"/>
    <dgm:cxn modelId="{24027230-742F-4076-BA5B-3AB7469FF5A9}" srcId="{25D4BA1C-9F15-4222-A609-F1A5864154ED}" destId="{B0B2FC45-4ACA-4650-98F7-8B43304EBA43}" srcOrd="1" destOrd="0" parTransId="{E50E634A-CDA3-4550-A348-2A4727D3F0A0}" sibTransId="{9D3C0076-9E22-4D97-9054-25E53E6133B3}"/>
    <dgm:cxn modelId="{B733C338-4520-4FEB-96E1-8956FF6051FC}" srcId="{85729A7A-3EEE-42C4-9C43-975786709595}" destId="{5FC716F9-6022-4AF8-9A94-AE58DCEAAE3C}" srcOrd="0" destOrd="0" parTransId="{EFD00ACA-20DE-450A-8657-3A309A808F62}" sibTransId="{E49918C7-09F1-45CC-9AC1-87AB4858B1CB}"/>
    <dgm:cxn modelId="{0511F264-CF6C-406B-BEDB-50D86B479994}" type="presOf" srcId="{25D4BA1C-9F15-4222-A609-F1A5864154ED}" destId="{D51371F4-74F5-47E4-B208-06E6A638F6DC}" srcOrd="0" destOrd="0" presId="urn:microsoft.com/office/officeart/2017/3/layout/DropPinTimeline"/>
    <dgm:cxn modelId="{AC0AF469-98D7-4416-B9C7-D518944EC7BA}" type="presOf" srcId="{5FC716F9-6022-4AF8-9A94-AE58DCEAAE3C}" destId="{A08621D4-DC47-485B-BC53-EFBEDFC6FD79}" srcOrd="0" destOrd="0" presId="urn:microsoft.com/office/officeart/2017/3/layout/DropPinTimeline"/>
    <dgm:cxn modelId="{C2C0AC6D-43EF-4A03-8184-94790948CCCA}" srcId="{CA52E339-03AD-4C36-8FC7-88CD06940D23}" destId="{99E1AE21-139B-49D8-9D6C-D9C1C84EC616}" srcOrd="0" destOrd="0" parTransId="{2F6734FB-66B5-4ED4-A5EB-595D9AE736F6}" sibTransId="{18783394-DB90-4F05-B3DD-8F06DE16C543}"/>
    <dgm:cxn modelId="{DEEF9D53-C5BF-4A4D-85E8-429EDCCD495E}" type="presOf" srcId="{8DA4D38F-24B2-464B-ADDD-12FE0AB10CE5}" destId="{48FDCA77-C659-46F8-86C8-191C840C3400}" srcOrd="0" destOrd="0" presId="urn:microsoft.com/office/officeart/2017/3/layout/DropPinTimeline"/>
    <dgm:cxn modelId="{49AB8955-93F2-4380-9E95-B162AEF24840}" srcId="{25D4BA1C-9F15-4222-A609-F1A5864154ED}" destId="{CA52E339-03AD-4C36-8FC7-88CD06940D23}" srcOrd="0" destOrd="0" parTransId="{3A913593-A1D6-4488-85A2-D3C4A2BD11EC}" sibTransId="{15A4A43E-5851-4637-B5EF-95867D006033}"/>
    <dgm:cxn modelId="{B1374B56-EE4E-4CED-8A8E-712085437DFE}" type="presOf" srcId="{85729A7A-3EEE-42C4-9C43-975786709595}" destId="{F7F09226-DA25-4F89-9270-8F0BC6C4D976}" srcOrd="0" destOrd="0" presId="urn:microsoft.com/office/officeart/2017/3/layout/DropPinTimeline"/>
    <dgm:cxn modelId="{30A8457A-3C57-49DC-B05D-F1B2AA2B5984}" srcId="{25D4BA1C-9F15-4222-A609-F1A5864154ED}" destId="{0EC5F77A-0DA2-4DAF-BE2F-A22D137DC7CD}" srcOrd="3" destOrd="0" parTransId="{41074670-F5FF-4DD0-AE20-22E15E504937}" sibTransId="{430C3269-B97D-4CA9-9E50-858FD9DC9A48}"/>
    <dgm:cxn modelId="{A9288587-346E-42A3-A2B5-ECBC5CDA5996}" type="presOf" srcId="{B0B2FC45-4ACA-4650-98F7-8B43304EBA43}" destId="{7039D85B-46AA-4645-98E5-D585C559746A}" srcOrd="0" destOrd="0" presId="urn:microsoft.com/office/officeart/2017/3/layout/DropPinTimeline"/>
    <dgm:cxn modelId="{170777B9-EAB1-47E0-A010-096FDD58936A}" srcId="{25D4BA1C-9F15-4222-A609-F1A5864154ED}" destId="{B57F408B-1FED-4285-9914-2BB9EECE2EA5}" srcOrd="2" destOrd="0" parTransId="{905E2130-6D54-4477-AA68-AE001DBBC109}" sibTransId="{B6B18C73-FA4B-420C-8CBE-67729EA38665}"/>
    <dgm:cxn modelId="{018E3EDE-2667-4B57-B939-9A38643774CC}" type="presOf" srcId="{B57F408B-1FED-4285-9914-2BB9EECE2EA5}" destId="{72C9E2B4-7151-4636-B752-641FFAA5A046}" srcOrd="0" destOrd="0" presId="urn:microsoft.com/office/officeart/2017/3/layout/DropPinTimeline"/>
    <dgm:cxn modelId="{6192F0E9-666F-43C1-BDC3-80D718A367EA}" type="presOf" srcId="{0EC5F77A-0DA2-4DAF-BE2F-A22D137DC7CD}" destId="{A1C313C1-F788-436D-B857-38E1D3531656}" srcOrd="0" destOrd="0" presId="urn:microsoft.com/office/officeart/2017/3/layout/DropPinTimeline"/>
    <dgm:cxn modelId="{8AE4C3EF-957B-42E7-9558-E768D5A9AF16}" type="presOf" srcId="{C31A8224-877D-4A0C-BD0A-C566D43E182E}" destId="{E56BB3FE-0272-425D-87B0-12580765EEE2}" srcOrd="0" destOrd="0" presId="urn:microsoft.com/office/officeart/2017/3/layout/DropPinTimeline"/>
    <dgm:cxn modelId="{093FE7F0-1779-4275-9B15-ED35B4FE8042}" srcId="{0EC5F77A-0DA2-4DAF-BE2F-A22D137DC7CD}" destId="{C31A8224-877D-4A0C-BD0A-C566D43E182E}" srcOrd="0" destOrd="0" parTransId="{5811D002-11BA-4EA6-A406-61A95D783388}" sibTransId="{DAA63AFC-CB0E-452A-8289-4381E50E0A09}"/>
    <dgm:cxn modelId="{59212EF8-98F6-47F3-A091-FB6E1F2FD003}" srcId="{B0B2FC45-4ACA-4650-98F7-8B43304EBA43}" destId="{DD29B55D-FC25-4C64-AE3E-8237CF39B92F}" srcOrd="0" destOrd="0" parTransId="{8DA45C7B-96A0-4BA9-9FB2-E0678EB632DD}" sibTransId="{21566646-FE74-4C14-AC0A-42FFD6F7B4EF}"/>
    <dgm:cxn modelId="{B9C50B0E-DDD6-4C0F-8CED-CAFC12067C15}" type="presParOf" srcId="{D51371F4-74F5-47E4-B208-06E6A638F6DC}" destId="{7A30E0ED-5374-4FA7-A4A6-A9D7FD657239}" srcOrd="0" destOrd="0" presId="urn:microsoft.com/office/officeart/2017/3/layout/DropPinTimeline"/>
    <dgm:cxn modelId="{757A1245-3E35-40D7-9680-FD2FFFA60E47}" type="presParOf" srcId="{D51371F4-74F5-47E4-B208-06E6A638F6DC}" destId="{DB17CB57-3B1A-4887-89C9-227BD3FAE678}" srcOrd="1" destOrd="0" presId="urn:microsoft.com/office/officeart/2017/3/layout/DropPinTimeline"/>
    <dgm:cxn modelId="{CA3A8BB6-A455-4068-95E0-FA1981D816AD}" type="presParOf" srcId="{DB17CB57-3B1A-4887-89C9-227BD3FAE678}" destId="{CE01EF3B-7D88-4247-9615-AF06728B0327}" srcOrd="0" destOrd="0" presId="urn:microsoft.com/office/officeart/2017/3/layout/DropPinTimeline"/>
    <dgm:cxn modelId="{9A3E43E1-6857-40D9-B700-E04BD4E54BE2}" type="presParOf" srcId="{CE01EF3B-7D88-4247-9615-AF06728B0327}" destId="{6C167A2E-4700-4373-918A-1E13FAB4FE47}" srcOrd="0" destOrd="0" presId="urn:microsoft.com/office/officeart/2017/3/layout/DropPinTimeline"/>
    <dgm:cxn modelId="{FF51631D-D578-48CA-A777-EFB593BC254D}" type="presParOf" srcId="{CE01EF3B-7D88-4247-9615-AF06728B0327}" destId="{27152D00-0614-42DE-A7FC-14A89A7AF332}" srcOrd="1" destOrd="0" presId="urn:microsoft.com/office/officeart/2017/3/layout/DropPinTimeline"/>
    <dgm:cxn modelId="{EEA04AF0-043E-42A7-B9FA-F1E4954AFFD7}" type="presParOf" srcId="{27152D00-0614-42DE-A7FC-14A89A7AF332}" destId="{81F39579-4A59-43EE-836F-D96818009720}" srcOrd="0" destOrd="0" presId="urn:microsoft.com/office/officeart/2017/3/layout/DropPinTimeline"/>
    <dgm:cxn modelId="{BB3A7BAD-D2D2-4AA1-8225-EEABC1A5227F}" type="presParOf" srcId="{27152D00-0614-42DE-A7FC-14A89A7AF332}" destId="{401CED18-0BCF-4A20-A20E-054127145F97}" srcOrd="1" destOrd="0" presId="urn:microsoft.com/office/officeart/2017/3/layout/DropPinTimeline"/>
    <dgm:cxn modelId="{A5FCD2FF-9F18-4186-9594-AAFCB5A46808}" type="presParOf" srcId="{CE01EF3B-7D88-4247-9615-AF06728B0327}" destId="{D0A148FB-12F9-4BA5-9B31-E0E31A1E805B}" srcOrd="2" destOrd="0" presId="urn:microsoft.com/office/officeart/2017/3/layout/DropPinTimeline"/>
    <dgm:cxn modelId="{C5D99286-1158-4D77-9FBD-FC4D4F0A18E1}" type="presParOf" srcId="{CE01EF3B-7D88-4247-9615-AF06728B0327}" destId="{8845B244-52C9-43C6-995D-24450FA60555}" srcOrd="3" destOrd="0" presId="urn:microsoft.com/office/officeart/2017/3/layout/DropPinTimeline"/>
    <dgm:cxn modelId="{70C7EF03-E9CE-4C3C-92A3-C6348500DCD4}" type="presParOf" srcId="{CE01EF3B-7D88-4247-9615-AF06728B0327}" destId="{2CB6270D-1DEC-4812-9015-07005AF39F98}" srcOrd="4" destOrd="0" presId="urn:microsoft.com/office/officeart/2017/3/layout/DropPinTimeline"/>
    <dgm:cxn modelId="{FF7A755E-8BCB-49FF-95AA-D7338AF70E58}" type="presParOf" srcId="{CE01EF3B-7D88-4247-9615-AF06728B0327}" destId="{2D00E620-F1E7-4DD4-8B60-0B872DB8E89E}" srcOrd="5" destOrd="0" presId="urn:microsoft.com/office/officeart/2017/3/layout/DropPinTimeline"/>
    <dgm:cxn modelId="{5E9EC5BF-0815-40DF-B95F-9F812134B182}" type="presParOf" srcId="{DB17CB57-3B1A-4887-89C9-227BD3FAE678}" destId="{0EDE656C-40CD-4BB6-A964-D018033E628C}" srcOrd="1" destOrd="0" presId="urn:microsoft.com/office/officeart/2017/3/layout/DropPinTimeline"/>
    <dgm:cxn modelId="{FB42DF8D-794F-4075-A360-E867EC3E57D6}" type="presParOf" srcId="{DB17CB57-3B1A-4887-89C9-227BD3FAE678}" destId="{93BB8D9F-114A-4978-8483-A0A8AE4257E9}" srcOrd="2" destOrd="0" presId="urn:microsoft.com/office/officeart/2017/3/layout/DropPinTimeline"/>
    <dgm:cxn modelId="{99A5A1BE-2C6C-4C2D-ABA6-76C344F4DEEF}" type="presParOf" srcId="{93BB8D9F-114A-4978-8483-A0A8AE4257E9}" destId="{78D4DA1C-A314-404C-A399-656BF3D359FD}" srcOrd="0" destOrd="0" presId="urn:microsoft.com/office/officeart/2017/3/layout/DropPinTimeline"/>
    <dgm:cxn modelId="{44CF1996-C9D2-4826-8539-48C810D9732B}" type="presParOf" srcId="{93BB8D9F-114A-4978-8483-A0A8AE4257E9}" destId="{8C19A52B-51E1-4FB5-91AA-EEAC7EB5099C}" srcOrd="1" destOrd="0" presId="urn:microsoft.com/office/officeart/2017/3/layout/DropPinTimeline"/>
    <dgm:cxn modelId="{519E32F6-F667-422E-81F4-1A375838D308}" type="presParOf" srcId="{8C19A52B-51E1-4FB5-91AA-EEAC7EB5099C}" destId="{0BB519C0-92E4-42A4-BBE3-1AEC2D1E4A23}" srcOrd="0" destOrd="0" presId="urn:microsoft.com/office/officeart/2017/3/layout/DropPinTimeline"/>
    <dgm:cxn modelId="{8F29DFE2-BB7F-4FF1-90BE-1FA838484484}" type="presParOf" srcId="{8C19A52B-51E1-4FB5-91AA-EEAC7EB5099C}" destId="{6017A297-0BB4-4E5C-A218-3FC18914AEF8}" srcOrd="1" destOrd="0" presId="urn:microsoft.com/office/officeart/2017/3/layout/DropPinTimeline"/>
    <dgm:cxn modelId="{385D6BE1-9C29-4914-8538-791B7B1F8B7C}" type="presParOf" srcId="{93BB8D9F-114A-4978-8483-A0A8AE4257E9}" destId="{14329A3F-5683-4233-ACD5-4BCE4D897DAD}" srcOrd="2" destOrd="0" presId="urn:microsoft.com/office/officeart/2017/3/layout/DropPinTimeline"/>
    <dgm:cxn modelId="{03012A23-97BC-4FAA-80C0-739A9CFA73F7}" type="presParOf" srcId="{93BB8D9F-114A-4978-8483-A0A8AE4257E9}" destId="{7039D85B-46AA-4645-98E5-D585C559746A}" srcOrd="3" destOrd="0" presId="urn:microsoft.com/office/officeart/2017/3/layout/DropPinTimeline"/>
    <dgm:cxn modelId="{3F252B0C-3737-46A2-A5C4-B25CE067D9A8}" type="presParOf" srcId="{93BB8D9F-114A-4978-8483-A0A8AE4257E9}" destId="{95B9BD89-226E-4106-B6E8-C2FD6CAD65DF}" srcOrd="4" destOrd="0" presId="urn:microsoft.com/office/officeart/2017/3/layout/DropPinTimeline"/>
    <dgm:cxn modelId="{F18D0B08-CDDE-4A23-9E82-ACC4FC70A26E}" type="presParOf" srcId="{93BB8D9F-114A-4978-8483-A0A8AE4257E9}" destId="{3EDD55AE-8565-44AC-9A35-81CF97C20F81}" srcOrd="5" destOrd="0" presId="urn:microsoft.com/office/officeart/2017/3/layout/DropPinTimeline"/>
    <dgm:cxn modelId="{6781C845-8A4D-41E4-B6C5-0E5B8961BE59}" type="presParOf" srcId="{DB17CB57-3B1A-4887-89C9-227BD3FAE678}" destId="{9B55D72B-F02A-4340-8566-880F7A600080}" srcOrd="3" destOrd="0" presId="urn:microsoft.com/office/officeart/2017/3/layout/DropPinTimeline"/>
    <dgm:cxn modelId="{EC20A899-456B-4B94-8939-AF7530E9908D}" type="presParOf" srcId="{DB17CB57-3B1A-4887-89C9-227BD3FAE678}" destId="{7C2E493B-5F50-4FBC-A2CE-AD2AD3175AF5}" srcOrd="4" destOrd="0" presId="urn:microsoft.com/office/officeart/2017/3/layout/DropPinTimeline"/>
    <dgm:cxn modelId="{F70456B2-2CDD-446B-984F-D7D145A7E634}" type="presParOf" srcId="{7C2E493B-5F50-4FBC-A2CE-AD2AD3175AF5}" destId="{E2CA3DAD-8E2A-4C56-B708-5B8687A7B8CF}" srcOrd="0" destOrd="0" presId="urn:microsoft.com/office/officeart/2017/3/layout/DropPinTimeline"/>
    <dgm:cxn modelId="{69C726D5-6F0E-4A27-9BE8-636D16C9EBAE}" type="presParOf" srcId="{7C2E493B-5F50-4FBC-A2CE-AD2AD3175AF5}" destId="{81BFFD7B-86F8-4E71-90C1-5F854633BAC8}" srcOrd="1" destOrd="0" presId="urn:microsoft.com/office/officeart/2017/3/layout/DropPinTimeline"/>
    <dgm:cxn modelId="{36FD7F34-9D2F-4EC0-8199-FBCB6CE487A5}" type="presParOf" srcId="{81BFFD7B-86F8-4E71-90C1-5F854633BAC8}" destId="{B9BBA0F3-9B5F-4293-822D-2D2569865F7B}" srcOrd="0" destOrd="0" presId="urn:microsoft.com/office/officeart/2017/3/layout/DropPinTimeline"/>
    <dgm:cxn modelId="{6919596F-999C-4E73-8816-1B7160BDD812}" type="presParOf" srcId="{81BFFD7B-86F8-4E71-90C1-5F854633BAC8}" destId="{9482D820-FF8E-4B3D-A27B-5A03C5BA1E51}" srcOrd="1" destOrd="0" presId="urn:microsoft.com/office/officeart/2017/3/layout/DropPinTimeline"/>
    <dgm:cxn modelId="{8BE16DCA-C5C7-415F-B7A6-39B02BD15F8B}" type="presParOf" srcId="{7C2E493B-5F50-4FBC-A2CE-AD2AD3175AF5}" destId="{48FDCA77-C659-46F8-86C8-191C840C3400}" srcOrd="2" destOrd="0" presId="urn:microsoft.com/office/officeart/2017/3/layout/DropPinTimeline"/>
    <dgm:cxn modelId="{D5FD280F-967B-4EE9-9611-437EFCB68BA0}" type="presParOf" srcId="{7C2E493B-5F50-4FBC-A2CE-AD2AD3175AF5}" destId="{72C9E2B4-7151-4636-B752-641FFAA5A046}" srcOrd="3" destOrd="0" presId="urn:microsoft.com/office/officeart/2017/3/layout/DropPinTimeline"/>
    <dgm:cxn modelId="{5596ADC9-9E64-4721-ACDA-F5C77081EC27}" type="presParOf" srcId="{7C2E493B-5F50-4FBC-A2CE-AD2AD3175AF5}" destId="{A14606A8-2F11-45AF-93FB-9BA00977BCF6}" srcOrd="4" destOrd="0" presId="urn:microsoft.com/office/officeart/2017/3/layout/DropPinTimeline"/>
    <dgm:cxn modelId="{BF3F6599-31F7-4D33-BCFD-DF7186DE3B58}" type="presParOf" srcId="{7C2E493B-5F50-4FBC-A2CE-AD2AD3175AF5}" destId="{50D11FB6-F8DB-4B19-96A8-4AAB2070B6F9}" srcOrd="5" destOrd="0" presId="urn:microsoft.com/office/officeart/2017/3/layout/DropPinTimeline"/>
    <dgm:cxn modelId="{2A4A5888-C50D-45A4-9126-9637F3AEB37A}" type="presParOf" srcId="{DB17CB57-3B1A-4887-89C9-227BD3FAE678}" destId="{29E5D3AB-CADE-4718-83BA-2F0C63ACCA68}" srcOrd="5" destOrd="0" presId="urn:microsoft.com/office/officeart/2017/3/layout/DropPinTimeline"/>
    <dgm:cxn modelId="{86A49FC5-5316-4963-9FA6-975F26093D07}" type="presParOf" srcId="{DB17CB57-3B1A-4887-89C9-227BD3FAE678}" destId="{69A5E7B7-6CDE-4955-B0A4-8E5A172C171F}" srcOrd="6" destOrd="0" presId="urn:microsoft.com/office/officeart/2017/3/layout/DropPinTimeline"/>
    <dgm:cxn modelId="{A80A8E2A-F6BF-47CC-BB59-A20BB2ADEB20}" type="presParOf" srcId="{69A5E7B7-6CDE-4955-B0A4-8E5A172C171F}" destId="{9FF4B72B-0F1D-4E33-9B01-9718730BC803}" srcOrd="0" destOrd="0" presId="urn:microsoft.com/office/officeart/2017/3/layout/DropPinTimeline"/>
    <dgm:cxn modelId="{6DC75E09-976B-4780-B764-BACCF19E8024}" type="presParOf" srcId="{69A5E7B7-6CDE-4955-B0A4-8E5A172C171F}" destId="{5BF34893-3BB7-4D7B-A07E-F184DF89093A}" srcOrd="1" destOrd="0" presId="urn:microsoft.com/office/officeart/2017/3/layout/DropPinTimeline"/>
    <dgm:cxn modelId="{3CC46839-8CAD-4B8B-B3D8-C902CCE2C4B9}" type="presParOf" srcId="{5BF34893-3BB7-4D7B-A07E-F184DF89093A}" destId="{7E39C442-AE1B-4CF0-8333-E891D6090449}" srcOrd="0" destOrd="0" presId="urn:microsoft.com/office/officeart/2017/3/layout/DropPinTimeline"/>
    <dgm:cxn modelId="{1686099C-77AA-46B2-8085-537DF68CEDCE}" type="presParOf" srcId="{5BF34893-3BB7-4D7B-A07E-F184DF89093A}" destId="{E772D5E7-6477-4A9B-9317-B1B46420B151}" srcOrd="1" destOrd="0" presId="urn:microsoft.com/office/officeart/2017/3/layout/DropPinTimeline"/>
    <dgm:cxn modelId="{3875D418-F228-4E81-9E63-C85185E53AA3}" type="presParOf" srcId="{69A5E7B7-6CDE-4955-B0A4-8E5A172C171F}" destId="{E56BB3FE-0272-425D-87B0-12580765EEE2}" srcOrd="2" destOrd="0" presId="urn:microsoft.com/office/officeart/2017/3/layout/DropPinTimeline"/>
    <dgm:cxn modelId="{8DFC8D01-4A74-4B01-9369-AD9EEF8281E1}" type="presParOf" srcId="{69A5E7B7-6CDE-4955-B0A4-8E5A172C171F}" destId="{A1C313C1-F788-436D-B857-38E1D3531656}" srcOrd="3" destOrd="0" presId="urn:microsoft.com/office/officeart/2017/3/layout/DropPinTimeline"/>
    <dgm:cxn modelId="{FC9774D1-8A15-45A5-9EBC-667547FAF6AE}" type="presParOf" srcId="{69A5E7B7-6CDE-4955-B0A4-8E5A172C171F}" destId="{CDF99481-8979-4849-9745-4D0B5EBAEC12}" srcOrd="4" destOrd="0" presId="urn:microsoft.com/office/officeart/2017/3/layout/DropPinTimeline"/>
    <dgm:cxn modelId="{C1FBF00F-664E-44D5-8A0B-F85CD721D74D}" type="presParOf" srcId="{69A5E7B7-6CDE-4955-B0A4-8E5A172C171F}" destId="{11A5ADE0-4D09-4747-8D2D-C9731869F2AB}" srcOrd="5" destOrd="0" presId="urn:microsoft.com/office/officeart/2017/3/layout/DropPinTimeline"/>
    <dgm:cxn modelId="{638E269B-EC29-4443-9EC8-B94024661E29}" type="presParOf" srcId="{DB17CB57-3B1A-4887-89C9-227BD3FAE678}" destId="{3A45653E-60D5-44A6-9046-2B36C8E6E454}" srcOrd="7" destOrd="0" presId="urn:microsoft.com/office/officeart/2017/3/layout/DropPinTimeline"/>
    <dgm:cxn modelId="{42536CDF-DC9D-4C36-9F8F-A9E2F93B01A0}" type="presParOf" srcId="{DB17CB57-3B1A-4887-89C9-227BD3FAE678}" destId="{A3A8FA11-6584-42D3-A83C-0E2EEB4E7924}" srcOrd="8" destOrd="0" presId="urn:microsoft.com/office/officeart/2017/3/layout/DropPinTimeline"/>
    <dgm:cxn modelId="{3F540307-E539-4C02-888D-DA6B32717432}" type="presParOf" srcId="{A3A8FA11-6584-42D3-A83C-0E2EEB4E7924}" destId="{44E5DC49-2C8F-474C-BE83-F7F7A5B1E64D}" srcOrd="0" destOrd="0" presId="urn:microsoft.com/office/officeart/2017/3/layout/DropPinTimeline"/>
    <dgm:cxn modelId="{9208231F-CC3D-4F87-8863-8AAEA4D35F5F}" type="presParOf" srcId="{A3A8FA11-6584-42D3-A83C-0E2EEB4E7924}" destId="{639F8D3A-9846-4718-A0CA-4564E5E1510B}" srcOrd="1" destOrd="0" presId="urn:microsoft.com/office/officeart/2017/3/layout/DropPinTimeline"/>
    <dgm:cxn modelId="{7903E812-CE92-4BA6-A12E-9875D4F946A1}" type="presParOf" srcId="{639F8D3A-9846-4718-A0CA-4564E5E1510B}" destId="{16A6698A-0679-44C2-B25C-C017784B4E7B}" srcOrd="0" destOrd="0" presId="urn:microsoft.com/office/officeart/2017/3/layout/DropPinTimeline"/>
    <dgm:cxn modelId="{EAC52F59-6FD3-464E-B68E-D2B030F6C848}" type="presParOf" srcId="{639F8D3A-9846-4718-A0CA-4564E5E1510B}" destId="{97F73009-BA71-478D-A082-FB56558337EE}" srcOrd="1" destOrd="0" presId="urn:microsoft.com/office/officeart/2017/3/layout/DropPinTimeline"/>
    <dgm:cxn modelId="{010A9175-3A1D-4BF8-ADA3-6FE1EDBA6D27}" type="presParOf" srcId="{A3A8FA11-6584-42D3-A83C-0E2EEB4E7924}" destId="{A08621D4-DC47-485B-BC53-EFBEDFC6FD79}" srcOrd="2" destOrd="0" presId="urn:microsoft.com/office/officeart/2017/3/layout/DropPinTimeline"/>
    <dgm:cxn modelId="{D392AEE5-FD3B-4F71-8D59-7C8501C517EB}" type="presParOf" srcId="{A3A8FA11-6584-42D3-A83C-0E2EEB4E7924}" destId="{F7F09226-DA25-4F89-9270-8F0BC6C4D976}" srcOrd="3" destOrd="0" presId="urn:microsoft.com/office/officeart/2017/3/layout/DropPinTimeline"/>
    <dgm:cxn modelId="{E0A92BC2-BC54-4BE2-96B4-1BB73DCDFCC6}" type="presParOf" srcId="{A3A8FA11-6584-42D3-A83C-0E2EEB4E7924}" destId="{3ABE67DA-A5BB-448A-AAA7-5129E5EC6BD2}" srcOrd="4" destOrd="0" presId="urn:microsoft.com/office/officeart/2017/3/layout/DropPinTimeline"/>
    <dgm:cxn modelId="{6C0B562B-19FE-4E90-827C-416ADDECC3F3}" type="presParOf" srcId="{A3A8FA11-6584-42D3-A83C-0E2EEB4E7924}" destId="{2F10FE79-CCAD-4FFB-9733-065BFB37DB9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0E0ED-5374-4FA7-A4A6-A9D7FD657239}">
      <dsp:nvSpPr>
        <dsp:cNvPr id="0" name=""/>
        <dsp:cNvSpPr/>
      </dsp:nvSpPr>
      <dsp:spPr>
        <a:xfrm>
          <a:off x="0" y="2046741"/>
          <a:ext cx="961813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39579-4A59-43EE-836F-D96818009720}">
      <dsp:nvSpPr>
        <dsp:cNvPr id="0" name=""/>
        <dsp:cNvSpPr/>
      </dsp:nvSpPr>
      <dsp:spPr>
        <a:xfrm rot="8100000">
          <a:off x="63823" y="471693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CED18-0BCF-4A20-A20E-054127145F97}">
      <dsp:nvSpPr>
        <dsp:cNvPr id="0" name=""/>
        <dsp:cNvSpPr/>
      </dsp:nvSpPr>
      <dsp:spPr>
        <a:xfrm>
          <a:off x="97265" y="505135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148FB-12F9-4BA5-9B31-E0E31A1E805B}">
      <dsp:nvSpPr>
        <dsp:cNvPr id="0" name=""/>
        <dsp:cNvSpPr/>
      </dsp:nvSpPr>
      <dsp:spPr>
        <a:xfrm>
          <a:off x="427200" y="835070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Agri-Chem, Inc. formed</a:t>
          </a:r>
        </a:p>
      </dsp:txBody>
      <dsp:txXfrm>
        <a:off x="427200" y="835070"/>
        <a:ext cx="2667282" cy="1211670"/>
      </dsp:txXfrm>
    </dsp:sp>
    <dsp:sp modelId="{8845B244-52C9-43C6-995D-24450FA60555}">
      <dsp:nvSpPr>
        <dsp:cNvPr id="0" name=""/>
        <dsp:cNvSpPr/>
      </dsp:nvSpPr>
      <dsp:spPr>
        <a:xfrm>
          <a:off x="427200" y="409348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1975</a:t>
          </a:r>
        </a:p>
      </dsp:txBody>
      <dsp:txXfrm>
        <a:off x="427200" y="409348"/>
        <a:ext cx="2667282" cy="425722"/>
      </dsp:txXfrm>
    </dsp:sp>
    <dsp:sp modelId="{2CB6270D-1DEC-4812-9015-07005AF39F98}">
      <dsp:nvSpPr>
        <dsp:cNvPr id="0" name=""/>
        <dsp:cNvSpPr/>
      </dsp:nvSpPr>
      <dsp:spPr>
        <a:xfrm>
          <a:off x="214339" y="835070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67A2E-4700-4373-918A-1E13FAB4FE47}">
      <dsp:nvSpPr>
        <dsp:cNvPr id="0" name=""/>
        <dsp:cNvSpPr/>
      </dsp:nvSpPr>
      <dsp:spPr>
        <a:xfrm>
          <a:off x="175179" y="2008426"/>
          <a:ext cx="76629" cy="766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519C0-92E4-42A4-BBE3-1AEC2D1E4A23}">
      <dsp:nvSpPr>
        <dsp:cNvPr id="0" name=""/>
        <dsp:cNvSpPr/>
      </dsp:nvSpPr>
      <dsp:spPr>
        <a:xfrm rot="18900000">
          <a:off x="1664219" y="3320757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19050" cap="rnd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7A297-0BB4-4E5C-A218-3FC18914AEF8}">
      <dsp:nvSpPr>
        <dsp:cNvPr id="0" name=""/>
        <dsp:cNvSpPr/>
      </dsp:nvSpPr>
      <dsp:spPr>
        <a:xfrm>
          <a:off x="1697661" y="3354199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29A3F-5683-4233-ACD5-4BCE4D897DAD}">
      <dsp:nvSpPr>
        <dsp:cNvPr id="0" name=""/>
        <dsp:cNvSpPr/>
      </dsp:nvSpPr>
      <dsp:spPr>
        <a:xfrm>
          <a:off x="2027596" y="2046741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Agri-Port Terminal Opened</a:t>
          </a:r>
        </a:p>
      </dsp:txBody>
      <dsp:txXfrm>
        <a:off x="2027596" y="2046741"/>
        <a:ext cx="2667282" cy="1211670"/>
      </dsp:txXfrm>
    </dsp:sp>
    <dsp:sp modelId="{7039D85B-46AA-4645-98E5-D585C559746A}">
      <dsp:nvSpPr>
        <dsp:cNvPr id="0" name=""/>
        <dsp:cNvSpPr/>
      </dsp:nvSpPr>
      <dsp:spPr>
        <a:xfrm>
          <a:off x="2027596" y="3258411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1997</a:t>
          </a:r>
        </a:p>
      </dsp:txBody>
      <dsp:txXfrm>
        <a:off x="2027596" y="3258411"/>
        <a:ext cx="2667282" cy="425722"/>
      </dsp:txXfrm>
    </dsp:sp>
    <dsp:sp modelId="{95B9BD89-226E-4106-B6E8-C2FD6CAD65DF}">
      <dsp:nvSpPr>
        <dsp:cNvPr id="0" name=""/>
        <dsp:cNvSpPr/>
      </dsp:nvSpPr>
      <dsp:spPr>
        <a:xfrm>
          <a:off x="1814734" y="2046741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4DA1C-A314-404C-A399-656BF3D359FD}">
      <dsp:nvSpPr>
        <dsp:cNvPr id="0" name=""/>
        <dsp:cNvSpPr/>
      </dsp:nvSpPr>
      <dsp:spPr>
        <a:xfrm>
          <a:off x="1775575" y="2008426"/>
          <a:ext cx="76629" cy="76629"/>
        </a:xfrm>
        <a:prstGeom prst="ellipse">
          <a:avLst/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BA0F3-9B5F-4293-822D-2D2569865F7B}">
      <dsp:nvSpPr>
        <dsp:cNvPr id="0" name=""/>
        <dsp:cNvSpPr/>
      </dsp:nvSpPr>
      <dsp:spPr>
        <a:xfrm rot="8100000">
          <a:off x="3264615" y="471693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9050" cap="rnd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2D820-FF8E-4B3D-A27B-5A03C5BA1E51}">
      <dsp:nvSpPr>
        <dsp:cNvPr id="0" name=""/>
        <dsp:cNvSpPr/>
      </dsp:nvSpPr>
      <dsp:spPr>
        <a:xfrm>
          <a:off x="3298057" y="505135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DCA77-C659-46F8-86C8-191C840C3400}">
      <dsp:nvSpPr>
        <dsp:cNvPr id="0" name=""/>
        <dsp:cNvSpPr/>
      </dsp:nvSpPr>
      <dsp:spPr>
        <a:xfrm>
          <a:off x="3627991" y="835070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Joined with Hopkinsville Elevator, Co. Inc.</a:t>
          </a:r>
        </a:p>
      </dsp:txBody>
      <dsp:txXfrm>
        <a:off x="3627991" y="835070"/>
        <a:ext cx="2667282" cy="1211670"/>
      </dsp:txXfrm>
    </dsp:sp>
    <dsp:sp modelId="{72C9E2B4-7151-4636-B752-641FFAA5A046}">
      <dsp:nvSpPr>
        <dsp:cNvPr id="0" name=""/>
        <dsp:cNvSpPr/>
      </dsp:nvSpPr>
      <dsp:spPr>
        <a:xfrm>
          <a:off x="3627991" y="409348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1998</a:t>
          </a:r>
        </a:p>
      </dsp:txBody>
      <dsp:txXfrm>
        <a:off x="3627991" y="409348"/>
        <a:ext cx="2667282" cy="425722"/>
      </dsp:txXfrm>
    </dsp:sp>
    <dsp:sp modelId="{A14606A8-2F11-45AF-93FB-9BA00977BCF6}">
      <dsp:nvSpPr>
        <dsp:cNvPr id="0" name=""/>
        <dsp:cNvSpPr/>
      </dsp:nvSpPr>
      <dsp:spPr>
        <a:xfrm>
          <a:off x="3415130" y="835070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A3DAD-8E2A-4C56-B708-5B8687A7B8CF}">
      <dsp:nvSpPr>
        <dsp:cNvPr id="0" name=""/>
        <dsp:cNvSpPr/>
      </dsp:nvSpPr>
      <dsp:spPr>
        <a:xfrm>
          <a:off x="3375971" y="2008426"/>
          <a:ext cx="76629" cy="76629"/>
        </a:xfrm>
        <a:prstGeom prst="ellipse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9C442-AE1B-4CF0-8333-E891D6090449}">
      <dsp:nvSpPr>
        <dsp:cNvPr id="0" name=""/>
        <dsp:cNvSpPr/>
      </dsp:nvSpPr>
      <dsp:spPr>
        <a:xfrm rot="18900000">
          <a:off x="4865011" y="3320757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19050" cap="rnd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2D5E7-6477-4A9B-9317-B1B46420B151}">
      <dsp:nvSpPr>
        <dsp:cNvPr id="0" name=""/>
        <dsp:cNvSpPr/>
      </dsp:nvSpPr>
      <dsp:spPr>
        <a:xfrm>
          <a:off x="4898453" y="3354199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BB3FE-0272-425D-87B0-12580765EEE2}">
      <dsp:nvSpPr>
        <dsp:cNvPr id="0" name=""/>
        <dsp:cNvSpPr/>
      </dsp:nvSpPr>
      <dsp:spPr>
        <a:xfrm>
          <a:off x="5228387" y="2046741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Hopkinsville Elevator acquired 100% of   Agri-Chem, LLC</a:t>
          </a:r>
        </a:p>
      </dsp:txBody>
      <dsp:txXfrm>
        <a:off x="5228387" y="2046741"/>
        <a:ext cx="2667282" cy="1211670"/>
      </dsp:txXfrm>
    </dsp:sp>
    <dsp:sp modelId="{A1C313C1-F788-436D-B857-38E1D3531656}">
      <dsp:nvSpPr>
        <dsp:cNvPr id="0" name=""/>
        <dsp:cNvSpPr/>
      </dsp:nvSpPr>
      <dsp:spPr>
        <a:xfrm>
          <a:off x="5228387" y="3258411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2012</a:t>
          </a:r>
        </a:p>
      </dsp:txBody>
      <dsp:txXfrm>
        <a:off x="5228387" y="3258411"/>
        <a:ext cx="2667282" cy="425722"/>
      </dsp:txXfrm>
    </dsp:sp>
    <dsp:sp modelId="{CDF99481-8979-4849-9745-4D0B5EBAEC12}">
      <dsp:nvSpPr>
        <dsp:cNvPr id="0" name=""/>
        <dsp:cNvSpPr/>
      </dsp:nvSpPr>
      <dsp:spPr>
        <a:xfrm>
          <a:off x="5015526" y="2046741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4B72B-0F1D-4E33-9B01-9718730BC803}">
      <dsp:nvSpPr>
        <dsp:cNvPr id="0" name=""/>
        <dsp:cNvSpPr/>
      </dsp:nvSpPr>
      <dsp:spPr>
        <a:xfrm>
          <a:off x="4976367" y="2008426"/>
          <a:ext cx="76629" cy="76629"/>
        </a:xfrm>
        <a:prstGeom prst="ellipse">
          <a:avLst/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6698A-0679-44C2-B25C-C017784B4E7B}">
      <dsp:nvSpPr>
        <dsp:cNvPr id="0" name=""/>
        <dsp:cNvSpPr/>
      </dsp:nvSpPr>
      <dsp:spPr>
        <a:xfrm rot="8100000">
          <a:off x="6465407" y="471693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9050" cap="rnd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73009-BA71-478D-A082-FB56558337EE}">
      <dsp:nvSpPr>
        <dsp:cNvPr id="0" name=""/>
        <dsp:cNvSpPr/>
      </dsp:nvSpPr>
      <dsp:spPr>
        <a:xfrm>
          <a:off x="6498848" y="505135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621D4-DC47-485B-BC53-EFBEDFC6FD79}">
      <dsp:nvSpPr>
        <dsp:cNvPr id="0" name=""/>
        <dsp:cNvSpPr/>
      </dsp:nvSpPr>
      <dsp:spPr>
        <a:xfrm>
          <a:off x="6828783" y="835070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Opened state of the art agronomy center at </a:t>
          </a:r>
          <a:r>
            <a:rPr lang="en-US" sz="2000" kern="1200" dirty="0" err="1"/>
            <a:t>Casky</a:t>
          </a:r>
          <a:endParaRPr lang="en-US" sz="2000" kern="1200" dirty="0"/>
        </a:p>
      </dsp:txBody>
      <dsp:txXfrm>
        <a:off x="6828783" y="835070"/>
        <a:ext cx="2667282" cy="1211670"/>
      </dsp:txXfrm>
    </dsp:sp>
    <dsp:sp modelId="{F7F09226-DA25-4F89-9270-8F0BC6C4D976}">
      <dsp:nvSpPr>
        <dsp:cNvPr id="0" name=""/>
        <dsp:cNvSpPr/>
      </dsp:nvSpPr>
      <dsp:spPr>
        <a:xfrm>
          <a:off x="6828783" y="409348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2020</a:t>
          </a:r>
        </a:p>
      </dsp:txBody>
      <dsp:txXfrm>
        <a:off x="6828783" y="409348"/>
        <a:ext cx="2667282" cy="425722"/>
      </dsp:txXfrm>
    </dsp:sp>
    <dsp:sp modelId="{3ABE67DA-A5BB-448A-AAA7-5129E5EC6BD2}">
      <dsp:nvSpPr>
        <dsp:cNvPr id="0" name=""/>
        <dsp:cNvSpPr/>
      </dsp:nvSpPr>
      <dsp:spPr>
        <a:xfrm>
          <a:off x="6615922" y="835070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5DC49-2C8F-474C-BE83-F7F7A5B1E64D}">
      <dsp:nvSpPr>
        <dsp:cNvPr id="0" name=""/>
        <dsp:cNvSpPr/>
      </dsp:nvSpPr>
      <dsp:spPr>
        <a:xfrm>
          <a:off x="6576762" y="2008426"/>
          <a:ext cx="76629" cy="76629"/>
        </a:xfrm>
        <a:prstGeom prst="ellipse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F264-BC9B-4846-A44E-ABE5CEBF9C6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8FB9D-5E84-4E0E-A81E-CF701BC8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7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8FB9D-5E84-4E0E-A81E-CF701BC8F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74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4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10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5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6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5AEE-405F-4A2D-ABEB-D8F4D6996ED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E68E70-A931-4373-BE8A-C69CFCC8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3521-733D-D835-8848-DEC8FFDA1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373" y="993058"/>
            <a:ext cx="3482245" cy="295989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/>
              <a:t>Agri-Port Terminal Project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A8B1E-EAFD-B1F9-E43B-3A990FA3E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375" y="4047760"/>
            <a:ext cx="3179628" cy="15489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Interim Joint Committee on Agriculture</a:t>
            </a:r>
          </a:p>
          <a:p>
            <a:pPr algn="ctr"/>
            <a:r>
              <a:rPr lang="en-US" dirty="0"/>
              <a:t>July 10, 2025</a:t>
            </a:r>
          </a:p>
          <a:p>
            <a:pPr algn="ctr"/>
            <a:r>
              <a:rPr lang="en-US" dirty="0"/>
              <a:t>Frankfort, KY</a:t>
            </a:r>
          </a:p>
        </p:txBody>
      </p:sp>
      <p:pic>
        <p:nvPicPr>
          <p:cNvPr id="5" name="Picture 4" descr="A large metal building with a roof">
            <a:extLst>
              <a:ext uri="{FF2B5EF4-FFF2-40B4-BE49-F238E27FC236}">
                <a16:creationId xmlns:a16="http://schemas.microsoft.com/office/drawing/2014/main" id="{D0426651-08E7-0270-631D-F8DD265E5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r="11582" b="-1"/>
          <a:stretch>
            <a:fillRect/>
          </a:stretch>
        </p:blipFill>
        <p:spPr>
          <a:xfrm>
            <a:off x="704663" y="993058"/>
            <a:ext cx="5389711" cy="46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1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BBEB5-78F8-565C-AE78-05760F4F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History of Agri-Chem, LLC and Agri-Port Terminal</a:t>
            </a:r>
            <a:endParaRPr lang="en-US" sz="3600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8" name="Content Placeholder 10">
            <a:extLst>
              <a:ext uri="{FF2B5EF4-FFF2-40B4-BE49-F238E27FC236}">
                <a16:creationId xmlns:a16="http://schemas.microsoft.com/office/drawing/2014/main" id="{354CEBE4-9D4F-DC99-C478-EC471EE2E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46800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88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erial view of a large building&#10;&#10;AI-generated content may be incorrect.">
            <a:extLst>
              <a:ext uri="{FF2B5EF4-FFF2-40B4-BE49-F238E27FC236}">
                <a16:creationId xmlns:a16="http://schemas.microsoft.com/office/drawing/2014/main" id="{03204DFE-9D6A-FDCD-E2F0-BF1CABCA4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 b="-1"/>
          <a:stretch>
            <a:fillRect/>
          </a:stretch>
        </p:blipFill>
        <p:spPr>
          <a:xfrm>
            <a:off x="233685" y="196644"/>
            <a:ext cx="5862315" cy="3965195"/>
          </a:xfrm>
          <a:prstGeom prst="rect">
            <a:avLst/>
          </a:prstGeom>
        </p:spPr>
      </p:pic>
      <p:pic>
        <p:nvPicPr>
          <p:cNvPr id="9" name="Picture 8" descr="Aerial view of a building&#10;&#10;AI-generated content may be incorrect.">
            <a:extLst>
              <a:ext uri="{FF2B5EF4-FFF2-40B4-BE49-F238E27FC236}">
                <a16:creationId xmlns:a16="http://schemas.microsoft.com/office/drawing/2014/main" id="{BD15C439-98AB-BCAA-7BDA-74907E3A2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 b="3"/>
          <a:stretch>
            <a:fillRect/>
          </a:stretch>
        </p:blipFill>
        <p:spPr>
          <a:xfrm>
            <a:off x="6200028" y="2833077"/>
            <a:ext cx="5809873" cy="3929087"/>
          </a:xfrm>
          <a:prstGeom prst="rect">
            <a:avLst/>
          </a:prstGeom>
        </p:spPr>
      </p:pic>
      <p:pic>
        <p:nvPicPr>
          <p:cNvPr id="12" name="Picture 11" descr="A logo for a company&#10;&#10;AI-generated content may be incorrect.">
            <a:extLst>
              <a:ext uri="{FF2B5EF4-FFF2-40B4-BE49-F238E27FC236}">
                <a16:creationId xmlns:a16="http://schemas.microsoft.com/office/drawing/2014/main" id="{9165C357-3D43-FE79-7645-DB2F4C0DE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3" y="4723472"/>
            <a:ext cx="4485624" cy="18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6BBEB5-78F8-565C-AE78-05760F4F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32789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Agri-Port Terminal’s Impact on Kentucky</a:t>
            </a:r>
            <a:br>
              <a:rPr lang="en-US" sz="3600" dirty="0"/>
            </a:br>
            <a:r>
              <a:rPr lang="en-US" sz="3600" dirty="0"/>
              <a:t>Farming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9D8BC-4842-C248-129F-D2822A9CF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889" y="609602"/>
            <a:ext cx="5424112" cy="3208334"/>
          </a:xfrm>
        </p:spPr>
        <p:txBody>
          <a:bodyPr vert="horz" lIns="91440" tIns="45720" rIns="91440" bIns="45720" rtlCol="0">
            <a:normAutofit/>
          </a:bodyPr>
          <a:lstStyle/>
          <a:p>
            <a:pPr marL="12700" marR="5080" indent="-635" algn="ctr">
              <a:lnSpc>
                <a:spcPct val="114599"/>
              </a:lnSpc>
              <a:spcBef>
                <a:spcPts val="100"/>
              </a:spcBef>
            </a:pPr>
            <a:r>
              <a:rPr lang="en-US" sz="1400" spc="-55" dirty="0">
                <a:latin typeface="Arial Black"/>
                <a:cs typeface="Arial Black"/>
              </a:rPr>
              <a:t>Agri-</a:t>
            </a:r>
            <a:r>
              <a:rPr lang="en-US" sz="1400" spc="-60" dirty="0">
                <a:latin typeface="Arial Black"/>
                <a:cs typeface="Arial Black"/>
              </a:rPr>
              <a:t>Port</a:t>
            </a:r>
            <a:r>
              <a:rPr lang="en-US" sz="1400" spc="-75" dirty="0">
                <a:latin typeface="Arial Black"/>
                <a:cs typeface="Arial Black"/>
              </a:rPr>
              <a:t> </a:t>
            </a:r>
            <a:r>
              <a:rPr lang="en-US" sz="1400" spc="-85" dirty="0">
                <a:latin typeface="Arial Black"/>
                <a:cs typeface="Arial Black"/>
              </a:rPr>
              <a:t>Terminal</a:t>
            </a:r>
            <a:r>
              <a:rPr lang="en-US" sz="1400" spc="-75" dirty="0">
                <a:latin typeface="Arial Black"/>
                <a:cs typeface="Arial Black"/>
              </a:rPr>
              <a:t> </a:t>
            </a:r>
            <a:r>
              <a:rPr lang="en-US" sz="1400" spc="-55" dirty="0">
                <a:latin typeface="Arial Black"/>
                <a:cs typeface="Arial Black"/>
              </a:rPr>
              <a:t>in</a:t>
            </a:r>
            <a:r>
              <a:rPr lang="en-US" sz="1400" spc="-75" dirty="0">
                <a:latin typeface="Arial Black"/>
                <a:cs typeface="Arial Black"/>
              </a:rPr>
              <a:t> </a:t>
            </a:r>
            <a:r>
              <a:rPr lang="en-US" sz="1400" spc="-65" dirty="0">
                <a:latin typeface="Arial Black"/>
                <a:cs typeface="Arial Black"/>
              </a:rPr>
              <a:t>Eddyville,</a:t>
            </a:r>
            <a:r>
              <a:rPr lang="en-US" sz="1400" spc="-70" dirty="0">
                <a:latin typeface="Arial Black"/>
                <a:cs typeface="Arial Black"/>
              </a:rPr>
              <a:t> </a:t>
            </a:r>
            <a:r>
              <a:rPr lang="en-US" sz="1400" spc="-25" dirty="0">
                <a:latin typeface="Arial Black"/>
                <a:cs typeface="Arial Black"/>
              </a:rPr>
              <a:t>KY </a:t>
            </a:r>
            <a:r>
              <a:rPr lang="en-US" sz="1400" spc="-85" dirty="0">
                <a:latin typeface="Arial Black"/>
                <a:cs typeface="Arial Black"/>
              </a:rPr>
              <a:t>supplies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10" dirty="0">
                <a:latin typeface="Arial Black"/>
                <a:cs typeface="Arial Black"/>
              </a:rPr>
              <a:t>100,000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80" dirty="0">
                <a:latin typeface="Arial Black"/>
                <a:cs typeface="Arial Black"/>
              </a:rPr>
              <a:t>tons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35" dirty="0">
                <a:latin typeface="Arial Black"/>
                <a:cs typeface="Arial Black"/>
              </a:rPr>
              <a:t>of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40" dirty="0">
                <a:latin typeface="Arial Black"/>
                <a:cs typeface="Arial Black"/>
              </a:rPr>
              <a:t>dry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25" dirty="0">
                <a:latin typeface="Arial Black"/>
                <a:cs typeface="Arial Black"/>
              </a:rPr>
              <a:t>and </a:t>
            </a:r>
            <a:r>
              <a:rPr lang="en-US" sz="1400" spc="-50" dirty="0">
                <a:latin typeface="Arial Black"/>
                <a:cs typeface="Arial Black"/>
              </a:rPr>
              <a:t>liquid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65" dirty="0">
                <a:latin typeface="Arial Black"/>
                <a:cs typeface="Arial Black"/>
              </a:rPr>
              <a:t>fertilizer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65" dirty="0">
                <a:latin typeface="Arial Black"/>
                <a:cs typeface="Arial Black"/>
              </a:rPr>
              <a:t>per</a:t>
            </a:r>
            <a:r>
              <a:rPr lang="en-US" sz="1400" spc="-80" dirty="0">
                <a:latin typeface="Arial Black"/>
                <a:cs typeface="Arial Black"/>
              </a:rPr>
              <a:t> </a:t>
            </a:r>
            <a:r>
              <a:rPr lang="en-US" sz="1400" spc="-85" dirty="0">
                <a:latin typeface="Arial Black"/>
                <a:cs typeface="Arial Black"/>
              </a:rPr>
              <a:t>year </a:t>
            </a:r>
            <a:r>
              <a:rPr lang="en-US" sz="1400" spc="-55" dirty="0">
                <a:latin typeface="Arial Black"/>
                <a:cs typeface="Arial Black"/>
              </a:rPr>
              <a:t>to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200" dirty="0">
                <a:latin typeface="Arial Black"/>
                <a:cs typeface="Arial Black"/>
              </a:rPr>
              <a:t>KY</a:t>
            </a:r>
            <a:r>
              <a:rPr lang="en-US" sz="1400" spc="-80" dirty="0">
                <a:latin typeface="Arial Black"/>
                <a:cs typeface="Arial Black"/>
              </a:rPr>
              <a:t> </a:t>
            </a:r>
            <a:r>
              <a:rPr lang="en-US" sz="1400" spc="-65" dirty="0">
                <a:latin typeface="Arial Black"/>
                <a:cs typeface="Arial Black"/>
              </a:rPr>
              <a:t>farmers.</a:t>
            </a:r>
            <a:endParaRPr lang="en-US" sz="1400" dirty="0">
              <a:latin typeface="Arial Black"/>
              <a:cs typeface="Arial Black"/>
            </a:endParaRPr>
          </a:p>
          <a:p>
            <a:pPr marL="40640" marR="33020" indent="-635" algn="ctr">
              <a:lnSpc>
                <a:spcPct val="114599"/>
              </a:lnSpc>
            </a:pPr>
            <a:r>
              <a:rPr lang="en-US" sz="1400" spc="-110" dirty="0">
                <a:latin typeface="Arial Black"/>
                <a:cs typeface="Arial Black"/>
              </a:rPr>
              <a:t>Those</a:t>
            </a:r>
            <a:r>
              <a:rPr lang="en-US" sz="1400" spc="-95" dirty="0">
                <a:latin typeface="Arial Black"/>
                <a:cs typeface="Arial Black"/>
              </a:rPr>
              <a:t> </a:t>
            </a:r>
            <a:r>
              <a:rPr lang="en-US" sz="1400" spc="-10" dirty="0">
                <a:latin typeface="Arial Black"/>
                <a:cs typeface="Arial Black"/>
              </a:rPr>
              <a:t>100,000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80" dirty="0">
                <a:latin typeface="Arial Black"/>
                <a:cs typeface="Arial Black"/>
              </a:rPr>
              <a:t>tons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95" dirty="0">
                <a:latin typeface="Arial Black"/>
                <a:cs typeface="Arial Black"/>
              </a:rPr>
              <a:t>are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60" dirty="0">
                <a:latin typeface="Arial Black"/>
                <a:cs typeface="Arial Black"/>
              </a:rPr>
              <a:t>applied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25" dirty="0">
                <a:latin typeface="Arial Black"/>
                <a:cs typeface="Arial Black"/>
              </a:rPr>
              <a:t>to </a:t>
            </a:r>
            <a:r>
              <a:rPr lang="en-US" sz="1400" dirty="0">
                <a:latin typeface="Arial Black"/>
                <a:cs typeface="Arial Black"/>
              </a:rPr>
              <a:t>500,000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120" dirty="0">
                <a:latin typeface="Arial Black"/>
                <a:cs typeface="Arial Black"/>
              </a:rPr>
              <a:t>acres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35" dirty="0">
                <a:latin typeface="Arial Black"/>
                <a:cs typeface="Arial Black"/>
              </a:rPr>
              <a:t>of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110" dirty="0">
                <a:latin typeface="Arial Black"/>
                <a:cs typeface="Arial Black"/>
              </a:rPr>
              <a:t>Kentucky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45" dirty="0">
                <a:latin typeface="Arial Black"/>
                <a:cs typeface="Arial Black"/>
              </a:rPr>
              <a:t>farmland.</a:t>
            </a:r>
            <a:endParaRPr lang="en-US" sz="1400" dirty="0">
              <a:latin typeface="Arial Black"/>
              <a:cs typeface="Arial Black"/>
            </a:endParaRPr>
          </a:p>
          <a:p>
            <a:pPr marL="13970" marR="6350" algn="ctr">
              <a:lnSpc>
                <a:spcPct val="114599"/>
              </a:lnSpc>
            </a:pPr>
            <a:r>
              <a:rPr lang="en-US" sz="1400" spc="-110" dirty="0">
                <a:latin typeface="Arial Black"/>
                <a:cs typeface="Arial Black"/>
              </a:rPr>
              <a:t>Those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dirty="0">
                <a:latin typeface="Arial Black"/>
                <a:cs typeface="Arial Black"/>
              </a:rPr>
              <a:t>500,000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120" dirty="0">
                <a:latin typeface="Arial Black"/>
                <a:cs typeface="Arial Black"/>
              </a:rPr>
              <a:t>acres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70" dirty="0">
                <a:latin typeface="Arial Black"/>
                <a:cs typeface="Arial Black"/>
              </a:rPr>
              <a:t>produce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25" dirty="0">
                <a:latin typeface="Arial Black"/>
                <a:cs typeface="Arial Black"/>
              </a:rPr>
              <a:t>an </a:t>
            </a:r>
            <a:r>
              <a:rPr lang="en-US" sz="1400" spc="-105" dirty="0">
                <a:latin typeface="Arial Black"/>
                <a:cs typeface="Arial Black"/>
              </a:rPr>
              <a:t>average</a:t>
            </a:r>
            <a:r>
              <a:rPr lang="en-US" sz="1400" spc="-95" dirty="0">
                <a:latin typeface="Arial Black"/>
                <a:cs typeface="Arial Black"/>
              </a:rPr>
              <a:t> </a:t>
            </a:r>
            <a:r>
              <a:rPr lang="en-US" sz="1400" spc="-35" dirty="0">
                <a:latin typeface="Arial Black"/>
                <a:cs typeface="Arial Black"/>
              </a:rPr>
              <a:t>of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30" dirty="0">
                <a:latin typeface="Arial Black"/>
                <a:cs typeface="Arial Black"/>
              </a:rPr>
              <a:t>200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85" dirty="0">
                <a:latin typeface="Arial Black"/>
                <a:cs typeface="Arial Black"/>
              </a:rPr>
              <a:t>bushels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35" dirty="0">
                <a:latin typeface="Arial Black"/>
                <a:cs typeface="Arial Black"/>
              </a:rPr>
              <a:t>of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75" dirty="0">
                <a:latin typeface="Arial Black"/>
                <a:cs typeface="Arial Black"/>
              </a:rPr>
              <a:t>corn</a:t>
            </a:r>
            <a:r>
              <a:rPr lang="en-US" sz="1400" spc="-90" dirty="0">
                <a:latin typeface="Arial Black"/>
                <a:cs typeface="Arial Black"/>
              </a:rPr>
              <a:t> </a:t>
            </a:r>
            <a:r>
              <a:rPr lang="en-US" sz="1400" spc="-25" dirty="0">
                <a:latin typeface="Arial Black"/>
                <a:cs typeface="Arial Black"/>
              </a:rPr>
              <a:t>per </a:t>
            </a:r>
            <a:r>
              <a:rPr lang="en-US" sz="1400" spc="-60" dirty="0">
                <a:latin typeface="Arial Black"/>
                <a:cs typeface="Arial Black"/>
              </a:rPr>
              <a:t>acre.</a:t>
            </a:r>
            <a:r>
              <a:rPr lang="en-US" sz="1400" spc="120" dirty="0">
                <a:latin typeface="Arial Black"/>
                <a:cs typeface="Arial Black"/>
              </a:rPr>
              <a:t> </a:t>
            </a:r>
            <a:r>
              <a:rPr lang="en-US" sz="1400" spc="-80" dirty="0">
                <a:latin typeface="Arial Black"/>
                <a:cs typeface="Arial Black"/>
              </a:rPr>
              <a:t>When</a:t>
            </a:r>
            <a:r>
              <a:rPr lang="en-US" sz="1400" spc="-120" dirty="0">
                <a:latin typeface="Arial Black"/>
                <a:cs typeface="Arial Black"/>
              </a:rPr>
              <a:t> </a:t>
            </a:r>
            <a:r>
              <a:rPr lang="en-US" sz="1400" spc="-70" dirty="0">
                <a:latin typeface="Arial Black"/>
                <a:cs typeface="Arial Black"/>
              </a:rPr>
              <a:t>sold</a:t>
            </a:r>
            <a:r>
              <a:rPr lang="en-US" sz="1400" spc="-120" dirty="0">
                <a:latin typeface="Arial Black"/>
                <a:cs typeface="Arial Black"/>
              </a:rPr>
              <a:t> </a:t>
            </a:r>
            <a:r>
              <a:rPr lang="en-US" sz="1400" spc="-90" dirty="0">
                <a:latin typeface="Arial Black"/>
                <a:cs typeface="Arial Black"/>
              </a:rPr>
              <a:t>at</a:t>
            </a:r>
            <a:r>
              <a:rPr lang="en-US" sz="1400" spc="-120" dirty="0">
                <a:latin typeface="Arial Black"/>
                <a:cs typeface="Arial Black"/>
              </a:rPr>
              <a:t> </a:t>
            </a:r>
            <a:r>
              <a:rPr lang="en-US" sz="1400" spc="-85" dirty="0">
                <a:latin typeface="Arial Black"/>
                <a:cs typeface="Arial Black"/>
              </a:rPr>
              <a:t>local</a:t>
            </a:r>
            <a:r>
              <a:rPr lang="en-US" sz="1400" spc="-120" dirty="0">
                <a:latin typeface="Arial Black"/>
                <a:cs typeface="Arial Black"/>
              </a:rPr>
              <a:t> </a:t>
            </a:r>
            <a:r>
              <a:rPr lang="en-US" sz="1400" spc="-10" dirty="0">
                <a:latin typeface="Arial Black"/>
                <a:cs typeface="Arial Black"/>
              </a:rPr>
              <a:t>grain </a:t>
            </a:r>
            <a:r>
              <a:rPr lang="en-US" sz="1400" spc="-85" dirty="0">
                <a:latin typeface="Arial Black"/>
                <a:cs typeface="Arial Black"/>
              </a:rPr>
              <a:t>elevators</a:t>
            </a:r>
            <a:r>
              <a:rPr lang="en-US" sz="1400" spc="-80" dirty="0">
                <a:latin typeface="Arial Black"/>
                <a:cs typeface="Arial Black"/>
              </a:rPr>
              <a:t> </a:t>
            </a:r>
            <a:r>
              <a:rPr lang="en-US" sz="1400" spc="-90" dirty="0">
                <a:latin typeface="Arial Black"/>
                <a:cs typeface="Arial Black"/>
              </a:rPr>
              <a:t>like</a:t>
            </a:r>
            <a:r>
              <a:rPr lang="en-US" sz="1400" spc="-80" dirty="0">
                <a:latin typeface="Arial Black"/>
                <a:cs typeface="Arial Black"/>
              </a:rPr>
              <a:t> </a:t>
            </a:r>
            <a:r>
              <a:rPr lang="en-US" sz="1400" spc="-55" dirty="0">
                <a:latin typeface="Arial Black"/>
                <a:cs typeface="Arial Black"/>
              </a:rPr>
              <a:t>our</a:t>
            </a:r>
            <a:r>
              <a:rPr lang="en-US" sz="1400" spc="-80" dirty="0">
                <a:latin typeface="Arial Black"/>
                <a:cs typeface="Arial Black"/>
              </a:rPr>
              <a:t> </a:t>
            </a:r>
            <a:r>
              <a:rPr lang="en-US" sz="1400" spc="-70" dirty="0">
                <a:latin typeface="Arial Black"/>
                <a:cs typeface="Arial Black"/>
              </a:rPr>
              <a:t>parent</a:t>
            </a:r>
            <a:r>
              <a:rPr lang="en-US" sz="1400" spc="-80" dirty="0">
                <a:latin typeface="Arial Black"/>
                <a:cs typeface="Arial Black"/>
              </a:rPr>
              <a:t> </a:t>
            </a:r>
            <a:r>
              <a:rPr lang="en-US" sz="1400" spc="-10" dirty="0">
                <a:latin typeface="Arial Black"/>
                <a:cs typeface="Arial Black"/>
              </a:rPr>
              <a:t>company, </a:t>
            </a:r>
            <a:r>
              <a:rPr lang="en-US" sz="1400" spc="-75" dirty="0">
                <a:latin typeface="Arial Black"/>
                <a:cs typeface="Arial Black"/>
              </a:rPr>
              <a:t>Hopkinsville</a:t>
            </a:r>
            <a:r>
              <a:rPr lang="en-US" sz="1400" spc="-55" dirty="0">
                <a:latin typeface="Arial Black"/>
                <a:cs typeface="Arial Black"/>
              </a:rPr>
              <a:t> </a:t>
            </a:r>
            <a:r>
              <a:rPr lang="en-US" sz="1400" spc="-75" dirty="0">
                <a:latin typeface="Arial Black"/>
                <a:cs typeface="Arial Black"/>
              </a:rPr>
              <a:t>Elevator</a:t>
            </a:r>
            <a:r>
              <a:rPr lang="en-US" sz="1400" spc="-55" dirty="0">
                <a:latin typeface="Arial Black"/>
                <a:cs typeface="Arial Black"/>
              </a:rPr>
              <a:t> </a:t>
            </a:r>
            <a:r>
              <a:rPr lang="en-US" sz="1400" spc="-80" dirty="0">
                <a:latin typeface="Arial Black"/>
                <a:cs typeface="Arial Black"/>
              </a:rPr>
              <a:t>Company,</a:t>
            </a:r>
            <a:r>
              <a:rPr lang="en-US" sz="1400" spc="-50" dirty="0">
                <a:latin typeface="Arial Black"/>
                <a:cs typeface="Arial Black"/>
              </a:rPr>
              <a:t> </a:t>
            </a:r>
            <a:r>
              <a:rPr lang="en-US" sz="1400" spc="-60" dirty="0">
                <a:latin typeface="Arial Black"/>
                <a:cs typeface="Arial Black"/>
              </a:rPr>
              <a:t>those </a:t>
            </a:r>
            <a:r>
              <a:rPr lang="en-US" sz="1400" spc="-10" dirty="0">
                <a:latin typeface="Arial Black"/>
                <a:cs typeface="Arial Black"/>
              </a:rPr>
              <a:t>100,000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80" dirty="0">
                <a:latin typeface="Arial Black"/>
                <a:cs typeface="Arial Black"/>
              </a:rPr>
              <a:t>tons </a:t>
            </a:r>
            <a:r>
              <a:rPr lang="en-US" sz="1400" spc="-35" dirty="0">
                <a:latin typeface="Arial Black"/>
                <a:cs typeface="Arial Black"/>
              </a:rPr>
              <a:t>of</a:t>
            </a:r>
            <a:r>
              <a:rPr lang="en-US" sz="1400" spc="-85" dirty="0">
                <a:latin typeface="Arial Black"/>
                <a:cs typeface="Arial Black"/>
              </a:rPr>
              <a:t> </a:t>
            </a:r>
            <a:r>
              <a:rPr lang="en-US" sz="1400" spc="-65" dirty="0">
                <a:latin typeface="Arial Black"/>
                <a:cs typeface="Arial Black"/>
              </a:rPr>
              <a:t>fertilizer</a:t>
            </a:r>
            <a:r>
              <a:rPr lang="en-US" sz="1400" spc="-80" dirty="0">
                <a:latin typeface="Arial Black"/>
                <a:cs typeface="Arial Black"/>
              </a:rPr>
              <a:t> </a:t>
            </a:r>
            <a:r>
              <a:rPr lang="en-US" sz="1400" spc="-55" dirty="0">
                <a:latin typeface="Arial Black"/>
                <a:cs typeface="Arial Black"/>
              </a:rPr>
              <a:t>help</a:t>
            </a:r>
            <a:r>
              <a:rPr lang="en-US" sz="1400" spc="-80" dirty="0">
                <a:latin typeface="Arial Black"/>
                <a:cs typeface="Arial Black"/>
              </a:rPr>
              <a:t> </a:t>
            </a:r>
            <a:r>
              <a:rPr lang="en-US" sz="1400" spc="-10" dirty="0">
                <a:latin typeface="Arial Black"/>
                <a:cs typeface="Arial Black"/>
              </a:rPr>
              <a:t>create</a:t>
            </a:r>
          </a:p>
          <a:p>
            <a:pPr marL="13970" marR="6350" algn="ctr">
              <a:lnSpc>
                <a:spcPct val="114599"/>
              </a:lnSpc>
            </a:pPr>
            <a:r>
              <a:rPr lang="en-US" sz="1400" dirty="0">
                <a:latin typeface="Arial Black"/>
                <a:cs typeface="Arial Black"/>
              </a:rPr>
              <a:t>$500,000,000</a:t>
            </a:r>
            <a:r>
              <a:rPr lang="en-US" sz="1400" spc="-105" dirty="0">
                <a:latin typeface="Arial Black"/>
                <a:cs typeface="Arial Black"/>
              </a:rPr>
              <a:t> </a:t>
            </a:r>
            <a:r>
              <a:rPr lang="en-US" sz="1400" spc="-55" dirty="0">
                <a:latin typeface="Arial Black"/>
                <a:cs typeface="Arial Black"/>
              </a:rPr>
              <a:t>in</a:t>
            </a:r>
            <a:r>
              <a:rPr lang="en-US" sz="1400" spc="-105" dirty="0">
                <a:latin typeface="Arial Black"/>
                <a:cs typeface="Arial Black"/>
              </a:rPr>
              <a:t> </a:t>
            </a:r>
            <a:r>
              <a:rPr lang="en-US" sz="1400" spc="-75" dirty="0">
                <a:latin typeface="Arial Black"/>
                <a:cs typeface="Arial Black"/>
              </a:rPr>
              <a:t>revenue</a:t>
            </a:r>
            <a:r>
              <a:rPr lang="en-US" sz="1400" spc="-105" dirty="0">
                <a:latin typeface="Arial Black"/>
                <a:cs typeface="Arial Black"/>
              </a:rPr>
              <a:t> </a:t>
            </a:r>
            <a:r>
              <a:rPr lang="en-US" sz="1400" spc="-30" dirty="0">
                <a:latin typeface="Arial Black"/>
                <a:cs typeface="Arial Black"/>
              </a:rPr>
              <a:t>for</a:t>
            </a:r>
            <a:r>
              <a:rPr lang="en-US" sz="1400" spc="-105" dirty="0">
                <a:latin typeface="Arial Black"/>
                <a:cs typeface="Arial Black"/>
              </a:rPr>
              <a:t> </a:t>
            </a:r>
            <a:r>
              <a:rPr lang="en-US" sz="1400" spc="-70" dirty="0">
                <a:latin typeface="Arial Black"/>
                <a:cs typeface="Arial Black"/>
              </a:rPr>
              <a:t>local </a:t>
            </a:r>
            <a:r>
              <a:rPr lang="en-US" sz="1400" spc="-10" dirty="0">
                <a:latin typeface="Arial Black"/>
                <a:cs typeface="Arial Black"/>
              </a:rPr>
              <a:t>farmers.</a:t>
            </a:r>
            <a:endParaRPr lang="en-US" sz="1400" dirty="0">
              <a:latin typeface="Arial Black"/>
              <a:cs typeface="Arial Black"/>
            </a:endParaRP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Content Placeholder 5" descr="A map of kentucky with several states&#10;&#10;AI-generated content may be incorrect.">
            <a:extLst>
              <a:ext uri="{FF2B5EF4-FFF2-40B4-BE49-F238E27FC236}">
                <a16:creationId xmlns:a16="http://schemas.microsoft.com/office/drawing/2014/main" id="{2DF337F6-EE95-6771-EE3D-48AE7115C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15" y="3589867"/>
            <a:ext cx="7445520" cy="2844799"/>
          </a:xfrm>
          <a:prstGeom prst="rect">
            <a:avLst/>
          </a:prstGeom>
          <a:noFill/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44775D27-049E-2BCD-D175-6FCBA5CDB4C6}"/>
              </a:ext>
            </a:extLst>
          </p:cNvPr>
          <p:cNvSpPr/>
          <p:nvPr/>
        </p:nvSpPr>
        <p:spPr>
          <a:xfrm>
            <a:off x="3711984" y="5727369"/>
            <a:ext cx="225016" cy="21170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7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Placeholder 5" descr="A building with a ladder&#10;&#10;AI-generated content may be incorrect.">
            <a:extLst>
              <a:ext uri="{FF2B5EF4-FFF2-40B4-BE49-F238E27FC236}">
                <a16:creationId xmlns:a16="http://schemas.microsoft.com/office/drawing/2014/main" id="{30CD3DCB-3FD2-ABC5-22C4-A341F74C6F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32E2E-EE8E-BB42-CE3A-1364B3021F4A}"/>
              </a:ext>
            </a:extLst>
          </p:cNvPr>
          <p:cNvSpPr txBox="1"/>
          <p:nvPr/>
        </p:nvSpPr>
        <p:spPr>
          <a:xfrm>
            <a:off x="831986" y="5435600"/>
            <a:ext cx="7467458" cy="13234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Current state of the fertilizer building at Agri-Port Terminal</a:t>
            </a:r>
          </a:p>
        </p:txBody>
      </p:sp>
    </p:spTree>
    <p:extLst>
      <p:ext uri="{BB962C8B-B14F-4D97-AF65-F5344CB8AC3E}">
        <p14:creationId xmlns:p14="http://schemas.microsoft.com/office/powerpoint/2010/main" val="332905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building with a roof and a door&#10;&#10;AI-generated content may be incorrect.">
            <a:extLst>
              <a:ext uri="{FF2B5EF4-FFF2-40B4-BE49-F238E27FC236}">
                <a16:creationId xmlns:a16="http://schemas.microsoft.com/office/drawing/2014/main" id="{DCB034B4-6EF9-688F-2E72-2EEC4EDF0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61" r="3901" b="47590"/>
          <a:stretch/>
        </p:blipFill>
        <p:spPr>
          <a:xfrm>
            <a:off x="601757" y="969348"/>
            <a:ext cx="8041964" cy="4157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4C63A0-3AF6-761F-680F-8B8AC52BA7CF}"/>
              </a:ext>
            </a:extLst>
          </p:cNvPr>
          <p:cNvSpPr txBox="1"/>
          <p:nvPr/>
        </p:nvSpPr>
        <p:spPr>
          <a:xfrm>
            <a:off x="602827" y="5488265"/>
            <a:ext cx="80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Projected Cost of Project: $1,765,289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544695-AA80-CCEA-304B-26E72868FC6C}"/>
              </a:ext>
            </a:extLst>
          </p:cNvPr>
          <p:cNvSpPr txBox="1"/>
          <p:nvPr/>
        </p:nvSpPr>
        <p:spPr>
          <a:xfrm>
            <a:off x="9313914" y="1247900"/>
            <a:ext cx="263794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Proposed Building Design</a:t>
            </a:r>
          </a:p>
        </p:txBody>
      </p:sp>
    </p:spTree>
    <p:extLst>
      <p:ext uri="{BB962C8B-B14F-4D97-AF65-F5344CB8AC3E}">
        <p14:creationId xmlns:p14="http://schemas.microsoft.com/office/powerpoint/2010/main" val="312518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EEB6654-1DB7-DB0F-42F8-7E6A8BBCA6E8}"/>
              </a:ext>
            </a:extLst>
          </p:cNvPr>
          <p:cNvSpPr txBox="1"/>
          <p:nvPr/>
        </p:nvSpPr>
        <p:spPr>
          <a:xfrm>
            <a:off x="677335" y="1282701"/>
            <a:ext cx="5096060" cy="430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 for your time and consideration.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4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175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Black</vt:lpstr>
      <vt:lpstr>Trebuchet MS</vt:lpstr>
      <vt:lpstr>Wingdings 3</vt:lpstr>
      <vt:lpstr>Facet</vt:lpstr>
      <vt:lpstr>Agri-Port Terminal Project Proposal</vt:lpstr>
      <vt:lpstr>History of Agri-Chem, LLC and Agri-Port Terminal</vt:lpstr>
      <vt:lpstr>PowerPoint Presentation</vt:lpstr>
      <vt:lpstr>Agri-Port Terminal’s Impact on Kentucky Farming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Agri-Port Terminal Project Proposal</dc:title>
  <dc:creator>Becky L. Phelps</dc:creator>
  <cp:lastModifiedBy>Spoonamore, Susan (LRC)</cp:lastModifiedBy>
  <cp:revision>9</cp:revision>
  <dcterms:created xsi:type="dcterms:W3CDTF">2025-06-18T16:49:46Z</dcterms:created>
  <dcterms:modified xsi:type="dcterms:W3CDTF">2025-07-10T12:11:38Z</dcterms:modified>
</cp:coreProperties>
</file>