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bril Fatface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M Sans Bold" panose="020B0604020202020204" charset="0"/>
      <p:regular r:id="rId18"/>
    </p:embeddedFont>
    <p:embeddedFont>
      <p:font typeface="Poppins" panose="00000500000000000000" pitchFamily="2" charset="0"/>
      <p:regular r:id="rId19"/>
    </p:embeddedFont>
    <p:embeddedFont>
      <p:font typeface="Poppins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134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0038" y="-530535"/>
            <a:ext cx="2657475" cy="11348070"/>
            <a:chOff x="0" y="0"/>
            <a:chExt cx="699911" cy="2988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9911" cy="2988792"/>
            </a:xfrm>
            <a:custGeom>
              <a:avLst/>
              <a:gdLst/>
              <a:ahLst/>
              <a:cxnLst/>
              <a:rect l="l" t="t" r="r" b="b"/>
              <a:pathLst>
                <a:path w="699911" h="2988792">
                  <a:moveTo>
                    <a:pt x="0" y="0"/>
                  </a:moveTo>
                  <a:lnTo>
                    <a:pt x="699911" y="0"/>
                  </a:lnTo>
                  <a:lnTo>
                    <a:pt x="699911" y="2988792"/>
                  </a:lnTo>
                  <a:lnTo>
                    <a:pt x="0" y="2988792"/>
                  </a:ln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99911" cy="3036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1028700"/>
            <a:ext cx="8304507" cy="8304507"/>
            <a:chOff x="0" y="0"/>
            <a:chExt cx="3282950" cy="3282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6683718" y="-175532"/>
            <a:ext cx="881743" cy="3775695"/>
            <a:chOff x="0" y="0"/>
            <a:chExt cx="232229" cy="9944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2229" cy="994422"/>
            </a:xfrm>
            <a:custGeom>
              <a:avLst/>
              <a:gdLst/>
              <a:ahLst/>
              <a:cxnLst/>
              <a:rect l="l" t="t" r="r" b="b"/>
              <a:pathLst>
                <a:path w="232229" h="994422">
                  <a:moveTo>
                    <a:pt x="0" y="0"/>
                  </a:moveTo>
                  <a:lnTo>
                    <a:pt x="232229" y="0"/>
                  </a:lnTo>
                  <a:lnTo>
                    <a:pt x="232229" y="994422"/>
                  </a:lnTo>
                  <a:lnTo>
                    <a:pt x="0" y="994422"/>
                  </a:ln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32229" cy="1042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045908" y="3715526"/>
            <a:ext cx="9242092" cy="1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5"/>
              </a:lnSpc>
            </a:pPr>
            <a:r>
              <a:rPr lang="en-US" sz="11245">
                <a:solidFill>
                  <a:srgbClr val="BCB1A9"/>
                </a:solidFill>
                <a:latin typeface="Abril Fatface"/>
                <a:ea typeface="Abril Fatface"/>
                <a:cs typeface="Abril Fatface"/>
                <a:sym typeface="Abril Fatface"/>
              </a:rPr>
              <a:t>TRACKSIDE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50595" y="6176484"/>
            <a:ext cx="5736385" cy="72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123 Commerce Pkwy,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Campbellsburg, KY,  40011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50595" y="5471634"/>
            <a:ext cx="802562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315122"/>
                </a:solidFill>
                <a:latin typeface="Poppins Bold"/>
                <a:ea typeface="Poppins Bold"/>
                <a:cs typeface="Poppins Bold"/>
                <a:sym typeface="Poppins Bold"/>
              </a:rPr>
              <a:t>PRESENTED BY: JOHN EDWARDS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12730" y="467740"/>
            <a:ext cx="7364445" cy="9819260"/>
          </a:xfrm>
          <a:custGeom>
            <a:avLst/>
            <a:gdLst/>
            <a:ahLst/>
            <a:cxnLst/>
            <a:rect l="l" t="t" r="r" b="b"/>
            <a:pathLst>
              <a:path w="7364445" h="9819260">
                <a:moveTo>
                  <a:pt x="0" y="0"/>
                </a:moveTo>
                <a:lnTo>
                  <a:pt x="7364445" y="0"/>
                </a:lnTo>
                <a:lnTo>
                  <a:pt x="7364445" y="9819260"/>
                </a:lnTo>
                <a:lnTo>
                  <a:pt x="0" y="98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9935" y="3479909"/>
            <a:ext cx="8394065" cy="3794922"/>
          </a:xfrm>
          <a:custGeom>
            <a:avLst/>
            <a:gdLst/>
            <a:ahLst/>
            <a:cxnLst/>
            <a:rect l="l" t="t" r="r" b="b"/>
            <a:pathLst>
              <a:path w="8394065" h="3794922">
                <a:moveTo>
                  <a:pt x="0" y="0"/>
                </a:moveTo>
                <a:lnTo>
                  <a:pt x="8394065" y="0"/>
                </a:lnTo>
                <a:lnTo>
                  <a:pt x="8394065" y="3794922"/>
                </a:lnTo>
                <a:lnTo>
                  <a:pt x="0" y="3794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77910" y="6036594"/>
            <a:ext cx="243759" cy="334332"/>
          </a:xfrm>
          <a:custGeom>
            <a:avLst/>
            <a:gdLst/>
            <a:ahLst/>
            <a:cxnLst/>
            <a:rect l="l" t="t" r="r" b="b"/>
            <a:pathLst>
              <a:path w="243759" h="334332">
                <a:moveTo>
                  <a:pt x="0" y="0"/>
                </a:moveTo>
                <a:lnTo>
                  <a:pt x="243759" y="0"/>
                </a:lnTo>
                <a:lnTo>
                  <a:pt x="243759" y="334333"/>
                </a:lnTo>
                <a:lnTo>
                  <a:pt x="0" y="334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84930" y="8063966"/>
            <a:ext cx="229719" cy="328171"/>
          </a:xfrm>
          <a:custGeom>
            <a:avLst/>
            <a:gdLst/>
            <a:ahLst/>
            <a:cxnLst/>
            <a:rect l="l" t="t" r="r" b="b"/>
            <a:pathLst>
              <a:path w="229719" h="328171">
                <a:moveTo>
                  <a:pt x="0" y="0"/>
                </a:moveTo>
                <a:lnTo>
                  <a:pt x="229719" y="0"/>
                </a:lnTo>
                <a:lnTo>
                  <a:pt x="229719" y="328171"/>
                </a:lnTo>
                <a:lnTo>
                  <a:pt x="0" y="328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63534" y="7110836"/>
            <a:ext cx="302006" cy="215557"/>
          </a:xfrm>
          <a:custGeom>
            <a:avLst/>
            <a:gdLst/>
            <a:ahLst/>
            <a:cxnLst/>
            <a:rect l="l" t="t" r="r" b="b"/>
            <a:pathLst>
              <a:path w="302006" h="215557">
                <a:moveTo>
                  <a:pt x="0" y="0"/>
                </a:moveTo>
                <a:lnTo>
                  <a:pt x="302006" y="0"/>
                </a:lnTo>
                <a:lnTo>
                  <a:pt x="302006" y="215556"/>
                </a:lnTo>
                <a:lnTo>
                  <a:pt x="0" y="215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32862" y="549581"/>
            <a:ext cx="9187839" cy="9187839"/>
          </a:xfrm>
          <a:custGeom>
            <a:avLst/>
            <a:gdLst/>
            <a:ahLst/>
            <a:cxnLst/>
            <a:rect l="l" t="t" r="r" b="b"/>
            <a:pathLst>
              <a:path w="9187839" h="9187839">
                <a:moveTo>
                  <a:pt x="0" y="0"/>
                </a:moveTo>
                <a:lnTo>
                  <a:pt x="9187839" y="0"/>
                </a:lnTo>
                <a:lnTo>
                  <a:pt x="9187839" y="9187838"/>
                </a:lnTo>
                <a:lnTo>
                  <a:pt x="0" y="91878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71975" y="6365555"/>
            <a:ext cx="3455629" cy="53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100" spc="1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+1 502-532-3015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89278"/>
            <a:ext cx="8088421" cy="106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CONTACT 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6332" y="7316867"/>
            <a:ext cx="879440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100" spc="1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office@tracksidebutchershoppe.com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57600" y="8529640"/>
            <a:ext cx="4884379" cy="77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9"/>
              </a:lnSpc>
            </a:pPr>
            <a:r>
              <a:rPr lang="en-US" sz="2100" spc="1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123 Commerce Parkway, Campbellsburg, KY 40011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0038" y="-530535"/>
            <a:ext cx="18965636" cy="4877874"/>
            <a:chOff x="0" y="0"/>
            <a:chExt cx="4995065" cy="12847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064" cy="1284708"/>
            </a:xfrm>
            <a:custGeom>
              <a:avLst/>
              <a:gdLst/>
              <a:ahLst/>
              <a:cxnLst/>
              <a:rect l="l" t="t" r="r" b="b"/>
              <a:pathLst>
                <a:path w="4995064" h="1284708">
                  <a:moveTo>
                    <a:pt x="0" y="0"/>
                  </a:moveTo>
                  <a:lnTo>
                    <a:pt x="4995064" y="0"/>
                  </a:lnTo>
                  <a:lnTo>
                    <a:pt x="4995064" y="1284708"/>
                  </a:lnTo>
                  <a:lnTo>
                    <a:pt x="0" y="1284708"/>
                  </a:ln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95065" cy="1332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9701212"/>
            <a:ext cx="1682397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413722" y="9281432"/>
            <a:ext cx="820511" cy="82051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01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264505">
            <a:off x="1256599" y="2105248"/>
            <a:ext cx="6737985" cy="6737985"/>
            <a:chOff x="0" y="0"/>
            <a:chExt cx="8909050" cy="8909050"/>
          </a:xfrm>
        </p:grpSpPr>
        <p:sp>
          <p:nvSpPr>
            <p:cNvPr id="10" name="Freeform 10"/>
            <p:cNvSpPr/>
            <p:nvPr/>
          </p:nvSpPr>
          <p:spPr>
            <a:xfrm>
              <a:off x="9525" y="9525"/>
              <a:ext cx="8890000" cy="8890000"/>
            </a:xfrm>
            <a:custGeom>
              <a:avLst/>
              <a:gdLst/>
              <a:ahLst/>
              <a:cxnLst/>
              <a:rect l="l" t="t" r="r" b="b"/>
              <a:pathLst>
                <a:path w="8890000" h="8890000">
                  <a:moveTo>
                    <a:pt x="0" y="0"/>
                  </a:moveTo>
                  <a:lnTo>
                    <a:pt x="8890000" y="0"/>
                  </a:lnTo>
                  <a:lnTo>
                    <a:pt x="8890000" y="8890000"/>
                  </a:lnTo>
                  <a:lnTo>
                    <a:pt x="0" y="88900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07645" y="527431"/>
              <a:ext cx="8493887" cy="7854315"/>
            </a:xfrm>
            <a:custGeom>
              <a:avLst/>
              <a:gdLst/>
              <a:ahLst/>
              <a:cxnLst/>
              <a:rect l="l" t="t" r="r" b="b"/>
              <a:pathLst>
                <a:path w="8493887" h="7854315">
                  <a:moveTo>
                    <a:pt x="0" y="0"/>
                  </a:moveTo>
                  <a:lnTo>
                    <a:pt x="8493887" y="0"/>
                  </a:lnTo>
                  <a:lnTo>
                    <a:pt x="8493887" y="7854315"/>
                  </a:lnTo>
                  <a:lnTo>
                    <a:pt x="0" y="7854315"/>
                  </a:lnTo>
                  <a:close/>
                </a:path>
              </a:pathLst>
            </a:custGeom>
            <a:blipFill>
              <a:blip r:embed="rId2"/>
              <a:stretch>
                <a:fillRect l="-28364" r="-2836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8909050" y="8909050"/>
                  </a:moveTo>
                  <a:lnTo>
                    <a:pt x="0" y="8909050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8909050"/>
                  </a:lnTo>
                  <a:close/>
                  <a:moveTo>
                    <a:pt x="19050" y="8890000"/>
                  </a:moveTo>
                  <a:lnTo>
                    <a:pt x="8890000" y="8890000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8890000"/>
                  </a:lnTo>
                  <a:close/>
                  <a:moveTo>
                    <a:pt x="8710930" y="8391144"/>
                  </a:moveTo>
                  <a:lnTo>
                    <a:pt x="198120" y="8391144"/>
                  </a:lnTo>
                  <a:lnTo>
                    <a:pt x="198120" y="517906"/>
                  </a:lnTo>
                  <a:lnTo>
                    <a:pt x="8710930" y="517906"/>
                  </a:lnTo>
                  <a:lnTo>
                    <a:pt x="8710930" y="8391144"/>
                  </a:lnTo>
                  <a:close/>
                  <a:moveTo>
                    <a:pt x="217170" y="8372094"/>
                  </a:moveTo>
                  <a:lnTo>
                    <a:pt x="8691880" y="8372094"/>
                  </a:lnTo>
                  <a:lnTo>
                    <a:pt x="8691880" y="536956"/>
                  </a:lnTo>
                  <a:lnTo>
                    <a:pt x="217170" y="536956"/>
                  </a:lnTo>
                  <a:lnTo>
                    <a:pt x="217170" y="837209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9182780" y="4995182"/>
            <a:ext cx="7641197" cy="2849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Chris Wright, Jason Wright &amp; John Edwards- Co-Owners/Managers</a:t>
            </a:r>
          </a:p>
          <a:p>
            <a:pPr algn="l">
              <a:lnSpc>
                <a:spcPts val="2800"/>
              </a:lnSpc>
            </a:pPr>
            <a:endParaRPr lang="en-US" sz="20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800"/>
              </a:lnSpc>
            </a:pPr>
            <a:endParaRPr lang="en-US" sz="20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800"/>
              </a:lnSpc>
            </a:pPr>
            <a:endParaRPr lang="en-US" sz="20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Opened in 2015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182780" y="2108427"/>
            <a:ext cx="7545759" cy="132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ABOUT US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8210" y="1864638"/>
            <a:ext cx="1036085" cy="103608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989129" y="-3708627"/>
            <a:ext cx="9474654" cy="94746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92237" y="2883318"/>
            <a:ext cx="5867063" cy="586703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</p:grpSp>
      <p:sp>
        <p:nvSpPr>
          <p:cNvPr id="10" name="AutoShape 10"/>
          <p:cNvSpPr/>
          <p:nvPr/>
        </p:nvSpPr>
        <p:spPr>
          <a:xfrm>
            <a:off x="0" y="9701212"/>
            <a:ext cx="1682397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6413722" y="9281432"/>
            <a:ext cx="820511" cy="82051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02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25621" y="2106928"/>
            <a:ext cx="538734" cy="642945"/>
          </a:xfrm>
          <a:custGeom>
            <a:avLst/>
            <a:gdLst/>
            <a:ahLst/>
            <a:cxnLst/>
            <a:rect l="l" t="t" r="r" b="b"/>
            <a:pathLst>
              <a:path w="538734" h="642945">
                <a:moveTo>
                  <a:pt x="0" y="0"/>
                </a:moveTo>
                <a:lnTo>
                  <a:pt x="538734" y="0"/>
                </a:lnTo>
                <a:lnTo>
                  <a:pt x="538734" y="642945"/>
                </a:lnTo>
                <a:lnTo>
                  <a:pt x="0" y="64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48151" y="3156785"/>
            <a:ext cx="8980984" cy="107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October of 2013 a feasibility study was conducted by Kentucky Center for Agricultural and Rural Development. It revealed a great need for a meat processing facility in our area.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73362" y="2109630"/>
            <a:ext cx="5286644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VISION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22638" y="-530535"/>
            <a:ext cx="4442961" cy="4877874"/>
            <a:chOff x="0" y="0"/>
            <a:chExt cx="1170162" cy="12847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162" cy="1284708"/>
            </a:xfrm>
            <a:custGeom>
              <a:avLst/>
              <a:gdLst/>
              <a:ahLst/>
              <a:cxnLst/>
              <a:rect l="l" t="t" r="r" b="b"/>
              <a:pathLst>
                <a:path w="1170162" h="1284708">
                  <a:moveTo>
                    <a:pt x="0" y="0"/>
                  </a:moveTo>
                  <a:lnTo>
                    <a:pt x="1170162" y="0"/>
                  </a:lnTo>
                  <a:lnTo>
                    <a:pt x="1170162" y="1284708"/>
                  </a:lnTo>
                  <a:lnTo>
                    <a:pt x="0" y="1284708"/>
                  </a:ln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70162" cy="1332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00719" y="4260011"/>
            <a:ext cx="4442961" cy="4877874"/>
            <a:chOff x="0" y="0"/>
            <a:chExt cx="1170162" cy="12847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162" cy="1284708"/>
            </a:xfrm>
            <a:custGeom>
              <a:avLst/>
              <a:gdLst/>
              <a:ahLst/>
              <a:cxnLst/>
              <a:rect l="l" t="t" r="r" b="b"/>
              <a:pathLst>
                <a:path w="1170162" h="1284708">
                  <a:moveTo>
                    <a:pt x="0" y="0"/>
                  </a:moveTo>
                  <a:lnTo>
                    <a:pt x="1170162" y="0"/>
                  </a:lnTo>
                  <a:lnTo>
                    <a:pt x="1170162" y="1284708"/>
                  </a:lnTo>
                  <a:lnTo>
                    <a:pt x="0" y="1284708"/>
                  </a:ln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70162" cy="1332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9701212"/>
            <a:ext cx="1682397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6413722" y="9281432"/>
            <a:ext cx="820511" cy="82051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78749" y="1028700"/>
            <a:ext cx="6165369" cy="7306081"/>
          </a:xfrm>
          <a:custGeom>
            <a:avLst/>
            <a:gdLst/>
            <a:ahLst/>
            <a:cxnLst/>
            <a:rect l="l" t="t" r="r" b="b"/>
            <a:pathLst>
              <a:path w="6165369" h="7306081">
                <a:moveTo>
                  <a:pt x="0" y="0"/>
                </a:moveTo>
                <a:lnTo>
                  <a:pt x="6165369" y="0"/>
                </a:lnTo>
                <a:lnTo>
                  <a:pt x="6165369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17" r="-19585"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689700">
            <a:off x="1846497" y="2363884"/>
            <a:ext cx="5158973" cy="7157635"/>
            <a:chOff x="0" y="0"/>
            <a:chExt cx="3350260" cy="4648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3"/>
              <a:stretch>
                <a:fillRect t="-51154" b="-5115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4"/>
              <a:stretch>
                <a:fillRect t="-5808" b="-5808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803780" y="997291"/>
            <a:ext cx="8915335" cy="106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CONSTRUCTION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701212"/>
            <a:ext cx="1682397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6413722" y="9281432"/>
            <a:ext cx="820511" cy="8205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05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 rot="3417553">
            <a:off x="1859487" y="-5272478"/>
            <a:ext cx="3086100" cy="15037323"/>
            <a:chOff x="0" y="0"/>
            <a:chExt cx="812800" cy="39604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3960447"/>
            </a:xfrm>
            <a:custGeom>
              <a:avLst/>
              <a:gdLst/>
              <a:ahLst/>
              <a:cxnLst/>
              <a:rect l="l" t="t" r="r" b="b"/>
              <a:pathLst>
                <a:path w="812800" h="3960447">
                  <a:moveTo>
                    <a:pt x="0" y="0"/>
                  </a:moveTo>
                  <a:lnTo>
                    <a:pt x="812800" y="0"/>
                  </a:lnTo>
                  <a:lnTo>
                    <a:pt x="812800" y="3960447"/>
                  </a:lnTo>
                  <a:lnTo>
                    <a:pt x="0" y="3960447"/>
                  </a:ln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400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417553">
            <a:off x="825845" y="-5437321"/>
            <a:ext cx="3086100" cy="15037323"/>
            <a:chOff x="0" y="0"/>
            <a:chExt cx="812800" cy="3960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3960447"/>
            </a:xfrm>
            <a:custGeom>
              <a:avLst/>
              <a:gdLst/>
              <a:ahLst/>
              <a:cxnLst/>
              <a:rect l="l" t="t" r="r" b="b"/>
              <a:pathLst>
                <a:path w="812800" h="3960447">
                  <a:moveTo>
                    <a:pt x="0" y="0"/>
                  </a:moveTo>
                  <a:lnTo>
                    <a:pt x="812800" y="0"/>
                  </a:lnTo>
                  <a:lnTo>
                    <a:pt x="812800" y="3960447"/>
                  </a:lnTo>
                  <a:lnTo>
                    <a:pt x="0" y="3960447"/>
                  </a:ln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400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35557" y="4250438"/>
            <a:ext cx="7392443" cy="4343157"/>
            <a:chOff x="0" y="0"/>
            <a:chExt cx="1946981" cy="11438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46981" cy="1143877"/>
            </a:xfrm>
            <a:custGeom>
              <a:avLst/>
              <a:gdLst/>
              <a:ahLst/>
              <a:cxnLst/>
              <a:rect l="l" t="t" r="r" b="b"/>
              <a:pathLst>
                <a:path w="1946981" h="1143877">
                  <a:moveTo>
                    <a:pt x="53411" y="0"/>
                  </a:moveTo>
                  <a:lnTo>
                    <a:pt x="1893570" y="0"/>
                  </a:lnTo>
                  <a:cubicBezTo>
                    <a:pt x="1907735" y="0"/>
                    <a:pt x="1921321" y="5627"/>
                    <a:pt x="1931337" y="15644"/>
                  </a:cubicBezTo>
                  <a:cubicBezTo>
                    <a:pt x="1941354" y="25660"/>
                    <a:pt x="1946981" y="39246"/>
                    <a:pt x="1946981" y="53411"/>
                  </a:cubicBezTo>
                  <a:lnTo>
                    <a:pt x="1946981" y="1090466"/>
                  </a:lnTo>
                  <a:cubicBezTo>
                    <a:pt x="1946981" y="1119964"/>
                    <a:pt x="1923068" y="1143877"/>
                    <a:pt x="1893570" y="1143877"/>
                  </a:cubicBezTo>
                  <a:lnTo>
                    <a:pt x="53411" y="1143877"/>
                  </a:lnTo>
                  <a:cubicBezTo>
                    <a:pt x="39246" y="1143877"/>
                    <a:pt x="25660" y="1138250"/>
                    <a:pt x="15644" y="1128233"/>
                  </a:cubicBezTo>
                  <a:cubicBezTo>
                    <a:pt x="5627" y="1118216"/>
                    <a:pt x="0" y="1104631"/>
                    <a:pt x="0" y="1090466"/>
                  </a:cubicBezTo>
                  <a:lnTo>
                    <a:pt x="0" y="53411"/>
                  </a:lnTo>
                  <a:cubicBezTo>
                    <a:pt x="0" y="39246"/>
                    <a:pt x="5627" y="25660"/>
                    <a:pt x="15644" y="15644"/>
                  </a:cubicBezTo>
                  <a:cubicBezTo>
                    <a:pt x="25660" y="5627"/>
                    <a:pt x="39246" y="0"/>
                    <a:pt x="53411" y="0"/>
                  </a:cubicBez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46981" cy="1191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42346" y="436849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10276788" y="3565283"/>
            <a:ext cx="4309981" cy="5746641"/>
          </a:xfrm>
          <a:custGeom>
            <a:avLst/>
            <a:gdLst/>
            <a:ahLst/>
            <a:cxnLst/>
            <a:rect l="l" t="t" r="r" b="b"/>
            <a:pathLst>
              <a:path w="4309981" h="5746641">
                <a:moveTo>
                  <a:pt x="0" y="0"/>
                </a:moveTo>
                <a:lnTo>
                  <a:pt x="4309981" y="0"/>
                </a:lnTo>
                <a:lnTo>
                  <a:pt x="4309981" y="5746642"/>
                </a:lnTo>
                <a:lnTo>
                  <a:pt x="0" y="5746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735557" y="1700784"/>
            <a:ext cx="8088421" cy="106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PROCESSING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701212"/>
            <a:ext cx="1682397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6413722" y="9281432"/>
            <a:ext cx="820511" cy="8205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05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 rot="3417553">
            <a:off x="1859487" y="-5272478"/>
            <a:ext cx="3086100" cy="15037323"/>
            <a:chOff x="0" y="0"/>
            <a:chExt cx="812800" cy="39604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3960447"/>
            </a:xfrm>
            <a:custGeom>
              <a:avLst/>
              <a:gdLst/>
              <a:ahLst/>
              <a:cxnLst/>
              <a:rect l="l" t="t" r="r" b="b"/>
              <a:pathLst>
                <a:path w="812800" h="3960447">
                  <a:moveTo>
                    <a:pt x="0" y="0"/>
                  </a:moveTo>
                  <a:lnTo>
                    <a:pt x="812800" y="0"/>
                  </a:lnTo>
                  <a:lnTo>
                    <a:pt x="812800" y="3960447"/>
                  </a:lnTo>
                  <a:lnTo>
                    <a:pt x="0" y="3960447"/>
                  </a:ln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400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3417553">
            <a:off x="825845" y="-5437321"/>
            <a:ext cx="3086100" cy="15037323"/>
            <a:chOff x="0" y="0"/>
            <a:chExt cx="812800" cy="3960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3960447"/>
            </a:xfrm>
            <a:custGeom>
              <a:avLst/>
              <a:gdLst/>
              <a:ahLst/>
              <a:cxnLst/>
              <a:rect l="l" t="t" r="r" b="b"/>
              <a:pathLst>
                <a:path w="812800" h="3960447">
                  <a:moveTo>
                    <a:pt x="0" y="0"/>
                  </a:moveTo>
                  <a:lnTo>
                    <a:pt x="812800" y="0"/>
                  </a:lnTo>
                  <a:lnTo>
                    <a:pt x="812800" y="3960447"/>
                  </a:lnTo>
                  <a:lnTo>
                    <a:pt x="0" y="3960447"/>
                  </a:ln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400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10927" y="795363"/>
            <a:ext cx="6347203" cy="8462937"/>
          </a:xfrm>
          <a:custGeom>
            <a:avLst/>
            <a:gdLst/>
            <a:ahLst/>
            <a:cxnLst/>
            <a:rect l="l" t="t" r="r" b="b"/>
            <a:pathLst>
              <a:path w="6347203" h="8462937">
                <a:moveTo>
                  <a:pt x="0" y="0"/>
                </a:moveTo>
                <a:lnTo>
                  <a:pt x="6347202" y="0"/>
                </a:lnTo>
                <a:lnTo>
                  <a:pt x="6347202" y="8462937"/>
                </a:lnTo>
                <a:lnTo>
                  <a:pt x="0" y="8462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419363" y="3159037"/>
            <a:ext cx="4608288" cy="6144384"/>
          </a:xfrm>
          <a:custGeom>
            <a:avLst/>
            <a:gdLst/>
            <a:ahLst/>
            <a:cxnLst/>
            <a:rect l="l" t="t" r="r" b="b"/>
            <a:pathLst>
              <a:path w="4608288" h="6144384">
                <a:moveTo>
                  <a:pt x="0" y="0"/>
                </a:moveTo>
                <a:lnTo>
                  <a:pt x="4608288" y="0"/>
                </a:lnTo>
                <a:lnTo>
                  <a:pt x="4608288" y="6144384"/>
                </a:lnTo>
                <a:lnTo>
                  <a:pt x="0" y="6144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43975" y="3498457"/>
            <a:ext cx="6044025" cy="5465545"/>
          </a:xfrm>
          <a:custGeom>
            <a:avLst/>
            <a:gdLst/>
            <a:ahLst/>
            <a:cxnLst/>
            <a:rect l="l" t="t" r="r" b="b"/>
            <a:pathLst>
              <a:path w="6044025" h="5465545">
                <a:moveTo>
                  <a:pt x="0" y="0"/>
                </a:moveTo>
                <a:lnTo>
                  <a:pt x="6044025" y="0"/>
                </a:lnTo>
                <a:lnTo>
                  <a:pt x="6044025" y="5465545"/>
                </a:lnTo>
                <a:lnTo>
                  <a:pt x="0" y="5465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57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735557" y="1700784"/>
            <a:ext cx="8088421" cy="106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PROCESSING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701212"/>
            <a:ext cx="1682397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6413722" y="9281432"/>
            <a:ext cx="820511" cy="8205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06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77738" y="1282103"/>
            <a:ext cx="4126283" cy="4328013"/>
            <a:chOff x="0" y="0"/>
            <a:chExt cx="13716000" cy="14386560"/>
          </a:xfrm>
        </p:grpSpPr>
        <p:sp>
          <p:nvSpPr>
            <p:cNvPr id="7" name="Freeform 7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2"/>
              <a:stretch>
                <a:fillRect l="-12151" r="-121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3"/>
              <a:stretch>
                <a:fillRect l="-412" r="-412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080858" y="1282103"/>
            <a:ext cx="4126283" cy="4328013"/>
            <a:chOff x="0" y="0"/>
            <a:chExt cx="13716000" cy="14386560"/>
          </a:xfrm>
        </p:grpSpPr>
        <p:sp>
          <p:nvSpPr>
            <p:cNvPr id="10" name="Freeform 10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4"/>
              <a:stretch>
                <a:fillRect l="-11498" r="-1149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3"/>
              <a:stretch>
                <a:fillRect l="-412" r="-412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388242" y="1282103"/>
            <a:ext cx="4126283" cy="4328013"/>
            <a:chOff x="0" y="0"/>
            <a:chExt cx="13716000" cy="14386560"/>
          </a:xfrm>
        </p:grpSpPr>
        <p:sp>
          <p:nvSpPr>
            <p:cNvPr id="13" name="Freeform 13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5"/>
              <a:stretch>
                <a:fillRect l="-12151" r="-12151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3"/>
              <a:stretch>
                <a:fillRect l="-412" r="-412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434089" y="7027802"/>
            <a:ext cx="10939865" cy="106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CUTTING ROOM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8625944" y="5831572"/>
            <a:ext cx="3478141" cy="3648184"/>
            <a:chOff x="0" y="0"/>
            <a:chExt cx="13716000" cy="14386560"/>
          </a:xfrm>
        </p:grpSpPr>
        <p:sp>
          <p:nvSpPr>
            <p:cNvPr id="17" name="Freeform 17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6"/>
              <a:stretch>
                <a:fillRect t="-4310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3"/>
              <a:stretch>
                <a:fillRect l="-412" r="-412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500" b="12500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0" y="9701212"/>
            <a:ext cx="16823977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6413722" y="9281432"/>
            <a:ext cx="820511" cy="82051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07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500586" y="6073629"/>
            <a:ext cx="158964" cy="158964"/>
          </a:xfrm>
          <a:custGeom>
            <a:avLst/>
            <a:gdLst/>
            <a:ahLst/>
            <a:cxnLst/>
            <a:rect l="l" t="t" r="r" b="b"/>
            <a:pathLst>
              <a:path w="158964" h="158964">
                <a:moveTo>
                  <a:pt x="0" y="0"/>
                </a:moveTo>
                <a:lnTo>
                  <a:pt x="158964" y="0"/>
                </a:lnTo>
                <a:lnTo>
                  <a:pt x="158964" y="158964"/>
                </a:lnTo>
                <a:lnTo>
                  <a:pt x="0" y="15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64988" y="6073629"/>
            <a:ext cx="158964" cy="158964"/>
          </a:xfrm>
          <a:custGeom>
            <a:avLst/>
            <a:gdLst/>
            <a:ahLst/>
            <a:cxnLst/>
            <a:rect l="l" t="t" r="r" b="b"/>
            <a:pathLst>
              <a:path w="158964" h="158964">
                <a:moveTo>
                  <a:pt x="0" y="0"/>
                </a:moveTo>
                <a:lnTo>
                  <a:pt x="158963" y="0"/>
                </a:lnTo>
                <a:lnTo>
                  <a:pt x="158963" y="158964"/>
                </a:lnTo>
                <a:lnTo>
                  <a:pt x="0" y="15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00586" y="6651996"/>
            <a:ext cx="158964" cy="158964"/>
          </a:xfrm>
          <a:custGeom>
            <a:avLst/>
            <a:gdLst/>
            <a:ahLst/>
            <a:cxnLst/>
            <a:rect l="l" t="t" r="r" b="b"/>
            <a:pathLst>
              <a:path w="158964" h="158964">
                <a:moveTo>
                  <a:pt x="0" y="0"/>
                </a:moveTo>
                <a:lnTo>
                  <a:pt x="158964" y="0"/>
                </a:lnTo>
                <a:lnTo>
                  <a:pt x="158964" y="158964"/>
                </a:lnTo>
                <a:lnTo>
                  <a:pt x="0" y="15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64988" y="6651996"/>
            <a:ext cx="158964" cy="158964"/>
          </a:xfrm>
          <a:custGeom>
            <a:avLst/>
            <a:gdLst/>
            <a:ahLst/>
            <a:cxnLst/>
            <a:rect l="l" t="t" r="r" b="b"/>
            <a:pathLst>
              <a:path w="158964" h="158964">
                <a:moveTo>
                  <a:pt x="0" y="0"/>
                </a:moveTo>
                <a:lnTo>
                  <a:pt x="158963" y="0"/>
                </a:lnTo>
                <a:lnTo>
                  <a:pt x="158963" y="158964"/>
                </a:lnTo>
                <a:lnTo>
                  <a:pt x="0" y="15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00586" y="7301599"/>
            <a:ext cx="158964" cy="158964"/>
          </a:xfrm>
          <a:custGeom>
            <a:avLst/>
            <a:gdLst/>
            <a:ahLst/>
            <a:cxnLst/>
            <a:rect l="l" t="t" r="r" b="b"/>
            <a:pathLst>
              <a:path w="158964" h="158964">
                <a:moveTo>
                  <a:pt x="0" y="0"/>
                </a:moveTo>
                <a:lnTo>
                  <a:pt x="158964" y="0"/>
                </a:lnTo>
                <a:lnTo>
                  <a:pt x="158964" y="158964"/>
                </a:lnTo>
                <a:lnTo>
                  <a:pt x="0" y="15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64988" y="7301599"/>
            <a:ext cx="158964" cy="158964"/>
          </a:xfrm>
          <a:custGeom>
            <a:avLst/>
            <a:gdLst/>
            <a:ahLst/>
            <a:cxnLst/>
            <a:rect l="l" t="t" r="r" b="b"/>
            <a:pathLst>
              <a:path w="158964" h="158964">
                <a:moveTo>
                  <a:pt x="0" y="0"/>
                </a:moveTo>
                <a:lnTo>
                  <a:pt x="158963" y="0"/>
                </a:lnTo>
                <a:lnTo>
                  <a:pt x="158963" y="158964"/>
                </a:lnTo>
                <a:lnTo>
                  <a:pt x="0" y="15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8116500" y="1105192"/>
            <a:ext cx="10906626" cy="7357311"/>
            <a:chOff x="0" y="0"/>
            <a:chExt cx="2872527" cy="19377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72527" cy="1937728"/>
            </a:xfrm>
            <a:custGeom>
              <a:avLst/>
              <a:gdLst/>
              <a:ahLst/>
              <a:cxnLst/>
              <a:rect l="l" t="t" r="r" b="b"/>
              <a:pathLst>
                <a:path w="2872527" h="1937728">
                  <a:moveTo>
                    <a:pt x="36202" y="0"/>
                  </a:moveTo>
                  <a:lnTo>
                    <a:pt x="2836326" y="0"/>
                  </a:lnTo>
                  <a:cubicBezTo>
                    <a:pt x="2845927" y="0"/>
                    <a:pt x="2855135" y="3814"/>
                    <a:pt x="2861924" y="10603"/>
                  </a:cubicBezTo>
                  <a:cubicBezTo>
                    <a:pt x="2868713" y="17392"/>
                    <a:pt x="2872527" y="26600"/>
                    <a:pt x="2872527" y="36202"/>
                  </a:cubicBezTo>
                  <a:lnTo>
                    <a:pt x="2872527" y="1901526"/>
                  </a:lnTo>
                  <a:cubicBezTo>
                    <a:pt x="2872527" y="1911128"/>
                    <a:pt x="2868713" y="1920335"/>
                    <a:pt x="2861924" y="1927125"/>
                  </a:cubicBezTo>
                  <a:cubicBezTo>
                    <a:pt x="2855135" y="1933914"/>
                    <a:pt x="2845927" y="1937728"/>
                    <a:pt x="2836326" y="1937728"/>
                  </a:cubicBezTo>
                  <a:lnTo>
                    <a:pt x="36202" y="1937728"/>
                  </a:lnTo>
                  <a:cubicBezTo>
                    <a:pt x="26600" y="1937728"/>
                    <a:pt x="17392" y="1933914"/>
                    <a:pt x="10603" y="1927125"/>
                  </a:cubicBezTo>
                  <a:cubicBezTo>
                    <a:pt x="3814" y="1920335"/>
                    <a:pt x="0" y="1911128"/>
                    <a:pt x="0" y="1901526"/>
                  </a:cubicBezTo>
                  <a:lnTo>
                    <a:pt x="0" y="36202"/>
                  </a:lnTo>
                  <a:cubicBezTo>
                    <a:pt x="0" y="26600"/>
                    <a:pt x="3814" y="17392"/>
                    <a:pt x="10603" y="10603"/>
                  </a:cubicBezTo>
                  <a:cubicBezTo>
                    <a:pt x="17392" y="3814"/>
                    <a:pt x="26600" y="0"/>
                    <a:pt x="36202" y="0"/>
                  </a:cubicBez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872527" cy="1985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500586" y="3502323"/>
            <a:ext cx="7411370" cy="4215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USDA or Custom Processing options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Cattle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Hog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Lamb and Goat</a:t>
            </a:r>
          </a:p>
          <a:p>
            <a:pPr algn="l">
              <a:lnSpc>
                <a:spcPts val="2800"/>
              </a:lnSpc>
            </a:pPr>
            <a:endParaRPr lang="en-US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500586" y="2194211"/>
            <a:ext cx="8088421" cy="106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PROCESSING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701212"/>
            <a:ext cx="1682397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6413722" y="9281432"/>
            <a:ext cx="820511" cy="8205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B1A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08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46857" y="1510671"/>
            <a:ext cx="19381715" cy="4925373"/>
            <a:chOff x="0" y="0"/>
            <a:chExt cx="5104649" cy="12972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04649" cy="1297218"/>
            </a:xfrm>
            <a:custGeom>
              <a:avLst/>
              <a:gdLst/>
              <a:ahLst/>
              <a:cxnLst/>
              <a:rect l="l" t="t" r="r" b="b"/>
              <a:pathLst>
                <a:path w="5104649" h="1297218">
                  <a:moveTo>
                    <a:pt x="0" y="0"/>
                  </a:moveTo>
                  <a:lnTo>
                    <a:pt x="5104649" y="0"/>
                  </a:lnTo>
                  <a:lnTo>
                    <a:pt x="5104649" y="1297218"/>
                  </a:lnTo>
                  <a:lnTo>
                    <a:pt x="0" y="1297218"/>
                  </a:lnTo>
                  <a:close/>
                </a:path>
              </a:pathLst>
            </a:custGeom>
            <a:solidFill>
              <a:srgbClr val="26526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04649" cy="1344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953116" y="1570470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03361" y="3147445"/>
            <a:ext cx="5210690" cy="6199654"/>
          </a:xfrm>
          <a:custGeom>
            <a:avLst/>
            <a:gdLst/>
            <a:ahLst/>
            <a:cxnLst/>
            <a:rect l="l" t="t" r="r" b="b"/>
            <a:pathLst>
              <a:path w="5210690" h="6199654">
                <a:moveTo>
                  <a:pt x="0" y="0"/>
                </a:moveTo>
                <a:lnTo>
                  <a:pt x="5210689" y="0"/>
                </a:lnTo>
                <a:lnTo>
                  <a:pt x="5210689" y="6199654"/>
                </a:lnTo>
                <a:lnTo>
                  <a:pt x="0" y="619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6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5830" y="4148302"/>
            <a:ext cx="6069406" cy="4552055"/>
          </a:xfrm>
          <a:custGeom>
            <a:avLst/>
            <a:gdLst/>
            <a:ahLst/>
            <a:cxnLst/>
            <a:rect l="l" t="t" r="r" b="b"/>
            <a:pathLst>
              <a:path w="6069406" h="4552055">
                <a:moveTo>
                  <a:pt x="0" y="0"/>
                </a:moveTo>
                <a:lnTo>
                  <a:pt x="6069406" y="0"/>
                </a:lnTo>
                <a:lnTo>
                  <a:pt x="6069406" y="4552054"/>
                </a:lnTo>
                <a:lnTo>
                  <a:pt x="0" y="4552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106</Words>
  <Application>Microsoft Office PowerPoint</Application>
  <PresentationFormat>Custom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DM Sans Bold</vt:lpstr>
      <vt:lpstr>Abril Fatface</vt:lpstr>
      <vt:lpstr>Poppins</vt:lpstr>
      <vt:lpstr>Poppins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White Modern Golf Club Presentation</dc:title>
  <dc:creator>Spoonamore, Susan (LRC)</dc:creator>
  <cp:lastModifiedBy>Spoonamore, Susan (LRC)</cp:lastModifiedBy>
  <cp:revision>1</cp:revision>
  <dcterms:created xsi:type="dcterms:W3CDTF">2006-08-16T00:00:00Z</dcterms:created>
  <dcterms:modified xsi:type="dcterms:W3CDTF">2025-07-01T15:38:15Z</dcterms:modified>
  <dc:identifier>DAGr3FqdrQE</dc:identifier>
</cp:coreProperties>
</file>