
<file path=[Content_Types].xml><?xml version="1.0" encoding="utf-8"?>
<Types xmlns="http://schemas.openxmlformats.org/package/2006/content-types">
  <Default Extension="bin" ContentType="image/unknown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4" r:id="rId2"/>
    <p:sldId id="294" r:id="rId3"/>
    <p:sldId id="261" r:id="rId4"/>
    <p:sldId id="258" r:id="rId5"/>
    <p:sldId id="269" r:id="rId6"/>
    <p:sldId id="263" r:id="rId7"/>
    <p:sldId id="270" r:id="rId8"/>
    <p:sldId id="265" r:id="rId9"/>
    <p:sldId id="268" r:id="rId10"/>
    <p:sldId id="264" r:id="rId11"/>
    <p:sldId id="267" r:id="rId12"/>
    <p:sldId id="260" r:id="rId13"/>
    <p:sldId id="262" r:id="rId14"/>
    <p:sldId id="259" r:id="rId15"/>
    <p:sldId id="272" r:id="rId16"/>
    <p:sldId id="276" r:id="rId17"/>
    <p:sldId id="278" r:id="rId18"/>
    <p:sldId id="277" r:id="rId19"/>
    <p:sldId id="285" r:id="rId20"/>
    <p:sldId id="282" r:id="rId21"/>
    <p:sldId id="284" r:id="rId22"/>
    <p:sldId id="286" r:id="rId23"/>
    <p:sldId id="288" r:id="rId24"/>
    <p:sldId id="287" r:id="rId25"/>
    <p:sldId id="290" r:id="rId26"/>
    <p:sldId id="292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765A4-543F-4C00-9684-A85456BE340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07D4-7DA2-4C6E-BC8C-BC5B06542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3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9EDB-42D0-0B28-B098-B12D58832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5AC4F-A520-4C32-3AED-8CB9FC2B7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55B1-86D0-FB9C-BDC0-41FBAC495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B8693-5C10-BA69-AFA9-25BB410E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AFEA5-ED96-4BD7-5867-500F9A1D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6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50E5-605F-D085-F1B3-AE1C77F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98882-1C3B-F690-1F78-BB3621651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70904-251C-63D9-F845-5BF6B9AB4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39240-B61E-1626-FF78-725CB6A5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7DBAC-065A-B04D-3184-0DB392BE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71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62AA98-531B-D27C-34D0-7F5B0D1FA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4D7B3-D957-E65F-18BD-739E18225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C0921-2283-5FE4-27AC-972E2B86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F6206-CC39-5F30-F318-C926021E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023B2-9530-627E-E3F8-7F5CAAB7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2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791F7-A46C-E227-D477-E80E63F4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C819B-EE9F-4A2B-A9EE-EAE570179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F13A6-F7B2-0AA1-C694-719B4086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86CE5-3821-49B6-0993-971C222E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95B0D-92EB-C428-8318-510EAEE7C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1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0DF0-9EED-4B1D-CCFE-FC797592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6085E-7ED8-F8E6-F770-169A79495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95939-1388-F042-61EC-7383F8266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BD17D-270B-3433-FF54-A953BA39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8ADA3-787B-A8EE-A6FA-CEFAA97BE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4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1C8A7-3E72-8190-9E6A-20BC3CA1E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68944-4AA2-C09C-8FF8-A347BDD35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E5907-6530-6064-4331-5B740ED3B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5C7EF-CCD0-0E78-F275-F468D0A3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FDEFD-B8C8-091D-2DA7-8EEE8CAF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F68BF-B56D-B41B-9772-942FB2EE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7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EC95-3806-4407-004A-B57921BB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62D98-FB15-1C90-0444-B08E8FFEF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4B0A4-9EA9-D195-5787-A29FDCBB4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FFD61D-BA00-C5B6-C90A-916FCF162A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3E48D6-6904-94FF-868C-8833887138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CFFEF9-254A-357C-B02B-9944B2FD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901696-9053-F114-7198-D0C2AC98E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A324A6-E16D-A1D3-B4ED-1FD1241C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8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88B5-8FA9-1319-7697-3E000A99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628D6-7B2B-F74D-48DA-33B545175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A4774-2D01-111D-396E-72211A52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93F3B-6553-596D-D5CD-B315ECF4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9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A8F62-6454-FD45-B53F-E18F67334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AA66F5-DE41-853E-5F73-851B8FB2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B40AC-9C4D-77AB-63A9-CD7F710A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9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E9F8D-8F2A-30AF-B2E5-9FC5FE4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DEC32-0E54-B1A0-D251-51DC73C2E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8D8E0-0E8D-09ED-4094-A0FF72344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D2015-57D9-F271-277F-19F40EE8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21ED6-DCC1-FFC3-C6A7-6C8D6C2C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7A045-2708-5BCE-48DD-E3CAFF71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2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6078-ED70-9437-43AF-798F1BD9B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128AEA-1C7D-F81F-E5E9-5B14439F0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B2ECF-BDE0-E985-CC7F-5D0A8F0D6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E29F0-E236-644B-64C0-5C17024B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AF36F-C280-8838-F382-CC1D42375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3CBF5-337A-7FD2-21E2-7CA5C910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0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A110F-040A-9E0B-3CD0-C11DBCE5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CFB69-CBBE-2C91-123D-AAAE99A48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20DE2-2E76-2A82-8E25-F6BEE1A57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10EFC-7BB8-4BF0-ACA8-87F4125627D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4ECFF-4C9F-435A-C71E-00DCAC278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E0221-74F8-3F7E-D963-5A8FBB756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C9E7F-45CC-4FA9-91C8-CCE97AAEF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9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bin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jp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11210-C317-3B6C-0FA1-A216821DE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889" y="3195534"/>
            <a:ext cx="3932237" cy="2834196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u="sng" dirty="0">
                <a:latin typeface="AR JULIAN" panose="02000000000000000000" pitchFamily="2" charset="0"/>
              </a:rPr>
              <a:t>Seven Core Areas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Agriculture &amp; Animal Sciences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Communication &amp; Expressive Arts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Family &amp; Consumer Sciences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Health &amp; Wellbeing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Leadership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Natural Resources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Science, Engineering, &amp;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D1D36D-8A3A-3144-8741-AB9DBBC0C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8" y="630827"/>
            <a:ext cx="2316559" cy="2316559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253CBB6-B2CD-44BC-BA42-04EA086A9B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" b="9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797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A378660-5451-0455-9398-27708FA431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3328" r="-51" b="1559"/>
          <a:stretch>
            <a:fillRect/>
          </a:stretch>
        </p:blipFill>
        <p:spPr>
          <a:xfrm>
            <a:off x="6019800" y="987425"/>
            <a:ext cx="6172200" cy="58705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28AE2-E294-4094-9777-5A145612B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9800" cy="504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8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D569A6F-BD4E-F430-14AF-68905F9312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6019800" y="1984375"/>
            <a:ext cx="6172200" cy="487362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AD0245-4946-B2E1-B360-6F2B6C6C2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8"/>
          <a:stretch>
            <a:fillRect/>
          </a:stretch>
        </p:blipFill>
        <p:spPr>
          <a:xfrm>
            <a:off x="1" y="1"/>
            <a:ext cx="6391922" cy="33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5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45D6C0A-DB22-F2EE-B7BF-715815F312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5568" r="32120" b="-1"/>
          <a:stretch>
            <a:fillRect/>
          </a:stretch>
        </p:blipFill>
        <p:spPr>
          <a:xfrm rot="5400000">
            <a:off x="7678353" y="1055905"/>
            <a:ext cx="4154754" cy="488379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FF63C4-0B60-28BD-0C7B-855DFED06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0" y="159798"/>
            <a:ext cx="8676443" cy="650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20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5142CE-6098-6600-2289-AEAE5FF8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44" y="0"/>
            <a:ext cx="3977196" cy="2982897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F7698C6-80AC-CDB1-B774-035CC5E31D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5558161" y="1984374"/>
            <a:ext cx="6172200" cy="487362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63FFF-B299-B7E5-7546-07BAFC4E5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8" y="0"/>
            <a:ext cx="5327903" cy="3551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9440F-7D79-91F6-7DAA-BB9FD2940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6"/>
          <a:stretch>
            <a:fillRect/>
          </a:stretch>
        </p:blipFill>
        <p:spPr>
          <a:xfrm>
            <a:off x="807868" y="3265952"/>
            <a:ext cx="3915052" cy="359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65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709515-D02F-1CE2-D57E-D12C67D40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74" y="3542190"/>
            <a:ext cx="4368881" cy="2911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6E9AF6-A4A0-0065-AAC4-3A4C455C6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74" y="461639"/>
            <a:ext cx="4621955" cy="3080551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3FFAADB-9D4F-4A84-BA9B-4F90648D91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" t="-153" r="-41" b="153"/>
          <a:stretch>
            <a:fillRect/>
          </a:stretch>
        </p:blipFill>
        <p:spPr>
          <a:xfrm>
            <a:off x="0" y="671644"/>
            <a:ext cx="7822075" cy="5198283"/>
          </a:xfrm>
        </p:spPr>
      </p:pic>
    </p:spTree>
    <p:extLst>
      <p:ext uri="{BB962C8B-B14F-4D97-AF65-F5344CB8AC3E}">
        <p14:creationId xmlns:p14="http://schemas.microsoft.com/office/powerpoint/2010/main" val="2881852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CB09C-2E78-C9CC-DBFE-CACDDD8B0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B853-2A38-10FE-AEFE-30131CDD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687" y="987425"/>
            <a:ext cx="3932237" cy="583707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AR BERKLEY" panose="02000000000000000000" pitchFamily="2" charset="0"/>
              </a:rPr>
              <a:t>Cheyenne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703C9-97E7-29F9-153C-B96CB964B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9686" y="2515393"/>
            <a:ext cx="3932237" cy="351254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9 Years in 4-H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Silver Achievement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Gold Achievement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Emerald Achievement Candidate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Multiple Grand Champions in Arts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Science, Engineering, &amp; Technology Board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Co-owner of Two Sisters’ Petting Zoo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Owner of Ash &amp; Fire Custom Art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High School Junior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Plan to go into Forensic Science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F87CA6F-864F-3003-25A3-D69D08E23C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5717219" y="1069975"/>
            <a:ext cx="6172200" cy="487362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41074E-F6CC-907E-0482-5F7B9F88C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5" b="30745"/>
          <a:stretch>
            <a:fillRect/>
          </a:stretch>
        </p:blipFill>
        <p:spPr>
          <a:xfrm>
            <a:off x="2635234" y="557767"/>
            <a:ext cx="3081985" cy="20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2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EDCE7A-6D91-C3E6-42AC-3D2F4DA28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"/>
          <a:stretch>
            <a:fillRect/>
          </a:stretch>
        </p:blipFill>
        <p:spPr>
          <a:xfrm>
            <a:off x="1190368" y="0"/>
            <a:ext cx="4496590" cy="3177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F14D78-23E7-3FE6-0160-AE2C27C28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4" y="3013969"/>
            <a:ext cx="5125374" cy="38440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D3A212-B263-467D-EDC7-58FDEE61A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43" y="77679"/>
            <a:ext cx="5360804" cy="670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06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89A330-221C-8C71-979B-2C1C714E4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19570" r="14302"/>
          <a:stretch>
            <a:fillRect/>
          </a:stretch>
        </p:blipFill>
        <p:spPr>
          <a:xfrm>
            <a:off x="795613" y="0"/>
            <a:ext cx="5133176" cy="340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F207E4-452F-C740-239E-7B05BF2AD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r="26847"/>
          <a:stretch>
            <a:fillRect/>
          </a:stretch>
        </p:blipFill>
        <p:spPr>
          <a:xfrm>
            <a:off x="-78657" y="2304459"/>
            <a:ext cx="3590356" cy="4553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A76B28-8E7C-7A15-814C-F0071AC4E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20324" r="22407"/>
          <a:stretch>
            <a:fillRect/>
          </a:stretch>
        </p:blipFill>
        <p:spPr>
          <a:xfrm>
            <a:off x="3364689" y="2681054"/>
            <a:ext cx="3877054" cy="3990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99BE26-CA98-AA95-C755-0E07BD520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1395" r="14396"/>
          <a:stretch>
            <a:fillRect/>
          </a:stretch>
        </p:blipFill>
        <p:spPr>
          <a:xfrm>
            <a:off x="6263213" y="0"/>
            <a:ext cx="3879542" cy="3775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66C4A0-FBDF-4BF1-24F6-BBF46C977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743" y="3521786"/>
            <a:ext cx="4862065" cy="32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53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1144CE-9260-19B3-1EEA-7D9A1A226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595" y="4093351"/>
            <a:ext cx="5440704" cy="2494629"/>
          </a:xfrm>
        </p:spPr>
        <p:txBody>
          <a:bodyPr/>
          <a:lstStyle/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2018 WKSF – Grand Champion – Rabbit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2019 Awarded Kentucky Statewide 4-H ‘I Love Cows’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2020 Kentucky State Fair – 3</a:t>
            </a:r>
            <a:r>
              <a:rPr lang="en-US" baseline="30000" dirty="0"/>
              <a:t>rd</a:t>
            </a:r>
            <a:r>
              <a:rPr lang="en-US" dirty="0"/>
              <a:t> in Class – Cattle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2021 WKSF – Grand Champion – Photography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2022 Kentucky State Fair – Grand Champion Wax Resistant Art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2023 Clarksville Area Lamb Show – Grand Champion Senior Showmanship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2024 Kentucky State Fair – Class Champion - Stamped Embroidery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2025 Kentucky State 4-H Skill-a-thon – 5</a:t>
            </a:r>
            <a:r>
              <a:rPr lang="en-US" baseline="30000" dirty="0"/>
              <a:t>th</a:t>
            </a:r>
            <a:r>
              <a:rPr lang="en-US" dirty="0"/>
              <a:t> Overall Senior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46812-DBA0-060B-FFFA-F98C59ABA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03"/>
            <a:ext cx="7657230" cy="3842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0E466-D9F6-BBD5-46F0-9BDE597AF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1" t="9505" r="4646"/>
          <a:stretch>
            <a:fillRect/>
          </a:stretch>
        </p:blipFill>
        <p:spPr>
          <a:xfrm>
            <a:off x="7076352" y="6354"/>
            <a:ext cx="3994102" cy="65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8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F4FE8F-5062-7FA8-33EC-44AADB54C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4"/>
          <a:stretch>
            <a:fillRect/>
          </a:stretch>
        </p:blipFill>
        <p:spPr>
          <a:xfrm>
            <a:off x="0" y="0"/>
            <a:ext cx="10281980" cy="5379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117CE-F343-56F7-D133-C6C55C4FA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13463" r="9773"/>
          <a:stretch>
            <a:fillRect/>
          </a:stretch>
        </p:blipFill>
        <p:spPr>
          <a:xfrm>
            <a:off x="8498069" y="3822874"/>
            <a:ext cx="3693931" cy="311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0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2C31D-3ECE-F2F7-97EF-F8BE4776A068}"/>
              </a:ext>
            </a:extLst>
          </p:cNvPr>
          <p:cNvSpPr txBox="1">
            <a:spLocks/>
          </p:cNvSpPr>
          <p:nvPr/>
        </p:nvSpPr>
        <p:spPr>
          <a:xfrm>
            <a:off x="557922" y="483832"/>
            <a:ext cx="3932237" cy="7501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7030A0"/>
                </a:solidFill>
                <a:latin typeface="AR BLANCA" panose="02000000000000000000" pitchFamily="2" charset="0"/>
              </a:rPr>
              <a:t>Cheyenne</a:t>
            </a:r>
            <a:endParaRPr lang="en-US" dirty="0">
              <a:solidFill>
                <a:srgbClr val="7030A0"/>
              </a:solidFill>
              <a:latin typeface="AR BLANCA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1E1B3-C063-AFC2-9DFE-3BB53C38E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3" b="31262"/>
          <a:stretch>
            <a:fillRect/>
          </a:stretch>
        </p:blipFill>
        <p:spPr>
          <a:xfrm>
            <a:off x="295551" y="1544715"/>
            <a:ext cx="6136347" cy="3950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BD2172-ABDA-7F3A-518D-C63B7EF9F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23"/>
          <a:stretch>
            <a:fillRect/>
          </a:stretch>
        </p:blipFill>
        <p:spPr>
          <a:xfrm>
            <a:off x="6868727" y="0"/>
            <a:ext cx="4370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40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36FECA2-6BDF-1FDA-105C-557BA25961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7361"/>
          <a:stretch>
            <a:fillRect/>
          </a:stretch>
        </p:blipFill>
        <p:spPr>
          <a:xfrm>
            <a:off x="7634797" y="1984375"/>
            <a:ext cx="4557203" cy="487362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51CE5A-4166-592C-C550-156C0C48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28934" r="14757" b="10809"/>
          <a:stretch>
            <a:fillRect/>
          </a:stretch>
        </p:blipFill>
        <p:spPr>
          <a:xfrm>
            <a:off x="88777" y="66797"/>
            <a:ext cx="7546020" cy="41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58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323745-4AFF-9E3D-266C-5ACC20E6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2" t="8285" r="4549"/>
          <a:stretch>
            <a:fillRect/>
          </a:stretch>
        </p:blipFill>
        <p:spPr>
          <a:xfrm>
            <a:off x="4092606" y="0"/>
            <a:ext cx="3755254" cy="6289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146C39-43FE-5B81-6532-BE9354EDA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3" b="9256"/>
          <a:stretch>
            <a:fillRect/>
          </a:stretch>
        </p:blipFill>
        <p:spPr>
          <a:xfrm>
            <a:off x="7048500" y="2357021"/>
            <a:ext cx="5143500" cy="4500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1CF52B-EAA7-5411-38DC-984ACD10F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2" t="9968" r="21155"/>
          <a:stretch>
            <a:fillRect/>
          </a:stretch>
        </p:blipFill>
        <p:spPr>
          <a:xfrm>
            <a:off x="17386" y="1"/>
            <a:ext cx="4075220" cy="3840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09AB97-3E8E-6845-E48A-FD0058C43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25889" b="36312"/>
          <a:stretch>
            <a:fillRect/>
          </a:stretch>
        </p:blipFill>
        <p:spPr>
          <a:xfrm>
            <a:off x="0" y="4168066"/>
            <a:ext cx="5134252" cy="25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01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85733-D657-26C1-C49A-21AF769A8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0272" cy="4877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D3C54C-28B0-7E28-C3AB-4D4C8B602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28" y="0"/>
            <a:ext cx="5060272" cy="4877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FF96C-F855-0F06-ADBB-A0D396C80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18625" b="10531"/>
          <a:stretch>
            <a:fillRect/>
          </a:stretch>
        </p:blipFill>
        <p:spPr>
          <a:xfrm>
            <a:off x="4012707" y="3244788"/>
            <a:ext cx="3944052" cy="36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6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ACD9E6-8338-AF7C-DF8E-3D6252D16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10630"/>
          <a:stretch>
            <a:fillRect/>
          </a:stretch>
        </p:blipFill>
        <p:spPr>
          <a:xfrm>
            <a:off x="-8139" y="2006353"/>
            <a:ext cx="3790765" cy="4718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FAD32E-B8F5-3C54-AA31-8EC04ABDE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r="8252"/>
          <a:stretch>
            <a:fillRect/>
          </a:stretch>
        </p:blipFill>
        <p:spPr>
          <a:xfrm>
            <a:off x="3782626" y="0"/>
            <a:ext cx="3790765" cy="4554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7BC9B0-4DA3-B7E4-EE18-6FA5DFEA8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735" y="0"/>
            <a:ext cx="3151573" cy="3151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8E67C-5350-C0C7-70AC-42318155A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29" y="2691414"/>
            <a:ext cx="4166586" cy="416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20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6253107-583A-826D-E9F2-E1592ED0AB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32903" r="-51" b="7877"/>
          <a:stretch>
            <a:fillRect/>
          </a:stretch>
        </p:blipFill>
        <p:spPr>
          <a:xfrm>
            <a:off x="3780516" y="3837373"/>
            <a:ext cx="3080069" cy="243205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61B6A6-1D8A-0089-5757-9FC98F8AD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2" y="509233"/>
            <a:ext cx="3048000" cy="40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8FAF9-5060-95BA-0CC1-E7B4DA249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308321-5ACF-B5C0-0316-9F42548B8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84" y="177553"/>
            <a:ext cx="2645731" cy="352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46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F4EDE0-09C9-C85E-E2C8-ABDAFCE4D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 r="1909"/>
          <a:stretch>
            <a:fillRect/>
          </a:stretch>
        </p:blipFill>
        <p:spPr>
          <a:xfrm>
            <a:off x="0" y="0"/>
            <a:ext cx="6658252" cy="4128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1E6EDE-647E-5A99-5E45-12D5EC77A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8" y="3040602"/>
            <a:ext cx="6377092" cy="38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88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7C7016-04B2-D609-7C4F-18AC96DD1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39" y="2696374"/>
            <a:ext cx="6243961" cy="4161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A1BD42-F70C-96B8-983A-5BE1D92DF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739796" cy="449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10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088C246-CD98-D42A-DA83-0070C488BE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1" b="-751"/>
          <a:stretch>
            <a:fillRect/>
          </a:stretch>
        </p:blipFill>
        <p:spPr>
          <a:xfrm>
            <a:off x="7305675" y="174423"/>
            <a:ext cx="4886325" cy="657835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157F97-C35E-F64E-826D-54ED23E3B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" y="174423"/>
            <a:ext cx="3329879" cy="4992381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24093E8-C438-E431-E0F0-96838A7A7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5535" y="3579207"/>
            <a:ext cx="4220485" cy="317519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10 Years in 4-H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Silver Achievement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Gold Achievement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Emerald Achievement Candidate 2</a:t>
            </a:r>
            <a:r>
              <a:rPr lang="en-US" baseline="30000" dirty="0"/>
              <a:t>nd</a:t>
            </a:r>
            <a:r>
              <a:rPr lang="en-US" dirty="0"/>
              <a:t> Round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Multiple Grand Champions in Livestock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Kentucky State Teen Council Board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Co-owner of Two Sisters’ Petting Zoo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High School Senior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Accepted to Murray State for Agriculture</a:t>
            </a:r>
          </a:p>
        </p:txBody>
      </p:sp>
    </p:spTree>
    <p:extLst>
      <p:ext uri="{BB962C8B-B14F-4D97-AF65-F5344CB8AC3E}">
        <p14:creationId xmlns:p14="http://schemas.microsoft.com/office/powerpoint/2010/main" val="23896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76DF2CF-6F4D-B1E3-2280-9570C512E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8864" y="857250"/>
            <a:ext cx="6858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60E841-0DC5-6475-5188-CCA9430CC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9" y="1120806"/>
            <a:ext cx="6155185" cy="46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00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9092DD-6D0B-6741-E3A7-EEB36FC27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45" y="3346882"/>
            <a:ext cx="4708952" cy="3516999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66084A7-41E6-04E0-BC0F-07FA105BCB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16928" y="1577589"/>
            <a:ext cx="5223849" cy="4124798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1C0AAC-1237-B385-5618-FCF91F863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21" y="69391"/>
            <a:ext cx="2131393" cy="28176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9A0354-F477-A62F-02EF-9643D0F56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76" y="0"/>
            <a:ext cx="4621474" cy="33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4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2D6C495-F7CC-7CC6-8113-2D91C203DD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23093" r="25722"/>
          <a:stretch>
            <a:fillRect/>
          </a:stretch>
        </p:blipFill>
        <p:spPr>
          <a:xfrm>
            <a:off x="5530141" y="0"/>
            <a:ext cx="2796466" cy="3748165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4631CB-D8D5-45D5-F6B3-D197AC15F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" b="20906"/>
          <a:stretch>
            <a:fillRect/>
          </a:stretch>
        </p:blipFill>
        <p:spPr>
          <a:xfrm>
            <a:off x="6877791" y="1890942"/>
            <a:ext cx="5314209" cy="49805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26B7FB-0775-EC6D-EC00-B8E2CA468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2"/>
          <a:stretch>
            <a:fillRect/>
          </a:stretch>
        </p:blipFill>
        <p:spPr>
          <a:xfrm>
            <a:off x="0" y="0"/>
            <a:ext cx="5530141" cy="5564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8650D6-32BC-6971-C230-549069927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9" b="18512"/>
          <a:stretch>
            <a:fillRect/>
          </a:stretch>
        </p:blipFill>
        <p:spPr>
          <a:xfrm>
            <a:off x="2858610" y="4426832"/>
            <a:ext cx="4019181" cy="24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59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8053A41-D034-9CE5-2622-7006CDCA82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165" r="-144" b="49"/>
          <a:stretch>
            <a:fillRect/>
          </a:stretch>
        </p:blipFill>
        <p:spPr>
          <a:xfrm>
            <a:off x="220570" y="188434"/>
            <a:ext cx="6172200" cy="615909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951E45-6E2B-9A08-AF8F-84ECD48C6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02" y="0"/>
            <a:ext cx="4944622" cy="2858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AAD49E-BAD7-A733-F91D-FB91A5E1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0" b="21225"/>
          <a:stretch>
            <a:fillRect/>
          </a:stretch>
        </p:blipFill>
        <p:spPr>
          <a:xfrm>
            <a:off x="5808962" y="1966404"/>
            <a:ext cx="6383038" cy="48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99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A0B8DA-8866-928F-6F15-D76B1F563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8" b="12682"/>
          <a:stretch>
            <a:fillRect/>
          </a:stretch>
        </p:blipFill>
        <p:spPr>
          <a:xfrm>
            <a:off x="794293" y="279861"/>
            <a:ext cx="2586169" cy="2574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2B77C0-74E8-C946-6028-AD047BEA2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" b="10330"/>
          <a:stretch>
            <a:fillRect/>
          </a:stretch>
        </p:blipFill>
        <p:spPr>
          <a:xfrm>
            <a:off x="3640122" y="0"/>
            <a:ext cx="8551878" cy="5255581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A1C85A1-FDA6-BD87-622A-CADECFEC6B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8401"/>
          <a:stretch>
            <a:fillRect/>
          </a:stretch>
        </p:blipFill>
        <p:spPr>
          <a:xfrm>
            <a:off x="-1" y="2854386"/>
            <a:ext cx="5070375" cy="400361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ED17A-3495-21E3-1685-D5897C096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624" y="3477748"/>
            <a:ext cx="5070376" cy="33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4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03128A-A4AC-62F8-0357-E0A1010C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" y="0"/>
            <a:ext cx="4949279" cy="6858000"/>
          </a:xfrm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6E5F6E8-4239-3A41-1258-4EB3E16B02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" b="2339"/>
          <a:stretch>
            <a:fillRect/>
          </a:stretch>
        </p:blipFill>
        <p:spPr>
          <a:xfrm>
            <a:off x="6096000" y="0"/>
            <a:ext cx="5587013" cy="683861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F4B1D6-C416-7CAE-8A6B-5931EA2E9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452" y="4827341"/>
            <a:ext cx="2707546" cy="20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61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8813F72-A723-1CAD-1281-390F793D72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7428" r="11265" b="2769"/>
          <a:stretch>
            <a:fillRect/>
          </a:stretch>
        </p:blipFill>
        <p:spPr>
          <a:xfrm>
            <a:off x="5446588" y="1589102"/>
            <a:ext cx="6745412" cy="526889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636FF-3C01-07CE-2915-8F933B7F6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4155" cy="55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87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187</Words>
  <Application>Microsoft Office PowerPoint</Application>
  <PresentationFormat>Widescreen</PresentationFormat>
  <Paragraphs>38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 BERKLEY</vt:lpstr>
      <vt:lpstr>AR BLANCA</vt:lpstr>
      <vt:lpstr>AR JULIAN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Cheyenne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Peterson</dc:creator>
  <cp:lastModifiedBy>Spoonamore, Susan (LRC)</cp:lastModifiedBy>
  <cp:revision>14</cp:revision>
  <dcterms:created xsi:type="dcterms:W3CDTF">2025-10-13T03:49:48Z</dcterms:created>
  <dcterms:modified xsi:type="dcterms:W3CDTF">2025-10-16T12:19:57Z</dcterms:modified>
</cp:coreProperties>
</file>