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Default Extension="xx&amp;_nc_gid=e2Hg0ZiMNBIvYdGA0rkRNA&amp;_nc_ss=7b2a8&amp;oh=00_AQIV86T5w8rzcBYE5kN5FFQZ9ziQd3tZIhOZuNGyg3azWw&amp;oe=6A9BD8E8" ContentType="image/jpeg"/>
  <Default Extension="xx&amp;_nc_gid=Fo4w_GoZwP-0pP0poYhN7w&amp;_nc_ss=7b2a8&amp;oh=00_AQILvwoz0_1_6vV-rYLg6WDRDA8EyNyPVRP5jFvoXQ7x5Q&amp;oe=6A9C133C" ContentType="image/jpeg"/>
  <Default Extension="xx&amp;_nc_gid=NSa3i2NQgRmRxAh1aO8ALA&amp;_nc_ss=7b2a8&amp;oh=00_AQL9iRZcx6UhCF9VMRual266TrlcSVQIDmOqIkiOw6NJ6Q&amp;oe=6A9C286F" ContentType="image/jpeg"/>
  <Default Extension="xx&amp;_nc_gid=t3lVHh4NLCffPsYSzEiwkQ&amp;_nc_ss=7b2a8&amp;oh=00_AQINLZq5f_ZZideNNI91zpYXYto__Z0ujmkiT1WuJEQY5w&amp;oe=6A9C21AE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65" r:id="rId2"/>
    <p:sldId id="257" r:id="rId3"/>
    <p:sldId id="267" r:id="rId4"/>
    <p:sldId id="269" r:id="rId5"/>
    <p:sldId id="268" r:id="rId6"/>
    <p:sldId id="264" r:id="rId7"/>
    <p:sldId id="259" r:id="rId8"/>
    <p:sldId id="270" r:id="rId9"/>
    <p:sldId id="260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8EF0EF-6EC3-1836-5B56-AB004FBFA578}" v="872" dt="2026-09-01T06:30:47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5FBBA-5184-4C28-8830-1521C88D80D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3A246-B2EE-45B7-B0D9-AFA44C728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93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d60fe152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d60fe152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 through the different opportunities and talk a little about each. Talk about the ones you have done and what you gained from them.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3A246-B2EE-45B7-B0D9-AFA44C7281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7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did you get involved, and where has it taken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3A246-B2EE-45B7-B0D9-AFA44C7281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7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general, why do these skills matter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3A246-B2EE-45B7-B0D9-AFA44C7281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5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how being on the state board has led to you starting your county chapter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3A246-B2EE-45B7-B0D9-AFA44C7281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12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through what we have already done in the county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3A246-B2EE-45B7-B0D9-AFA44C7281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6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800373" y="3807169"/>
            <a:ext cx="591452" cy="140843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895011" y="1321067"/>
            <a:ext cx="10402000" cy="230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895000" y="4233168"/>
            <a:ext cx="1040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6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673700"/>
            <a:ext cx="11360800" cy="252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415600" y="43045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0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60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6F5F6-20AC-090A-39BF-E9C3C5E2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D8670-EDAB-5F3E-A173-3BB04879C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02F4A-1AB2-2E87-3563-3AC00FA07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D692-1671-4DD4-AEC2-E91E96853B1A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8C50C-E1CC-4930-A404-5637FCC3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038FD-2A92-8A76-7DEC-0CAA34AB2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95000" y="2855000"/>
            <a:ext cx="10469600" cy="11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5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4788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0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9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6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8302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7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41" name="Google Shape;41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354000" y="1441867"/>
            <a:ext cx="5393600" cy="22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354000" y="3793601"/>
            <a:ext cx="5393600" cy="1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6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1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fld id="{AA5BCA69-8E8F-449D-B913-1C99FFE1D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842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xx&amp;_nc_gid=Fo4w_GoZwP-0pP0poYhN7w&amp;_nc_ss=7b2a8&amp;oh=00_AQILvwoz0_1_6vV-rYLg6WDRDA8EyNyPVRP5jFvoXQ7x5Q&amp;oe=6A9C133C"/><Relationship Id="rId5" Type="http://schemas.openxmlformats.org/officeDocument/2006/relationships/image" Target="../media/image10.xx&amp;_nc_gid=NSa3i2NQgRmRxAh1aO8ALA&amp;_nc_ss=7b2a8&amp;oh=00_AQL9iRZcx6UhCF9VMRual266TrlcSVQIDmOqIkiOw6NJ6Q&amp;oe=6A9C286F"/><Relationship Id="rId4" Type="http://schemas.openxmlformats.org/officeDocument/2006/relationships/image" Target="../media/image9.xx&amp;_nc_gid=t3lVHh4NLCffPsYSzEiwkQ&amp;_nc_ss=7b2a8&amp;oh=00_AQINLZq5f_ZZideNNI91zpYXYto__Z0ujmkiT1WuJEQY5w&amp;oe=6A9C21A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xx&amp;_nc_gid=e2Hg0ZiMNBIvYdGA0rkRNA&amp;_nc_ss=7b2a8&amp;oh=00_AQIV86T5w8rzcBYE5kN5FFQZ9ziQd3tZIhOZuNGyg3azWw&amp;oe=6A9BD8E8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t="13213" b="16056"/>
          <a:stretch/>
        </p:blipFill>
        <p:spPr>
          <a:xfrm>
            <a:off x="598430" y="110169"/>
            <a:ext cx="10995135" cy="26783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1"/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92C4A2-730D-5F81-BC9F-8D5F80968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2" y="2786064"/>
            <a:ext cx="3943349" cy="39433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14;p20">
            <a:extLst>
              <a:ext uri="{FF2B5EF4-FFF2-40B4-BE49-F238E27FC236}">
                <a16:creationId xmlns:a16="http://schemas.microsoft.com/office/drawing/2014/main" id="{0BD27770-5751-E513-2250-9D95D9B032D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6341" y="3291290"/>
            <a:ext cx="3454791" cy="35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38;p23">
            <a:extLst>
              <a:ext uri="{FF2B5EF4-FFF2-40B4-BE49-F238E27FC236}">
                <a16:creationId xmlns:a16="http://schemas.microsoft.com/office/drawing/2014/main" id="{4527A127-7DE5-68BA-8BAE-8CF2AD96E25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84107" y="94312"/>
            <a:ext cx="3832592" cy="256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2D3F5-38D3-140B-C37B-8C179217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39" y="483739"/>
            <a:ext cx="3744000" cy="741360"/>
          </a:xfrm>
        </p:spPr>
        <p:txBody>
          <a:bodyPr>
            <a:normAutofit/>
          </a:bodyPr>
          <a:lstStyle/>
          <a:p>
            <a:r>
              <a:rPr lang="en-US" sz="3600"/>
              <a:t>What Is KJCA?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3502A-6FD5-2362-A9CE-02252A5F7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817" y="1715088"/>
            <a:ext cx="3744000" cy="5001201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8965" indent="-405765"/>
            <a:r>
              <a:rPr lang="en-US" sz="2000"/>
              <a:t>KJCA Fall Classic</a:t>
            </a:r>
          </a:p>
          <a:p>
            <a:pPr marL="608965" indent="-405765"/>
            <a:r>
              <a:rPr lang="en-US" sz="2000"/>
              <a:t>KJCA Convention </a:t>
            </a:r>
          </a:p>
          <a:p>
            <a:pPr marL="608965" indent="-405765"/>
            <a:r>
              <a:rPr lang="en-US" sz="2000"/>
              <a:t>KJCA Points Program</a:t>
            </a:r>
          </a:p>
          <a:p>
            <a:pPr marL="608965" indent="-405765"/>
            <a:r>
              <a:rPr lang="en-US" sz="2000"/>
              <a:t>Kentucky Cattlemen’s Youth Beef Heifer Incentive </a:t>
            </a:r>
          </a:p>
          <a:p>
            <a:pPr marL="608965" indent="-405765"/>
            <a:r>
              <a:rPr lang="en-US" sz="2000"/>
              <a:t>KJCA Academy Youth Beef Leadership</a:t>
            </a:r>
          </a:p>
          <a:p>
            <a:pPr marL="608965" indent="-405765"/>
            <a:r>
              <a:rPr lang="en-US" sz="2000"/>
              <a:t>Nebraska Youth Beef Leadership Symposium</a:t>
            </a:r>
          </a:p>
          <a:p>
            <a:pPr marL="608965" indent="-405765">
              <a:lnSpc>
                <a:spcPct val="114999"/>
              </a:lnSpc>
            </a:pPr>
            <a:r>
              <a:rPr lang="en-US" sz="2000">
                <a:latin typeface="Arial"/>
                <a:cs typeface="Arial"/>
              </a:rPr>
              <a:t>Cattle Working Contest</a:t>
            </a:r>
            <a:endParaRPr lang="en-US" sz="2000">
              <a:solidFill>
                <a:srgbClr val="FFFFFF"/>
              </a:solidFill>
              <a:latin typeface="Arial"/>
              <a:cs typeface="Arial"/>
            </a:endParaRPr>
          </a:p>
          <a:p>
            <a:pPr marL="608965" indent="-405765">
              <a:lnSpc>
                <a:spcPct val="114999"/>
              </a:lnSpc>
            </a:pPr>
            <a:r>
              <a:rPr lang="en-US" sz="2000">
                <a:latin typeface="Arial"/>
                <a:cs typeface="Arial"/>
              </a:rPr>
              <a:t>Veterinary Mentorship Program</a:t>
            </a:r>
          </a:p>
          <a:p>
            <a:pPr marL="608965" indent="-405765">
              <a:lnSpc>
                <a:spcPct val="114999"/>
              </a:lnSpc>
            </a:pPr>
            <a:r>
              <a:rPr lang="en-US" sz="2000" dirty="0">
                <a:latin typeface="Arial"/>
                <a:cs typeface="Arial"/>
              </a:rPr>
              <a:t>kycattle</a:t>
            </a:r>
            <a:r>
              <a:rPr lang="en-US" sz="2000" dirty="0">
                <a:solidFill>
                  <a:srgbClr val="CACACA"/>
                </a:solidFill>
                <a:latin typeface="Arial"/>
                <a:cs typeface="Arial"/>
              </a:rPr>
              <a:t>.org/</a:t>
            </a:r>
            <a:r>
              <a:rPr lang="en-US" sz="2000" dirty="0" err="1">
                <a:solidFill>
                  <a:srgbClr val="CACACA"/>
                </a:solidFill>
                <a:latin typeface="Arial"/>
                <a:cs typeface="Arial"/>
              </a:rPr>
              <a:t>kjca</a:t>
            </a:r>
            <a:endParaRPr lang="en-US" dirty="0" err="1"/>
          </a:p>
        </p:txBody>
      </p:sp>
      <p:pic>
        <p:nvPicPr>
          <p:cNvPr id="8" name="Google Shape;77;p15" title="CVA_7327.jpg">
            <a:extLst>
              <a:ext uri="{FF2B5EF4-FFF2-40B4-BE49-F238E27FC236}">
                <a16:creationId xmlns:a16="http://schemas.microsoft.com/office/drawing/2014/main" id="{81AF10B4-0C54-3C2F-9250-40F3A9956CC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rcRect t="11688" r="440" b="5195"/>
          <a:stretch>
            <a:fillRect/>
          </a:stretch>
        </p:blipFill>
        <p:spPr>
          <a:xfrm>
            <a:off x="3210717" y="-3185"/>
            <a:ext cx="4357919" cy="257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0;p17">
            <a:extLst>
              <a:ext uri="{FF2B5EF4-FFF2-40B4-BE49-F238E27FC236}">
                <a16:creationId xmlns:a16="http://schemas.microsoft.com/office/drawing/2014/main" id="{5568A0E6-760A-906C-FE1D-5DC25A48294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3551" t="23112" r="187" b="25172"/>
          <a:stretch>
            <a:fillRect/>
          </a:stretch>
        </p:blipFill>
        <p:spPr>
          <a:xfrm>
            <a:off x="4781736" y="2146487"/>
            <a:ext cx="4725872" cy="2075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08;p19">
            <a:extLst>
              <a:ext uri="{FF2B5EF4-FFF2-40B4-BE49-F238E27FC236}">
                <a16:creationId xmlns:a16="http://schemas.microsoft.com/office/drawing/2014/main" id="{C9B5070B-EC2D-6ABF-9FF3-8C917D78564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rcRect r="-328" b="20967"/>
          <a:stretch>
            <a:fillRect/>
          </a:stretch>
        </p:blipFill>
        <p:spPr>
          <a:xfrm>
            <a:off x="3997939" y="4030036"/>
            <a:ext cx="3447483" cy="2818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058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E55AC0-71A4-BD57-90D7-7243446B8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927555" y="2592407"/>
            <a:ext cx="4874964" cy="3656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FD8EB0-224C-73E4-4069-E8DA3166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Sahara -</a:t>
            </a:r>
            <a:r>
              <a:rPr lang="en-US" dirty="0"/>
              <a:t> Journey with KJCA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D19B66-9F29-76AD-1A74-31BFDFB72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6262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7E6FC-70CF-041E-53F1-9060E0D2E7D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86262" indent="0">
              <a:buNone/>
            </a:pPr>
            <a:endParaRPr lang="en-US" dirty="0"/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39E731B0-1567-0BA7-9876-56A79FD15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4" y="1242483"/>
            <a:ext cx="3857625" cy="5143500"/>
          </a:xfrm>
          <a:prstGeom prst="rect">
            <a:avLst/>
          </a:prstGeom>
        </p:spPr>
      </p:pic>
      <p:pic>
        <p:nvPicPr>
          <p:cNvPr id="7" name="Picture 6" descr="May be an image of elephant and text that says 'BA CATTLE CON'">
            <a:extLst>
              <a:ext uri="{FF2B5EF4-FFF2-40B4-BE49-F238E27FC236}">
                <a16:creationId xmlns:a16="http://schemas.microsoft.com/office/drawing/2014/main" id="{8384548F-7E24-AE23-8DF4-9A5420E3AD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667" t="12187" r="9483" b="4939"/>
          <a:stretch>
            <a:fillRect/>
          </a:stretch>
        </p:blipFill>
        <p:spPr>
          <a:xfrm>
            <a:off x="3894322" y="3052494"/>
            <a:ext cx="4994257" cy="3820013"/>
          </a:xfrm>
          <a:prstGeom prst="rect">
            <a:avLst/>
          </a:prstGeom>
        </p:spPr>
      </p:pic>
      <p:pic>
        <p:nvPicPr>
          <p:cNvPr id="9" name="Picture 8" descr="No photo description available.">
            <a:extLst>
              <a:ext uri="{FF2B5EF4-FFF2-40B4-BE49-F238E27FC236}">
                <a16:creationId xmlns:a16="http://schemas.microsoft.com/office/drawing/2014/main" id="{BA716379-5065-643D-171E-C9605DE241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6523" y="12710"/>
            <a:ext cx="5000561" cy="30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3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B6ABF4-1F86-3165-EF16-FA3F91D26E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147" b="-192"/>
          <a:stretch>
            <a:fillRect/>
          </a:stretch>
        </p:blipFill>
        <p:spPr>
          <a:xfrm>
            <a:off x="70237" y="0"/>
            <a:ext cx="2700824" cy="4792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416D1E-F7A5-1B7B-1F92-5419359223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5" b="-206"/>
          <a:stretch>
            <a:fillRect/>
          </a:stretch>
        </p:blipFill>
        <p:spPr>
          <a:xfrm>
            <a:off x="5431646" y="0"/>
            <a:ext cx="6763674" cy="44802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5D937A-CD3A-8432-0929-9D9FAE3109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97" r="12853" b="-968"/>
          <a:stretch>
            <a:fillRect/>
          </a:stretch>
        </p:blipFill>
        <p:spPr>
          <a:xfrm>
            <a:off x="2694415" y="3300855"/>
            <a:ext cx="4572220" cy="35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36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7458A-F8C7-2473-1E24-B7ED3B45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4466078" cy="763600"/>
          </a:xfrm>
        </p:spPr>
        <p:txBody>
          <a:bodyPr/>
          <a:lstStyle/>
          <a:p>
            <a:r>
              <a:rPr lang="en-US"/>
              <a:t>Cheyenne - Journey with KJCA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C0786-8A5E-C7DA-7E56-4504349477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487" r="391" b="35065"/>
          <a:stretch>
            <a:fillRect/>
          </a:stretch>
        </p:blipFill>
        <p:spPr>
          <a:xfrm>
            <a:off x="8873280" y="2407893"/>
            <a:ext cx="3323199" cy="3293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31BECE-0577-E38A-35C3-F769BF5158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063" b="-279"/>
          <a:stretch>
            <a:fillRect/>
          </a:stretch>
        </p:blipFill>
        <p:spPr>
          <a:xfrm>
            <a:off x="5049398" y="238699"/>
            <a:ext cx="4396646" cy="36814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81410E-47F5-EC87-3676-663839A2E5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727" r="100" b="76439"/>
          <a:stretch>
            <a:fillRect/>
          </a:stretch>
        </p:blipFill>
        <p:spPr>
          <a:xfrm>
            <a:off x="5283859" y="4149688"/>
            <a:ext cx="3718030" cy="27083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8951E1-F0E2-59D5-BECA-A099555DF3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376" t="12316" r="17553" b="30047"/>
          <a:stretch>
            <a:fillRect/>
          </a:stretch>
        </p:blipFill>
        <p:spPr>
          <a:xfrm>
            <a:off x="-4237" y="1165952"/>
            <a:ext cx="5223437" cy="395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2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0C577-6C57-7676-4844-F001899AA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974" y="354668"/>
            <a:ext cx="11443426" cy="763600"/>
          </a:xfrm>
        </p:spPr>
        <p:txBody>
          <a:bodyPr/>
          <a:lstStyle/>
          <a:p>
            <a:r>
              <a:rPr lang="en-US" dirty="0"/>
              <a:t>Why do we need </a:t>
            </a:r>
            <a:r>
              <a:rPr lang="en-US"/>
              <a:t>Junior Cattlemen Chapters?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BD79-B7FA-AF82-1FB3-95161DA9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022513"/>
            <a:ext cx="11360800" cy="5702789"/>
          </a:xfrm>
        </p:spPr>
        <p:txBody>
          <a:bodyPr>
            <a:normAutofit/>
          </a:bodyPr>
          <a:lstStyle/>
          <a:p>
            <a:pPr>
              <a:lnSpc>
                <a:spcPct val="114999"/>
              </a:lnSpc>
            </a:pPr>
            <a:r>
              <a:rPr lang="en-US" sz="2800" dirty="0">
                <a:latin typeface="Arial"/>
                <a:cs typeface="Arial"/>
              </a:rPr>
              <a:t>Teaching children where their food comes from</a:t>
            </a: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114999"/>
              </a:lnSpc>
            </a:pPr>
            <a:endParaRPr lang="en-US" sz="2800" dirty="0">
              <a:latin typeface="Arial"/>
              <a:cs typeface="Arial"/>
            </a:endParaRPr>
          </a:p>
          <a:p>
            <a:pPr>
              <a:lnSpc>
                <a:spcPct val="114999"/>
              </a:lnSpc>
            </a:pPr>
            <a:r>
              <a:rPr lang="en-US" sz="2800" dirty="0"/>
              <a:t>Keeping youth interested in the cattle industry </a:t>
            </a:r>
            <a:endParaRPr lang="en-US" dirty="0"/>
          </a:p>
          <a:p>
            <a:pPr>
              <a:lnSpc>
                <a:spcPct val="114999"/>
              </a:lnSpc>
            </a:pPr>
            <a:endParaRPr lang="en-US" sz="2800" dirty="0"/>
          </a:p>
          <a:p>
            <a:pPr>
              <a:lnSpc>
                <a:spcPct val="114999"/>
              </a:lnSpc>
            </a:pPr>
            <a:r>
              <a:rPr lang="en-US" sz="2800" dirty="0"/>
              <a:t>Teaching youth without family members already involved in cattle</a:t>
            </a:r>
          </a:p>
          <a:p>
            <a:pPr>
              <a:lnSpc>
                <a:spcPct val="114999"/>
              </a:lnSpc>
            </a:pPr>
            <a:endParaRPr lang="en-US" sz="2800" dirty="0">
              <a:cs typeface="Arial"/>
            </a:endParaRPr>
          </a:p>
          <a:p>
            <a:pPr>
              <a:lnSpc>
                <a:spcPct val="114999"/>
              </a:lnSpc>
            </a:pPr>
            <a:r>
              <a:rPr lang="en-US" sz="2800" dirty="0">
                <a:latin typeface="Arial"/>
                <a:cs typeface="Arial"/>
              </a:rPr>
              <a:t>Teaching youth that they can be the first generation</a:t>
            </a:r>
          </a:p>
          <a:p>
            <a:pPr>
              <a:lnSpc>
                <a:spcPct val="114999"/>
              </a:lnSpc>
            </a:pPr>
            <a:endParaRPr lang="en-US" sz="2800" dirty="0">
              <a:latin typeface="Arial"/>
              <a:cs typeface="Arial"/>
            </a:endParaRPr>
          </a:p>
          <a:p>
            <a:pPr>
              <a:lnSpc>
                <a:spcPct val="114999"/>
              </a:lnSpc>
            </a:pPr>
            <a:r>
              <a:rPr lang="en-US" sz="2800" dirty="0">
                <a:latin typeface="Arial"/>
                <a:cs typeface="Arial"/>
              </a:rPr>
              <a:t>Creating future ag teachers, advocates, and beef producers</a:t>
            </a: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114999"/>
              </a:lnSpc>
            </a:pPr>
            <a:endParaRPr lang="en-US" sz="2800" dirty="0">
              <a:latin typeface="Arial"/>
              <a:cs typeface="Arial"/>
            </a:endParaRPr>
          </a:p>
          <a:p>
            <a:pPr>
              <a:lnSpc>
                <a:spcPct val="114999"/>
              </a:lnSpc>
            </a:pPr>
            <a:r>
              <a:rPr lang="en-US" sz="2800" dirty="0">
                <a:latin typeface="Arial"/>
                <a:cs typeface="Arial"/>
              </a:rPr>
              <a:t>Junior Chapters are members of KJCA with opportunities</a:t>
            </a:r>
          </a:p>
          <a:p>
            <a:pPr marL="114300" indent="0">
              <a:lnSpc>
                <a:spcPct val="114999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420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08AF7-8E20-55EE-C47A-E8CCF0956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28114"/>
            <a:ext cx="11360800" cy="763600"/>
          </a:xfrm>
        </p:spPr>
        <p:txBody>
          <a:bodyPr/>
          <a:lstStyle/>
          <a:p>
            <a:r>
              <a:rPr lang="en-US"/>
              <a:t>What are we doing </a:t>
            </a:r>
            <a:r>
              <a:rPr lang="en-US" dirty="0"/>
              <a:t>in </a:t>
            </a:r>
            <a:r>
              <a:rPr lang="en-US"/>
              <a:t>Christian </a:t>
            </a:r>
            <a:r>
              <a:rPr lang="en-US" dirty="0"/>
              <a:t>County</a:t>
            </a:r>
            <a:r>
              <a:rPr lang="en-US"/>
              <a:t>?</a:t>
            </a:r>
            <a:endParaRPr lang="en-US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4" name="Content Placeholder 3" descr="May be a doodle of text that says 'Christian County JUNIOR Cattlemen Chapter 2026-27 Schedule All meetings 5:30 to 7:30 p.m. Christian County Extension Office 2850 Pembroke Rd, Hopkinsville Aug Aug 28 Oct 23 Contact Sahara Peterson Dec 18 Feb 26 270-889-8125 $10 per year for juniors (9-21) Apr 23 June 25 Rain'">
            <a:extLst>
              <a:ext uri="{FF2B5EF4-FFF2-40B4-BE49-F238E27FC236}">
                <a16:creationId xmlns:a16="http://schemas.microsoft.com/office/drawing/2014/main" id="{3F5B54B7-1972-01B5-A66A-CCAD0A77C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9899" y="1352047"/>
            <a:ext cx="4134979" cy="51604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31B223-1106-8A87-FEF0-3D2251A3CC01}"/>
              </a:ext>
            </a:extLst>
          </p:cNvPr>
          <p:cNvSpPr txBox="1"/>
          <p:nvPr/>
        </p:nvSpPr>
        <p:spPr>
          <a:xfrm>
            <a:off x="4732421" y="1356451"/>
            <a:ext cx="7204571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tx1"/>
                </a:solidFill>
              </a:rPr>
              <a:t>Teaching showing, raising, and caring for cattle</a:t>
            </a:r>
            <a:endParaRPr lang="en-US"/>
          </a:p>
          <a:p>
            <a:pPr marL="342900" indent="-342900">
              <a:buFont typeface="Wingdings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tx1"/>
                </a:solidFill>
              </a:rPr>
              <a:t>Hands-on classes</a:t>
            </a:r>
            <a:endParaRPr lang="en-US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tx1"/>
                </a:solidFill>
              </a:rPr>
              <a:t>Special guests speaking, such as vets and adult cattle farmers</a:t>
            </a:r>
            <a:endParaRPr lang="en-US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tx1"/>
                </a:solidFill>
              </a:rPr>
              <a:t>Teaching opportunities available to youth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Meetings every other mo</a:t>
            </a:r>
            <a:r>
              <a:rPr lang="en-US" sz="2400">
                <a:solidFill>
                  <a:schemeClr val="tx1"/>
                </a:solidFill>
              </a:rPr>
              <a:t>nth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tx1"/>
                </a:solidFill>
              </a:rPr>
              <a:t>Eligible for KCA and KJCA events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2806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60116-FC7B-0D17-5966-7B9D7357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Christian County Cattlemen’s Rodeo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24991E-5516-8AEB-D866-296480BEE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477" y="593367"/>
            <a:ext cx="5034923" cy="4554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1199CC-F27C-481A-DF12-8B456CC33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24" y="1356967"/>
            <a:ext cx="4572000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2B71F3-4052-C0AB-4417-70BAA91FD3AE}"/>
              </a:ext>
            </a:extLst>
          </p:cNvPr>
          <p:cNvSpPr txBox="1"/>
          <p:nvPr/>
        </p:nvSpPr>
        <p:spPr>
          <a:xfrm>
            <a:off x="878524" y="4371975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Average"/>
              </a:rPr>
              <a:t>Partner with Lone Star Rodeo Company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Average"/>
              </a:rPr>
              <a:t>Have a Junior Qualifier Day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Average"/>
              </a:rPr>
              <a:t>Junior Cattlemen assisted this year for the first time.  </a:t>
            </a:r>
          </a:p>
        </p:txBody>
      </p:sp>
    </p:spTree>
    <p:extLst>
      <p:ext uri="{BB962C8B-B14F-4D97-AF65-F5344CB8AC3E}">
        <p14:creationId xmlns:p14="http://schemas.microsoft.com/office/powerpoint/2010/main" val="326808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3BDF4-6E8B-E0CC-C8AB-F86A40415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 about how to start a </a:t>
            </a:r>
            <a:r>
              <a:rPr lang="en-US"/>
              <a:t>chapter </a:t>
            </a:r>
            <a:r>
              <a:rPr lang="en-US" dirty="0"/>
              <a:t>in </a:t>
            </a:r>
            <a:r>
              <a:rPr lang="en-US"/>
              <a:t>your county!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CC68E-E8E8-469A-2CD1-58397B1DF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463187"/>
            <a:ext cx="11360800" cy="4555200"/>
          </a:xfrm>
        </p:spPr>
        <p:txBody>
          <a:bodyPr/>
          <a:lstStyle/>
          <a:p>
            <a:r>
              <a:rPr lang="en-US" sz="2800" dirty="0"/>
              <a:t>Sahara Peterson, Christian Co Cattlem</a:t>
            </a:r>
            <a:r>
              <a:rPr lang="en-US" sz="2800"/>
              <a:t>en's Junior Chapter on FB</a:t>
            </a:r>
            <a:endParaRPr lang="en-US" sz="2800" dirty="0"/>
          </a:p>
          <a:p>
            <a:pPr>
              <a:lnSpc>
                <a:spcPct val="114999"/>
              </a:lnSpc>
            </a:pPr>
            <a:r>
              <a:rPr lang="en-US" sz="2800"/>
              <a:t>Kentucky Junior Cattlemen's – kycattle.org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26A44-E8C5-49DA-DBA6-B54432C449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62" b="24498"/>
          <a:stretch>
            <a:fillRect/>
          </a:stretch>
        </p:blipFill>
        <p:spPr>
          <a:xfrm>
            <a:off x="1028241" y="2882746"/>
            <a:ext cx="9997816" cy="386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857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90637E5E-D8E1-41D0-B759-5C07B77AA10C}" vid="{35847303-46A5-4EA3-B51E-404FB5A039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641</TotalTime>
  <Words>283</Words>
  <Application>Microsoft Office PowerPoint</Application>
  <PresentationFormat>Widescreen</PresentationFormat>
  <Paragraphs>53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Average</vt:lpstr>
      <vt:lpstr>Calibri</vt:lpstr>
      <vt:lpstr>Oswald</vt:lpstr>
      <vt:lpstr>Wingdings</vt:lpstr>
      <vt:lpstr>Theme1</vt:lpstr>
      <vt:lpstr>PowerPoint Presentation</vt:lpstr>
      <vt:lpstr>What Is KJCA?</vt:lpstr>
      <vt:lpstr>Sahara - Journey with KJCA</vt:lpstr>
      <vt:lpstr>PowerPoint Presentation</vt:lpstr>
      <vt:lpstr>Cheyenne - Journey with KJCA</vt:lpstr>
      <vt:lpstr>Why do we need Junior Cattlemen Chapters? </vt:lpstr>
      <vt:lpstr>What are we doing in Christian County? </vt:lpstr>
      <vt:lpstr>Christian County Cattlemen’s Rodeo</vt:lpstr>
      <vt:lpstr>Contact us about how to start a chapter in your county!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peterson</dc:creator>
  <cp:lastModifiedBy>Ludwig, Kelly (LRC)</cp:lastModifiedBy>
  <cp:revision>4</cp:revision>
  <dcterms:created xsi:type="dcterms:W3CDTF">2026-08-31T20:52:25Z</dcterms:created>
  <dcterms:modified xsi:type="dcterms:W3CDTF">2026-09-01T14:16:00Z</dcterms:modified>
</cp:coreProperties>
</file>