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907" r:id="rId2"/>
    <p:sldId id="1943" r:id="rId3"/>
    <p:sldId id="1927" r:id="rId4"/>
    <p:sldId id="1928" r:id="rId5"/>
    <p:sldId id="1929" r:id="rId6"/>
    <p:sldId id="1930" r:id="rId7"/>
    <p:sldId id="1916" r:id="rId8"/>
    <p:sldId id="1931" r:id="rId9"/>
    <p:sldId id="1920" r:id="rId10"/>
    <p:sldId id="1925" r:id="rId11"/>
    <p:sldId id="1924" r:id="rId12"/>
    <p:sldId id="1933" r:id="rId13"/>
    <p:sldId id="2571" r:id="rId14"/>
    <p:sldId id="2576" r:id="rId15"/>
    <p:sldId id="2570" r:id="rId16"/>
    <p:sldId id="2578" r:id="rId17"/>
    <p:sldId id="2569" r:id="rId18"/>
    <p:sldId id="2580" r:id="rId19"/>
    <p:sldId id="608" r:id="rId20"/>
    <p:sldId id="2582" r:id="rId21"/>
    <p:sldId id="193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ser Guide" id="{CB0B0740-8166-534F-925D-5C349C0C25DC}">
          <p14:sldIdLst>
            <p14:sldId id="1907"/>
            <p14:sldId id="1943"/>
            <p14:sldId id="1927"/>
            <p14:sldId id="1928"/>
            <p14:sldId id="1929"/>
            <p14:sldId id="1930"/>
            <p14:sldId id="1916"/>
            <p14:sldId id="1931"/>
            <p14:sldId id="1920"/>
            <p14:sldId id="1925"/>
            <p14:sldId id="1924"/>
            <p14:sldId id="1933"/>
            <p14:sldId id="2571"/>
            <p14:sldId id="2576"/>
            <p14:sldId id="2570"/>
            <p14:sldId id="2578"/>
            <p14:sldId id="2569"/>
            <p14:sldId id="2580"/>
            <p14:sldId id="608"/>
            <p14:sldId id="2582"/>
            <p14:sldId id="1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1F"/>
    <a:srgbClr val="01C1E3"/>
    <a:srgbClr val="FFFFFF"/>
    <a:srgbClr val="4AA942"/>
    <a:srgbClr val="381300"/>
    <a:srgbClr val="EAE8F5"/>
    <a:srgbClr val="FF004D"/>
    <a:srgbClr val="FFC700"/>
    <a:srgbClr val="01002A"/>
    <a:srgbClr val="002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7B6557-E258-4497-AC05-003AF9D4F0AF}" v="20" dt="2025-07-15T19:11:22.5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62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3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45931758530184E-2"/>
          <c:y val="8.6150774477922729E-2"/>
          <c:w val="0.96466655953720071"/>
          <c:h val="0.63350523647819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Support</c:v>
                </c:pt>
              </c:strCache>
            </c:strRef>
          </c:tx>
          <c:spPr>
            <a:solidFill>
              <a:srgbClr val="E33095"/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Kentucky</c:v>
                </c:pt>
                <c:pt idx="1">
                  <c:v>Tennessee</c:v>
                </c:pt>
                <c:pt idx="2">
                  <c:v>Virginia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0.86</c:v>
                </c:pt>
                <c:pt idx="1">
                  <c:v>0.88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23-8D4A-96AC-55099B544E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Oppose</c:v>
                </c:pt>
              </c:strCache>
            </c:strRef>
          </c:tx>
          <c:spPr>
            <a:solidFill>
              <a:srgbClr val="7A7A7A"/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Kentucky</c:v>
                </c:pt>
                <c:pt idx="1">
                  <c:v>Tennessee</c:v>
                </c:pt>
                <c:pt idx="2">
                  <c:v>Virginia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0.12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23-8D4A-96AC-55099B544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97692768"/>
        <c:axId val="408216352"/>
      </c:barChart>
      <c:catAx>
        <c:axId val="49769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216352"/>
        <c:crosses val="autoZero"/>
        <c:auto val="1"/>
        <c:lblAlgn val="ctr"/>
        <c:lblOffset val="450"/>
        <c:noMultiLvlLbl val="0"/>
      </c:catAx>
      <c:valAx>
        <c:axId val="40821635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497692768"/>
        <c:crosses val="autoZero"/>
        <c:crossBetween val="between"/>
        <c:minorUnit val="5.000000000000001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14814814814814"/>
          <c:y val="0.87752660500997715"/>
          <c:w val="0.70370370370370372"/>
          <c:h val="7.3501444329080873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91372E-AE2A-6C42-6279-7CCBA5A66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BFFED-8590-E8C5-C6FB-36D30AE80C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810CC-918B-894E-A40C-4080A540E94C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87FA8-F232-BB3F-5561-000C544701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CD5EF-7508-63A3-C446-313294BD0A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9460A-7516-074B-BEF1-9A236573C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015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6T03:36:40.9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6T03:36:40.9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6T03:36:40.9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3BCD2-008D-0F46-84E9-C36F43A1CEB4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C7678-EFD2-DB45-B788-768C7C2BC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0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C7678-EFD2-DB45-B788-768C7C2BC48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7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C7678-EFD2-DB45-B788-768C7C2BC4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9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.png"/><Relationship Id="rId2" Type="http://schemas.openxmlformats.org/officeDocument/2006/relationships/customXml" Target="../ink/ink1.xml"/><Relationship Id="rId20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.png"/><Relationship Id="rId2" Type="http://schemas.openxmlformats.org/officeDocument/2006/relationships/customXml" Target="../ink/ink2.xml"/><Relationship Id="rId20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.png"/><Relationship Id="rId2" Type="http://schemas.openxmlformats.org/officeDocument/2006/relationships/customXml" Target="../ink/ink3.xml"/><Relationship Id="rId20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96617E1-2236-DD87-C271-D4C1925D9F0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921792" y="-47803"/>
            <a:ext cx="4358322" cy="6992003"/>
          </a:xfrm>
          <a:custGeom>
            <a:avLst/>
            <a:gdLst>
              <a:gd name="connsiteX0" fmla="*/ 0 w 4295775"/>
              <a:gd name="connsiteY0" fmla="*/ 0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0 w 4295775"/>
              <a:gd name="connsiteY4" fmla="*/ 0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704717 w 4129635"/>
              <a:gd name="connsiteY0" fmla="*/ 58058 h 7014038"/>
              <a:gd name="connsiteX1" fmla="*/ 4129635 w 4129635"/>
              <a:gd name="connsiteY1" fmla="*/ 0 h 7014038"/>
              <a:gd name="connsiteX2" fmla="*/ 4129635 w 4129635"/>
              <a:gd name="connsiteY2" fmla="*/ 7002463 h 7014038"/>
              <a:gd name="connsiteX3" fmla="*/ 42204 w 4129635"/>
              <a:gd name="connsiteY3" fmla="*/ 7014038 h 7014038"/>
              <a:gd name="connsiteX4" fmla="*/ 704717 w 4129635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0 h 6955980"/>
              <a:gd name="connsiteX1" fmla="*/ 3754921 w 4087431"/>
              <a:gd name="connsiteY1" fmla="*/ 25069 h 6955980"/>
              <a:gd name="connsiteX2" fmla="*/ 4087431 w 4087431"/>
              <a:gd name="connsiteY2" fmla="*/ 6944405 h 6955980"/>
              <a:gd name="connsiteX3" fmla="*/ 0 w 4087431"/>
              <a:gd name="connsiteY3" fmla="*/ 6955980 h 6955980"/>
              <a:gd name="connsiteX4" fmla="*/ 662513 w 4087431"/>
              <a:gd name="connsiteY4" fmla="*/ 0 h 6955980"/>
              <a:gd name="connsiteX0" fmla="*/ 662513 w 4101285"/>
              <a:gd name="connsiteY0" fmla="*/ 0 h 6955980"/>
              <a:gd name="connsiteX1" fmla="*/ 4101285 w 4101285"/>
              <a:gd name="connsiteY1" fmla="*/ 38924 h 6955980"/>
              <a:gd name="connsiteX2" fmla="*/ 4087431 w 4101285"/>
              <a:gd name="connsiteY2" fmla="*/ 6944405 h 6955980"/>
              <a:gd name="connsiteX3" fmla="*/ 0 w 4101285"/>
              <a:gd name="connsiteY3" fmla="*/ 6955980 h 6955980"/>
              <a:gd name="connsiteX4" fmla="*/ 662513 w 4101285"/>
              <a:gd name="connsiteY4" fmla="*/ 0 h 6955980"/>
              <a:gd name="connsiteX0" fmla="*/ 1258258 w 4101285"/>
              <a:gd name="connsiteY0" fmla="*/ 0 h 6942126"/>
              <a:gd name="connsiteX1" fmla="*/ 4101285 w 4101285"/>
              <a:gd name="connsiteY1" fmla="*/ 25070 h 6942126"/>
              <a:gd name="connsiteX2" fmla="*/ 4087431 w 4101285"/>
              <a:gd name="connsiteY2" fmla="*/ 6930551 h 6942126"/>
              <a:gd name="connsiteX3" fmla="*/ 0 w 4101285"/>
              <a:gd name="connsiteY3" fmla="*/ 6942126 h 6942126"/>
              <a:gd name="connsiteX4" fmla="*/ 1258258 w 4101285"/>
              <a:gd name="connsiteY4" fmla="*/ 0 h 6942126"/>
              <a:gd name="connsiteX0" fmla="*/ 612397 w 3455424"/>
              <a:gd name="connsiteY0" fmla="*/ 0 h 6969835"/>
              <a:gd name="connsiteX1" fmla="*/ 3455424 w 3455424"/>
              <a:gd name="connsiteY1" fmla="*/ 25070 h 6969835"/>
              <a:gd name="connsiteX2" fmla="*/ 3441570 w 3455424"/>
              <a:gd name="connsiteY2" fmla="*/ 6930551 h 6969835"/>
              <a:gd name="connsiteX3" fmla="*/ 102285 w 3455424"/>
              <a:gd name="connsiteY3" fmla="*/ 6969835 h 6969835"/>
              <a:gd name="connsiteX4" fmla="*/ 612397 w 3455424"/>
              <a:gd name="connsiteY4" fmla="*/ 0 h 6969835"/>
              <a:gd name="connsiteX0" fmla="*/ 476469 w 4244654"/>
              <a:gd name="connsiteY0" fmla="*/ 0 h 6980593"/>
              <a:gd name="connsiteX1" fmla="*/ 4244654 w 4244654"/>
              <a:gd name="connsiteY1" fmla="*/ 35828 h 6980593"/>
              <a:gd name="connsiteX2" fmla="*/ 4230800 w 4244654"/>
              <a:gd name="connsiteY2" fmla="*/ 6941309 h 6980593"/>
              <a:gd name="connsiteX3" fmla="*/ 891515 w 4244654"/>
              <a:gd name="connsiteY3" fmla="*/ 6980593 h 6980593"/>
              <a:gd name="connsiteX4" fmla="*/ 476469 w 4244654"/>
              <a:gd name="connsiteY4" fmla="*/ 0 h 6980593"/>
              <a:gd name="connsiteX0" fmla="*/ 644474 w 4412659"/>
              <a:gd name="connsiteY0" fmla="*/ 0 h 6980593"/>
              <a:gd name="connsiteX1" fmla="*/ 4412659 w 4412659"/>
              <a:gd name="connsiteY1" fmla="*/ 35828 h 6980593"/>
              <a:gd name="connsiteX2" fmla="*/ 4398805 w 4412659"/>
              <a:gd name="connsiteY2" fmla="*/ 6941309 h 6980593"/>
              <a:gd name="connsiteX3" fmla="*/ 1059520 w 4412659"/>
              <a:gd name="connsiteY3" fmla="*/ 6980593 h 6980593"/>
              <a:gd name="connsiteX4" fmla="*/ 644474 w 4412659"/>
              <a:gd name="connsiteY4" fmla="*/ 0 h 6980593"/>
              <a:gd name="connsiteX0" fmla="*/ 721409 w 4489594"/>
              <a:gd name="connsiteY0" fmla="*/ 0 h 6980593"/>
              <a:gd name="connsiteX1" fmla="*/ 4489594 w 4489594"/>
              <a:gd name="connsiteY1" fmla="*/ 35828 h 6980593"/>
              <a:gd name="connsiteX2" fmla="*/ 4475740 w 4489594"/>
              <a:gd name="connsiteY2" fmla="*/ 6941309 h 6980593"/>
              <a:gd name="connsiteX3" fmla="*/ 1136455 w 4489594"/>
              <a:gd name="connsiteY3" fmla="*/ 6980593 h 6980593"/>
              <a:gd name="connsiteX4" fmla="*/ 721409 w 4489594"/>
              <a:gd name="connsiteY4" fmla="*/ 0 h 6980593"/>
              <a:gd name="connsiteX0" fmla="*/ 723168 w 4480595"/>
              <a:gd name="connsiteY0" fmla="*/ 0 h 6980593"/>
              <a:gd name="connsiteX1" fmla="*/ 4480595 w 4480595"/>
              <a:gd name="connsiteY1" fmla="*/ 35828 h 6980593"/>
              <a:gd name="connsiteX2" fmla="*/ 4466741 w 4480595"/>
              <a:gd name="connsiteY2" fmla="*/ 6941309 h 6980593"/>
              <a:gd name="connsiteX3" fmla="*/ 1127456 w 4480595"/>
              <a:gd name="connsiteY3" fmla="*/ 6980593 h 6980593"/>
              <a:gd name="connsiteX4" fmla="*/ 723168 w 4480595"/>
              <a:gd name="connsiteY4" fmla="*/ 0 h 6980593"/>
              <a:gd name="connsiteX0" fmla="*/ 759836 w 4517263"/>
              <a:gd name="connsiteY0" fmla="*/ 0 h 6980593"/>
              <a:gd name="connsiteX1" fmla="*/ 4517263 w 4517263"/>
              <a:gd name="connsiteY1" fmla="*/ 35828 h 6980593"/>
              <a:gd name="connsiteX2" fmla="*/ 4503409 w 4517263"/>
              <a:gd name="connsiteY2" fmla="*/ 6941309 h 6980593"/>
              <a:gd name="connsiteX3" fmla="*/ 1164124 w 4517263"/>
              <a:gd name="connsiteY3" fmla="*/ 6980593 h 6980593"/>
              <a:gd name="connsiteX4" fmla="*/ 759836 w 4517263"/>
              <a:gd name="connsiteY4" fmla="*/ 0 h 6980593"/>
              <a:gd name="connsiteX0" fmla="*/ 814335 w 4571762"/>
              <a:gd name="connsiteY0" fmla="*/ 0 h 6980593"/>
              <a:gd name="connsiteX1" fmla="*/ 4571762 w 4571762"/>
              <a:gd name="connsiteY1" fmla="*/ 35828 h 6980593"/>
              <a:gd name="connsiteX2" fmla="*/ 4557908 w 4571762"/>
              <a:gd name="connsiteY2" fmla="*/ 6941309 h 6980593"/>
              <a:gd name="connsiteX3" fmla="*/ 1218623 w 4571762"/>
              <a:gd name="connsiteY3" fmla="*/ 6980593 h 6980593"/>
              <a:gd name="connsiteX4" fmla="*/ 814335 w 4571762"/>
              <a:gd name="connsiteY4" fmla="*/ 0 h 6980593"/>
              <a:gd name="connsiteX0" fmla="*/ 620376 w 4377803"/>
              <a:gd name="connsiteY0" fmla="*/ 0 h 6941309"/>
              <a:gd name="connsiteX1" fmla="*/ 4377803 w 4377803"/>
              <a:gd name="connsiteY1" fmla="*/ 35828 h 6941309"/>
              <a:gd name="connsiteX2" fmla="*/ 4363949 w 4377803"/>
              <a:gd name="connsiteY2" fmla="*/ 6941309 h 6941309"/>
              <a:gd name="connsiteX3" fmla="*/ 2369369 w 4377803"/>
              <a:gd name="connsiteY3" fmla="*/ 6840744 h 6941309"/>
              <a:gd name="connsiteX4" fmla="*/ 620376 w 4377803"/>
              <a:gd name="connsiteY4" fmla="*/ 0 h 6941309"/>
              <a:gd name="connsiteX0" fmla="*/ 788684 w 4546111"/>
              <a:gd name="connsiteY0" fmla="*/ 0 h 6941309"/>
              <a:gd name="connsiteX1" fmla="*/ 4546111 w 4546111"/>
              <a:gd name="connsiteY1" fmla="*/ 35828 h 6941309"/>
              <a:gd name="connsiteX2" fmla="*/ 4532257 w 4546111"/>
              <a:gd name="connsiteY2" fmla="*/ 6941309 h 6941309"/>
              <a:gd name="connsiteX3" fmla="*/ 1332821 w 4546111"/>
              <a:gd name="connsiteY3" fmla="*/ 6905290 h 6941309"/>
              <a:gd name="connsiteX4" fmla="*/ 788684 w 4546111"/>
              <a:gd name="connsiteY4" fmla="*/ 0 h 6941309"/>
              <a:gd name="connsiteX0" fmla="*/ 920282 w 4043008"/>
              <a:gd name="connsiteY0" fmla="*/ 0 h 6930552"/>
              <a:gd name="connsiteX1" fmla="*/ 4043008 w 4043008"/>
              <a:gd name="connsiteY1" fmla="*/ 25071 h 6930552"/>
              <a:gd name="connsiteX2" fmla="*/ 4029154 w 4043008"/>
              <a:gd name="connsiteY2" fmla="*/ 6930552 h 6930552"/>
              <a:gd name="connsiteX3" fmla="*/ 829718 w 4043008"/>
              <a:gd name="connsiteY3" fmla="*/ 6894533 h 6930552"/>
              <a:gd name="connsiteX4" fmla="*/ 920282 w 4043008"/>
              <a:gd name="connsiteY4" fmla="*/ 0 h 6930552"/>
              <a:gd name="connsiteX0" fmla="*/ 788684 w 4546111"/>
              <a:gd name="connsiteY0" fmla="*/ 0 h 6995098"/>
              <a:gd name="connsiteX1" fmla="*/ 4546111 w 4546111"/>
              <a:gd name="connsiteY1" fmla="*/ 89617 h 6995098"/>
              <a:gd name="connsiteX2" fmla="*/ 4532257 w 4546111"/>
              <a:gd name="connsiteY2" fmla="*/ 6995098 h 6995098"/>
              <a:gd name="connsiteX3" fmla="*/ 1332821 w 4546111"/>
              <a:gd name="connsiteY3" fmla="*/ 6959079 h 6995098"/>
              <a:gd name="connsiteX4" fmla="*/ 788684 w 4546111"/>
              <a:gd name="connsiteY4" fmla="*/ 0 h 6995098"/>
              <a:gd name="connsiteX0" fmla="*/ 468301 w 4225728"/>
              <a:gd name="connsiteY0" fmla="*/ 0 h 6995098"/>
              <a:gd name="connsiteX1" fmla="*/ 4225728 w 4225728"/>
              <a:gd name="connsiteY1" fmla="*/ 89617 h 6995098"/>
              <a:gd name="connsiteX2" fmla="*/ 4211874 w 4225728"/>
              <a:gd name="connsiteY2" fmla="*/ 6995098 h 6995098"/>
              <a:gd name="connsiteX3" fmla="*/ 1012438 w 4225728"/>
              <a:gd name="connsiteY3" fmla="*/ 6959079 h 6995098"/>
              <a:gd name="connsiteX4" fmla="*/ 468301 w 4225728"/>
              <a:gd name="connsiteY4" fmla="*/ 0 h 6995098"/>
              <a:gd name="connsiteX0" fmla="*/ 641018 w 4398445"/>
              <a:gd name="connsiteY0" fmla="*/ 0 h 6995098"/>
              <a:gd name="connsiteX1" fmla="*/ 4398445 w 4398445"/>
              <a:gd name="connsiteY1" fmla="*/ 89617 h 6995098"/>
              <a:gd name="connsiteX2" fmla="*/ 4384591 w 4398445"/>
              <a:gd name="connsiteY2" fmla="*/ 6995098 h 6995098"/>
              <a:gd name="connsiteX3" fmla="*/ 1185155 w 4398445"/>
              <a:gd name="connsiteY3" fmla="*/ 6959079 h 6995098"/>
              <a:gd name="connsiteX4" fmla="*/ 641018 w 4398445"/>
              <a:gd name="connsiteY4" fmla="*/ 0 h 6995098"/>
              <a:gd name="connsiteX0" fmla="*/ 548641 w 4306068"/>
              <a:gd name="connsiteY0" fmla="*/ 0 h 6995098"/>
              <a:gd name="connsiteX1" fmla="*/ 4306068 w 4306068"/>
              <a:gd name="connsiteY1" fmla="*/ 89617 h 6995098"/>
              <a:gd name="connsiteX2" fmla="*/ 4292214 w 4306068"/>
              <a:gd name="connsiteY2" fmla="*/ 6995098 h 6995098"/>
              <a:gd name="connsiteX3" fmla="*/ 1092778 w 4306068"/>
              <a:gd name="connsiteY3" fmla="*/ 6959079 h 6995098"/>
              <a:gd name="connsiteX4" fmla="*/ 548641 w 4306068"/>
              <a:gd name="connsiteY4" fmla="*/ 0 h 6995098"/>
              <a:gd name="connsiteX0" fmla="*/ 660748 w 4418175"/>
              <a:gd name="connsiteY0" fmla="*/ 0 h 6995098"/>
              <a:gd name="connsiteX1" fmla="*/ 4418175 w 4418175"/>
              <a:gd name="connsiteY1" fmla="*/ 89617 h 6995098"/>
              <a:gd name="connsiteX2" fmla="*/ 4404321 w 4418175"/>
              <a:gd name="connsiteY2" fmla="*/ 6995098 h 6995098"/>
              <a:gd name="connsiteX3" fmla="*/ 1204885 w 4418175"/>
              <a:gd name="connsiteY3" fmla="*/ 6959079 h 6995098"/>
              <a:gd name="connsiteX4" fmla="*/ 660748 w 4418175"/>
              <a:gd name="connsiteY4" fmla="*/ 0 h 6995098"/>
              <a:gd name="connsiteX0" fmla="*/ 660748 w 4404321"/>
              <a:gd name="connsiteY0" fmla="*/ 0 h 6995098"/>
              <a:gd name="connsiteX1" fmla="*/ 4385902 w 4404321"/>
              <a:gd name="connsiteY1" fmla="*/ 46587 h 6995098"/>
              <a:gd name="connsiteX2" fmla="*/ 4404321 w 4404321"/>
              <a:gd name="connsiteY2" fmla="*/ 6995098 h 6995098"/>
              <a:gd name="connsiteX3" fmla="*/ 1204885 w 4404321"/>
              <a:gd name="connsiteY3" fmla="*/ 6959079 h 6995098"/>
              <a:gd name="connsiteX4" fmla="*/ 660748 w 4404321"/>
              <a:gd name="connsiteY4" fmla="*/ 0 h 6995098"/>
              <a:gd name="connsiteX0" fmla="*/ 511336 w 4254909"/>
              <a:gd name="connsiteY0" fmla="*/ 0 h 6995098"/>
              <a:gd name="connsiteX1" fmla="*/ 4236490 w 4254909"/>
              <a:gd name="connsiteY1" fmla="*/ 46587 h 6995098"/>
              <a:gd name="connsiteX2" fmla="*/ 4254909 w 4254909"/>
              <a:gd name="connsiteY2" fmla="*/ 6995098 h 6995098"/>
              <a:gd name="connsiteX3" fmla="*/ 2152753 w 4254909"/>
              <a:gd name="connsiteY3" fmla="*/ 6969837 h 6995098"/>
              <a:gd name="connsiteX4" fmla="*/ 511336 w 4254909"/>
              <a:gd name="connsiteY4" fmla="*/ 0 h 6995098"/>
              <a:gd name="connsiteX0" fmla="*/ 538737 w 4282310"/>
              <a:gd name="connsiteY0" fmla="*/ 0 h 6995098"/>
              <a:gd name="connsiteX1" fmla="*/ 4263891 w 4282310"/>
              <a:gd name="connsiteY1" fmla="*/ 46587 h 6995098"/>
              <a:gd name="connsiteX2" fmla="*/ 4282310 w 4282310"/>
              <a:gd name="connsiteY2" fmla="*/ 6995098 h 6995098"/>
              <a:gd name="connsiteX3" fmla="*/ 2180154 w 4282310"/>
              <a:gd name="connsiteY3" fmla="*/ 6969837 h 6995098"/>
              <a:gd name="connsiteX4" fmla="*/ 538737 w 4282310"/>
              <a:gd name="connsiteY4" fmla="*/ 0 h 6995098"/>
              <a:gd name="connsiteX0" fmla="*/ 247667 w 3991240"/>
              <a:gd name="connsiteY0" fmla="*/ 0 h 6995098"/>
              <a:gd name="connsiteX1" fmla="*/ 3972821 w 3991240"/>
              <a:gd name="connsiteY1" fmla="*/ 46587 h 6995098"/>
              <a:gd name="connsiteX2" fmla="*/ 3991240 w 3991240"/>
              <a:gd name="connsiteY2" fmla="*/ 6995098 h 6995098"/>
              <a:gd name="connsiteX3" fmla="*/ 1889084 w 3991240"/>
              <a:gd name="connsiteY3" fmla="*/ 6969837 h 6995098"/>
              <a:gd name="connsiteX4" fmla="*/ 247667 w 3991240"/>
              <a:gd name="connsiteY4" fmla="*/ 0 h 6995098"/>
              <a:gd name="connsiteX0" fmla="*/ 196988 w 4790415"/>
              <a:gd name="connsiteY0" fmla="*/ 0 h 6973583"/>
              <a:gd name="connsiteX1" fmla="*/ 4771996 w 4790415"/>
              <a:gd name="connsiteY1" fmla="*/ 25072 h 6973583"/>
              <a:gd name="connsiteX2" fmla="*/ 4790415 w 4790415"/>
              <a:gd name="connsiteY2" fmla="*/ 6973583 h 6973583"/>
              <a:gd name="connsiteX3" fmla="*/ 2688259 w 4790415"/>
              <a:gd name="connsiteY3" fmla="*/ 6948322 h 6973583"/>
              <a:gd name="connsiteX4" fmla="*/ 196988 w 4790415"/>
              <a:gd name="connsiteY4" fmla="*/ 0 h 6973583"/>
              <a:gd name="connsiteX0" fmla="*/ 2126 w 4595553"/>
              <a:gd name="connsiteY0" fmla="*/ 0 h 6973583"/>
              <a:gd name="connsiteX1" fmla="*/ 4577134 w 4595553"/>
              <a:gd name="connsiteY1" fmla="*/ 25072 h 6973583"/>
              <a:gd name="connsiteX2" fmla="*/ 4595553 w 4595553"/>
              <a:gd name="connsiteY2" fmla="*/ 6973583 h 6973583"/>
              <a:gd name="connsiteX3" fmla="*/ 2493397 w 4595553"/>
              <a:gd name="connsiteY3" fmla="*/ 6948322 h 6973583"/>
              <a:gd name="connsiteX4" fmla="*/ 2126 w 4595553"/>
              <a:gd name="connsiteY4" fmla="*/ 0 h 6973583"/>
              <a:gd name="connsiteX0" fmla="*/ 174905 w 4768332"/>
              <a:gd name="connsiteY0" fmla="*/ 0 h 6973583"/>
              <a:gd name="connsiteX1" fmla="*/ 4749913 w 4768332"/>
              <a:gd name="connsiteY1" fmla="*/ 25072 h 6973583"/>
              <a:gd name="connsiteX2" fmla="*/ 4768332 w 4768332"/>
              <a:gd name="connsiteY2" fmla="*/ 6973583 h 6973583"/>
              <a:gd name="connsiteX3" fmla="*/ 2666176 w 4768332"/>
              <a:gd name="connsiteY3" fmla="*/ 6948322 h 6973583"/>
              <a:gd name="connsiteX4" fmla="*/ 174905 w 4768332"/>
              <a:gd name="connsiteY4" fmla="*/ 0 h 6973583"/>
              <a:gd name="connsiteX0" fmla="*/ 198831 w 4792258"/>
              <a:gd name="connsiteY0" fmla="*/ 0 h 6980595"/>
              <a:gd name="connsiteX1" fmla="*/ 4773839 w 4792258"/>
              <a:gd name="connsiteY1" fmla="*/ 25072 h 6980595"/>
              <a:gd name="connsiteX2" fmla="*/ 4792258 w 4792258"/>
              <a:gd name="connsiteY2" fmla="*/ 6973583 h 6980595"/>
              <a:gd name="connsiteX3" fmla="*/ 2206008 w 4792258"/>
              <a:gd name="connsiteY3" fmla="*/ 6980595 h 6980595"/>
              <a:gd name="connsiteX4" fmla="*/ 198831 w 4792258"/>
              <a:gd name="connsiteY4" fmla="*/ 0 h 6980595"/>
              <a:gd name="connsiteX0" fmla="*/ 171240 w 4764667"/>
              <a:gd name="connsiteY0" fmla="*/ 0 h 6973583"/>
              <a:gd name="connsiteX1" fmla="*/ 4746248 w 4764667"/>
              <a:gd name="connsiteY1" fmla="*/ 25072 h 6973583"/>
              <a:gd name="connsiteX2" fmla="*/ 4764667 w 4764667"/>
              <a:gd name="connsiteY2" fmla="*/ 6973583 h 6973583"/>
              <a:gd name="connsiteX3" fmla="*/ 2748572 w 4764667"/>
              <a:gd name="connsiteY3" fmla="*/ 6948322 h 6973583"/>
              <a:gd name="connsiteX4" fmla="*/ 171240 w 4764667"/>
              <a:gd name="connsiteY4" fmla="*/ 0 h 6973583"/>
              <a:gd name="connsiteX0" fmla="*/ 155732 w 4749159"/>
              <a:gd name="connsiteY0" fmla="*/ 0 h 6973583"/>
              <a:gd name="connsiteX1" fmla="*/ 4730740 w 4749159"/>
              <a:gd name="connsiteY1" fmla="*/ 25072 h 6973583"/>
              <a:gd name="connsiteX2" fmla="*/ 4749159 w 4749159"/>
              <a:gd name="connsiteY2" fmla="*/ 6973583 h 6973583"/>
              <a:gd name="connsiteX3" fmla="*/ 3141855 w 4749159"/>
              <a:gd name="connsiteY3" fmla="*/ 6969838 h 6973583"/>
              <a:gd name="connsiteX4" fmla="*/ 155732 w 4749159"/>
              <a:gd name="connsiteY4" fmla="*/ 0 h 6973583"/>
              <a:gd name="connsiteX0" fmla="*/ 165600 w 4490085"/>
              <a:gd name="connsiteY0" fmla="*/ 0 h 6962825"/>
              <a:gd name="connsiteX1" fmla="*/ 4471666 w 4490085"/>
              <a:gd name="connsiteY1" fmla="*/ 14314 h 6962825"/>
              <a:gd name="connsiteX2" fmla="*/ 4490085 w 4490085"/>
              <a:gd name="connsiteY2" fmla="*/ 6962825 h 6962825"/>
              <a:gd name="connsiteX3" fmla="*/ 2882781 w 4490085"/>
              <a:gd name="connsiteY3" fmla="*/ 6959080 h 6962825"/>
              <a:gd name="connsiteX4" fmla="*/ 165600 w 4490085"/>
              <a:gd name="connsiteY4" fmla="*/ 0 h 6962825"/>
              <a:gd name="connsiteX0" fmla="*/ 21653 w 4346138"/>
              <a:gd name="connsiteY0" fmla="*/ 0 h 6962825"/>
              <a:gd name="connsiteX1" fmla="*/ 4327719 w 4346138"/>
              <a:gd name="connsiteY1" fmla="*/ 14314 h 6962825"/>
              <a:gd name="connsiteX2" fmla="*/ 4346138 w 4346138"/>
              <a:gd name="connsiteY2" fmla="*/ 6962825 h 6962825"/>
              <a:gd name="connsiteX3" fmla="*/ 2738834 w 4346138"/>
              <a:gd name="connsiteY3" fmla="*/ 6959080 h 6962825"/>
              <a:gd name="connsiteX4" fmla="*/ 21653 w 4346138"/>
              <a:gd name="connsiteY4" fmla="*/ 0 h 6962825"/>
              <a:gd name="connsiteX0" fmla="*/ 21653 w 4346138"/>
              <a:gd name="connsiteY0" fmla="*/ 1554 h 6964379"/>
              <a:gd name="connsiteX1" fmla="*/ 1744177 w 4346138"/>
              <a:gd name="connsiteY1" fmla="*/ 1354 h 6964379"/>
              <a:gd name="connsiteX2" fmla="*/ 4346138 w 4346138"/>
              <a:gd name="connsiteY2" fmla="*/ 6964379 h 6964379"/>
              <a:gd name="connsiteX3" fmla="*/ 2738834 w 4346138"/>
              <a:gd name="connsiteY3" fmla="*/ 6960634 h 6964379"/>
              <a:gd name="connsiteX4" fmla="*/ 21653 w 4346138"/>
              <a:gd name="connsiteY4" fmla="*/ 1554 h 6964379"/>
              <a:gd name="connsiteX0" fmla="*/ 21653 w 4346614"/>
              <a:gd name="connsiteY0" fmla="*/ 1554 h 6964379"/>
              <a:gd name="connsiteX1" fmla="*/ 1744177 w 4346614"/>
              <a:gd name="connsiteY1" fmla="*/ 1354 h 6964379"/>
              <a:gd name="connsiteX2" fmla="*/ 2894709 w 4346614"/>
              <a:gd name="connsiteY2" fmla="*/ 3241675 h 6964379"/>
              <a:gd name="connsiteX3" fmla="*/ 4346138 w 4346614"/>
              <a:gd name="connsiteY3" fmla="*/ 6964379 h 6964379"/>
              <a:gd name="connsiteX4" fmla="*/ 2738834 w 4346614"/>
              <a:gd name="connsiteY4" fmla="*/ 6960634 h 6964379"/>
              <a:gd name="connsiteX5" fmla="*/ 21653 w 4346614"/>
              <a:gd name="connsiteY5" fmla="*/ 1554 h 6964379"/>
              <a:gd name="connsiteX0" fmla="*/ 21653 w 4346614"/>
              <a:gd name="connsiteY0" fmla="*/ 1554 h 6964379"/>
              <a:gd name="connsiteX1" fmla="*/ 1744177 w 4346614"/>
              <a:gd name="connsiteY1" fmla="*/ 1354 h 6964379"/>
              <a:gd name="connsiteX2" fmla="*/ 2894709 w 4346614"/>
              <a:gd name="connsiteY2" fmla="*/ 3241675 h 6964379"/>
              <a:gd name="connsiteX3" fmla="*/ 4346138 w 4346614"/>
              <a:gd name="connsiteY3" fmla="*/ 6964379 h 6964379"/>
              <a:gd name="connsiteX4" fmla="*/ 2738834 w 4346614"/>
              <a:gd name="connsiteY4" fmla="*/ 6960634 h 6964379"/>
              <a:gd name="connsiteX5" fmla="*/ 21653 w 4346614"/>
              <a:gd name="connsiteY5" fmla="*/ 1554 h 6964379"/>
              <a:gd name="connsiteX0" fmla="*/ 21653 w 4346614"/>
              <a:gd name="connsiteY0" fmla="*/ 1554 h 6964379"/>
              <a:gd name="connsiteX1" fmla="*/ 1744177 w 4346614"/>
              <a:gd name="connsiteY1" fmla="*/ 1354 h 6964379"/>
              <a:gd name="connsiteX2" fmla="*/ 2894709 w 4346614"/>
              <a:gd name="connsiteY2" fmla="*/ 3241675 h 6964379"/>
              <a:gd name="connsiteX3" fmla="*/ 4346138 w 4346614"/>
              <a:gd name="connsiteY3" fmla="*/ 6964379 h 6964379"/>
              <a:gd name="connsiteX4" fmla="*/ 2738834 w 4346614"/>
              <a:gd name="connsiteY4" fmla="*/ 6960634 h 6964379"/>
              <a:gd name="connsiteX5" fmla="*/ 21653 w 4346614"/>
              <a:gd name="connsiteY5" fmla="*/ 1554 h 6964379"/>
              <a:gd name="connsiteX0" fmla="*/ 21653 w 4513844"/>
              <a:gd name="connsiteY0" fmla="*/ 1554 h 6964379"/>
              <a:gd name="connsiteX1" fmla="*/ 1744177 w 4513844"/>
              <a:gd name="connsiteY1" fmla="*/ 1354 h 6964379"/>
              <a:gd name="connsiteX2" fmla="*/ 4302595 w 4513844"/>
              <a:gd name="connsiteY2" fmla="*/ 1819275 h 6964379"/>
              <a:gd name="connsiteX3" fmla="*/ 4346138 w 4513844"/>
              <a:gd name="connsiteY3" fmla="*/ 6964379 h 6964379"/>
              <a:gd name="connsiteX4" fmla="*/ 2738834 w 4513844"/>
              <a:gd name="connsiteY4" fmla="*/ 6960634 h 6964379"/>
              <a:gd name="connsiteX5" fmla="*/ 21653 w 4513844"/>
              <a:gd name="connsiteY5" fmla="*/ 1554 h 6964379"/>
              <a:gd name="connsiteX0" fmla="*/ 21653 w 4376989"/>
              <a:gd name="connsiteY0" fmla="*/ 1554 h 6964379"/>
              <a:gd name="connsiteX1" fmla="*/ 1744177 w 4376989"/>
              <a:gd name="connsiteY1" fmla="*/ 1354 h 6964379"/>
              <a:gd name="connsiteX2" fmla="*/ 4302595 w 4376989"/>
              <a:gd name="connsiteY2" fmla="*/ 1819275 h 6964379"/>
              <a:gd name="connsiteX3" fmla="*/ 4346138 w 4376989"/>
              <a:gd name="connsiteY3" fmla="*/ 6964379 h 6964379"/>
              <a:gd name="connsiteX4" fmla="*/ 2738834 w 4376989"/>
              <a:gd name="connsiteY4" fmla="*/ 6960634 h 6964379"/>
              <a:gd name="connsiteX5" fmla="*/ 21653 w 4376989"/>
              <a:gd name="connsiteY5" fmla="*/ 1554 h 6964379"/>
              <a:gd name="connsiteX0" fmla="*/ 21653 w 4435627"/>
              <a:gd name="connsiteY0" fmla="*/ 1554 h 6964379"/>
              <a:gd name="connsiteX1" fmla="*/ 1744177 w 4435627"/>
              <a:gd name="connsiteY1" fmla="*/ 1354 h 6964379"/>
              <a:gd name="connsiteX2" fmla="*/ 4389681 w 4435627"/>
              <a:gd name="connsiteY2" fmla="*/ 1891847 h 6964379"/>
              <a:gd name="connsiteX3" fmla="*/ 4346138 w 4435627"/>
              <a:gd name="connsiteY3" fmla="*/ 6964379 h 6964379"/>
              <a:gd name="connsiteX4" fmla="*/ 2738834 w 4435627"/>
              <a:gd name="connsiteY4" fmla="*/ 6960634 h 6964379"/>
              <a:gd name="connsiteX5" fmla="*/ 21653 w 4435627"/>
              <a:gd name="connsiteY5" fmla="*/ 1554 h 6964379"/>
              <a:gd name="connsiteX0" fmla="*/ 21653 w 4392687"/>
              <a:gd name="connsiteY0" fmla="*/ 1554 h 6964379"/>
              <a:gd name="connsiteX1" fmla="*/ 1744177 w 4392687"/>
              <a:gd name="connsiteY1" fmla="*/ 1354 h 6964379"/>
              <a:gd name="connsiteX2" fmla="*/ 4389681 w 4392687"/>
              <a:gd name="connsiteY2" fmla="*/ 1891847 h 6964379"/>
              <a:gd name="connsiteX3" fmla="*/ 4346138 w 4392687"/>
              <a:gd name="connsiteY3" fmla="*/ 6964379 h 6964379"/>
              <a:gd name="connsiteX4" fmla="*/ 2738834 w 4392687"/>
              <a:gd name="connsiteY4" fmla="*/ 6960634 h 6964379"/>
              <a:gd name="connsiteX5" fmla="*/ 21653 w 4392687"/>
              <a:gd name="connsiteY5" fmla="*/ 1554 h 6964379"/>
              <a:gd name="connsiteX0" fmla="*/ 21653 w 4392687"/>
              <a:gd name="connsiteY0" fmla="*/ 15339 h 6978164"/>
              <a:gd name="connsiteX1" fmla="*/ 1715149 w 4392687"/>
              <a:gd name="connsiteY1" fmla="*/ 625 h 6978164"/>
              <a:gd name="connsiteX2" fmla="*/ 4389681 w 4392687"/>
              <a:gd name="connsiteY2" fmla="*/ 1905632 h 6978164"/>
              <a:gd name="connsiteX3" fmla="*/ 4346138 w 4392687"/>
              <a:gd name="connsiteY3" fmla="*/ 6978164 h 6978164"/>
              <a:gd name="connsiteX4" fmla="*/ 2738834 w 4392687"/>
              <a:gd name="connsiteY4" fmla="*/ 6974419 h 6978164"/>
              <a:gd name="connsiteX5" fmla="*/ 21653 w 4392687"/>
              <a:gd name="connsiteY5" fmla="*/ 15339 h 6978164"/>
              <a:gd name="connsiteX0" fmla="*/ 21653 w 4392687"/>
              <a:gd name="connsiteY0" fmla="*/ 15339 h 6978164"/>
              <a:gd name="connsiteX1" fmla="*/ 1715149 w 4392687"/>
              <a:gd name="connsiteY1" fmla="*/ 625 h 6978164"/>
              <a:gd name="connsiteX2" fmla="*/ 4389681 w 4392687"/>
              <a:gd name="connsiteY2" fmla="*/ 1905632 h 6978164"/>
              <a:gd name="connsiteX3" fmla="*/ 4346138 w 4392687"/>
              <a:gd name="connsiteY3" fmla="*/ 6978164 h 6978164"/>
              <a:gd name="connsiteX4" fmla="*/ 2738834 w 4392687"/>
              <a:gd name="connsiteY4" fmla="*/ 6974419 h 6978164"/>
              <a:gd name="connsiteX5" fmla="*/ 21653 w 4392687"/>
              <a:gd name="connsiteY5" fmla="*/ 15339 h 6978164"/>
              <a:gd name="connsiteX0" fmla="*/ 21653 w 4392687"/>
              <a:gd name="connsiteY0" fmla="*/ 15339 h 6978164"/>
              <a:gd name="connsiteX1" fmla="*/ 1715149 w 4392687"/>
              <a:gd name="connsiteY1" fmla="*/ 625 h 6978164"/>
              <a:gd name="connsiteX2" fmla="*/ 4389681 w 4392687"/>
              <a:gd name="connsiteY2" fmla="*/ 1905632 h 6978164"/>
              <a:gd name="connsiteX3" fmla="*/ 4346138 w 4392687"/>
              <a:gd name="connsiteY3" fmla="*/ 6978164 h 6978164"/>
              <a:gd name="connsiteX4" fmla="*/ 2738834 w 4392687"/>
              <a:gd name="connsiteY4" fmla="*/ 6974419 h 6978164"/>
              <a:gd name="connsiteX5" fmla="*/ 21653 w 4392687"/>
              <a:gd name="connsiteY5" fmla="*/ 15339 h 6978164"/>
              <a:gd name="connsiteX0" fmla="*/ 21653 w 4392687"/>
              <a:gd name="connsiteY0" fmla="*/ 15339 h 6978164"/>
              <a:gd name="connsiteX1" fmla="*/ 1715149 w 4392687"/>
              <a:gd name="connsiteY1" fmla="*/ 625 h 6978164"/>
              <a:gd name="connsiteX2" fmla="*/ 4389681 w 4392687"/>
              <a:gd name="connsiteY2" fmla="*/ 1905632 h 6978164"/>
              <a:gd name="connsiteX3" fmla="*/ 4346138 w 4392687"/>
              <a:gd name="connsiteY3" fmla="*/ 6978164 h 6978164"/>
              <a:gd name="connsiteX4" fmla="*/ 2738834 w 4392687"/>
              <a:gd name="connsiteY4" fmla="*/ 6974419 h 6978164"/>
              <a:gd name="connsiteX5" fmla="*/ 21653 w 4392687"/>
              <a:gd name="connsiteY5" fmla="*/ 15339 h 6978164"/>
              <a:gd name="connsiteX0" fmla="*/ 21901 w 4357766"/>
              <a:gd name="connsiteY0" fmla="*/ 15339 h 6978164"/>
              <a:gd name="connsiteX1" fmla="*/ 1680228 w 4357766"/>
              <a:gd name="connsiteY1" fmla="*/ 625 h 6978164"/>
              <a:gd name="connsiteX2" fmla="*/ 4354760 w 4357766"/>
              <a:gd name="connsiteY2" fmla="*/ 1905632 h 6978164"/>
              <a:gd name="connsiteX3" fmla="*/ 4311217 w 4357766"/>
              <a:gd name="connsiteY3" fmla="*/ 6978164 h 6978164"/>
              <a:gd name="connsiteX4" fmla="*/ 2703913 w 4357766"/>
              <a:gd name="connsiteY4" fmla="*/ 6974419 h 6978164"/>
              <a:gd name="connsiteX5" fmla="*/ 21901 w 4357766"/>
              <a:gd name="connsiteY5" fmla="*/ 15339 h 6978164"/>
              <a:gd name="connsiteX0" fmla="*/ 21412 w 4357277"/>
              <a:gd name="connsiteY0" fmla="*/ 15339 h 6992003"/>
              <a:gd name="connsiteX1" fmla="*/ 1679739 w 4357277"/>
              <a:gd name="connsiteY1" fmla="*/ 625 h 6992003"/>
              <a:gd name="connsiteX2" fmla="*/ 4354271 w 4357277"/>
              <a:gd name="connsiteY2" fmla="*/ 1905632 h 6992003"/>
              <a:gd name="connsiteX3" fmla="*/ 4310728 w 4357277"/>
              <a:gd name="connsiteY3" fmla="*/ 6978164 h 6992003"/>
              <a:gd name="connsiteX4" fmla="*/ 2773763 w 4357277"/>
              <a:gd name="connsiteY4" fmla="*/ 6992003 h 6992003"/>
              <a:gd name="connsiteX5" fmla="*/ 21412 w 4357277"/>
              <a:gd name="connsiteY5" fmla="*/ 15339 h 6992003"/>
              <a:gd name="connsiteX0" fmla="*/ 22457 w 4358322"/>
              <a:gd name="connsiteY0" fmla="*/ 15339 h 6992003"/>
              <a:gd name="connsiteX1" fmla="*/ 1680784 w 4358322"/>
              <a:gd name="connsiteY1" fmla="*/ 625 h 6992003"/>
              <a:gd name="connsiteX2" fmla="*/ 4355316 w 4358322"/>
              <a:gd name="connsiteY2" fmla="*/ 1905632 h 6992003"/>
              <a:gd name="connsiteX3" fmla="*/ 4311773 w 4358322"/>
              <a:gd name="connsiteY3" fmla="*/ 6978164 h 6992003"/>
              <a:gd name="connsiteX4" fmla="*/ 2774808 w 4358322"/>
              <a:gd name="connsiteY4" fmla="*/ 6992003 h 6992003"/>
              <a:gd name="connsiteX5" fmla="*/ 22457 w 4358322"/>
              <a:gd name="connsiteY5" fmla="*/ 15339 h 699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8322" h="6992003">
                <a:moveTo>
                  <a:pt x="22457" y="15339"/>
                </a:moveTo>
                <a:cubicBezTo>
                  <a:pt x="1457812" y="20110"/>
                  <a:pt x="245429" y="-4146"/>
                  <a:pt x="1680784" y="625"/>
                </a:cubicBezTo>
                <a:cubicBezTo>
                  <a:pt x="1970941" y="1382473"/>
                  <a:pt x="3065313" y="861242"/>
                  <a:pt x="4355316" y="1905632"/>
                </a:cubicBezTo>
                <a:cubicBezTo>
                  <a:pt x="4368062" y="3254821"/>
                  <a:pt x="4337752" y="6358337"/>
                  <a:pt x="4311773" y="6978164"/>
                </a:cubicBezTo>
                <a:lnTo>
                  <a:pt x="2774808" y="6992003"/>
                </a:lnTo>
                <a:cubicBezTo>
                  <a:pt x="2518409" y="3843094"/>
                  <a:pt x="-277308" y="3651766"/>
                  <a:pt x="22457" y="153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7849EF-DCB5-B5AF-2970-932AA450DFE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554806" y="-37055"/>
            <a:ext cx="5139547" cy="6930275"/>
          </a:xfrm>
          <a:custGeom>
            <a:avLst/>
            <a:gdLst>
              <a:gd name="connsiteX0" fmla="*/ 0 w 4427537"/>
              <a:gd name="connsiteY0" fmla="*/ 0 h 6858000"/>
              <a:gd name="connsiteX1" fmla="*/ 4427537 w 4427537"/>
              <a:gd name="connsiteY1" fmla="*/ 0 h 6858000"/>
              <a:gd name="connsiteX2" fmla="*/ 4427537 w 4427537"/>
              <a:gd name="connsiteY2" fmla="*/ 6858000 h 6858000"/>
              <a:gd name="connsiteX3" fmla="*/ 0 w 4427537"/>
              <a:gd name="connsiteY3" fmla="*/ 6858000 h 6858000"/>
              <a:gd name="connsiteX4" fmla="*/ 0 w 4427537"/>
              <a:gd name="connsiteY4" fmla="*/ 0 h 6858000"/>
              <a:gd name="connsiteX0" fmla="*/ 0 w 4427537"/>
              <a:gd name="connsiteY0" fmla="*/ 0 h 6887029"/>
              <a:gd name="connsiteX1" fmla="*/ 4427537 w 4427537"/>
              <a:gd name="connsiteY1" fmla="*/ 0 h 6887029"/>
              <a:gd name="connsiteX2" fmla="*/ 4427537 w 4427537"/>
              <a:gd name="connsiteY2" fmla="*/ 6858000 h 6887029"/>
              <a:gd name="connsiteX3" fmla="*/ 1103086 w 4427537"/>
              <a:gd name="connsiteY3" fmla="*/ 6887029 h 6887029"/>
              <a:gd name="connsiteX4" fmla="*/ 0 w 4427537"/>
              <a:gd name="connsiteY4" fmla="*/ 0 h 6887029"/>
              <a:gd name="connsiteX0" fmla="*/ 0 w 4427537"/>
              <a:gd name="connsiteY0" fmla="*/ 0 h 6887029"/>
              <a:gd name="connsiteX1" fmla="*/ 4427537 w 4427537"/>
              <a:gd name="connsiteY1" fmla="*/ 0 h 6887029"/>
              <a:gd name="connsiteX2" fmla="*/ 4427537 w 4427537"/>
              <a:gd name="connsiteY2" fmla="*/ 6858000 h 6887029"/>
              <a:gd name="connsiteX3" fmla="*/ 1103086 w 4427537"/>
              <a:gd name="connsiteY3" fmla="*/ 6887029 h 6887029"/>
              <a:gd name="connsiteX4" fmla="*/ 0 w 4427537"/>
              <a:gd name="connsiteY4" fmla="*/ 0 h 6887029"/>
              <a:gd name="connsiteX0" fmla="*/ 0 w 4703309"/>
              <a:gd name="connsiteY0" fmla="*/ 696686 h 6887029"/>
              <a:gd name="connsiteX1" fmla="*/ 4703309 w 4703309"/>
              <a:gd name="connsiteY1" fmla="*/ 0 h 6887029"/>
              <a:gd name="connsiteX2" fmla="*/ 4703309 w 4703309"/>
              <a:gd name="connsiteY2" fmla="*/ 6858000 h 6887029"/>
              <a:gd name="connsiteX3" fmla="*/ 1378858 w 4703309"/>
              <a:gd name="connsiteY3" fmla="*/ 6887029 h 6887029"/>
              <a:gd name="connsiteX4" fmla="*/ 0 w 4703309"/>
              <a:gd name="connsiteY4" fmla="*/ 696686 h 6887029"/>
              <a:gd name="connsiteX0" fmla="*/ 201995 w 4905304"/>
              <a:gd name="connsiteY0" fmla="*/ 696686 h 6887029"/>
              <a:gd name="connsiteX1" fmla="*/ 4905304 w 4905304"/>
              <a:gd name="connsiteY1" fmla="*/ 0 h 6887029"/>
              <a:gd name="connsiteX2" fmla="*/ 4905304 w 4905304"/>
              <a:gd name="connsiteY2" fmla="*/ 6858000 h 6887029"/>
              <a:gd name="connsiteX3" fmla="*/ 1580853 w 4905304"/>
              <a:gd name="connsiteY3" fmla="*/ 6887029 h 6887029"/>
              <a:gd name="connsiteX4" fmla="*/ 201995 w 4905304"/>
              <a:gd name="connsiteY4" fmla="*/ 696686 h 6887029"/>
              <a:gd name="connsiteX0" fmla="*/ 227067 w 4640090"/>
              <a:gd name="connsiteY0" fmla="*/ 0 h 6901543"/>
              <a:gd name="connsiteX1" fmla="*/ 4640090 w 4640090"/>
              <a:gd name="connsiteY1" fmla="*/ 14514 h 6901543"/>
              <a:gd name="connsiteX2" fmla="*/ 4640090 w 4640090"/>
              <a:gd name="connsiteY2" fmla="*/ 6872514 h 6901543"/>
              <a:gd name="connsiteX3" fmla="*/ 1315639 w 4640090"/>
              <a:gd name="connsiteY3" fmla="*/ 6901543 h 6901543"/>
              <a:gd name="connsiteX4" fmla="*/ 227067 w 4640090"/>
              <a:gd name="connsiteY4" fmla="*/ 0 h 6901543"/>
              <a:gd name="connsiteX0" fmla="*/ 398117 w 4811140"/>
              <a:gd name="connsiteY0" fmla="*/ 0 h 6901543"/>
              <a:gd name="connsiteX1" fmla="*/ 4811140 w 4811140"/>
              <a:gd name="connsiteY1" fmla="*/ 14514 h 6901543"/>
              <a:gd name="connsiteX2" fmla="*/ 4811140 w 4811140"/>
              <a:gd name="connsiteY2" fmla="*/ 6872514 h 6901543"/>
              <a:gd name="connsiteX3" fmla="*/ 1486689 w 4811140"/>
              <a:gd name="connsiteY3" fmla="*/ 6901543 h 6901543"/>
              <a:gd name="connsiteX4" fmla="*/ 398117 w 4811140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814573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16057"/>
              <a:gd name="connsiteX1" fmla="*/ 4814573 w 4814573"/>
              <a:gd name="connsiteY1" fmla="*/ 14514 h 6916057"/>
              <a:gd name="connsiteX2" fmla="*/ 4161430 w 4814573"/>
              <a:gd name="connsiteY2" fmla="*/ 6916057 h 6916057"/>
              <a:gd name="connsiteX3" fmla="*/ 1490122 w 4814573"/>
              <a:gd name="connsiteY3" fmla="*/ 6901543 h 6916057"/>
              <a:gd name="connsiteX4" fmla="*/ 401550 w 4814573"/>
              <a:gd name="connsiteY4" fmla="*/ 0 h 6916057"/>
              <a:gd name="connsiteX0" fmla="*/ 401550 w 4814573"/>
              <a:gd name="connsiteY0" fmla="*/ 0 h 6916057"/>
              <a:gd name="connsiteX1" fmla="*/ 4814573 w 4814573"/>
              <a:gd name="connsiteY1" fmla="*/ 14514 h 6916057"/>
              <a:gd name="connsiteX2" fmla="*/ 4161430 w 4814573"/>
              <a:gd name="connsiteY2" fmla="*/ 6916057 h 6916057"/>
              <a:gd name="connsiteX3" fmla="*/ 1490122 w 4814573"/>
              <a:gd name="connsiteY3" fmla="*/ 6901543 h 6916057"/>
              <a:gd name="connsiteX4" fmla="*/ 401550 w 4814573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901658"/>
              <a:gd name="connsiteY0" fmla="*/ 87087 h 7003144"/>
              <a:gd name="connsiteX1" fmla="*/ 4901658 w 4901658"/>
              <a:gd name="connsiteY1" fmla="*/ 0 h 7003144"/>
              <a:gd name="connsiteX2" fmla="*/ 4161430 w 4901658"/>
              <a:gd name="connsiteY2" fmla="*/ 7003144 h 7003144"/>
              <a:gd name="connsiteX3" fmla="*/ 1490122 w 4901658"/>
              <a:gd name="connsiteY3" fmla="*/ 6988630 h 7003144"/>
              <a:gd name="connsiteX4" fmla="*/ 401550 w 4901658"/>
              <a:gd name="connsiteY4" fmla="*/ 87087 h 7003144"/>
              <a:gd name="connsiteX0" fmla="*/ 378015 w 4878123"/>
              <a:gd name="connsiteY0" fmla="*/ 87087 h 7003144"/>
              <a:gd name="connsiteX1" fmla="*/ 4878123 w 4878123"/>
              <a:gd name="connsiteY1" fmla="*/ 0 h 7003144"/>
              <a:gd name="connsiteX2" fmla="*/ 4137895 w 4878123"/>
              <a:gd name="connsiteY2" fmla="*/ 7003144 h 7003144"/>
              <a:gd name="connsiteX3" fmla="*/ 1466587 w 4878123"/>
              <a:gd name="connsiteY3" fmla="*/ 6988630 h 7003144"/>
              <a:gd name="connsiteX4" fmla="*/ 378015 w 4878123"/>
              <a:gd name="connsiteY4" fmla="*/ 87087 h 7003144"/>
              <a:gd name="connsiteX0" fmla="*/ 378015 w 4878123"/>
              <a:gd name="connsiteY0" fmla="*/ 14515 h 7003144"/>
              <a:gd name="connsiteX1" fmla="*/ 4878123 w 4878123"/>
              <a:gd name="connsiteY1" fmla="*/ 0 h 7003144"/>
              <a:gd name="connsiteX2" fmla="*/ 4137895 w 4878123"/>
              <a:gd name="connsiteY2" fmla="*/ 7003144 h 7003144"/>
              <a:gd name="connsiteX3" fmla="*/ 1466587 w 4878123"/>
              <a:gd name="connsiteY3" fmla="*/ 6988630 h 7003144"/>
              <a:gd name="connsiteX4" fmla="*/ 378015 w 4878123"/>
              <a:gd name="connsiteY4" fmla="*/ 14515 h 7003144"/>
              <a:gd name="connsiteX0" fmla="*/ 378015 w 5199537"/>
              <a:gd name="connsiteY0" fmla="*/ 14515 h 6988630"/>
              <a:gd name="connsiteX1" fmla="*/ 4878123 w 5199537"/>
              <a:gd name="connsiteY1" fmla="*/ 0 h 6988630"/>
              <a:gd name="connsiteX2" fmla="*/ 4941458 w 5199537"/>
              <a:gd name="connsiteY2" fmla="*/ 6961580 h 6988630"/>
              <a:gd name="connsiteX3" fmla="*/ 1466587 w 5199537"/>
              <a:gd name="connsiteY3" fmla="*/ 6988630 h 6988630"/>
              <a:gd name="connsiteX4" fmla="*/ 378015 w 5199537"/>
              <a:gd name="connsiteY4" fmla="*/ 14515 h 6988630"/>
              <a:gd name="connsiteX0" fmla="*/ 378015 w 4878123"/>
              <a:gd name="connsiteY0" fmla="*/ 14515 h 6988630"/>
              <a:gd name="connsiteX1" fmla="*/ 4878123 w 4878123"/>
              <a:gd name="connsiteY1" fmla="*/ 0 h 6988630"/>
              <a:gd name="connsiteX2" fmla="*/ 4331858 w 4878123"/>
              <a:gd name="connsiteY2" fmla="*/ 6961580 h 6988630"/>
              <a:gd name="connsiteX3" fmla="*/ 1466587 w 4878123"/>
              <a:gd name="connsiteY3" fmla="*/ 6988630 h 6988630"/>
              <a:gd name="connsiteX4" fmla="*/ 378015 w 4878123"/>
              <a:gd name="connsiteY4" fmla="*/ 14515 h 6988630"/>
              <a:gd name="connsiteX0" fmla="*/ 526719 w 4181700"/>
              <a:gd name="connsiteY0" fmla="*/ 0 h 7001824"/>
              <a:gd name="connsiteX1" fmla="*/ 4181700 w 4181700"/>
              <a:gd name="connsiteY1" fmla="*/ 13194 h 7001824"/>
              <a:gd name="connsiteX2" fmla="*/ 3635435 w 4181700"/>
              <a:gd name="connsiteY2" fmla="*/ 6974774 h 7001824"/>
              <a:gd name="connsiteX3" fmla="*/ 770164 w 4181700"/>
              <a:gd name="connsiteY3" fmla="*/ 7001824 h 7001824"/>
              <a:gd name="connsiteX4" fmla="*/ 526719 w 4181700"/>
              <a:gd name="connsiteY4" fmla="*/ 0 h 7001824"/>
              <a:gd name="connsiteX0" fmla="*/ 364407 w 4019388"/>
              <a:gd name="connsiteY0" fmla="*/ 0 h 7043387"/>
              <a:gd name="connsiteX1" fmla="*/ 4019388 w 4019388"/>
              <a:gd name="connsiteY1" fmla="*/ 13194 h 7043387"/>
              <a:gd name="connsiteX2" fmla="*/ 3473123 w 4019388"/>
              <a:gd name="connsiteY2" fmla="*/ 6974774 h 7043387"/>
              <a:gd name="connsiteX3" fmla="*/ 1563816 w 4019388"/>
              <a:gd name="connsiteY3" fmla="*/ 7043387 h 7043387"/>
              <a:gd name="connsiteX4" fmla="*/ 364407 w 4019388"/>
              <a:gd name="connsiteY4" fmla="*/ 0 h 7043387"/>
              <a:gd name="connsiteX0" fmla="*/ 330160 w 4303795"/>
              <a:gd name="connsiteY0" fmla="*/ 0 h 7071096"/>
              <a:gd name="connsiteX1" fmla="*/ 4303795 w 4303795"/>
              <a:gd name="connsiteY1" fmla="*/ 40903 h 7071096"/>
              <a:gd name="connsiteX2" fmla="*/ 3757530 w 4303795"/>
              <a:gd name="connsiteY2" fmla="*/ 7002483 h 7071096"/>
              <a:gd name="connsiteX3" fmla="*/ 1848223 w 4303795"/>
              <a:gd name="connsiteY3" fmla="*/ 7071096 h 7071096"/>
              <a:gd name="connsiteX4" fmla="*/ 330160 w 4303795"/>
              <a:gd name="connsiteY4" fmla="*/ 0 h 7071096"/>
              <a:gd name="connsiteX0" fmla="*/ 374520 w 4348155"/>
              <a:gd name="connsiteY0" fmla="*/ 0 h 7057241"/>
              <a:gd name="connsiteX1" fmla="*/ 4348155 w 4348155"/>
              <a:gd name="connsiteY1" fmla="*/ 40903 h 7057241"/>
              <a:gd name="connsiteX2" fmla="*/ 3801890 w 4348155"/>
              <a:gd name="connsiteY2" fmla="*/ 7002483 h 7057241"/>
              <a:gd name="connsiteX3" fmla="*/ 1490801 w 4348155"/>
              <a:gd name="connsiteY3" fmla="*/ 7057241 h 7057241"/>
              <a:gd name="connsiteX4" fmla="*/ 374520 w 4348155"/>
              <a:gd name="connsiteY4" fmla="*/ 0 h 7057241"/>
              <a:gd name="connsiteX0" fmla="*/ 341378 w 4605470"/>
              <a:gd name="connsiteY0" fmla="*/ 34401 h 7016338"/>
              <a:gd name="connsiteX1" fmla="*/ 4605470 w 4605470"/>
              <a:gd name="connsiteY1" fmla="*/ 0 h 7016338"/>
              <a:gd name="connsiteX2" fmla="*/ 4059205 w 4605470"/>
              <a:gd name="connsiteY2" fmla="*/ 6961580 h 7016338"/>
              <a:gd name="connsiteX3" fmla="*/ 1748116 w 4605470"/>
              <a:gd name="connsiteY3" fmla="*/ 7016338 h 7016338"/>
              <a:gd name="connsiteX4" fmla="*/ 341378 w 4605470"/>
              <a:gd name="connsiteY4" fmla="*/ 34401 h 7016338"/>
              <a:gd name="connsiteX0" fmla="*/ 341378 w 4288801"/>
              <a:gd name="connsiteY0" fmla="*/ 12885 h 6994822"/>
              <a:gd name="connsiteX1" fmla="*/ 3551220 w 4288801"/>
              <a:gd name="connsiteY1" fmla="*/ 0 h 6994822"/>
              <a:gd name="connsiteX2" fmla="*/ 4059205 w 4288801"/>
              <a:gd name="connsiteY2" fmla="*/ 6940064 h 6994822"/>
              <a:gd name="connsiteX3" fmla="*/ 1748116 w 4288801"/>
              <a:gd name="connsiteY3" fmla="*/ 6994822 h 6994822"/>
              <a:gd name="connsiteX4" fmla="*/ 341378 w 4288801"/>
              <a:gd name="connsiteY4" fmla="*/ 12885 h 6994822"/>
              <a:gd name="connsiteX0" fmla="*/ 341378 w 4073058"/>
              <a:gd name="connsiteY0" fmla="*/ 12885 h 6994822"/>
              <a:gd name="connsiteX1" fmla="*/ 3551220 w 4073058"/>
              <a:gd name="connsiteY1" fmla="*/ 0 h 6994822"/>
              <a:gd name="connsiteX2" fmla="*/ 4059205 w 4073058"/>
              <a:gd name="connsiteY2" fmla="*/ 6940064 h 6994822"/>
              <a:gd name="connsiteX3" fmla="*/ 1748116 w 4073058"/>
              <a:gd name="connsiteY3" fmla="*/ 6994822 h 6994822"/>
              <a:gd name="connsiteX4" fmla="*/ 341378 w 4073058"/>
              <a:gd name="connsiteY4" fmla="*/ 12885 h 6994822"/>
              <a:gd name="connsiteX0" fmla="*/ 341378 w 4533601"/>
              <a:gd name="connsiteY0" fmla="*/ 12885 h 6994822"/>
              <a:gd name="connsiteX1" fmla="*/ 3551220 w 4533601"/>
              <a:gd name="connsiteY1" fmla="*/ 0 h 6994822"/>
              <a:gd name="connsiteX2" fmla="*/ 4521784 w 4533601"/>
              <a:gd name="connsiteY2" fmla="*/ 6993852 h 6994822"/>
              <a:gd name="connsiteX3" fmla="*/ 1748116 w 4533601"/>
              <a:gd name="connsiteY3" fmla="*/ 6994822 h 6994822"/>
              <a:gd name="connsiteX4" fmla="*/ 341378 w 4533601"/>
              <a:gd name="connsiteY4" fmla="*/ 12885 h 6994822"/>
              <a:gd name="connsiteX0" fmla="*/ 341378 w 4521784"/>
              <a:gd name="connsiteY0" fmla="*/ 12885 h 6994822"/>
              <a:gd name="connsiteX1" fmla="*/ 3551220 w 4521784"/>
              <a:gd name="connsiteY1" fmla="*/ 0 h 6994822"/>
              <a:gd name="connsiteX2" fmla="*/ 4521784 w 4521784"/>
              <a:gd name="connsiteY2" fmla="*/ 6993852 h 6994822"/>
              <a:gd name="connsiteX3" fmla="*/ 1748116 w 4521784"/>
              <a:gd name="connsiteY3" fmla="*/ 6994822 h 6994822"/>
              <a:gd name="connsiteX4" fmla="*/ 341378 w 4521784"/>
              <a:gd name="connsiteY4" fmla="*/ 12885 h 6994822"/>
              <a:gd name="connsiteX0" fmla="*/ 341378 w 4521784"/>
              <a:gd name="connsiteY0" fmla="*/ 0 h 6981937"/>
              <a:gd name="connsiteX1" fmla="*/ 2927277 w 4521784"/>
              <a:gd name="connsiteY1" fmla="*/ 8630 h 6981937"/>
              <a:gd name="connsiteX2" fmla="*/ 4521784 w 4521784"/>
              <a:gd name="connsiteY2" fmla="*/ 6980967 h 6981937"/>
              <a:gd name="connsiteX3" fmla="*/ 1748116 w 4521784"/>
              <a:gd name="connsiteY3" fmla="*/ 6981937 h 6981937"/>
              <a:gd name="connsiteX4" fmla="*/ 341378 w 4521784"/>
              <a:gd name="connsiteY4" fmla="*/ 0 h 6981937"/>
              <a:gd name="connsiteX0" fmla="*/ 341378 w 4521784"/>
              <a:gd name="connsiteY0" fmla="*/ 0 h 6981937"/>
              <a:gd name="connsiteX1" fmla="*/ 2927277 w 4521784"/>
              <a:gd name="connsiteY1" fmla="*/ 8630 h 6981937"/>
              <a:gd name="connsiteX2" fmla="*/ 4521784 w 4521784"/>
              <a:gd name="connsiteY2" fmla="*/ 6980967 h 6981937"/>
              <a:gd name="connsiteX3" fmla="*/ 1748116 w 4521784"/>
              <a:gd name="connsiteY3" fmla="*/ 6981937 h 6981937"/>
              <a:gd name="connsiteX4" fmla="*/ 341378 w 4521784"/>
              <a:gd name="connsiteY4" fmla="*/ 0 h 6981937"/>
              <a:gd name="connsiteX0" fmla="*/ 341378 w 4521784"/>
              <a:gd name="connsiteY0" fmla="*/ 0 h 6981937"/>
              <a:gd name="connsiteX1" fmla="*/ 2927277 w 4521784"/>
              <a:gd name="connsiteY1" fmla="*/ 8630 h 6981937"/>
              <a:gd name="connsiteX2" fmla="*/ 4521784 w 4521784"/>
              <a:gd name="connsiteY2" fmla="*/ 6980967 h 6981937"/>
              <a:gd name="connsiteX3" fmla="*/ 1748116 w 4521784"/>
              <a:gd name="connsiteY3" fmla="*/ 6981937 h 6981937"/>
              <a:gd name="connsiteX4" fmla="*/ 341378 w 4521784"/>
              <a:gd name="connsiteY4" fmla="*/ 0 h 6981937"/>
              <a:gd name="connsiteX0" fmla="*/ 395813 w 4124398"/>
              <a:gd name="connsiteY0" fmla="*/ 12886 h 6973307"/>
              <a:gd name="connsiteX1" fmla="*/ 2529891 w 4124398"/>
              <a:gd name="connsiteY1" fmla="*/ 0 h 6973307"/>
              <a:gd name="connsiteX2" fmla="*/ 4124398 w 4124398"/>
              <a:gd name="connsiteY2" fmla="*/ 6972337 h 6973307"/>
              <a:gd name="connsiteX3" fmla="*/ 1350730 w 4124398"/>
              <a:gd name="connsiteY3" fmla="*/ 6973307 h 6973307"/>
              <a:gd name="connsiteX4" fmla="*/ 395813 w 4124398"/>
              <a:gd name="connsiteY4" fmla="*/ 12886 h 6973307"/>
              <a:gd name="connsiteX0" fmla="*/ 485309 w 4213894"/>
              <a:gd name="connsiteY0" fmla="*/ 12886 h 6973307"/>
              <a:gd name="connsiteX1" fmla="*/ 2619387 w 4213894"/>
              <a:gd name="connsiteY1" fmla="*/ 0 h 6973307"/>
              <a:gd name="connsiteX2" fmla="*/ 4213894 w 4213894"/>
              <a:gd name="connsiteY2" fmla="*/ 6972337 h 6973307"/>
              <a:gd name="connsiteX3" fmla="*/ 1440226 w 4213894"/>
              <a:gd name="connsiteY3" fmla="*/ 6973307 h 6973307"/>
              <a:gd name="connsiteX4" fmla="*/ 485309 w 4213894"/>
              <a:gd name="connsiteY4" fmla="*/ 12886 h 6973307"/>
              <a:gd name="connsiteX0" fmla="*/ 485309 w 4213894"/>
              <a:gd name="connsiteY0" fmla="*/ 2128 h 6962549"/>
              <a:gd name="connsiteX1" fmla="*/ 2371961 w 4213894"/>
              <a:gd name="connsiteY1" fmla="*/ 0 h 6962549"/>
              <a:gd name="connsiteX2" fmla="*/ 4213894 w 4213894"/>
              <a:gd name="connsiteY2" fmla="*/ 6961579 h 6962549"/>
              <a:gd name="connsiteX3" fmla="*/ 1440226 w 4213894"/>
              <a:gd name="connsiteY3" fmla="*/ 6962549 h 6962549"/>
              <a:gd name="connsiteX4" fmla="*/ 485309 w 4213894"/>
              <a:gd name="connsiteY4" fmla="*/ 2128 h 6962549"/>
              <a:gd name="connsiteX0" fmla="*/ 485309 w 4418289"/>
              <a:gd name="connsiteY0" fmla="*/ 2128 h 6962549"/>
              <a:gd name="connsiteX1" fmla="*/ 2371961 w 4418289"/>
              <a:gd name="connsiteY1" fmla="*/ 0 h 6962549"/>
              <a:gd name="connsiteX2" fmla="*/ 4418289 w 4418289"/>
              <a:gd name="connsiteY2" fmla="*/ 6961579 h 6962549"/>
              <a:gd name="connsiteX3" fmla="*/ 1440226 w 4418289"/>
              <a:gd name="connsiteY3" fmla="*/ 6962549 h 6962549"/>
              <a:gd name="connsiteX4" fmla="*/ 485309 w 4418289"/>
              <a:gd name="connsiteY4" fmla="*/ 2128 h 6962549"/>
              <a:gd name="connsiteX0" fmla="*/ 485309 w 4418289"/>
              <a:gd name="connsiteY0" fmla="*/ 2128 h 6962549"/>
              <a:gd name="connsiteX1" fmla="*/ 2371961 w 4418289"/>
              <a:gd name="connsiteY1" fmla="*/ 0 h 6962549"/>
              <a:gd name="connsiteX2" fmla="*/ 4418289 w 4418289"/>
              <a:gd name="connsiteY2" fmla="*/ 6961579 h 6962549"/>
              <a:gd name="connsiteX3" fmla="*/ 1440226 w 4418289"/>
              <a:gd name="connsiteY3" fmla="*/ 6962549 h 6962549"/>
              <a:gd name="connsiteX4" fmla="*/ 485309 w 4418289"/>
              <a:gd name="connsiteY4" fmla="*/ 2128 h 6962549"/>
              <a:gd name="connsiteX0" fmla="*/ 256728 w 4189708"/>
              <a:gd name="connsiteY0" fmla="*/ 2128 h 6962549"/>
              <a:gd name="connsiteX1" fmla="*/ 2143380 w 4189708"/>
              <a:gd name="connsiteY1" fmla="*/ 0 h 6962549"/>
              <a:gd name="connsiteX2" fmla="*/ 4189708 w 4189708"/>
              <a:gd name="connsiteY2" fmla="*/ 6961579 h 6962549"/>
              <a:gd name="connsiteX3" fmla="*/ 1211645 w 4189708"/>
              <a:gd name="connsiteY3" fmla="*/ 6962549 h 6962549"/>
              <a:gd name="connsiteX4" fmla="*/ 256728 w 4189708"/>
              <a:gd name="connsiteY4" fmla="*/ 2128 h 6962549"/>
              <a:gd name="connsiteX0" fmla="*/ 247253 w 4180233"/>
              <a:gd name="connsiteY0" fmla="*/ 2128 h 6961579"/>
              <a:gd name="connsiteX1" fmla="*/ 2133905 w 4180233"/>
              <a:gd name="connsiteY1" fmla="*/ 0 h 6961579"/>
              <a:gd name="connsiteX2" fmla="*/ 4180233 w 4180233"/>
              <a:gd name="connsiteY2" fmla="*/ 6961579 h 6961579"/>
              <a:gd name="connsiteX3" fmla="*/ 1288231 w 4180233"/>
              <a:gd name="connsiteY3" fmla="*/ 6941033 h 6961579"/>
              <a:gd name="connsiteX4" fmla="*/ 247253 w 4180233"/>
              <a:gd name="connsiteY4" fmla="*/ 2128 h 6961579"/>
              <a:gd name="connsiteX0" fmla="*/ 239508 w 4247792"/>
              <a:gd name="connsiteY0" fmla="*/ 45159 h 6961579"/>
              <a:gd name="connsiteX1" fmla="*/ 2201464 w 4247792"/>
              <a:gd name="connsiteY1" fmla="*/ 0 h 6961579"/>
              <a:gd name="connsiteX2" fmla="*/ 4247792 w 4247792"/>
              <a:gd name="connsiteY2" fmla="*/ 6961579 h 6961579"/>
              <a:gd name="connsiteX3" fmla="*/ 1355790 w 4247792"/>
              <a:gd name="connsiteY3" fmla="*/ 6941033 h 6961579"/>
              <a:gd name="connsiteX4" fmla="*/ 239508 w 4247792"/>
              <a:gd name="connsiteY4" fmla="*/ 45159 h 6961579"/>
              <a:gd name="connsiteX0" fmla="*/ 239508 w 4247792"/>
              <a:gd name="connsiteY0" fmla="*/ 45159 h 6961579"/>
              <a:gd name="connsiteX1" fmla="*/ 2201464 w 4247792"/>
              <a:gd name="connsiteY1" fmla="*/ 0 h 6961579"/>
              <a:gd name="connsiteX2" fmla="*/ 4247792 w 4247792"/>
              <a:gd name="connsiteY2" fmla="*/ 6961579 h 6961579"/>
              <a:gd name="connsiteX3" fmla="*/ 1355790 w 4247792"/>
              <a:gd name="connsiteY3" fmla="*/ 6941033 h 6961579"/>
              <a:gd name="connsiteX4" fmla="*/ 239508 w 4247792"/>
              <a:gd name="connsiteY4" fmla="*/ 45159 h 6961579"/>
              <a:gd name="connsiteX0" fmla="*/ 240586 w 4238112"/>
              <a:gd name="connsiteY0" fmla="*/ 0 h 6980966"/>
              <a:gd name="connsiteX1" fmla="*/ 2191784 w 4238112"/>
              <a:gd name="connsiteY1" fmla="*/ 19387 h 6980966"/>
              <a:gd name="connsiteX2" fmla="*/ 4238112 w 4238112"/>
              <a:gd name="connsiteY2" fmla="*/ 6980966 h 6980966"/>
              <a:gd name="connsiteX3" fmla="*/ 1346110 w 4238112"/>
              <a:gd name="connsiteY3" fmla="*/ 6960420 h 6980966"/>
              <a:gd name="connsiteX4" fmla="*/ 240586 w 4238112"/>
              <a:gd name="connsiteY4" fmla="*/ 0 h 6980966"/>
              <a:gd name="connsiteX0" fmla="*/ 220712 w 4433391"/>
              <a:gd name="connsiteY0" fmla="*/ 12885 h 6961579"/>
              <a:gd name="connsiteX1" fmla="*/ 2387063 w 4433391"/>
              <a:gd name="connsiteY1" fmla="*/ 0 h 6961579"/>
              <a:gd name="connsiteX2" fmla="*/ 4433391 w 4433391"/>
              <a:gd name="connsiteY2" fmla="*/ 6961579 h 6961579"/>
              <a:gd name="connsiteX3" fmla="*/ 1541389 w 4433391"/>
              <a:gd name="connsiteY3" fmla="*/ 6941033 h 6961579"/>
              <a:gd name="connsiteX4" fmla="*/ 220712 w 4433391"/>
              <a:gd name="connsiteY4" fmla="*/ 12885 h 6961579"/>
              <a:gd name="connsiteX0" fmla="*/ 49809 w 4262488"/>
              <a:gd name="connsiteY0" fmla="*/ 12885 h 6961579"/>
              <a:gd name="connsiteX1" fmla="*/ 2216160 w 4262488"/>
              <a:gd name="connsiteY1" fmla="*/ 0 h 6961579"/>
              <a:gd name="connsiteX2" fmla="*/ 4262488 w 4262488"/>
              <a:gd name="connsiteY2" fmla="*/ 6961579 h 6961579"/>
              <a:gd name="connsiteX3" fmla="*/ 1370486 w 4262488"/>
              <a:gd name="connsiteY3" fmla="*/ 6941033 h 6961579"/>
              <a:gd name="connsiteX4" fmla="*/ 49809 w 4262488"/>
              <a:gd name="connsiteY4" fmla="*/ 12885 h 6961579"/>
              <a:gd name="connsiteX0" fmla="*/ 46799 w 4259478"/>
              <a:gd name="connsiteY0" fmla="*/ 12885 h 6961579"/>
              <a:gd name="connsiteX1" fmla="*/ 2213150 w 4259478"/>
              <a:gd name="connsiteY1" fmla="*/ 0 h 6961579"/>
              <a:gd name="connsiteX2" fmla="*/ 4259478 w 4259478"/>
              <a:gd name="connsiteY2" fmla="*/ 6961579 h 6961579"/>
              <a:gd name="connsiteX3" fmla="*/ 1475053 w 4259478"/>
              <a:gd name="connsiteY3" fmla="*/ 6941033 h 6961579"/>
              <a:gd name="connsiteX4" fmla="*/ 46799 w 4259478"/>
              <a:gd name="connsiteY4" fmla="*/ 12885 h 6961579"/>
              <a:gd name="connsiteX0" fmla="*/ 45470 w 4258149"/>
              <a:gd name="connsiteY0" fmla="*/ 12885 h 6961579"/>
              <a:gd name="connsiteX1" fmla="*/ 2211821 w 4258149"/>
              <a:gd name="connsiteY1" fmla="*/ 0 h 6961579"/>
              <a:gd name="connsiteX2" fmla="*/ 4258149 w 4258149"/>
              <a:gd name="connsiteY2" fmla="*/ 6961579 h 6961579"/>
              <a:gd name="connsiteX3" fmla="*/ 1473724 w 4258149"/>
              <a:gd name="connsiteY3" fmla="*/ 6941033 h 6961579"/>
              <a:gd name="connsiteX4" fmla="*/ 45470 w 4258149"/>
              <a:gd name="connsiteY4" fmla="*/ 12885 h 6961579"/>
              <a:gd name="connsiteX0" fmla="*/ 51528 w 4049054"/>
              <a:gd name="connsiteY0" fmla="*/ 23643 h 6961579"/>
              <a:gd name="connsiteX1" fmla="*/ 2002726 w 4049054"/>
              <a:gd name="connsiteY1" fmla="*/ 0 h 6961579"/>
              <a:gd name="connsiteX2" fmla="*/ 4049054 w 4049054"/>
              <a:gd name="connsiteY2" fmla="*/ 6961579 h 6961579"/>
              <a:gd name="connsiteX3" fmla="*/ 1264629 w 4049054"/>
              <a:gd name="connsiteY3" fmla="*/ 6941033 h 6961579"/>
              <a:gd name="connsiteX4" fmla="*/ 51528 w 4049054"/>
              <a:gd name="connsiteY4" fmla="*/ 23643 h 6961579"/>
              <a:gd name="connsiteX0" fmla="*/ 51528 w 4049054"/>
              <a:gd name="connsiteY0" fmla="*/ 23643 h 6961579"/>
              <a:gd name="connsiteX1" fmla="*/ 1819846 w 4049054"/>
              <a:gd name="connsiteY1" fmla="*/ 0 h 6961579"/>
              <a:gd name="connsiteX2" fmla="*/ 4049054 w 4049054"/>
              <a:gd name="connsiteY2" fmla="*/ 6961579 h 6961579"/>
              <a:gd name="connsiteX3" fmla="*/ 1264629 w 4049054"/>
              <a:gd name="connsiteY3" fmla="*/ 6941033 h 6961579"/>
              <a:gd name="connsiteX4" fmla="*/ 51528 w 4049054"/>
              <a:gd name="connsiteY4" fmla="*/ 23643 h 6961579"/>
              <a:gd name="connsiteX0" fmla="*/ 206106 w 4203632"/>
              <a:gd name="connsiteY0" fmla="*/ 23643 h 6961579"/>
              <a:gd name="connsiteX1" fmla="*/ 1974424 w 4203632"/>
              <a:gd name="connsiteY1" fmla="*/ 0 h 6961579"/>
              <a:gd name="connsiteX2" fmla="*/ 4203632 w 4203632"/>
              <a:gd name="connsiteY2" fmla="*/ 6961579 h 6961579"/>
              <a:gd name="connsiteX3" fmla="*/ 1419207 w 4203632"/>
              <a:gd name="connsiteY3" fmla="*/ 6941033 h 6961579"/>
              <a:gd name="connsiteX4" fmla="*/ 206106 w 4203632"/>
              <a:gd name="connsiteY4" fmla="*/ 23643 h 6961579"/>
              <a:gd name="connsiteX0" fmla="*/ 206106 w 4203632"/>
              <a:gd name="connsiteY0" fmla="*/ 23643 h 6961579"/>
              <a:gd name="connsiteX1" fmla="*/ 1974424 w 4203632"/>
              <a:gd name="connsiteY1" fmla="*/ 0 h 6961579"/>
              <a:gd name="connsiteX2" fmla="*/ 4203632 w 4203632"/>
              <a:gd name="connsiteY2" fmla="*/ 6961579 h 6961579"/>
              <a:gd name="connsiteX3" fmla="*/ 1419207 w 4203632"/>
              <a:gd name="connsiteY3" fmla="*/ 6941033 h 6961579"/>
              <a:gd name="connsiteX4" fmla="*/ 206106 w 4203632"/>
              <a:gd name="connsiteY4" fmla="*/ 23643 h 6961579"/>
              <a:gd name="connsiteX0" fmla="*/ 206106 w 4203632"/>
              <a:gd name="connsiteY0" fmla="*/ 23643 h 6961579"/>
              <a:gd name="connsiteX1" fmla="*/ 1974424 w 4203632"/>
              <a:gd name="connsiteY1" fmla="*/ 0 h 6961579"/>
              <a:gd name="connsiteX2" fmla="*/ 4203632 w 4203632"/>
              <a:gd name="connsiteY2" fmla="*/ 6961579 h 6961579"/>
              <a:gd name="connsiteX3" fmla="*/ 1419207 w 4203632"/>
              <a:gd name="connsiteY3" fmla="*/ 6941033 h 6961579"/>
              <a:gd name="connsiteX4" fmla="*/ 206106 w 4203632"/>
              <a:gd name="connsiteY4" fmla="*/ 23643 h 6961579"/>
              <a:gd name="connsiteX0" fmla="*/ 206106 w 4203632"/>
              <a:gd name="connsiteY0" fmla="*/ 23643 h 6961579"/>
              <a:gd name="connsiteX1" fmla="*/ 2157304 w 4203632"/>
              <a:gd name="connsiteY1" fmla="*/ 0 h 6961579"/>
              <a:gd name="connsiteX2" fmla="*/ 4203632 w 4203632"/>
              <a:gd name="connsiteY2" fmla="*/ 6961579 h 6961579"/>
              <a:gd name="connsiteX3" fmla="*/ 1419207 w 4203632"/>
              <a:gd name="connsiteY3" fmla="*/ 6941033 h 6961579"/>
              <a:gd name="connsiteX4" fmla="*/ 206106 w 4203632"/>
              <a:gd name="connsiteY4" fmla="*/ 23643 h 6961579"/>
              <a:gd name="connsiteX0" fmla="*/ 206106 w 4203632"/>
              <a:gd name="connsiteY0" fmla="*/ 23643 h 6961579"/>
              <a:gd name="connsiteX1" fmla="*/ 2157304 w 4203632"/>
              <a:gd name="connsiteY1" fmla="*/ 0 h 6961579"/>
              <a:gd name="connsiteX2" fmla="*/ 4203632 w 4203632"/>
              <a:gd name="connsiteY2" fmla="*/ 6961579 h 6961579"/>
              <a:gd name="connsiteX3" fmla="*/ 1419207 w 4203632"/>
              <a:gd name="connsiteY3" fmla="*/ 6941033 h 6961579"/>
              <a:gd name="connsiteX4" fmla="*/ 206106 w 4203632"/>
              <a:gd name="connsiteY4" fmla="*/ 23643 h 6961579"/>
              <a:gd name="connsiteX0" fmla="*/ 206106 w 4784545"/>
              <a:gd name="connsiteY0" fmla="*/ 23643 h 6950822"/>
              <a:gd name="connsiteX1" fmla="*/ 2157304 w 4784545"/>
              <a:gd name="connsiteY1" fmla="*/ 0 h 6950822"/>
              <a:gd name="connsiteX2" fmla="*/ 4784545 w 4784545"/>
              <a:gd name="connsiteY2" fmla="*/ 6950822 h 6950822"/>
              <a:gd name="connsiteX3" fmla="*/ 1419207 w 4784545"/>
              <a:gd name="connsiteY3" fmla="*/ 6941033 h 6950822"/>
              <a:gd name="connsiteX4" fmla="*/ 206106 w 4784545"/>
              <a:gd name="connsiteY4" fmla="*/ 23643 h 6950822"/>
              <a:gd name="connsiteX0" fmla="*/ 206106 w 4784545"/>
              <a:gd name="connsiteY0" fmla="*/ 23643 h 6950822"/>
              <a:gd name="connsiteX1" fmla="*/ 2157304 w 4784545"/>
              <a:gd name="connsiteY1" fmla="*/ 0 h 6950822"/>
              <a:gd name="connsiteX2" fmla="*/ 4784545 w 4784545"/>
              <a:gd name="connsiteY2" fmla="*/ 6950822 h 6950822"/>
              <a:gd name="connsiteX3" fmla="*/ 1419207 w 4784545"/>
              <a:gd name="connsiteY3" fmla="*/ 6941033 h 6950822"/>
              <a:gd name="connsiteX4" fmla="*/ 206106 w 4784545"/>
              <a:gd name="connsiteY4" fmla="*/ 23643 h 6950822"/>
              <a:gd name="connsiteX0" fmla="*/ 206106 w 4784545"/>
              <a:gd name="connsiteY0" fmla="*/ 23643 h 6950822"/>
              <a:gd name="connsiteX1" fmla="*/ 2157304 w 4784545"/>
              <a:gd name="connsiteY1" fmla="*/ 0 h 6950822"/>
              <a:gd name="connsiteX2" fmla="*/ 4784545 w 4784545"/>
              <a:gd name="connsiteY2" fmla="*/ 6950822 h 6950822"/>
              <a:gd name="connsiteX3" fmla="*/ 1419207 w 4784545"/>
              <a:gd name="connsiteY3" fmla="*/ 6941033 h 6950822"/>
              <a:gd name="connsiteX4" fmla="*/ 206106 w 4784545"/>
              <a:gd name="connsiteY4" fmla="*/ 23643 h 6950822"/>
              <a:gd name="connsiteX0" fmla="*/ 206106 w 5139547"/>
              <a:gd name="connsiteY0" fmla="*/ 23643 h 6941033"/>
              <a:gd name="connsiteX1" fmla="*/ 2157304 w 5139547"/>
              <a:gd name="connsiteY1" fmla="*/ 0 h 6941033"/>
              <a:gd name="connsiteX2" fmla="*/ 5139547 w 5139547"/>
              <a:gd name="connsiteY2" fmla="*/ 6940064 h 6941033"/>
              <a:gd name="connsiteX3" fmla="*/ 1419207 w 5139547"/>
              <a:gd name="connsiteY3" fmla="*/ 6941033 h 6941033"/>
              <a:gd name="connsiteX4" fmla="*/ 206106 w 5139547"/>
              <a:gd name="connsiteY4" fmla="*/ 23643 h 6941033"/>
              <a:gd name="connsiteX0" fmla="*/ 206106 w 5139547"/>
              <a:gd name="connsiteY0" fmla="*/ 12885 h 6930275"/>
              <a:gd name="connsiteX1" fmla="*/ 2426245 w 5139547"/>
              <a:gd name="connsiteY1" fmla="*/ 0 h 6930275"/>
              <a:gd name="connsiteX2" fmla="*/ 5139547 w 5139547"/>
              <a:gd name="connsiteY2" fmla="*/ 6929306 h 6930275"/>
              <a:gd name="connsiteX3" fmla="*/ 1419207 w 5139547"/>
              <a:gd name="connsiteY3" fmla="*/ 6930275 h 6930275"/>
              <a:gd name="connsiteX4" fmla="*/ 206106 w 5139547"/>
              <a:gd name="connsiteY4" fmla="*/ 12885 h 6930275"/>
              <a:gd name="connsiteX0" fmla="*/ 206106 w 5139547"/>
              <a:gd name="connsiteY0" fmla="*/ 12885 h 6930275"/>
              <a:gd name="connsiteX1" fmla="*/ 2426245 w 5139547"/>
              <a:gd name="connsiteY1" fmla="*/ 0 h 6930275"/>
              <a:gd name="connsiteX2" fmla="*/ 5139547 w 5139547"/>
              <a:gd name="connsiteY2" fmla="*/ 6929306 h 6930275"/>
              <a:gd name="connsiteX3" fmla="*/ 1419207 w 5139547"/>
              <a:gd name="connsiteY3" fmla="*/ 6930275 h 6930275"/>
              <a:gd name="connsiteX4" fmla="*/ 206106 w 5139547"/>
              <a:gd name="connsiteY4" fmla="*/ 12885 h 6930275"/>
              <a:gd name="connsiteX0" fmla="*/ 206106 w 5139547"/>
              <a:gd name="connsiteY0" fmla="*/ 12885 h 6930275"/>
              <a:gd name="connsiteX1" fmla="*/ 2426245 w 5139547"/>
              <a:gd name="connsiteY1" fmla="*/ 0 h 6930275"/>
              <a:gd name="connsiteX2" fmla="*/ 5139547 w 5139547"/>
              <a:gd name="connsiteY2" fmla="*/ 6929306 h 6930275"/>
              <a:gd name="connsiteX3" fmla="*/ 1419207 w 5139547"/>
              <a:gd name="connsiteY3" fmla="*/ 6930275 h 6930275"/>
              <a:gd name="connsiteX4" fmla="*/ 206106 w 5139547"/>
              <a:gd name="connsiteY4" fmla="*/ 12885 h 693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547" h="6930275">
                <a:moveTo>
                  <a:pt x="206106" y="12885"/>
                </a:moveTo>
                <a:lnTo>
                  <a:pt x="2426245" y="0"/>
                </a:lnTo>
                <a:cubicBezTo>
                  <a:pt x="2079324" y="3578795"/>
                  <a:pt x="4836058" y="3790377"/>
                  <a:pt x="5139547" y="6929306"/>
                </a:cubicBezTo>
                <a:lnTo>
                  <a:pt x="1419207" y="6930275"/>
                </a:lnTo>
                <a:cubicBezTo>
                  <a:pt x="1250444" y="4146747"/>
                  <a:pt x="-610222" y="2799825"/>
                  <a:pt x="206106" y="12885"/>
                </a:cubicBezTo>
                <a:close/>
              </a:path>
            </a:pathLst>
          </a:custGeom>
          <a:solidFill>
            <a:srgbClr val="00281F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33D80-8488-A802-87D6-588CC4B0DC4F}"/>
              </a:ext>
            </a:extLst>
          </p:cNvPr>
          <p:cNvSpPr/>
          <p:nvPr userDrawn="1"/>
        </p:nvSpPr>
        <p:spPr>
          <a:xfrm>
            <a:off x="9585064" y="-95697"/>
            <a:ext cx="2724441" cy="2016461"/>
          </a:xfrm>
          <a:custGeom>
            <a:avLst/>
            <a:gdLst>
              <a:gd name="connsiteX0" fmla="*/ 0 w 2337167"/>
              <a:gd name="connsiteY0" fmla="*/ 0 h 2081007"/>
              <a:gd name="connsiteX1" fmla="*/ 2337167 w 2337167"/>
              <a:gd name="connsiteY1" fmla="*/ 0 h 2081007"/>
              <a:gd name="connsiteX2" fmla="*/ 2337167 w 2337167"/>
              <a:gd name="connsiteY2" fmla="*/ 2081007 h 2081007"/>
              <a:gd name="connsiteX3" fmla="*/ 0 w 2337167"/>
              <a:gd name="connsiteY3" fmla="*/ 2081007 h 2081007"/>
              <a:gd name="connsiteX4" fmla="*/ 0 w 2337167"/>
              <a:gd name="connsiteY4" fmla="*/ 0 h 2081007"/>
              <a:gd name="connsiteX0" fmla="*/ 0 w 2337167"/>
              <a:gd name="connsiteY0" fmla="*/ 0 h 2360706"/>
              <a:gd name="connsiteX1" fmla="*/ 2337167 w 2337167"/>
              <a:gd name="connsiteY1" fmla="*/ 0 h 2360706"/>
              <a:gd name="connsiteX2" fmla="*/ 2337167 w 2337167"/>
              <a:gd name="connsiteY2" fmla="*/ 2081007 h 2360706"/>
              <a:gd name="connsiteX3" fmla="*/ 484094 w 2337167"/>
              <a:gd name="connsiteY3" fmla="*/ 2360706 h 2360706"/>
              <a:gd name="connsiteX4" fmla="*/ 0 w 2337167"/>
              <a:gd name="connsiteY4" fmla="*/ 0 h 2360706"/>
              <a:gd name="connsiteX0" fmla="*/ 0 w 2337167"/>
              <a:gd name="connsiteY0" fmla="*/ 0 h 2605671"/>
              <a:gd name="connsiteX1" fmla="*/ 2337167 w 2337167"/>
              <a:gd name="connsiteY1" fmla="*/ 0 h 2605671"/>
              <a:gd name="connsiteX2" fmla="*/ 2337167 w 2337167"/>
              <a:gd name="connsiteY2" fmla="*/ 2081007 h 2605671"/>
              <a:gd name="connsiteX3" fmla="*/ 484094 w 2337167"/>
              <a:gd name="connsiteY3" fmla="*/ 2360706 h 2605671"/>
              <a:gd name="connsiteX4" fmla="*/ 0 w 2337167"/>
              <a:gd name="connsiteY4" fmla="*/ 0 h 2605671"/>
              <a:gd name="connsiteX0" fmla="*/ 0 w 2337167"/>
              <a:gd name="connsiteY0" fmla="*/ 0 h 2100354"/>
              <a:gd name="connsiteX1" fmla="*/ 2337167 w 2337167"/>
              <a:gd name="connsiteY1" fmla="*/ 0 h 2100354"/>
              <a:gd name="connsiteX2" fmla="*/ 2337167 w 2337167"/>
              <a:gd name="connsiteY2" fmla="*/ 2081007 h 2100354"/>
              <a:gd name="connsiteX3" fmla="*/ 365759 w 2337167"/>
              <a:gd name="connsiteY3" fmla="*/ 1284942 h 2100354"/>
              <a:gd name="connsiteX4" fmla="*/ 0 w 2337167"/>
              <a:gd name="connsiteY4" fmla="*/ 0 h 2100354"/>
              <a:gd name="connsiteX0" fmla="*/ 0 w 2143529"/>
              <a:gd name="connsiteY0" fmla="*/ 21515 h 2091557"/>
              <a:gd name="connsiteX1" fmla="*/ 2143529 w 2143529"/>
              <a:gd name="connsiteY1" fmla="*/ 0 h 2091557"/>
              <a:gd name="connsiteX2" fmla="*/ 2143529 w 2143529"/>
              <a:gd name="connsiteY2" fmla="*/ 2081007 h 2091557"/>
              <a:gd name="connsiteX3" fmla="*/ 172121 w 2143529"/>
              <a:gd name="connsiteY3" fmla="*/ 1284942 h 2091557"/>
              <a:gd name="connsiteX4" fmla="*/ 0 w 2143529"/>
              <a:gd name="connsiteY4" fmla="*/ 21515 h 2091557"/>
              <a:gd name="connsiteX0" fmla="*/ 117033 w 2260562"/>
              <a:gd name="connsiteY0" fmla="*/ 21515 h 2091557"/>
              <a:gd name="connsiteX1" fmla="*/ 2260562 w 2260562"/>
              <a:gd name="connsiteY1" fmla="*/ 0 h 2091557"/>
              <a:gd name="connsiteX2" fmla="*/ 2260562 w 2260562"/>
              <a:gd name="connsiteY2" fmla="*/ 2081007 h 2091557"/>
              <a:gd name="connsiteX3" fmla="*/ 289154 w 2260562"/>
              <a:gd name="connsiteY3" fmla="*/ 1284942 h 2091557"/>
              <a:gd name="connsiteX4" fmla="*/ 117033 w 2260562"/>
              <a:gd name="connsiteY4" fmla="*/ 21515 h 2091557"/>
              <a:gd name="connsiteX0" fmla="*/ 0 w 2143529"/>
              <a:gd name="connsiteY0" fmla="*/ 21515 h 2081012"/>
              <a:gd name="connsiteX1" fmla="*/ 2143529 w 2143529"/>
              <a:gd name="connsiteY1" fmla="*/ 0 h 2081012"/>
              <a:gd name="connsiteX2" fmla="*/ 2143529 w 2143529"/>
              <a:gd name="connsiteY2" fmla="*/ 2081007 h 2081012"/>
              <a:gd name="connsiteX3" fmla="*/ 0 w 2143529"/>
              <a:gd name="connsiteY3" fmla="*/ 21515 h 2081012"/>
              <a:gd name="connsiteX0" fmla="*/ 0 w 2390954"/>
              <a:gd name="connsiteY0" fmla="*/ 0 h 2091770"/>
              <a:gd name="connsiteX1" fmla="*/ 2390954 w 2390954"/>
              <a:gd name="connsiteY1" fmla="*/ 10758 h 2091770"/>
              <a:gd name="connsiteX2" fmla="*/ 2390954 w 2390954"/>
              <a:gd name="connsiteY2" fmla="*/ 2091765 h 2091770"/>
              <a:gd name="connsiteX3" fmla="*/ 0 w 2390954"/>
              <a:gd name="connsiteY3" fmla="*/ 0 h 2091770"/>
              <a:gd name="connsiteX0" fmla="*/ 0 w 2390954"/>
              <a:gd name="connsiteY0" fmla="*/ 0 h 2177831"/>
              <a:gd name="connsiteX1" fmla="*/ 2390954 w 2390954"/>
              <a:gd name="connsiteY1" fmla="*/ 10758 h 2177831"/>
              <a:gd name="connsiteX2" fmla="*/ 2358681 w 2390954"/>
              <a:gd name="connsiteY2" fmla="*/ 2177826 h 2177831"/>
              <a:gd name="connsiteX3" fmla="*/ 0 w 2390954"/>
              <a:gd name="connsiteY3" fmla="*/ 0 h 2177831"/>
              <a:gd name="connsiteX0" fmla="*/ 0 w 2390954"/>
              <a:gd name="connsiteY0" fmla="*/ 0 h 2177826"/>
              <a:gd name="connsiteX1" fmla="*/ 2390954 w 2390954"/>
              <a:gd name="connsiteY1" fmla="*/ 10758 h 2177826"/>
              <a:gd name="connsiteX2" fmla="*/ 2358681 w 2390954"/>
              <a:gd name="connsiteY2" fmla="*/ 2177826 h 2177826"/>
              <a:gd name="connsiteX3" fmla="*/ 0 w 2390954"/>
              <a:gd name="connsiteY3" fmla="*/ 0 h 2177826"/>
              <a:gd name="connsiteX0" fmla="*/ 3703 w 2394657"/>
              <a:gd name="connsiteY0" fmla="*/ 0 h 2177826"/>
              <a:gd name="connsiteX1" fmla="*/ 2394657 w 2394657"/>
              <a:gd name="connsiteY1" fmla="*/ 10758 h 2177826"/>
              <a:gd name="connsiteX2" fmla="*/ 2362384 w 2394657"/>
              <a:gd name="connsiteY2" fmla="*/ 2177826 h 2177826"/>
              <a:gd name="connsiteX3" fmla="*/ 3703 w 2394657"/>
              <a:gd name="connsiteY3" fmla="*/ 0 h 2177826"/>
              <a:gd name="connsiteX0" fmla="*/ 3479 w 2545040"/>
              <a:gd name="connsiteY0" fmla="*/ 0 h 2210099"/>
              <a:gd name="connsiteX1" fmla="*/ 2545040 w 2545040"/>
              <a:gd name="connsiteY1" fmla="*/ 43031 h 2210099"/>
              <a:gd name="connsiteX2" fmla="*/ 2512767 w 2545040"/>
              <a:gd name="connsiteY2" fmla="*/ 2210099 h 2210099"/>
              <a:gd name="connsiteX3" fmla="*/ 3479 w 2545040"/>
              <a:gd name="connsiteY3" fmla="*/ 0 h 2210099"/>
              <a:gd name="connsiteX0" fmla="*/ 0 w 2541561"/>
              <a:gd name="connsiteY0" fmla="*/ 0 h 2210099"/>
              <a:gd name="connsiteX1" fmla="*/ 2541561 w 2541561"/>
              <a:gd name="connsiteY1" fmla="*/ 43031 h 2210099"/>
              <a:gd name="connsiteX2" fmla="*/ 2509288 w 2541561"/>
              <a:gd name="connsiteY2" fmla="*/ 2210099 h 2210099"/>
              <a:gd name="connsiteX3" fmla="*/ 0 w 2541561"/>
              <a:gd name="connsiteY3" fmla="*/ 0 h 2210099"/>
              <a:gd name="connsiteX0" fmla="*/ 0 w 2423227"/>
              <a:gd name="connsiteY0" fmla="*/ 0 h 2199341"/>
              <a:gd name="connsiteX1" fmla="*/ 2423227 w 2423227"/>
              <a:gd name="connsiteY1" fmla="*/ 32273 h 2199341"/>
              <a:gd name="connsiteX2" fmla="*/ 2390954 w 2423227"/>
              <a:gd name="connsiteY2" fmla="*/ 2199341 h 2199341"/>
              <a:gd name="connsiteX3" fmla="*/ 0 w 2423227"/>
              <a:gd name="connsiteY3" fmla="*/ 0 h 219934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182 w 2423409"/>
              <a:gd name="connsiteY0" fmla="*/ 0 h 2016461"/>
              <a:gd name="connsiteX1" fmla="*/ 2423409 w 2423409"/>
              <a:gd name="connsiteY1" fmla="*/ 32273 h 2016461"/>
              <a:gd name="connsiteX2" fmla="*/ 2358863 w 2423409"/>
              <a:gd name="connsiteY2" fmla="*/ 2016461 h 2016461"/>
              <a:gd name="connsiteX3" fmla="*/ 182 w 2423409"/>
              <a:gd name="connsiteY3" fmla="*/ 0 h 2016461"/>
              <a:gd name="connsiteX0" fmla="*/ 241 w 2423468"/>
              <a:gd name="connsiteY0" fmla="*/ 0 h 2016461"/>
              <a:gd name="connsiteX1" fmla="*/ 2423468 w 2423468"/>
              <a:gd name="connsiteY1" fmla="*/ 32273 h 2016461"/>
              <a:gd name="connsiteX2" fmla="*/ 2358922 w 2423468"/>
              <a:gd name="connsiteY2" fmla="*/ 2016461 h 2016461"/>
              <a:gd name="connsiteX3" fmla="*/ 241 w 2423468"/>
              <a:gd name="connsiteY3" fmla="*/ 0 h 2016461"/>
              <a:gd name="connsiteX0" fmla="*/ 199 w 2724640"/>
              <a:gd name="connsiteY0" fmla="*/ 0 h 2016461"/>
              <a:gd name="connsiteX1" fmla="*/ 2724640 w 2724640"/>
              <a:gd name="connsiteY1" fmla="*/ 32273 h 2016461"/>
              <a:gd name="connsiteX2" fmla="*/ 2660094 w 2724640"/>
              <a:gd name="connsiteY2" fmla="*/ 2016461 h 2016461"/>
              <a:gd name="connsiteX3" fmla="*/ 199 w 2724640"/>
              <a:gd name="connsiteY3" fmla="*/ 0 h 2016461"/>
              <a:gd name="connsiteX0" fmla="*/ 0 w 2724441"/>
              <a:gd name="connsiteY0" fmla="*/ 0 h 2016461"/>
              <a:gd name="connsiteX1" fmla="*/ 2724441 w 2724441"/>
              <a:gd name="connsiteY1" fmla="*/ 32273 h 2016461"/>
              <a:gd name="connsiteX2" fmla="*/ 2659895 w 2724441"/>
              <a:gd name="connsiteY2" fmla="*/ 2016461 h 2016461"/>
              <a:gd name="connsiteX3" fmla="*/ 0 w 2724441"/>
              <a:gd name="connsiteY3" fmla="*/ 0 h 201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441" h="2016461">
                <a:moveTo>
                  <a:pt x="0" y="0"/>
                </a:moveTo>
                <a:lnTo>
                  <a:pt x="2724441" y="32273"/>
                </a:lnTo>
                <a:lnTo>
                  <a:pt x="2659895" y="2016461"/>
                </a:lnTo>
                <a:cubicBezTo>
                  <a:pt x="1700212" y="1019586"/>
                  <a:pt x="51056" y="1391863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8A1DB58-04CC-94E8-A4E2-B825684967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921" y="336990"/>
            <a:ext cx="5138505" cy="33789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8800"/>
              </a:lnSpc>
              <a:defRPr sz="9000" b="1" i="0">
                <a:solidFill>
                  <a:schemeClr val="accent1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34C90B0-E4BD-2BA6-6E68-EF45A37509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0987" y="3846206"/>
            <a:ext cx="5695270" cy="1509918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ts val="41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500" b="1" i="0" kern="1200" dirty="0" smtClean="0">
                <a:solidFill>
                  <a:schemeClr val="tx2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EE901BB-F870-714A-BDAA-73D2939C7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136" y="287216"/>
            <a:ext cx="1605856" cy="464587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806914-7920-C811-8BBC-2CB26A9744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921" y="6453389"/>
            <a:ext cx="6457504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tx2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credits (L to R):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6CFBD1-9C54-7EAD-9F10-9D688B62E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0988" y="5486400"/>
            <a:ext cx="6280430" cy="9292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buNone/>
              <a:defRPr sz="1600" b="0" i="0">
                <a:solidFill>
                  <a:schemeClr val="tx2"/>
                </a:solidFill>
                <a:latin typeface="Barlow Medium" pitchFamily="2" charset="77"/>
              </a:defRPr>
            </a:lvl1pPr>
            <a:lvl2pPr marL="457200" indent="0">
              <a:buNone/>
              <a:defRPr b="0" i="0">
                <a:solidFill>
                  <a:schemeClr val="tx2"/>
                </a:solidFill>
                <a:latin typeface="Barlow Medium" pitchFamily="2" charset="77"/>
              </a:defRPr>
            </a:lvl2pPr>
            <a:lvl3pPr marL="914400" indent="0">
              <a:buNone/>
              <a:defRPr b="0" i="0">
                <a:solidFill>
                  <a:schemeClr val="tx2"/>
                </a:solidFill>
                <a:latin typeface="Barlow Medium" pitchFamily="2" charset="77"/>
              </a:defRPr>
            </a:lvl3pPr>
            <a:lvl4pPr marL="1371600" indent="0">
              <a:buNone/>
              <a:defRPr b="0" i="0">
                <a:solidFill>
                  <a:schemeClr val="tx2"/>
                </a:solidFill>
                <a:latin typeface="Barlow Medium" pitchFamily="2" charset="77"/>
              </a:defRPr>
            </a:lvl4pPr>
            <a:lvl5pPr marL="1828800" indent="0">
              <a:buNone/>
              <a:defRPr b="0" i="0">
                <a:solidFill>
                  <a:schemeClr val="tx2"/>
                </a:solidFill>
                <a:latin typeface="Barlow Medium" pitchFamily="2" charset="77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173054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Center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7C98FA-7693-ECA0-A5B3-BDDD8C056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6624" y="1028087"/>
            <a:ext cx="8898751" cy="1843693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tx2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01C7B5-8E72-2906-1DFB-5C0E5D1D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5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95F07-AA6A-6911-EEF4-FF432DB87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1475" y="2871788"/>
            <a:ext cx="8904288" cy="26495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riangle 1">
            <a:extLst>
              <a:ext uri="{FF2B5EF4-FFF2-40B4-BE49-F238E27FC236}">
                <a16:creationId xmlns:a16="http://schemas.microsoft.com/office/drawing/2014/main" id="{658683B1-ECD1-EF3E-4D05-6EC6100B41F3}"/>
              </a:ext>
            </a:extLst>
          </p:cNvPr>
          <p:cNvSpPr/>
          <p:nvPr userDrawn="1"/>
        </p:nvSpPr>
        <p:spPr>
          <a:xfrm>
            <a:off x="-33051" y="5770115"/>
            <a:ext cx="2605733" cy="1120936"/>
          </a:xfrm>
          <a:custGeom>
            <a:avLst/>
            <a:gdLst>
              <a:gd name="connsiteX0" fmla="*/ 0 w 1401861"/>
              <a:gd name="connsiteY0" fmla="*/ 813711 h 813711"/>
              <a:gd name="connsiteX1" fmla="*/ 700931 w 1401861"/>
              <a:gd name="connsiteY1" fmla="*/ 0 h 813711"/>
              <a:gd name="connsiteX2" fmla="*/ 1401861 w 1401861"/>
              <a:gd name="connsiteY2" fmla="*/ 813711 h 813711"/>
              <a:gd name="connsiteX3" fmla="*/ 0 w 1401861"/>
              <a:gd name="connsiteY3" fmla="*/ 813711 h 813711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21892"/>
              <a:gd name="connsiteY0" fmla="*/ 832196 h 832196"/>
              <a:gd name="connsiteX1" fmla="*/ 5192 w 1421892"/>
              <a:gd name="connsiteY1" fmla="*/ 8546 h 832196"/>
              <a:gd name="connsiteX2" fmla="*/ 845270 w 1421892"/>
              <a:gd name="connsiteY2" fmla="*/ 366354 h 832196"/>
              <a:gd name="connsiteX3" fmla="*/ 1401861 w 1421892"/>
              <a:gd name="connsiteY3" fmla="*/ 832196 h 832196"/>
              <a:gd name="connsiteX4" fmla="*/ 0 w 1421892"/>
              <a:gd name="connsiteY4" fmla="*/ 832196 h 832196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845270 w 1401861"/>
              <a:gd name="connsiteY2" fmla="*/ 357808 h 823650"/>
              <a:gd name="connsiteX3" fmla="*/ 1401861 w 1401861"/>
              <a:gd name="connsiteY3" fmla="*/ 823650 h 823650"/>
              <a:gd name="connsiteX4" fmla="*/ 0 w 1401861"/>
              <a:gd name="connsiteY4" fmla="*/ 823650 h 823650"/>
              <a:gd name="connsiteX0" fmla="*/ 0 w 1201139"/>
              <a:gd name="connsiteY0" fmla="*/ 823650 h 823650"/>
              <a:gd name="connsiteX1" fmla="*/ 5192 w 1201139"/>
              <a:gd name="connsiteY1" fmla="*/ 0 h 823650"/>
              <a:gd name="connsiteX2" fmla="*/ 845270 w 1201139"/>
              <a:gd name="connsiteY2" fmla="*/ 357808 h 823650"/>
              <a:gd name="connsiteX3" fmla="*/ 1201139 w 1201139"/>
              <a:gd name="connsiteY3" fmla="*/ 812498 h 823650"/>
              <a:gd name="connsiteX4" fmla="*/ 0 w 1201139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1413012 w 1413012"/>
              <a:gd name="connsiteY2" fmla="*/ 823649 h 823650"/>
              <a:gd name="connsiteX3" fmla="*/ 0 w 1413012"/>
              <a:gd name="connsiteY3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1413012 w 1413012"/>
              <a:gd name="connsiteY2" fmla="*/ 823649 h 823650"/>
              <a:gd name="connsiteX3" fmla="*/ 0 w 1413012"/>
              <a:gd name="connsiteY3" fmla="*/ 823650 h 823650"/>
              <a:gd name="connsiteX0" fmla="*/ 0 w 1834091"/>
              <a:gd name="connsiteY0" fmla="*/ 823650 h 823650"/>
              <a:gd name="connsiteX1" fmla="*/ 5192 w 1834091"/>
              <a:gd name="connsiteY1" fmla="*/ 0 h 823650"/>
              <a:gd name="connsiteX2" fmla="*/ 1834091 w 1834091"/>
              <a:gd name="connsiteY2" fmla="*/ 806652 h 823650"/>
              <a:gd name="connsiteX3" fmla="*/ 0 w 1834091"/>
              <a:gd name="connsiteY3" fmla="*/ 823650 h 823650"/>
              <a:gd name="connsiteX0" fmla="*/ 0 w 1834091"/>
              <a:gd name="connsiteY0" fmla="*/ 823650 h 823650"/>
              <a:gd name="connsiteX1" fmla="*/ 5192 w 1834091"/>
              <a:gd name="connsiteY1" fmla="*/ 0 h 823650"/>
              <a:gd name="connsiteX2" fmla="*/ 1834091 w 1834091"/>
              <a:gd name="connsiteY2" fmla="*/ 806652 h 823650"/>
              <a:gd name="connsiteX3" fmla="*/ 0 w 1834091"/>
              <a:gd name="connsiteY3" fmla="*/ 823650 h 823650"/>
              <a:gd name="connsiteX0" fmla="*/ 0 w 1834091"/>
              <a:gd name="connsiteY0" fmla="*/ 823650 h 823650"/>
              <a:gd name="connsiteX1" fmla="*/ 5192 w 1834091"/>
              <a:gd name="connsiteY1" fmla="*/ 0 h 823650"/>
              <a:gd name="connsiteX2" fmla="*/ 1834091 w 1834091"/>
              <a:gd name="connsiteY2" fmla="*/ 806652 h 823650"/>
              <a:gd name="connsiteX3" fmla="*/ 0 w 1834091"/>
              <a:gd name="connsiteY3" fmla="*/ 823650 h 823650"/>
              <a:gd name="connsiteX0" fmla="*/ 0 w 1834091"/>
              <a:gd name="connsiteY0" fmla="*/ 823650 h 823650"/>
              <a:gd name="connsiteX1" fmla="*/ 5192 w 1834091"/>
              <a:gd name="connsiteY1" fmla="*/ 0 h 823650"/>
              <a:gd name="connsiteX2" fmla="*/ 1834091 w 1834091"/>
              <a:gd name="connsiteY2" fmla="*/ 806652 h 823650"/>
              <a:gd name="connsiteX3" fmla="*/ 0 w 1834091"/>
              <a:gd name="connsiteY3" fmla="*/ 823650 h 823650"/>
              <a:gd name="connsiteX0" fmla="*/ 0 w 1834091"/>
              <a:gd name="connsiteY0" fmla="*/ 882096 h 882096"/>
              <a:gd name="connsiteX1" fmla="*/ 5192 w 1834091"/>
              <a:gd name="connsiteY1" fmla="*/ 58446 h 882096"/>
              <a:gd name="connsiteX2" fmla="*/ 1834091 w 1834091"/>
              <a:gd name="connsiteY2" fmla="*/ 865098 h 882096"/>
              <a:gd name="connsiteX3" fmla="*/ 0 w 1834091"/>
              <a:gd name="connsiteY3" fmla="*/ 882096 h 882096"/>
              <a:gd name="connsiteX0" fmla="*/ 0 w 1834091"/>
              <a:gd name="connsiteY0" fmla="*/ 1129266 h 1129266"/>
              <a:gd name="connsiteX1" fmla="*/ 5192 w 1834091"/>
              <a:gd name="connsiteY1" fmla="*/ 46461 h 1129266"/>
              <a:gd name="connsiteX2" fmla="*/ 1834091 w 1834091"/>
              <a:gd name="connsiteY2" fmla="*/ 1112268 h 1129266"/>
              <a:gd name="connsiteX3" fmla="*/ 0 w 1834091"/>
              <a:gd name="connsiteY3" fmla="*/ 1129266 h 1129266"/>
              <a:gd name="connsiteX0" fmla="*/ 0 w 1834091"/>
              <a:gd name="connsiteY0" fmla="*/ 1082805 h 1082805"/>
              <a:gd name="connsiteX1" fmla="*/ 5192 w 1834091"/>
              <a:gd name="connsiteY1" fmla="*/ 0 h 1082805"/>
              <a:gd name="connsiteX2" fmla="*/ 1834091 w 1834091"/>
              <a:gd name="connsiteY2" fmla="*/ 1065807 h 1082805"/>
              <a:gd name="connsiteX3" fmla="*/ 0 w 1834091"/>
              <a:gd name="connsiteY3" fmla="*/ 1082805 h 1082805"/>
              <a:gd name="connsiteX0" fmla="*/ 0 w 1834091"/>
              <a:gd name="connsiteY0" fmla="*/ 1082805 h 1082805"/>
              <a:gd name="connsiteX1" fmla="*/ 5192 w 1834091"/>
              <a:gd name="connsiteY1" fmla="*/ 0 h 1082805"/>
              <a:gd name="connsiteX2" fmla="*/ 1834091 w 1834091"/>
              <a:gd name="connsiteY2" fmla="*/ 1065807 h 1082805"/>
              <a:gd name="connsiteX3" fmla="*/ 0 w 1834091"/>
              <a:gd name="connsiteY3" fmla="*/ 1082805 h 1082805"/>
              <a:gd name="connsiteX0" fmla="*/ 0 w 1834091"/>
              <a:gd name="connsiteY0" fmla="*/ 1082805 h 1082805"/>
              <a:gd name="connsiteX1" fmla="*/ 5192 w 1834091"/>
              <a:gd name="connsiteY1" fmla="*/ 0 h 1082805"/>
              <a:gd name="connsiteX2" fmla="*/ 1834091 w 1834091"/>
              <a:gd name="connsiteY2" fmla="*/ 1065807 h 1082805"/>
              <a:gd name="connsiteX3" fmla="*/ 0 w 1834091"/>
              <a:gd name="connsiteY3" fmla="*/ 1082805 h 10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4091" h="1082805">
                <a:moveTo>
                  <a:pt x="0" y="1082805"/>
                </a:moveTo>
                <a:cubicBezTo>
                  <a:pt x="1731" y="808255"/>
                  <a:pt x="3461" y="274550"/>
                  <a:pt x="5192" y="0"/>
                </a:cubicBezTo>
                <a:cubicBezTo>
                  <a:pt x="986962" y="40558"/>
                  <a:pt x="1052760" y="907499"/>
                  <a:pt x="1834091" y="1065807"/>
                </a:cubicBezTo>
                <a:lnTo>
                  <a:pt x="0" y="10828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F1D875E-212C-FA80-4D94-59BC13AD6F69}"/>
              </a:ext>
            </a:extLst>
          </p:cNvPr>
          <p:cNvSpPr/>
          <p:nvPr userDrawn="1"/>
        </p:nvSpPr>
        <p:spPr>
          <a:xfrm>
            <a:off x="10429124" y="-45838"/>
            <a:ext cx="1810041" cy="1377517"/>
          </a:xfrm>
          <a:custGeom>
            <a:avLst/>
            <a:gdLst>
              <a:gd name="connsiteX0" fmla="*/ 0 w 2337167"/>
              <a:gd name="connsiteY0" fmla="*/ 0 h 2081007"/>
              <a:gd name="connsiteX1" fmla="*/ 2337167 w 2337167"/>
              <a:gd name="connsiteY1" fmla="*/ 0 h 2081007"/>
              <a:gd name="connsiteX2" fmla="*/ 2337167 w 2337167"/>
              <a:gd name="connsiteY2" fmla="*/ 2081007 h 2081007"/>
              <a:gd name="connsiteX3" fmla="*/ 0 w 2337167"/>
              <a:gd name="connsiteY3" fmla="*/ 2081007 h 2081007"/>
              <a:gd name="connsiteX4" fmla="*/ 0 w 2337167"/>
              <a:gd name="connsiteY4" fmla="*/ 0 h 2081007"/>
              <a:gd name="connsiteX0" fmla="*/ 0 w 2337167"/>
              <a:gd name="connsiteY0" fmla="*/ 0 h 2360706"/>
              <a:gd name="connsiteX1" fmla="*/ 2337167 w 2337167"/>
              <a:gd name="connsiteY1" fmla="*/ 0 h 2360706"/>
              <a:gd name="connsiteX2" fmla="*/ 2337167 w 2337167"/>
              <a:gd name="connsiteY2" fmla="*/ 2081007 h 2360706"/>
              <a:gd name="connsiteX3" fmla="*/ 484094 w 2337167"/>
              <a:gd name="connsiteY3" fmla="*/ 2360706 h 2360706"/>
              <a:gd name="connsiteX4" fmla="*/ 0 w 2337167"/>
              <a:gd name="connsiteY4" fmla="*/ 0 h 2360706"/>
              <a:gd name="connsiteX0" fmla="*/ 0 w 2337167"/>
              <a:gd name="connsiteY0" fmla="*/ 0 h 2605671"/>
              <a:gd name="connsiteX1" fmla="*/ 2337167 w 2337167"/>
              <a:gd name="connsiteY1" fmla="*/ 0 h 2605671"/>
              <a:gd name="connsiteX2" fmla="*/ 2337167 w 2337167"/>
              <a:gd name="connsiteY2" fmla="*/ 2081007 h 2605671"/>
              <a:gd name="connsiteX3" fmla="*/ 484094 w 2337167"/>
              <a:gd name="connsiteY3" fmla="*/ 2360706 h 2605671"/>
              <a:gd name="connsiteX4" fmla="*/ 0 w 2337167"/>
              <a:gd name="connsiteY4" fmla="*/ 0 h 2605671"/>
              <a:gd name="connsiteX0" fmla="*/ 0 w 2337167"/>
              <a:gd name="connsiteY0" fmla="*/ 0 h 2100354"/>
              <a:gd name="connsiteX1" fmla="*/ 2337167 w 2337167"/>
              <a:gd name="connsiteY1" fmla="*/ 0 h 2100354"/>
              <a:gd name="connsiteX2" fmla="*/ 2337167 w 2337167"/>
              <a:gd name="connsiteY2" fmla="*/ 2081007 h 2100354"/>
              <a:gd name="connsiteX3" fmla="*/ 365759 w 2337167"/>
              <a:gd name="connsiteY3" fmla="*/ 1284942 h 2100354"/>
              <a:gd name="connsiteX4" fmla="*/ 0 w 2337167"/>
              <a:gd name="connsiteY4" fmla="*/ 0 h 2100354"/>
              <a:gd name="connsiteX0" fmla="*/ 0 w 2143529"/>
              <a:gd name="connsiteY0" fmla="*/ 21515 h 2091557"/>
              <a:gd name="connsiteX1" fmla="*/ 2143529 w 2143529"/>
              <a:gd name="connsiteY1" fmla="*/ 0 h 2091557"/>
              <a:gd name="connsiteX2" fmla="*/ 2143529 w 2143529"/>
              <a:gd name="connsiteY2" fmla="*/ 2081007 h 2091557"/>
              <a:gd name="connsiteX3" fmla="*/ 172121 w 2143529"/>
              <a:gd name="connsiteY3" fmla="*/ 1284942 h 2091557"/>
              <a:gd name="connsiteX4" fmla="*/ 0 w 2143529"/>
              <a:gd name="connsiteY4" fmla="*/ 21515 h 2091557"/>
              <a:gd name="connsiteX0" fmla="*/ 117033 w 2260562"/>
              <a:gd name="connsiteY0" fmla="*/ 21515 h 2091557"/>
              <a:gd name="connsiteX1" fmla="*/ 2260562 w 2260562"/>
              <a:gd name="connsiteY1" fmla="*/ 0 h 2091557"/>
              <a:gd name="connsiteX2" fmla="*/ 2260562 w 2260562"/>
              <a:gd name="connsiteY2" fmla="*/ 2081007 h 2091557"/>
              <a:gd name="connsiteX3" fmla="*/ 289154 w 2260562"/>
              <a:gd name="connsiteY3" fmla="*/ 1284942 h 2091557"/>
              <a:gd name="connsiteX4" fmla="*/ 117033 w 2260562"/>
              <a:gd name="connsiteY4" fmla="*/ 21515 h 2091557"/>
              <a:gd name="connsiteX0" fmla="*/ 0 w 2143529"/>
              <a:gd name="connsiteY0" fmla="*/ 21515 h 2081012"/>
              <a:gd name="connsiteX1" fmla="*/ 2143529 w 2143529"/>
              <a:gd name="connsiteY1" fmla="*/ 0 h 2081012"/>
              <a:gd name="connsiteX2" fmla="*/ 2143529 w 2143529"/>
              <a:gd name="connsiteY2" fmla="*/ 2081007 h 2081012"/>
              <a:gd name="connsiteX3" fmla="*/ 0 w 2143529"/>
              <a:gd name="connsiteY3" fmla="*/ 21515 h 2081012"/>
              <a:gd name="connsiteX0" fmla="*/ 0 w 2390954"/>
              <a:gd name="connsiteY0" fmla="*/ 0 h 2091770"/>
              <a:gd name="connsiteX1" fmla="*/ 2390954 w 2390954"/>
              <a:gd name="connsiteY1" fmla="*/ 10758 h 2091770"/>
              <a:gd name="connsiteX2" fmla="*/ 2390954 w 2390954"/>
              <a:gd name="connsiteY2" fmla="*/ 2091765 h 2091770"/>
              <a:gd name="connsiteX3" fmla="*/ 0 w 2390954"/>
              <a:gd name="connsiteY3" fmla="*/ 0 h 2091770"/>
              <a:gd name="connsiteX0" fmla="*/ 0 w 2390954"/>
              <a:gd name="connsiteY0" fmla="*/ 0 h 2177831"/>
              <a:gd name="connsiteX1" fmla="*/ 2390954 w 2390954"/>
              <a:gd name="connsiteY1" fmla="*/ 10758 h 2177831"/>
              <a:gd name="connsiteX2" fmla="*/ 2358681 w 2390954"/>
              <a:gd name="connsiteY2" fmla="*/ 2177826 h 2177831"/>
              <a:gd name="connsiteX3" fmla="*/ 0 w 2390954"/>
              <a:gd name="connsiteY3" fmla="*/ 0 h 2177831"/>
              <a:gd name="connsiteX0" fmla="*/ 0 w 2390954"/>
              <a:gd name="connsiteY0" fmla="*/ 0 h 2177826"/>
              <a:gd name="connsiteX1" fmla="*/ 2390954 w 2390954"/>
              <a:gd name="connsiteY1" fmla="*/ 10758 h 2177826"/>
              <a:gd name="connsiteX2" fmla="*/ 2358681 w 2390954"/>
              <a:gd name="connsiteY2" fmla="*/ 2177826 h 2177826"/>
              <a:gd name="connsiteX3" fmla="*/ 0 w 2390954"/>
              <a:gd name="connsiteY3" fmla="*/ 0 h 2177826"/>
              <a:gd name="connsiteX0" fmla="*/ 3703 w 2394657"/>
              <a:gd name="connsiteY0" fmla="*/ 0 h 2177826"/>
              <a:gd name="connsiteX1" fmla="*/ 2394657 w 2394657"/>
              <a:gd name="connsiteY1" fmla="*/ 10758 h 2177826"/>
              <a:gd name="connsiteX2" fmla="*/ 2362384 w 2394657"/>
              <a:gd name="connsiteY2" fmla="*/ 2177826 h 2177826"/>
              <a:gd name="connsiteX3" fmla="*/ 3703 w 2394657"/>
              <a:gd name="connsiteY3" fmla="*/ 0 h 2177826"/>
              <a:gd name="connsiteX0" fmla="*/ 3479 w 2545040"/>
              <a:gd name="connsiteY0" fmla="*/ 0 h 2210099"/>
              <a:gd name="connsiteX1" fmla="*/ 2545040 w 2545040"/>
              <a:gd name="connsiteY1" fmla="*/ 43031 h 2210099"/>
              <a:gd name="connsiteX2" fmla="*/ 2512767 w 2545040"/>
              <a:gd name="connsiteY2" fmla="*/ 2210099 h 2210099"/>
              <a:gd name="connsiteX3" fmla="*/ 3479 w 2545040"/>
              <a:gd name="connsiteY3" fmla="*/ 0 h 2210099"/>
              <a:gd name="connsiteX0" fmla="*/ 0 w 2541561"/>
              <a:gd name="connsiteY0" fmla="*/ 0 h 2210099"/>
              <a:gd name="connsiteX1" fmla="*/ 2541561 w 2541561"/>
              <a:gd name="connsiteY1" fmla="*/ 43031 h 2210099"/>
              <a:gd name="connsiteX2" fmla="*/ 2509288 w 2541561"/>
              <a:gd name="connsiteY2" fmla="*/ 2210099 h 2210099"/>
              <a:gd name="connsiteX3" fmla="*/ 0 w 2541561"/>
              <a:gd name="connsiteY3" fmla="*/ 0 h 2210099"/>
              <a:gd name="connsiteX0" fmla="*/ 0 w 2423227"/>
              <a:gd name="connsiteY0" fmla="*/ 0 h 2199341"/>
              <a:gd name="connsiteX1" fmla="*/ 2423227 w 2423227"/>
              <a:gd name="connsiteY1" fmla="*/ 32273 h 2199341"/>
              <a:gd name="connsiteX2" fmla="*/ 2390954 w 2423227"/>
              <a:gd name="connsiteY2" fmla="*/ 2199341 h 2199341"/>
              <a:gd name="connsiteX3" fmla="*/ 0 w 2423227"/>
              <a:gd name="connsiteY3" fmla="*/ 0 h 219934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182 w 2423409"/>
              <a:gd name="connsiteY0" fmla="*/ 0 h 2016461"/>
              <a:gd name="connsiteX1" fmla="*/ 2423409 w 2423409"/>
              <a:gd name="connsiteY1" fmla="*/ 32273 h 2016461"/>
              <a:gd name="connsiteX2" fmla="*/ 2358863 w 2423409"/>
              <a:gd name="connsiteY2" fmla="*/ 2016461 h 2016461"/>
              <a:gd name="connsiteX3" fmla="*/ 182 w 2423409"/>
              <a:gd name="connsiteY3" fmla="*/ 0 h 2016461"/>
              <a:gd name="connsiteX0" fmla="*/ 241 w 2423468"/>
              <a:gd name="connsiteY0" fmla="*/ 0 h 2016461"/>
              <a:gd name="connsiteX1" fmla="*/ 2423468 w 2423468"/>
              <a:gd name="connsiteY1" fmla="*/ 32273 h 2016461"/>
              <a:gd name="connsiteX2" fmla="*/ 2358922 w 2423468"/>
              <a:gd name="connsiteY2" fmla="*/ 2016461 h 2016461"/>
              <a:gd name="connsiteX3" fmla="*/ 241 w 2423468"/>
              <a:gd name="connsiteY3" fmla="*/ 0 h 2016461"/>
              <a:gd name="connsiteX0" fmla="*/ 199 w 2724640"/>
              <a:gd name="connsiteY0" fmla="*/ 0 h 2016461"/>
              <a:gd name="connsiteX1" fmla="*/ 2724640 w 2724640"/>
              <a:gd name="connsiteY1" fmla="*/ 32273 h 2016461"/>
              <a:gd name="connsiteX2" fmla="*/ 2660094 w 2724640"/>
              <a:gd name="connsiteY2" fmla="*/ 2016461 h 2016461"/>
              <a:gd name="connsiteX3" fmla="*/ 199 w 2724640"/>
              <a:gd name="connsiteY3" fmla="*/ 0 h 2016461"/>
              <a:gd name="connsiteX0" fmla="*/ 430 w 1792886"/>
              <a:gd name="connsiteY0" fmla="*/ 0 h 1998876"/>
              <a:gd name="connsiteX1" fmla="*/ 1792886 w 1792886"/>
              <a:gd name="connsiteY1" fmla="*/ 14688 h 1998876"/>
              <a:gd name="connsiteX2" fmla="*/ 1728340 w 1792886"/>
              <a:gd name="connsiteY2" fmla="*/ 1998876 h 1998876"/>
              <a:gd name="connsiteX3" fmla="*/ 430 w 1792886"/>
              <a:gd name="connsiteY3" fmla="*/ 0 h 1998876"/>
              <a:gd name="connsiteX0" fmla="*/ 416 w 1792872"/>
              <a:gd name="connsiteY0" fmla="*/ 0 h 1357037"/>
              <a:gd name="connsiteX1" fmla="*/ 1792872 w 1792872"/>
              <a:gd name="connsiteY1" fmla="*/ 14688 h 1357037"/>
              <a:gd name="connsiteX2" fmla="*/ 1754702 w 1792872"/>
              <a:gd name="connsiteY2" fmla="*/ 1357037 h 1357037"/>
              <a:gd name="connsiteX3" fmla="*/ 416 w 1792872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54540 w 1792710"/>
              <a:gd name="connsiteY2" fmla="*/ 1357037 h 1357037"/>
              <a:gd name="connsiteX3" fmla="*/ 254 w 1792710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30890 w 1792710"/>
              <a:gd name="connsiteY2" fmla="*/ 1106812 h 1357037"/>
              <a:gd name="connsiteX3" fmla="*/ 1754540 w 1792710"/>
              <a:gd name="connsiteY3" fmla="*/ 1357037 h 1357037"/>
              <a:gd name="connsiteX4" fmla="*/ 254 w 1792710"/>
              <a:gd name="connsiteY4" fmla="*/ 0 h 1357037"/>
              <a:gd name="connsiteX0" fmla="*/ 254 w 1996071"/>
              <a:gd name="connsiteY0" fmla="*/ 0 h 1357041"/>
              <a:gd name="connsiteX1" fmla="*/ 1792710 w 1996071"/>
              <a:gd name="connsiteY1" fmla="*/ 14688 h 1357041"/>
              <a:gd name="connsiteX2" fmla="*/ 1754540 w 1996071"/>
              <a:gd name="connsiteY2" fmla="*/ 1357037 h 1357041"/>
              <a:gd name="connsiteX3" fmla="*/ 254 w 1996071"/>
              <a:gd name="connsiteY3" fmla="*/ 0 h 1357041"/>
              <a:gd name="connsiteX0" fmla="*/ 254 w 1915149"/>
              <a:gd name="connsiteY0" fmla="*/ 0 h 1357037"/>
              <a:gd name="connsiteX1" fmla="*/ 1792710 w 1915149"/>
              <a:gd name="connsiteY1" fmla="*/ 14688 h 1357037"/>
              <a:gd name="connsiteX2" fmla="*/ 1754540 w 1915149"/>
              <a:gd name="connsiteY2" fmla="*/ 1357037 h 1357037"/>
              <a:gd name="connsiteX3" fmla="*/ 254 w 1915149"/>
              <a:gd name="connsiteY3" fmla="*/ 0 h 1357037"/>
              <a:gd name="connsiteX0" fmla="*/ 254 w 1814863"/>
              <a:gd name="connsiteY0" fmla="*/ 0 h 1357037"/>
              <a:gd name="connsiteX1" fmla="*/ 1792710 w 1814863"/>
              <a:gd name="connsiteY1" fmla="*/ 14688 h 1357037"/>
              <a:gd name="connsiteX2" fmla="*/ 1754540 w 1814863"/>
              <a:gd name="connsiteY2" fmla="*/ 1357037 h 1357037"/>
              <a:gd name="connsiteX3" fmla="*/ 254 w 1814863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54540 w 1792710"/>
              <a:gd name="connsiteY2" fmla="*/ 1357037 h 1357037"/>
              <a:gd name="connsiteX3" fmla="*/ 254 w 1792710"/>
              <a:gd name="connsiteY3" fmla="*/ 0 h 1357037"/>
              <a:gd name="connsiteX0" fmla="*/ 254 w 1755441"/>
              <a:gd name="connsiteY0" fmla="*/ 0 h 1357037"/>
              <a:gd name="connsiteX1" fmla="*/ 1722372 w 1755441"/>
              <a:gd name="connsiteY1" fmla="*/ 32273 h 1357037"/>
              <a:gd name="connsiteX2" fmla="*/ 1754540 w 1755441"/>
              <a:gd name="connsiteY2" fmla="*/ 1357037 h 1357037"/>
              <a:gd name="connsiteX3" fmla="*/ 254 w 1755441"/>
              <a:gd name="connsiteY3" fmla="*/ 0 h 1357037"/>
              <a:gd name="connsiteX0" fmla="*/ 260 w 1722378"/>
              <a:gd name="connsiteY0" fmla="*/ 0 h 1409790"/>
              <a:gd name="connsiteX1" fmla="*/ 1722378 w 1722378"/>
              <a:gd name="connsiteY1" fmla="*/ 32273 h 1409790"/>
              <a:gd name="connsiteX2" fmla="*/ 1719377 w 1722378"/>
              <a:gd name="connsiteY2" fmla="*/ 1409790 h 1409790"/>
              <a:gd name="connsiteX3" fmla="*/ 260 w 1722378"/>
              <a:gd name="connsiteY3" fmla="*/ 0 h 1409790"/>
              <a:gd name="connsiteX0" fmla="*/ 213 w 2012477"/>
              <a:gd name="connsiteY0" fmla="*/ 82027 h 1377517"/>
              <a:gd name="connsiteX1" fmla="*/ 2012477 w 2012477"/>
              <a:gd name="connsiteY1" fmla="*/ 0 h 1377517"/>
              <a:gd name="connsiteX2" fmla="*/ 2009476 w 2012477"/>
              <a:gd name="connsiteY2" fmla="*/ 1377517 h 1377517"/>
              <a:gd name="connsiteX3" fmla="*/ 213 w 2012477"/>
              <a:gd name="connsiteY3" fmla="*/ 82027 h 1377517"/>
              <a:gd name="connsiteX0" fmla="*/ 279 w 1634474"/>
              <a:gd name="connsiteY0" fmla="*/ 11688 h 1377517"/>
              <a:gd name="connsiteX1" fmla="*/ 1634474 w 1634474"/>
              <a:gd name="connsiteY1" fmla="*/ 0 h 1377517"/>
              <a:gd name="connsiteX2" fmla="*/ 1631473 w 1634474"/>
              <a:gd name="connsiteY2" fmla="*/ 1377517 h 1377517"/>
              <a:gd name="connsiteX3" fmla="*/ 279 w 1634474"/>
              <a:gd name="connsiteY3" fmla="*/ 11688 h 1377517"/>
              <a:gd name="connsiteX0" fmla="*/ 5500 w 1639695"/>
              <a:gd name="connsiteY0" fmla="*/ 11688 h 1377517"/>
              <a:gd name="connsiteX1" fmla="*/ 1639695 w 1639695"/>
              <a:gd name="connsiteY1" fmla="*/ 0 h 1377517"/>
              <a:gd name="connsiteX2" fmla="*/ 1636694 w 1639695"/>
              <a:gd name="connsiteY2" fmla="*/ 1377517 h 1377517"/>
              <a:gd name="connsiteX3" fmla="*/ 5500 w 1639695"/>
              <a:gd name="connsiteY3" fmla="*/ 11688 h 1377517"/>
              <a:gd name="connsiteX0" fmla="*/ 4881 w 1814922"/>
              <a:gd name="connsiteY0" fmla="*/ 29273 h 1377517"/>
              <a:gd name="connsiteX1" fmla="*/ 1814922 w 1814922"/>
              <a:gd name="connsiteY1" fmla="*/ 0 h 1377517"/>
              <a:gd name="connsiteX2" fmla="*/ 1811921 w 1814922"/>
              <a:gd name="connsiteY2" fmla="*/ 1377517 h 1377517"/>
              <a:gd name="connsiteX3" fmla="*/ 4881 w 1814922"/>
              <a:gd name="connsiteY3" fmla="*/ 29273 h 1377517"/>
              <a:gd name="connsiteX0" fmla="*/ 0 w 1810041"/>
              <a:gd name="connsiteY0" fmla="*/ 29273 h 1377517"/>
              <a:gd name="connsiteX1" fmla="*/ 1810041 w 1810041"/>
              <a:gd name="connsiteY1" fmla="*/ 0 h 1377517"/>
              <a:gd name="connsiteX2" fmla="*/ 1807040 w 1810041"/>
              <a:gd name="connsiteY2" fmla="*/ 1377517 h 1377517"/>
              <a:gd name="connsiteX3" fmla="*/ 0 w 1810041"/>
              <a:gd name="connsiteY3" fmla="*/ 29273 h 137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041" h="1377517">
                <a:moveTo>
                  <a:pt x="0" y="29273"/>
                </a:moveTo>
                <a:lnTo>
                  <a:pt x="1810041" y="0"/>
                </a:lnTo>
                <a:cubicBezTo>
                  <a:pt x="1794691" y="270134"/>
                  <a:pt x="1815637" y="993103"/>
                  <a:pt x="1807040" y="1377517"/>
                </a:cubicBezTo>
                <a:cubicBezTo>
                  <a:pt x="1383688" y="714750"/>
                  <a:pt x="303800" y="1352054"/>
                  <a:pt x="0" y="2927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1CC9F27-765A-C618-7885-14C39114E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27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Align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7C98FA-7693-ECA0-A5B3-BDDD8C056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508" y="298627"/>
            <a:ext cx="9670116" cy="2508073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5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01C7B5-8E72-2906-1DFB-5C0E5D1D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5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95F07-AA6A-6911-EEF4-FF432DB87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626" y="3152296"/>
            <a:ext cx="9670116" cy="263066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" name="Triangle 1">
            <a:extLst>
              <a:ext uri="{FF2B5EF4-FFF2-40B4-BE49-F238E27FC236}">
                <a16:creationId xmlns:a16="http://schemas.microsoft.com/office/drawing/2014/main" id="{195D0F57-DD5E-5795-84FF-C442D6B2E7E4}"/>
              </a:ext>
            </a:extLst>
          </p:cNvPr>
          <p:cNvSpPr/>
          <p:nvPr userDrawn="1"/>
        </p:nvSpPr>
        <p:spPr>
          <a:xfrm>
            <a:off x="-22034" y="5927075"/>
            <a:ext cx="2243655" cy="952959"/>
          </a:xfrm>
          <a:custGeom>
            <a:avLst/>
            <a:gdLst>
              <a:gd name="connsiteX0" fmla="*/ 0 w 1401861"/>
              <a:gd name="connsiteY0" fmla="*/ 813711 h 813711"/>
              <a:gd name="connsiteX1" fmla="*/ 700931 w 1401861"/>
              <a:gd name="connsiteY1" fmla="*/ 0 h 813711"/>
              <a:gd name="connsiteX2" fmla="*/ 1401861 w 1401861"/>
              <a:gd name="connsiteY2" fmla="*/ 813711 h 813711"/>
              <a:gd name="connsiteX3" fmla="*/ 0 w 1401861"/>
              <a:gd name="connsiteY3" fmla="*/ 813711 h 813711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21892"/>
              <a:gd name="connsiteY0" fmla="*/ 832196 h 832196"/>
              <a:gd name="connsiteX1" fmla="*/ 5192 w 1421892"/>
              <a:gd name="connsiteY1" fmla="*/ 8546 h 832196"/>
              <a:gd name="connsiteX2" fmla="*/ 845270 w 1421892"/>
              <a:gd name="connsiteY2" fmla="*/ 366354 h 832196"/>
              <a:gd name="connsiteX3" fmla="*/ 1401861 w 1421892"/>
              <a:gd name="connsiteY3" fmla="*/ 832196 h 832196"/>
              <a:gd name="connsiteX4" fmla="*/ 0 w 1421892"/>
              <a:gd name="connsiteY4" fmla="*/ 832196 h 832196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845270 w 1401861"/>
              <a:gd name="connsiteY2" fmla="*/ 357808 h 823650"/>
              <a:gd name="connsiteX3" fmla="*/ 1401861 w 1401861"/>
              <a:gd name="connsiteY3" fmla="*/ 823650 h 823650"/>
              <a:gd name="connsiteX4" fmla="*/ 0 w 1401861"/>
              <a:gd name="connsiteY4" fmla="*/ 823650 h 823650"/>
              <a:gd name="connsiteX0" fmla="*/ 0 w 1201139"/>
              <a:gd name="connsiteY0" fmla="*/ 823650 h 823650"/>
              <a:gd name="connsiteX1" fmla="*/ 5192 w 1201139"/>
              <a:gd name="connsiteY1" fmla="*/ 0 h 823650"/>
              <a:gd name="connsiteX2" fmla="*/ 845270 w 1201139"/>
              <a:gd name="connsiteY2" fmla="*/ 357808 h 823650"/>
              <a:gd name="connsiteX3" fmla="*/ 1201139 w 1201139"/>
              <a:gd name="connsiteY3" fmla="*/ 812498 h 823650"/>
              <a:gd name="connsiteX4" fmla="*/ 0 w 1201139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012" h="823650">
                <a:moveTo>
                  <a:pt x="0" y="823650"/>
                </a:moveTo>
                <a:cubicBezTo>
                  <a:pt x="1731" y="549100"/>
                  <a:pt x="3461" y="274550"/>
                  <a:pt x="5192" y="0"/>
                </a:cubicBezTo>
                <a:cubicBezTo>
                  <a:pt x="303439" y="326551"/>
                  <a:pt x="612492" y="220533"/>
                  <a:pt x="845270" y="357808"/>
                </a:cubicBezTo>
                <a:cubicBezTo>
                  <a:pt x="1078048" y="495083"/>
                  <a:pt x="1108610" y="634334"/>
                  <a:pt x="1413012" y="823649"/>
                </a:cubicBezTo>
                <a:lnTo>
                  <a:pt x="0" y="8236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1ACE62F-FC9A-80CA-5EA7-B360EE135E2C}"/>
              </a:ext>
            </a:extLst>
          </p:cNvPr>
          <p:cNvSpPr/>
          <p:nvPr userDrawn="1"/>
        </p:nvSpPr>
        <p:spPr>
          <a:xfrm>
            <a:off x="10225454" y="-45838"/>
            <a:ext cx="2013711" cy="1377517"/>
          </a:xfrm>
          <a:custGeom>
            <a:avLst/>
            <a:gdLst>
              <a:gd name="connsiteX0" fmla="*/ 0 w 2337167"/>
              <a:gd name="connsiteY0" fmla="*/ 0 h 2081007"/>
              <a:gd name="connsiteX1" fmla="*/ 2337167 w 2337167"/>
              <a:gd name="connsiteY1" fmla="*/ 0 h 2081007"/>
              <a:gd name="connsiteX2" fmla="*/ 2337167 w 2337167"/>
              <a:gd name="connsiteY2" fmla="*/ 2081007 h 2081007"/>
              <a:gd name="connsiteX3" fmla="*/ 0 w 2337167"/>
              <a:gd name="connsiteY3" fmla="*/ 2081007 h 2081007"/>
              <a:gd name="connsiteX4" fmla="*/ 0 w 2337167"/>
              <a:gd name="connsiteY4" fmla="*/ 0 h 2081007"/>
              <a:gd name="connsiteX0" fmla="*/ 0 w 2337167"/>
              <a:gd name="connsiteY0" fmla="*/ 0 h 2360706"/>
              <a:gd name="connsiteX1" fmla="*/ 2337167 w 2337167"/>
              <a:gd name="connsiteY1" fmla="*/ 0 h 2360706"/>
              <a:gd name="connsiteX2" fmla="*/ 2337167 w 2337167"/>
              <a:gd name="connsiteY2" fmla="*/ 2081007 h 2360706"/>
              <a:gd name="connsiteX3" fmla="*/ 484094 w 2337167"/>
              <a:gd name="connsiteY3" fmla="*/ 2360706 h 2360706"/>
              <a:gd name="connsiteX4" fmla="*/ 0 w 2337167"/>
              <a:gd name="connsiteY4" fmla="*/ 0 h 2360706"/>
              <a:gd name="connsiteX0" fmla="*/ 0 w 2337167"/>
              <a:gd name="connsiteY0" fmla="*/ 0 h 2605671"/>
              <a:gd name="connsiteX1" fmla="*/ 2337167 w 2337167"/>
              <a:gd name="connsiteY1" fmla="*/ 0 h 2605671"/>
              <a:gd name="connsiteX2" fmla="*/ 2337167 w 2337167"/>
              <a:gd name="connsiteY2" fmla="*/ 2081007 h 2605671"/>
              <a:gd name="connsiteX3" fmla="*/ 484094 w 2337167"/>
              <a:gd name="connsiteY3" fmla="*/ 2360706 h 2605671"/>
              <a:gd name="connsiteX4" fmla="*/ 0 w 2337167"/>
              <a:gd name="connsiteY4" fmla="*/ 0 h 2605671"/>
              <a:gd name="connsiteX0" fmla="*/ 0 w 2337167"/>
              <a:gd name="connsiteY0" fmla="*/ 0 h 2100354"/>
              <a:gd name="connsiteX1" fmla="*/ 2337167 w 2337167"/>
              <a:gd name="connsiteY1" fmla="*/ 0 h 2100354"/>
              <a:gd name="connsiteX2" fmla="*/ 2337167 w 2337167"/>
              <a:gd name="connsiteY2" fmla="*/ 2081007 h 2100354"/>
              <a:gd name="connsiteX3" fmla="*/ 365759 w 2337167"/>
              <a:gd name="connsiteY3" fmla="*/ 1284942 h 2100354"/>
              <a:gd name="connsiteX4" fmla="*/ 0 w 2337167"/>
              <a:gd name="connsiteY4" fmla="*/ 0 h 2100354"/>
              <a:gd name="connsiteX0" fmla="*/ 0 w 2143529"/>
              <a:gd name="connsiteY0" fmla="*/ 21515 h 2091557"/>
              <a:gd name="connsiteX1" fmla="*/ 2143529 w 2143529"/>
              <a:gd name="connsiteY1" fmla="*/ 0 h 2091557"/>
              <a:gd name="connsiteX2" fmla="*/ 2143529 w 2143529"/>
              <a:gd name="connsiteY2" fmla="*/ 2081007 h 2091557"/>
              <a:gd name="connsiteX3" fmla="*/ 172121 w 2143529"/>
              <a:gd name="connsiteY3" fmla="*/ 1284942 h 2091557"/>
              <a:gd name="connsiteX4" fmla="*/ 0 w 2143529"/>
              <a:gd name="connsiteY4" fmla="*/ 21515 h 2091557"/>
              <a:gd name="connsiteX0" fmla="*/ 117033 w 2260562"/>
              <a:gd name="connsiteY0" fmla="*/ 21515 h 2091557"/>
              <a:gd name="connsiteX1" fmla="*/ 2260562 w 2260562"/>
              <a:gd name="connsiteY1" fmla="*/ 0 h 2091557"/>
              <a:gd name="connsiteX2" fmla="*/ 2260562 w 2260562"/>
              <a:gd name="connsiteY2" fmla="*/ 2081007 h 2091557"/>
              <a:gd name="connsiteX3" fmla="*/ 289154 w 2260562"/>
              <a:gd name="connsiteY3" fmla="*/ 1284942 h 2091557"/>
              <a:gd name="connsiteX4" fmla="*/ 117033 w 2260562"/>
              <a:gd name="connsiteY4" fmla="*/ 21515 h 2091557"/>
              <a:gd name="connsiteX0" fmla="*/ 0 w 2143529"/>
              <a:gd name="connsiteY0" fmla="*/ 21515 h 2081012"/>
              <a:gd name="connsiteX1" fmla="*/ 2143529 w 2143529"/>
              <a:gd name="connsiteY1" fmla="*/ 0 h 2081012"/>
              <a:gd name="connsiteX2" fmla="*/ 2143529 w 2143529"/>
              <a:gd name="connsiteY2" fmla="*/ 2081007 h 2081012"/>
              <a:gd name="connsiteX3" fmla="*/ 0 w 2143529"/>
              <a:gd name="connsiteY3" fmla="*/ 21515 h 2081012"/>
              <a:gd name="connsiteX0" fmla="*/ 0 w 2390954"/>
              <a:gd name="connsiteY0" fmla="*/ 0 h 2091770"/>
              <a:gd name="connsiteX1" fmla="*/ 2390954 w 2390954"/>
              <a:gd name="connsiteY1" fmla="*/ 10758 h 2091770"/>
              <a:gd name="connsiteX2" fmla="*/ 2390954 w 2390954"/>
              <a:gd name="connsiteY2" fmla="*/ 2091765 h 2091770"/>
              <a:gd name="connsiteX3" fmla="*/ 0 w 2390954"/>
              <a:gd name="connsiteY3" fmla="*/ 0 h 2091770"/>
              <a:gd name="connsiteX0" fmla="*/ 0 w 2390954"/>
              <a:gd name="connsiteY0" fmla="*/ 0 h 2177831"/>
              <a:gd name="connsiteX1" fmla="*/ 2390954 w 2390954"/>
              <a:gd name="connsiteY1" fmla="*/ 10758 h 2177831"/>
              <a:gd name="connsiteX2" fmla="*/ 2358681 w 2390954"/>
              <a:gd name="connsiteY2" fmla="*/ 2177826 h 2177831"/>
              <a:gd name="connsiteX3" fmla="*/ 0 w 2390954"/>
              <a:gd name="connsiteY3" fmla="*/ 0 h 2177831"/>
              <a:gd name="connsiteX0" fmla="*/ 0 w 2390954"/>
              <a:gd name="connsiteY0" fmla="*/ 0 h 2177826"/>
              <a:gd name="connsiteX1" fmla="*/ 2390954 w 2390954"/>
              <a:gd name="connsiteY1" fmla="*/ 10758 h 2177826"/>
              <a:gd name="connsiteX2" fmla="*/ 2358681 w 2390954"/>
              <a:gd name="connsiteY2" fmla="*/ 2177826 h 2177826"/>
              <a:gd name="connsiteX3" fmla="*/ 0 w 2390954"/>
              <a:gd name="connsiteY3" fmla="*/ 0 h 2177826"/>
              <a:gd name="connsiteX0" fmla="*/ 3703 w 2394657"/>
              <a:gd name="connsiteY0" fmla="*/ 0 h 2177826"/>
              <a:gd name="connsiteX1" fmla="*/ 2394657 w 2394657"/>
              <a:gd name="connsiteY1" fmla="*/ 10758 h 2177826"/>
              <a:gd name="connsiteX2" fmla="*/ 2362384 w 2394657"/>
              <a:gd name="connsiteY2" fmla="*/ 2177826 h 2177826"/>
              <a:gd name="connsiteX3" fmla="*/ 3703 w 2394657"/>
              <a:gd name="connsiteY3" fmla="*/ 0 h 2177826"/>
              <a:gd name="connsiteX0" fmla="*/ 3479 w 2545040"/>
              <a:gd name="connsiteY0" fmla="*/ 0 h 2210099"/>
              <a:gd name="connsiteX1" fmla="*/ 2545040 w 2545040"/>
              <a:gd name="connsiteY1" fmla="*/ 43031 h 2210099"/>
              <a:gd name="connsiteX2" fmla="*/ 2512767 w 2545040"/>
              <a:gd name="connsiteY2" fmla="*/ 2210099 h 2210099"/>
              <a:gd name="connsiteX3" fmla="*/ 3479 w 2545040"/>
              <a:gd name="connsiteY3" fmla="*/ 0 h 2210099"/>
              <a:gd name="connsiteX0" fmla="*/ 0 w 2541561"/>
              <a:gd name="connsiteY0" fmla="*/ 0 h 2210099"/>
              <a:gd name="connsiteX1" fmla="*/ 2541561 w 2541561"/>
              <a:gd name="connsiteY1" fmla="*/ 43031 h 2210099"/>
              <a:gd name="connsiteX2" fmla="*/ 2509288 w 2541561"/>
              <a:gd name="connsiteY2" fmla="*/ 2210099 h 2210099"/>
              <a:gd name="connsiteX3" fmla="*/ 0 w 2541561"/>
              <a:gd name="connsiteY3" fmla="*/ 0 h 2210099"/>
              <a:gd name="connsiteX0" fmla="*/ 0 w 2423227"/>
              <a:gd name="connsiteY0" fmla="*/ 0 h 2199341"/>
              <a:gd name="connsiteX1" fmla="*/ 2423227 w 2423227"/>
              <a:gd name="connsiteY1" fmla="*/ 32273 h 2199341"/>
              <a:gd name="connsiteX2" fmla="*/ 2390954 w 2423227"/>
              <a:gd name="connsiteY2" fmla="*/ 2199341 h 2199341"/>
              <a:gd name="connsiteX3" fmla="*/ 0 w 2423227"/>
              <a:gd name="connsiteY3" fmla="*/ 0 h 219934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182 w 2423409"/>
              <a:gd name="connsiteY0" fmla="*/ 0 h 2016461"/>
              <a:gd name="connsiteX1" fmla="*/ 2423409 w 2423409"/>
              <a:gd name="connsiteY1" fmla="*/ 32273 h 2016461"/>
              <a:gd name="connsiteX2" fmla="*/ 2358863 w 2423409"/>
              <a:gd name="connsiteY2" fmla="*/ 2016461 h 2016461"/>
              <a:gd name="connsiteX3" fmla="*/ 182 w 2423409"/>
              <a:gd name="connsiteY3" fmla="*/ 0 h 2016461"/>
              <a:gd name="connsiteX0" fmla="*/ 241 w 2423468"/>
              <a:gd name="connsiteY0" fmla="*/ 0 h 2016461"/>
              <a:gd name="connsiteX1" fmla="*/ 2423468 w 2423468"/>
              <a:gd name="connsiteY1" fmla="*/ 32273 h 2016461"/>
              <a:gd name="connsiteX2" fmla="*/ 2358922 w 2423468"/>
              <a:gd name="connsiteY2" fmla="*/ 2016461 h 2016461"/>
              <a:gd name="connsiteX3" fmla="*/ 241 w 2423468"/>
              <a:gd name="connsiteY3" fmla="*/ 0 h 2016461"/>
              <a:gd name="connsiteX0" fmla="*/ 199 w 2724640"/>
              <a:gd name="connsiteY0" fmla="*/ 0 h 2016461"/>
              <a:gd name="connsiteX1" fmla="*/ 2724640 w 2724640"/>
              <a:gd name="connsiteY1" fmla="*/ 32273 h 2016461"/>
              <a:gd name="connsiteX2" fmla="*/ 2660094 w 2724640"/>
              <a:gd name="connsiteY2" fmla="*/ 2016461 h 2016461"/>
              <a:gd name="connsiteX3" fmla="*/ 199 w 2724640"/>
              <a:gd name="connsiteY3" fmla="*/ 0 h 2016461"/>
              <a:gd name="connsiteX0" fmla="*/ 430 w 1792886"/>
              <a:gd name="connsiteY0" fmla="*/ 0 h 1998876"/>
              <a:gd name="connsiteX1" fmla="*/ 1792886 w 1792886"/>
              <a:gd name="connsiteY1" fmla="*/ 14688 h 1998876"/>
              <a:gd name="connsiteX2" fmla="*/ 1728340 w 1792886"/>
              <a:gd name="connsiteY2" fmla="*/ 1998876 h 1998876"/>
              <a:gd name="connsiteX3" fmla="*/ 430 w 1792886"/>
              <a:gd name="connsiteY3" fmla="*/ 0 h 1998876"/>
              <a:gd name="connsiteX0" fmla="*/ 416 w 1792872"/>
              <a:gd name="connsiteY0" fmla="*/ 0 h 1357037"/>
              <a:gd name="connsiteX1" fmla="*/ 1792872 w 1792872"/>
              <a:gd name="connsiteY1" fmla="*/ 14688 h 1357037"/>
              <a:gd name="connsiteX2" fmla="*/ 1754702 w 1792872"/>
              <a:gd name="connsiteY2" fmla="*/ 1357037 h 1357037"/>
              <a:gd name="connsiteX3" fmla="*/ 416 w 1792872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54540 w 1792710"/>
              <a:gd name="connsiteY2" fmla="*/ 1357037 h 1357037"/>
              <a:gd name="connsiteX3" fmla="*/ 254 w 1792710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30890 w 1792710"/>
              <a:gd name="connsiteY2" fmla="*/ 1106812 h 1357037"/>
              <a:gd name="connsiteX3" fmla="*/ 1754540 w 1792710"/>
              <a:gd name="connsiteY3" fmla="*/ 1357037 h 1357037"/>
              <a:gd name="connsiteX4" fmla="*/ 254 w 1792710"/>
              <a:gd name="connsiteY4" fmla="*/ 0 h 1357037"/>
              <a:gd name="connsiteX0" fmla="*/ 254 w 1996071"/>
              <a:gd name="connsiteY0" fmla="*/ 0 h 1357041"/>
              <a:gd name="connsiteX1" fmla="*/ 1792710 w 1996071"/>
              <a:gd name="connsiteY1" fmla="*/ 14688 h 1357041"/>
              <a:gd name="connsiteX2" fmla="*/ 1754540 w 1996071"/>
              <a:gd name="connsiteY2" fmla="*/ 1357037 h 1357041"/>
              <a:gd name="connsiteX3" fmla="*/ 254 w 1996071"/>
              <a:gd name="connsiteY3" fmla="*/ 0 h 1357041"/>
              <a:gd name="connsiteX0" fmla="*/ 254 w 1915149"/>
              <a:gd name="connsiteY0" fmla="*/ 0 h 1357037"/>
              <a:gd name="connsiteX1" fmla="*/ 1792710 w 1915149"/>
              <a:gd name="connsiteY1" fmla="*/ 14688 h 1357037"/>
              <a:gd name="connsiteX2" fmla="*/ 1754540 w 1915149"/>
              <a:gd name="connsiteY2" fmla="*/ 1357037 h 1357037"/>
              <a:gd name="connsiteX3" fmla="*/ 254 w 1915149"/>
              <a:gd name="connsiteY3" fmla="*/ 0 h 1357037"/>
              <a:gd name="connsiteX0" fmla="*/ 254 w 1814863"/>
              <a:gd name="connsiteY0" fmla="*/ 0 h 1357037"/>
              <a:gd name="connsiteX1" fmla="*/ 1792710 w 1814863"/>
              <a:gd name="connsiteY1" fmla="*/ 14688 h 1357037"/>
              <a:gd name="connsiteX2" fmla="*/ 1754540 w 1814863"/>
              <a:gd name="connsiteY2" fmla="*/ 1357037 h 1357037"/>
              <a:gd name="connsiteX3" fmla="*/ 254 w 1814863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54540 w 1792710"/>
              <a:gd name="connsiteY2" fmla="*/ 1357037 h 1357037"/>
              <a:gd name="connsiteX3" fmla="*/ 254 w 1792710"/>
              <a:gd name="connsiteY3" fmla="*/ 0 h 1357037"/>
              <a:gd name="connsiteX0" fmla="*/ 254 w 1755441"/>
              <a:gd name="connsiteY0" fmla="*/ 0 h 1357037"/>
              <a:gd name="connsiteX1" fmla="*/ 1722372 w 1755441"/>
              <a:gd name="connsiteY1" fmla="*/ 32273 h 1357037"/>
              <a:gd name="connsiteX2" fmla="*/ 1754540 w 1755441"/>
              <a:gd name="connsiteY2" fmla="*/ 1357037 h 1357037"/>
              <a:gd name="connsiteX3" fmla="*/ 254 w 1755441"/>
              <a:gd name="connsiteY3" fmla="*/ 0 h 1357037"/>
              <a:gd name="connsiteX0" fmla="*/ 260 w 1722378"/>
              <a:gd name="connsiteY0" fmla="*/ 0 h 1409790"/>
              <a:gd name="connsiteX1" fmla="*/ 1722378 w 1722378"/>
              <a:gd name="connsiteY1" fmla="*/ 32273 h 1409790"/>
              <a:gd name="connsiteX2" fmla="*/ 1719377 w 1722378"/>
              <a:gd name="connsiteY2" fmla="*/ 1409790 h 1409790"/>
              <a:gd name="connsiteX3" fmla="*/ 260 w 1722378"/>
              <a:gd name="connsiteY3" fmla="*/ 0 h 1409790"/>
              <a:gd name="connsiteX0" fmla="*/ 213 w 2012477"/>
              <a:gd name="connsiteY0" fmla="*/ 82027 h 1377517"/>
              <a:gd name="connsiteX1" fmla="*/ 2012477 w 2012477"/>
              <a:gd name="connsiteY1" fmla="*/ 0 h 1377517"/>
              <a:gd name="connsiteX2" fmla="*/ 2009476 w 2012477"/>
              <a:gd name="connsiteY2" fmla="*/ 1377517 h 1377517"/>
              <a:gd name="connsiteX3" fmla="*/ 213 w 2012477"/>
              <a:gd name="connsiteY3" fmla="*/ 82027 h 1377517"/>
              <a:gd name="connsiteX0" fmla="*/ 279 w 1634474"/>
              <a:gd name="connsiteY0" fmla="*/ 11688 h 1377517"/>
              <a:gd name="connsiteX1" fmla="*/ 1634474 w 1634474"/>
              <a:gd name="connsiteY1" fmla="*/ 0 h 1377517"/>
              <a:gd name="connsiteX2" fmla="*/ 1631473 w 1634474"/>
              <a:gd name="connsiteY2" fmla="*/ 1377517 h 1377517"/>
              <a:gd name="connsiteX3" fmla="*/ 279 w 1634474"/>
              <a:gd name="connsiteY3" fmla="*/ 11688 h 1377517"/>
              <a:gd name="connsiteX0" fmla="*/ 5500 w 1639695"/>
              <a:gd name="connsiteY0" fmla="*/ 11688 h 1377517"/>
              <a:gd name="connsiteX1" fmla="*/ 1639695 w 1639695"/>
              <a:gd name="connsiteY1" fmla="*/ 0 h 1377517"/>
              <a:gd name="connsiteX2" fmla="*/ 1636694 w 1639695"/>
              <a:gd name="connsiteY2" fmla="*/ 1377517 h 1377517"/>
              <a:gd name="connsiteX3" fmla="*/ 5500 w 1639695"/>
              <a:gd name="connsiteY3" fmla="*/ 11688 h 1377517"/>
              <a:gd name="connsiteX0" fmla="*/ 4881 w 1814922"/>
              <a:gd name="connsiteY0" fmla="*/ 29273 h 1377517"/>
              <a:gd name="connsiteX1" fmla="*/ 1814922 w 1814922"/>
              <a:gd name="connsiteY1" fmla="*/ 0 h 1377517"/>
              <a:gd name="connsiteX2" fmla="*/ 1811921 w 1814922"/>
              <a:gd name="connsiteY2" fmla="*/ 1377517 h 1377517"/>
              <a:gd name="connsiteX3" fmla="*/ 4881 w 1814922"/>
              <a:gd name="connsiteY3" fmla="*/ 29273 h 1377517"/>
              <a:gd name="connsiteX0" fmla="*/ 0 w 1810041"/>
              <a:gd name="connsiteY0" fmla="*/ 29273 h 1377517"/>
              <a:gd name="connsiteX1" fmla="*/ 1810041 w 1810041"/>
              <a:gd name="connsiteY1" fmla="*/ 0 h 1377517"/>
              <a:gd name="connsiteX2" fmla="*/ 1807040 w 1810041"/>
              <a:gd name="connsiteY2" fmla="*/ 1377517 h 1377517"/>
              <a:gd name="connsiteX3" fmla="*/ 0 w 1810041"/>
              <a:gd name="connsiteY3" fmla="*/ 29273 h 137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041" h="1377517">
                <a:moveTo>
                  <a:pt x="0" y="29273"/>
                </a:moveTo>
                <a:lnTo>
                  <a:pt x="1810041" y="0"/>
                </a:lnTo>
                <a:cubicBezTo>
                  <a:pt x="1794691" y="270134"/>
                  <a:pt x="1815637" y="993103"/>
                  <a:pt x="1807040" y="1377517"/>
                </a:cubicBezTo>
                <a:cubicBezTo>
                  <a:pt x="1383688" y="714750"/>
                  <a:pt x="303800" y="1352054"/>
                  <a:pt x="0" y="2927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94FE610A-0A35-DD18-275C-1997A939E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6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79160713-2DF8-5815-48E1-3388751883D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128002" y="-33661"/>
            <a:ext cx="4154106" cy="6958410"/>
          </a:xfrm>
          <a:custGeom>
            <a:avLst/>
            <a:gdLst>
              <a:gd name="connsiteX0" fmla="*/ 0 w 4295775"/>
              <a:gd name="connsiteY0" fmla="*/ 0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0 w 4295775"/>
              <a:gd name="connsiteY4" fmla="*/ 0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704717 w 4129635"/>
              <a:gd name="connsiteY0" fmla="*/ 58058 h 7014038"/>
              <a:gd name="connsiteX1" fmla="*/ 4129635 w 4129635"/>
              <a:gd name="connsiteY1" fmla="*/ 0 h 7014038"/>
              <a:gd name="connsiteX2" fmla="*/ 4129635 w 4129635"/>
              <a:gd name="connsiteY2" fmla="*/ 7002463 h 7014038"/>
              <a:gd name="connsiteX3" fmla="*/ 42204 w 4129635"/>
              <a:gd name="connsiteY3" fmla="*/ 7014038 h 7014038"/>
              <a:gd name="connsiteX4" fmla="*/ 704717 w 4129635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0 h 6955980"/>
              <a:gd name="connsiteX1" fmla="*/ 3754921 w 4087431"/>
              <a:gd name="connsiteY1" fmla="*/ 25069 h 6955980"/>
              <a:gd name="connsiteX2" fmla="*/ 4087431 w 4087431"/>
              <a:gd name="connsiteY2" fmla="*/ 6944405 h 6955980"/>
              <a:gd name="connsiteX3" fmla="*/ 0 w 4087431"/>
              <a:gd name="connsiteY3" fmla="*/ 6955980 h 6955980"/>
              <a:gd name="connsiteX4" fmla="*/ 662513 w 4087431"/>
              <a:gd name="connsiteY4" fmla="*/ 0 h 6955980"/>
              <a:gd name="connsiteX0" fmla="*/ 662513 w 4101285"/>
              <a:gd name="connsiteY0" fmla="*/ 0 h 6955980"/>
              <a:gd name="connsiteX1" fmla="*/ 4101285 w 4101285"/>
              <a:gd name="connsiteY1" fmla="*/ 38924 h 6955980"/>
              <a:gd name="connsiteX2" fmla="*/ 4087431 w 4101285"/>
              <a:gd name="connsiteY2" fmla="*/ 6944405 h 6955980"/>
              <a:gd name="connsiteX3" fmla="*/ 0 w 4101285"/>
              <a:gd name="connsiteY3" fmla="*/ 6955980 h 6955980"/>
              <a:gd name="connsiteX4" fmla="*/ 662513 w 4101285"/>
              <a:gd name="connsiteY4" fmla="*/ 0 h 6955980"/>
              <a:gd name="connsiteX0" fmla="*/ 1258258 w 4101285"/>
              <a:gd name="connsiteY0" fmla="*/ 0 h 6942126"/>
              <a:gd name="connsiteX1" fmla="*/ 4101285 w 4101285"/>
              <a:gd name="connsiteY1" fmla="*/ 25070 h 6942126"/>
              <a:gd name="connsiteX2" fmla="*/ 4087431 w 4101285"/>
              <a:gd name="connsiteY2" fmla="*/ 6930551 h 6942126"/>
              <a:gd name="connsiteX3" fmla="*/ 0 w 4101285"/>
              <a:gd name="connsiteY3" fmla="*/ 6942126 h 6942126"/>
              <a:gd name="connsiteX4" fmla="*/ 1258258 w 4101285"/>
              <a:gd name="connsiteY4" fmla="*/ 0 h 6942126"/>
              <a:gd name="connsiteX0" fmla="*/ 612397 w 3455424"/>
              <a:gd name="connsiteY0" fmla="*/ 0 h 6969835"/>
              <a:gd name="connsiteX1" fmla="*/ 3455424 w 3455424"/>
              <a:gd name="connsiteY1" fmla="*/ 25070 h 6969835"/>
              <a:gd name="connsiteX2" fmla="*/ 3441570 w 3455424"/>
              <a:gd name="connsiteY2" fmla="*/ 6930551 h 6969835"/>
              <a:gd name="connsiteX3" fmla="*/ 102285 w 3455424"/>
              <a:gd name="connsiteY3" fmla="*/ 6969835 h 6969835"/>
              <a:gd name="connsiteX4" fmla="*/ 612397 w 3455424"/>
              <a:gd name="connsiteY4" fmla="*/ 0 h 6969835"/>
              <a:gd name="connsiteX0" fmla="*/ 912448 w 3755475"/>
              <a:gd name="connsiteY0" fmla="*/ 0 h 6957643"/>
              <a:gd name="connsiteX1" fmla="*/ 3755475 w 3755475"/>
              <a:gd name="connsiteY1" fmla="*/ 25070 h 6957643"/>
              <a:gd name="connsiteX2" fmla="*/ 3741621 w 3755475"/>
              <a:gd name="connsiteY2" fmla="*/ 6930551 h 6957643"/>
              <a:gd name="connsiteX3" fmla="*/ 0 w 3755475"/>
              <a:gd name="connsiteY3" fmla="*/ 6957643 h 6957643"/>
              <a:gd name="connsiteX4" fmla="*/ 912448 w 3755475"/>
              <a:gd name="connsiteY4" fmla="*/ 0 h 6957643"/>
              <a:gd name="connsiteX0" fmla="*/ 1000390 w 3843417"/>
              <a:gd name="connsiteY0" fmla="*/ 0 h 6957643"/>
              <a:gd name="connsiteX1" fmla="*/ 3843417 w 3843417"/>
              <a:gd name="connsiteY1" fmla="*/ 25070 h 6957643"/>
              <a:gd name="connsiteX2" fmla="*/ 3829563 w 3843417"/>
              <a:gd name="connsiteY2" fmla="*/ 6930551 h 6957643"/>
              <a:gd name="connsiteX3" fmla="*/ 87942 w 3843417"/>
              <a:gd name="connsiteY3" fmla="*/ 6957643 h 6957643"/>
              <a:gd name="connsiteX4" fmla="*/ 1000390 w 3843417"/>
              <a:gd name="connsiteY4" fmla="*/ 0 h 6957643"/>
              <a:gd name="connsiteX0" fmla="*/ 1337968 w 4180995"/>
              <a:gd name="connsiteY0" fmla="*/ 0 h 6957643"/>
              <a:gd name="connsiteX1" fmla="*/ 4180995 w 4180995"/>
              <a:gd name="connsiteY1" fmla="*/ 25070 h 6957643"/>
              <a:gd name="connsiteX2" fmla="*/ 4167141 w 4180995"/>
              <a:gd name="connsiteY2" fmla="*/ 6930551 h 6957643"/>
              <a:gd name="connsiteX3" fmla="*/ 425520 w 4180995"/>
              <a:gd name="connsiteY3" fmla="*/ 6957643 h 6957643"/>
              <a:gd name="connsiteX4" fmla="*/ 1337968 w 4180995"/>
              <a:gd name="connsiteY4" fmla="*/ 0 h 6957643"/>
              <a:gd name="connsiteX0" fmla="*/ 1337968 w 4167141"/>
              <a:gd name="connsiteY0" fmla="*/ 0 h 6957643"/>
              <a:gd name="connsiteX1" fmla="*/ 3205635 w 4167141"/>
              <a:gd name="connsiteY1" fmla="*/ 73838 h 6957643"/>
              <a:gd name="connsiteX2" fmla="*/ 4167141 w 4167141"/>
              <a:gd name="connsiteY2" fmla="*/ 6930551 h 6957643"/>
              <a:gd name="connsiteX3" fmla="*/ 425520 w 4167141"/>
              <a:gd name="connsiteY3" fmla="*/ 6957643 h 6957643"/>
              <a:gd name="connsiteX4" fmla="*/ 1337968 w 4167141"/>
              <a:gd name="connsiteY4" fmla="*/ 0 h 6957643"/>
              <a:gd name="connsiteX0" fmla="*/ 1337968 w 3205635"/>
              <a:gd name="connsiteY0" fmla="*/ 0 h 6967127"/>
              <a:gd name="connsiteX1" fmla="*/ 3205635 w 3205635"/>
              <a:gd name="connsiteY1" fmla="*/ 73838 h 6967127"/>
              <a:gd name="connsiteX2" fmla="*/ 2179845 w 3205635"/>
              <a:gd name="connsiteY2" fmla="*/ 6967127 h 6967127"/>
              <a:gd name="connsiteX3" fmla="*/ 425520 w 3205635"/>
              <a:gd name="connsiteY3" fmla="*/ 6957643 h 6967127"/>
              <a:gd name="connsiteX4" fmla="*/ 1337968 w 3205635"/>
              <a:gd name="connsiteY4" fmla="*/ 0 h 6967127"/>
              <a:gd name="connsiteX0" fmla="*/ 1337968 w 3205635"/>
              <a:gd name="connsiteY0" fmla="*/ 0 h 6957643"/>
              <a:gd name="connsiteX1" fmla="*/ 3205635 w 3205635"/>
              <a:gd name="connsiteY1" fmla="*/ 73838 h 6957643"/>
              <a:gd name="connsiteX2" fmla="*/ 2496837 w 3205635"/>
              <a:gd name="connsiteY2" fmla="*/ 6906167 h 6957643"/>
              <a:gd name="connsiteX3" fmla="*/ 425520 w 3205635"/>
              <a:gd name="connsiteY3" fmla="*/ 6957643 h 6957643"/>
              <a:gd name="connsiteX4" fmla="*/ 1337968 w 3205635"/>
              <a:gd name="connsiteY4" fmla="*/ 0 h 6957643"/>
              <a:gd name="connsiteX0" fmla="*/ 1337968 w 2496837"/>
              <a:gd name="connsiteY0" fmla="*/ 11506 h 6969149"/>
              <a:gd name="connsiteX1" fmla="*/ 2474115 w 2496837"/>
              <a:gd name="connsiteY1" fmla="*/ 0 h 6969149"/>
              <a:gd name="connsiteX2" fmla="*/ 2496837 w 2496837"/>
              <a:gd name="connsiteY2" fmla="*/ 6917673 h 6969149"/>
              <a:gd name="connsiteX3" fmla="*/ 425520 w 2496837"/>
              <a:gd name="connsiteY3" fmla="*/ 6969149 h 6969149"/>
              <a:gd name="connsiteX4" fmla="*/ 1337968 w 2496837"/>
              <a:gd name="connsiteY4" fmla="*/ 11506 h 6969149"/>
              <a:gd name="connsiteX0" fmla="*/ 1337968 w 2496837"/>
              <a:gd name="connsiteY0" fmla="*/ 0 h 6957643"/>
              <a:gd name="connsiteX1" fmla="*/ 2474115 w 2496837"/>
              <a:gd name="connsiteY1" fmla="*/ 25070 h 6957643"/>
              <a:gd name="connsiteX2" fmla="*/ 2496837 w 2496837"/>
              <a:gd name="connsiteY2" fmla="*/ 6906167 h 6957643"/>
              <a:gd name="connsiteX3" fmla="*/ 425520 w 2496837"/>
              <a:gd name="connsiteY3" fmla="*/ 6957643 h 6957643"/>
              <a:gd name="connsiteX4" fmla="*/ 1337968 w 2496837"/>
              <a:gd name="connsiteY4" fmla="*/ 0 h 6957643"/>
              <a:gd name="connsiteX0" fmla="*/ 1337968 w 2496837"/>
              <a:gd name="connsiteY0" fmla="*/ 0 h 6957643"/>
              <a:gd name="connsiteX1" fmla="*/ 2474115 w 2496837"/>
              <a:gd name="connsiteY1" fmla="*/ 25070 h 6957643"/>
              <a:gd name="connsiteX2" fmla="*/ 2496837 w 2496837"/>
              <a:gd name="connsiteY2" fmla="*/ 6906167 h 6957643"/>
              <a:gd name="connsiteX3" fmla="*/ 425520 w 2496837"/>
              <a:gd name="connsiteY3" fmla="*/ 6957643 h 6957643"/>
              <a:gd name="connsiteX4" fmla="*/ 1337968 w 2496837"/>
              <a:gd name="connsiteY4" fmla="*/ 0 h 6957643"/>
              <a:gd name="connsiteX0" fmla="*/ 1337968 w 2510691"/>
              <a:gd name="connsiteY0" fmla="*/ 0 h 6957643"/>
              <a:gd name="connsiteX1" fmla="*/ 2510691 w 2510691"/>
              <a:gd name="connsiteY1" fmla="*/ 686 h 6957643"/>
              <a:gd name="connsiteX2" fmla="*/ 2496837 w 2510691"/>
              <a:gd name="connsiteY2" fmla="*/ 6906167 h 6957643"/>
              <a:gd name="connsiteX3" fmla="*/ 425520 w 2510691"/>
              <a:gd name="connsiteY3" fmla="*/ 6957643 h 6957643"/>
              <a:gd name="connsiteX4" fmla="*/ 1337968 w 2510691"/>
              <a:gd name="connsiteY4" fmla="*/ 0 h 6957643"/>
              <a:gd name="connsiteX0" fmla="*/ 1056025 w 3158138"/>
              <a:gd name="connsiteY0" fmla="*/ 0 h 6972633"/>
              <a:gd name="connsiteX1" fmla="*/ 3158138 w 3158138"/>
              <a:gd name="connsiteY1" fmla="*/ 15676 h 6972633"/>
              <a:gd name="connsiteX2" fmla="*/ 3144284 w 3158138"/>
              <a:gd name="connsiteY2" fmla="*/ 6921157 h 6972633"/>
              <a:gd name="connsiteX3" fmla="*/ 1072967 w 3158138"/>
              <a:gd name="connsiteY3" fmla="*/ 6972633 h 6972633"/>
              <a:gd name="connsiteX4" fmla="*/ 1056025 w 3158138"/>
              <a:gd name="connsiteY4" fmla="*/ 0 h 6972633"/>
              <a:gd name="connsiteX0" fmla="*/ 670499 w 2772612"/>
              <a:gd name="connsiteY0" fmla="*/ 0 h 6972633"/>
              <a:gd name="connsiteX1" fmla="*/ 2772612 w 2772612"/>
              <a:gd name="connsiteY1" fmla="*/ 15676 h 6972633"/>
              <a:gd name="connsiteX2" fmla="*/ 2758758 w 2772612"/>
              <a:gd name="connsiteY2" fmla="*/ 6921157 h 6972633"/>
              <a:gd name="connsiteX3" fmla="*/ 687441 w 2772612"/>
              <a:gd name="connsiteY3" fmla="*/ 6972633 h 6972633"/>
              <a:gd name="connsiteX4" fmla="*/ 670499 w 2772612"/>
              <a:gd name="connsiteY4" fmla="*/ 0 h 6972633"/>
              <a:gd name="connsiteX0" fmla="*/ 823287 w 2925400"/>
              <a:gd name="connsiteY0" fmla="*/ 0 h 6972633"/>
              <a:gd name="connsiteX1" fmla="*/ 2925400 w 2925400"/>
              <a:gd name="connsiteY1" fmla="*/ 15676 h 6972633"/>
              <a:gd name="connsiteX2" fmla="*/ 2911546 w 2925400"/>
              <a:gd name="connsiteY2" fmla="*/ 6921157 h 6972633"/>
              <a:gd name="connsiteX3" fmla="*/ 840229 w 2925400"/>
              <a:gd name="connsiteY3" fmla="*/ 6972633 h 6972633"/>
              <a:gd name="connsiteX4" fmla="*/ 823287 w 2925400"/>
              <a:gd name="connsiteY4" fmla="*/ 0 h 6972633"/>
              <a:gd name="connsiteX0" fmla="*/ 864497 w 2966610"/>
              <a:gd name="connsiteY0" fmla="*/ 0 h 6972633"/>
              <a:gd name="connsiteX1" fmla="*/ 2966610 w 2966610"/>
              <a:gd name="connsiteY1" fmla="*/ 15676 h 6972633"/>
              <a:gd name="connsiteX2" fmla="*/ 2952756 w 2966610"/>
              <a:gd name="connsiteY2" fmla="*/ 6921157 h 6972633"/>
              <a:gd name="connsiteX3" fmla="*/ 881439 w 2966610"/>
              <a:gd name="connsiteY3" fmla="*/ 6972633 h 6972633"/>
              <a:gd name="connsiteX4" fmla="*/ 864497 w 2966610"/>
              <a:gd name="connsiteY4" fmla="*/ 0 h 6972633"/>
              <a:gd name="connsiteX0" fmla="*/ 737922 w 2840035"/>
              <a:gd name="connsiteY0" fmla="*/ 0 h 6972633"/>
              <a:gd name="connsiteX1" fmla="*/ 2840035 w 2840035"/>
              <a:gd name="connsiteY1" fmla="*/ 15676 h 6972633"/>
              <a:gd name="connsiteX2" fmla="*/ 2826181 w 2840035"/>
              <a:gd name="connsiteY2" fmla="*/ 6921157 h 6972633"/>
              <a:gd name="connsiteX3" fmla="*/ 754864 w 2840035"/>
              <a:gd name="connsiteY3" fmla="*/ 6972633 h 6972633"/>
              <a:gd name="connsiteX4" fmla="*/ 737922 w 2840035"/>
              <a:gd name="connsiteY4" fmla="*/ 0 h 6972633"/>
              <a:gd name="connsiteX0" fmla="*/ 811201 w 2913314"/>
              <a:gd name="connsiteY0" fmla="*/ 0 h 6972633"/>
              <a:gd name="connsiteX1" fmla="*/ 2913314 w 2913314"/>
              <a:gd name="connsiteY1" fmla="*/ 15676 h 6972633"/>
              <a:gd name="connsiteX2" fmla="*/ 2899460 w 2913314"/>
              <a:gd name="connsiteY2" fmla="*/ 6921157 h 6972633"/>
              <a:gd name="connsiteX3" fmla="*/ 828143 w 2913314"/>
              <a:gd name="connsiteY3" fmla="*/ 6972633 h 6972633"/>
              <a:gd name="connsiteX4" fmla="*/ 811201 w 2913314"/>
              <a:gd name="connsiteY4" fmla="*/ 0 h 6972633"/>
              <a:gd name="connsiteX0" fmla="*/ 811201 w 4757104"/>
              <a:gd name="connsiteY0" fmla="*/ 0 h 6972633"/>
              <a:gd name="connsiteX1" fmla="*/ 4757104 w 4757104"/>
              <a:gd name="connsiteY1" fmla="*/ 686 h 6972633"/>
              <a:gd name="connsiteX2" fmla="*/ 2899460 w 4757104"/>
              <a:gd name="connsiteY2" fmla="*/ 6921157 h 6972633"/>
              <a:gd name="connsiteX3" fmla="*/ 828143 w 4757104"/>
              <a:gd name="connsiteY3" fmla="*/ 6972633 h 6972633"/>
              <a:gd name="connsiteX4" fmla="*/ 811201 w 4757104"/>
              <a:gd name="connsiteY4" fmla="*/ 0 h 6972633"/>
              <a:gd name="connsiteX0" fmla="*/ 811201 w 4757104"/>
              <a:gd name="connsiteY0" fmla="*/ 0 h 6972633"/>
              <a:gd name="connsiteX1" fmla="*/ 4757104 w 4757104"/>
              <a:gd name="connsiteY1" fmla="*/ 686 h 6972633"/>
              <a:gd name="connsiteX2" fmla="*/ 4728260 w 4757104"/>
              <a:gd name="connsiteY2" fmla="*/ 6951138 h 6972633"/>
              <a:gd name="connsiteX3" fmla="*/ 828143 w 4757104"/>
              <a:gd name="connsiteY3" fmla="*/ 6972633 h 6972633"/>
              <a:gd name="connsiteX4" fmla="*/ 811201 w 4757104"/>
              <a:gd name="connsiteY4" fmla="*/ 0 h 6972633"/>
              <a:gd name="connsiteX0" fmla="*/ 657796 w 5341829"/>
              <a:gd name="connsiteY0" fmla="*/ 32364 h 6971947"/>
              <a:gd name="connsiteX1" fmla="*/ 5341829 w 5341829"/>
              <a:gd name="connsiteY1" fmla="*/ 0 h 6971947"/>
              <a:gd name="connsiteX2" fmla="*/ 5312985 w 5341829"/>
              <a:gd name="connsiteY2" fmla="*/ 6950452 h 6971947"/>
              <a:gd name="connsiteX3" fmla="*/ 1412868 w 5341829"/>
              <a:gd name="connsiteY3" fmla="*/ 6971947 h 6971947"/>
              <a:gd name="connsiteX4" fmla="*/ 657796 w 5341829"/>
              <a:gd name="connsiteY4" fmla="*/ 32364 h 6971947"/>
              <a:gd name="connsiteX0" fmla="*/ 111751 w 4795784"/>
              <a:gd name="connsiteY0" fmla="*/ 32364 h 6971947"/>
              <a:gd name="connsiteX1" fmla="*/ 4795784 w 4795784"/>
              <a:gd name="connsiteY1" fmla="*/ 0 h 6971947"/>
              <a:gd name="connsiteX2" fmla="*/ 4766940 w 4795784"/>
              <a:gd name="connsiteY2" fmla="*/ 6950452 h 6971947"/>
              <a:gd name="connsiteX3" fmla="*/ 866823 w 4795784"/>
              <a:gd name="connsiteY3" fmla="*/ 6971947 h 6971947"/>
              <a:gd name="connsiteX4" fmla="*/ 111751 w 4795784"/>
              <a:gd name="connsiteY4" fmla="*/ 32364 h 6971947"/>
              <a:gd name="connsiteX0" fmla="*/ 94045 w 5075534"/>
              <a:gd name="connsiteY0" fmla="*/ 10330 h 6971947"/>
              <a:gd name="connsiteX1" fmla="*/ 5075534 w 5075534"/>
              <a:gd name="connsiteY1" fmla="*/ 0 h 6971947"/>
              <a:gd name="connsiteX2" fmla="*/ 5046690 w 5075534"/>
              <a:gd name="connsiteY2" fmla="*/ 6950452 h 6971947"/>
              <a:gd name="connsiteX3" fmla="*/ 1146573 w 5075534"/>
              <a:gd name="connsiteY3" fmla="*/ 6971947 h 6971947"/>
              <a:gd name="connsiteX4" fmla="*/ 94045 w 5075534"/>
              <a:gd name="connsiteY4" fmla="*/ 10330 h 6971947"/>
              <a:gd name="connsiteX0" fmla="*/ 107987 w 5089476"/>
              <a:gd name="connsiteY0" fmla="*/ 10330 h 6950452"/>
              <a:gd name="connsiteX1" fmla="*/ 5089476 w 5089476"/>
              <a:gd name="connsiteY1" fmla="*/ 0 h 6950452"/>
              <a:gd name="connsiteX2" fmla="*/ 5060632 w 5089476"/>
              <a:gd name="connsiteY2" fmla="*/ 6950452 h 6950452"/>
              <a:gd name="connsiteX3" fmla="*/ 918144 w 5089476"/>
              <a:gd name="connsiteY3" fmla="*/ 6949913 h 6950452"/>
              <a:gd name="connsiteX4" fmla="*/ 107987 w 5089476"/>
              <a:gd name="connsiteY4" fmla="*/ 10330 h 6950452"/>
              <a:gd name="connsiteX0" fmla="*/ 87690 w 5069179"/>
              <a:gd name="connsiteY0" fmla="*/ 10330 h 6950452"/>
              <a:gd name="connsiteX1" fmla="*/ 5069179 w 5069179"/>
              <a:gd name="connsiteY1" fmla="*/ 0 h 6950452"/>
              <a:gd name="connsiteX2" fmla="*/ 5040335 w 5069179"/>
              <a:gd name="connsiteY2" fmla="*/ 6950452 h 6950452"/>
              <a:gd name="connsiteX3" fmla="*/ 897847 w 5069179"/>
              <a:gd name="connsiteY3" fmla="*/ 6949913 h 6950452"/>
              <a:gd name="connsiteX4" fmla="*/ 87690 w 5069179"/>
              <a:gd name="connsiteY4" fmla="*/ 10330 h 6950452"/>
              <a:gd name="connsiteX0" fmla="*/ 78264 w 5059753"/>
              <a:gd name="connsiteY0" fmla="*/ 10330 h 6950452"/>
              <a:gd name="connsiteX1" fmla="*/ 5059753 w 5059753"/>
              <a:gd name="connsiteY1" fmla="*/ 0 h 6950452"/>
              <a:gd name="connsiteX2" fmla="*/ 5030909 w 5059753"/>
              <a:gd name="connsiteY2" fmla="*/ 6950452 h 6950452"/>
              <a:gd name="connsiteX3" fmla="*/ 888421 w 5059753"/>
              <a:gd name="connsiteY3" fmla="*/ 6949913 h 6950452"/>
              <a:gd name="connsiteX4" fmla="*/ 78264 w 5059753"/>
              <a:gd name="connsiteY4" fmla="*/ 10330 h 6950452"/>
              <a:gd name="connsiteX0" fmla="*/ 78264 w 5030909"/>
              <a:gd name="connsiteY0" fmla="*/ 124 h 6940246"/>
              <a:gd name="connsiteX1" fmla="*/ 3468697 w 5030909"/>
              <a:gd name="connsiteY1" fmla="*/ 62946 h 6940246"/>
              <a:gd name="connsiteX2" fmla="*/ 5030909 w 5030909"/>
              <a:gd name="connsiteY2" fmla="*/ 6940246 h 6940246"/>
              <a:gd name="connsiteX3" fmla="*/ 888421 w 5030909"/>
              <a:gd name="connsiteY3" fmla="*/ 6939707 h 6940246"/>
              <a:gd name="connsiteX4" fmla="*/ 78264 w 5030909"/>
              <a:gd name="connsiteY4" fmla="*/ 124 h 6940246"/>
              <a:gd name="connsiteX0" fmla="*/ 78264 w 3468697"/>
              <a:gd name="connsiteY0" fmla="*/ 124 h 6939707"/>
              <a:gd name="connsiteX1" fmla="*/ 3468697 w 3468697"/>
              <a:gd name="connsiteY1" fmla="*/ 62946 h 6939707"/>
              <a:gd name="connsiteX2" fmla="*/ 3330125 w 3468697"/>
              <a:gd name="connsiteY2" fmla="*/ 6775654 h 6939707"/>
              <a:gd name="connsiteX3" fmla="*/ 888421 w 3468697"/>
              <a:gd name="connsiteY3" fmla="*/ 6939707 h 6939707"/>
              <a:gd name="connsiteX4" fmla="*/ 78264 w 3468697"/>
              <a:gd name="connsiteY4" fmla="*/ 124 h 6939707"/>
              <a:gd name="connsiteX0" fmla="*/ 78264 w 4134797"/>
              <a:gd name="connsiteY0" fmla="*/ 124 h 6958534"/>
              <a:gd name="connsiteX1" fmla="*/ 3468697 w 4134797"/>
              <a:gd name="connsiteY1" fmla="*/ 62946 h 6958534"/>
              <a:gd name="connsiteX2" fmla="*/ 4134797 w 4134797"/>
              <a:gd name="connsiteY2" fmla="*/ 6958534 h 6958534"/>
              <a:gd name="connsiteX3" fmla="*/ 888421 w 4134797"/>
              <a:gd name="connsiteY3" fmla="*/ 6939707 h 6958534"/>
              <a:gd name="connsiteX4" fmla="*/ 78264 w 4134797"/>
              <a:gd name="connsiteY4" fmla="*/ 124 h 6958534"/>
              <a:gd name="connsiteX0" fmla="*/ 78264 w 4218505"/>
              <a:gd name="connsiteY0" fmla="*/ 83482 h 7041892"/>
              <a:gd name="connsiteX1" fmla="*/ 4218505 w 4218505"/>
              <a:gd name="connsiteY1" fmla="*/ 0 h 7041892"/>
              <a:gd name="connsiteX2" fmla="*/ 4134797 w 4218505"/>
              <a:gd name="connsiteY2" fmla="*/ 7041892 h 7041892"/>
              <a:gd name="connsiteX3" fmla="*/ 888421 w 4218505"/>
              <a:gd name="connsiteY3" fmla="*/ 7023065 h 7041892"/>
              <a:gd name="connsiteX4" fmla="*/ 78264 w 4218505"/>
              <a:gd name="connsiteY4" fmla="*/ 83482 h 7041892"/>
              <a:gd name="connsiteX0" fmla="*/ 78264 w 4218505"/>
              <a:gd name="connsiteY0" fmla="*/ 0 h 6958410"/>
              <a:gd name="connsiteX1" fmla="*/ 4218505 w 4218505"/>
              <a:gd name="connsiteY1" fmla="*/ 7958 h 6958410"/>
              <a:gd name="connsiteX2" fmla="*/ 4134797 w 4218505"/>
              <a:gd name="connsiteY2" fmla="*/ 6958410 h 6958410"/>
              <a:gd name="connsiteX3" fmla="*/ 888421 w 4218505"/>
              <a:gd name="connsiteY3" fmla="*/ 6939583 h 6958410"/>
              <a:gd name="connsiteX4" fmla="*/ 78264 w 4218505"/>
              <a:gd name="connsiteY4" fmla="*/ 0 h 6958410"/>
              <a:gd name="connsiteX0" fmla="*/ 78264 w 4134797"/>
              <a:gd name="connsiteY0" fmla="*/ 28618 h 6987028"/>
              <a:gd name="connsiteX1" fmla="*/ 4090489 w 4134797"/>
              <a:gd name="connsiteY1" fmla="*/ 0 h 6987028"/>
              <a:gd name="connsiteX2" fmla="*/ 4134797 w 4134797"/>
              <a:gd name="connsiteY2" fmla="*/ 6987028 h 6987028"/>
              <a:gd name="connsiteX3" fmla="*/ 888421 w 4134797"/>
              <a:gd name="connsiteY3" fmla="*/ 6968201 h 6987028"/>
              <a:gd name="connsiteX4" fmla="*/ 78264 w 4134797"/>
              <a:gd name="connsiteY4" fmla="*/ 28618 h 6987028"/>
              <a:gd name="connsiteX0" fmla="*/ 78264 w 4200217"/>
              <a:gd name="connsiteY0" fmla="*/ 65194 h 7023604"/>
              <a:gd name="connsiteX1" fmla="*/ 4200217 w 4200217"/>
              <a:gd name="connsiteY1" fmla="*/ 0 h 7023604"/>
              <a:gd name="connsiteX2" fmla="*/ 4134797 w 4200217"/>
              <a:gd name="connsiteY2" fmla="*/ 7023604 h 7023604"/>
              <a:gd name="connsiteX3" fmla="*/ 888421 w 4200217"/>
              <a:gd name="connsiteY3" fmla="*/ 7004777 h 7023604"/>
              <a:gd name="connsiteX4" fmla="*/ 78264 w 4200217"/>
              <a:gd name="connsiteY4" fmla="*/ 65194 h 7023604"/>
              <a:gd name="connsiteX0" fmla="*/ 78264 w 4134797"/>
              <a:gd name="connsiteY0" fmla="*/ 10330 h 6968740"/>
              <a:gd name="connsiteX1" fmla="*/ 1475305 w 4134797"/>
              <a:gd name="connsiteY1" fmla="*/ 0 h 6968740"/>
              <a:gd name="connsiteX2" fmla="*/ 4134797 w 4134797"/>
              <a:gd name="connsiteY2" fmla="*/ 6968740 h 6968740"/>
              <a:gd name="connsiteX3" fmla="*/ 888421 w 4134797"/>
              <a:gd name="connsiteY3" fmla="*/ 6949913 h 6968740"/>
              <a:gd name="connsiteX4" fmla="*/ 78264 w 4134797"/>
              <a:gd name="connsiteY4" fmla="*/ 10330 h 6968740"/>
              <a:gd name="connsiteX0" fmla="*/ 78264 w 4134797"/>
              <a:gd name="connsiteY0" fmla="*/ 10330 h 6968740"/>
              <a:gd name="connsiteX1" fmla="*/ 1475305 w 4134797"/>
              <a:gd name="connsiteY1" fmla="*/ 0 h 6968740"/>
              <a:gd name="connsiteX2" fmla="*/ 4134797 w 4134797"/>
              <a:gd name="connsiteY2" fmla="*/ 6968740 h 6968740"/>
              <a:gd name="connsiteX3" fmla="*/ 888421 w 4134797"/>
              <a:gd name="connsiteY3" fmla="*/ 6949913 h 6968740"/>
              <a:gd name="connsiteX4" fmla="*/ 78264 w 4134797"/>
              <a:gd name="connsiteY4" fmla="*/ 10330 h 6968740"/>
              <a:gd name="connsiteX0" fmla="*/ 78264 w 4141724"/>
              <a:gd name="connsiteY0" fmla="*/ 10330 h 6968740"/>
              <a:gd name="connsiteX1" fmla="*/ 1475305 w 4141724"/>
              <a:gd name="connsiteY1" fmla="*/ 0 h 6968740"/>
              <a:gd name="connsiteX2" fmla="*/ 1742141 w 4141724"/>
              <a:gd name="connsiteY2" fmla="*/ 922532 h 6968740"/>
              <a:gd name="connsiteX3" fmla="*/ 4134797 w 4141724"/>
              <a:gd name="connsiteY3" fmla="*/ 6968740 h 6968740"/>
              <a:gd name="connsiteX4" fmla="*/ 888421 w 4141724"/>
              <a:gd name="connsiteY4" fmla="*/ 6949913 h 6968740"/>
              <a:gd name="connsiteX5" fmla="*/ 78264 w 4141724"/>
              <a:gd name="connsiteY5" fmla="*/ 10330 h 6968740"/>
              <a:gd name="connsiteX0" fmla="*/ 78264 w 4175265"/>
              <a:gd name="connsiteY0" fmla="*/ 10330 h 6968740"/>
              <a:gd name="connsiteX1" fmla="*/ 1475305 w 4175265"/>
              <a:gd name="connsiteY1" fmla="*/ 0 h 6968740"/>
              <a:gd name="connsiteX2" fmla="*/ 3588871 w 4175265"/>
              <a:gd name="connsiteY2" fmla="*/ 2410673 h 6968740"/>
              <a:gd name="connsiteX3" fmla="*/ 4134797 w 4175265"/>
              <a:gd name="connsiteY3" fmla="*/ 6968740 h 6968740"/>
              <a:gd name="connsiteX4" fmla="*/ 888421 w 4175265"/>
              <a:gd name="connsiteY4" fmla="*/ 6949913 h 6968740"/>
              <a:gd name="connsiteX5" fmla="*/ 78264 w 4175265"/>
              <a:gd name="connsiteY5" fmla="*/ 10330 h 6968740"/>
              <a:gd name="connsiteX0" fmla="*/ 78264 w 4177806"/>
              <a:gd name="connsiteY0" fmla="*/ 10330 h 6968740"/>
              <a:gd name="connsiteX1" fmla="*/ 1475305 w 4177806"/>
              <a:gd name="connsiteY1" fmla="*/ 0 h 6968740"/>
              <a:gd name="connsiteX2" fmla="*/ 3588871 w 4177806"/>
              <a:gd name="connsiteY2" fmla="*/ 2410673 h 6968740"/>
              <a:gd name="connsiteX3" fmla="*/ 4134797 w 4177806"/>
              <a:gd name="connsiteY3" fmla="*/ 6968740 h 6968740"/>
              <a:gd name="connsiteX4" fmla="*/ 888421 w 4177806"/>
              <a:gd name="connsiteY4" fmla="*/ 6949913 h 6968740"/>
              <a:gd name="connsiteX5" fmla="*/ 78264 w 4177806"/>
              <a:gd name="connsiteY5" fmla="*/ 10330 h 6968740"/>
              <a:gd name="connsiteX0" fmla="*/ 78264 w 4200829"/>
              <a:gd name="connsiteY0" fmla="*/ 10330 h 6968740"/>
              <a:gd name="connsiteX1" fmla="*/ 1475305 w 4200829"/>
              <a:gd name="connsiteY1" fmla="*/ 0 h 6968740"/>
              <a:gd name="connsiteX2" fmla="*/ 3588871 w 4200829"/>
              <a:gd name="connsiteY2" fmla="*/ 2410673 h 6968740"/>
              <a:gd name="connsiteX3" fmla="*/ 4134797 w 4200829"/>
              <a:gd name="connsiteY3" fmla="*/ 6968740 h 6968740"/>
              <a:gd name="connsiteX4" fmla="*/ 888421 w 4200829"/>
              <a:gd name="connsiteY4" fmla="*/ 6949913 h 6968740"/>
              <a:gd name="connsiteX5" fmla="*/ 78264 w 4200829"/>
              <a:gd name="connsiteY5" fmla="*/ 10330 h 6968740"/>
              <a:gd name="connsiteX0" fmla="*/ 78264 w 4200829"/>
              <a:gd name="connsiteY0" fmla="*/ 10330 h 6968740"/>
              <a:gd name="connsiteX1" fmla="*/ 1475305 w 4200829"/>
              <a:gd name="connsiteY1" fmla="*/ 0 h 6968740"/>
              <a:gd name="connsiteX2" fmla="*/ 3588871 w 4200829"/>
              <a:gd name="connsiteY2" fmla="*/ 2410673 h 6968740"/>
              <a:gd name="connsiteX3" fmla="*/ 4134797 w 4200829"/>
              <a:gd name="connsiteY3" fmla="*/ 6968740 h 6968740"/>
              <a:gd name="connsiteX4" fmla="*/ 888421 w 4200829"/>
              <a:gd name="connsiteY4" fmla="*/ 6949913 h 6968740"/>
              <a:gd name="connsiteX5" fmla="*/ 78264 w 4200829"/>
              <a:gd name="connsiteY5" fmla="*/ 10330 h 6968740"/>
              <a:gd name="connsiteX0" fmla="*/ 78264 w 4158738"/>
              <a:gd name="connsiteY0" fmla="*/ 10330 h 6968740"/>
              <a:gd name="connsiteX1" fmla="*/ 1475305 w 4158738"/>
              <a:gd name="connsiteY1" fmla="*/ 0 h 6968740"/>
              <a:gd name="connsiteX2" fmla="*/ 3588871 w 4158738"/>
              <a:gd name="connsiteY2" fmla="*/ 2410673 h 6968740"/>
              <a:gd name="connsiteX3" fmla="*/ 4134797 w 4158738"/>
              <a:gd name="connsiteY3" fmla="*/ 6968740 h 6968740"/>
              <a:gd name="connsiteX4" fmla="*/ 888421 w 4158738"/>
              <a:gd name="connsiteY4" fmla="*/ 6949913 h 6968740"/>
              <a:gd name="connsiteX5" fmla="*/ 78264 w 4158738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162266"/>
              <a:gd name="connsiteY0" fmla="*/ 10330 h 6968740"/>
              <a:gd name="connsiteX1" fmla="*/ 1475305 w 4162266"/>
              <a:gd name="connsiteY1" fmla="*/ 0 h 6968740"/>
              <a:gd name="connsiteX2" fmla="*/ 4055036 w 4162266"/>
              <a:gd name="connsiteY2" fmla="*/ 1908649 h 6968740"/>
              <a:gd name="connsiteX3" fmla="*/ 4134797 w 4162266"/>
              <a:gd name="connsiteY3" fmla="*/ 6968740 h 6968740"/>
              <a:gd name="connsiteX4" fmla="*/ 888421 w 4162266"/>
              <a:gd name="connsiteY4" fmla="*/ 6949913 h 6968740"/>
              <a:gd name="connsiteX5" fmla="*/ 78264 w 4162266"/>
              <a:gd name="connsiteY5" fmla="*/ 10330 h 6968740"/>
              <a:gd name="connsiteX0" fmla="*/ 78264 w 4162266"/>
              <a:gd name="connsiteY0" fmla="*/ 10330 h 6968740"/>
              <a:gd name="connsiteX1" fmla="*/ 1475305 w 4162266"/>
              <a:gd name="connsiteY1" fmla="*/ 0 h 6968740"/>
              <a:gd name="connsiteX2" fmla="*/ 4055036 w 4162266"/>
              <a:gd name="connsiteY2" fmla="*/ 1908649 h 6968740"/>
              <a:gd name="connsiteX3" fmla="*/ 4134797 w 4162266"/>
              <a:gd name="connsiteY3" fmla="*/ 6968740 h 6968740"/>
              <a:gd name="connsiteX4" fmla="*/ 888421 w 4162266"/>
              <a:gd name="connsiteY4" fmla="*/ 6949913 h 6968740"/>
              <a:gd name="connsiteX5" fmla="*/ 78264 w 4162266"/>
              <a:gd name="connsiteY5" fmla="*/ 10330 h 6968740"/>
              <a:gd name="connsiteX0" fmla="*/ 78264 w 4164226"/>
              <a:gd name="connsiteY0" fmla="*/ 10330 h 6968740"/>
              <a:gd name="connsiteX1" fmla="*/ 1475305 w 4164226"/>
              <a:gd name="connsiteY1" fmla="*/ 0 h 6968740"/>
              <a:gd name="connsiteX2" fmla="*/ 4090895 w 4164226"/>
              <a:gd name="connsiteY2" fmla="*/ 1962437 h 6968740"/>
              <a:gd name="connsiteX3" fmla="*/ 4134797 w 4164226"/>
              <a:gd name="connsiteY3" fmla="*/ 6968740 h 6968740"/>
              <a:gd name="connsiteX4" fmla="*/ 888421 w 4164226"/>
              <a:gd name="connsiteY4" fmla="*/ 6949913 h 6968740"/>
              <a:gd name="connsiteX5" fmla="*/ 78264 w 4164226"/>
              <a:gd name="connsiteY5" fmla="*/ 10330 h 6968740"/>
              <a:gd name="connsiteX0" fmla="*/ 78264 w 4189032"/>
              <a:gd name="connsiteY0" fmla="*/ 10330 h 6968740"/>
              <a:gd name="connsiteX1" fmla="*/ 1475305 w 4189032"/>
              <a:gd name="connsiteY1" fmla="*/ 0 h 6968740"/>
              <a:gd name="connsiteX2" fmla="*/ 4090895 w 4189032"/>
              <a:gd name="connsiteY2" fmla="*/ 1962437 h 6968740"/>
              <a:gd name="connsiteX3" fmla="*/ 4134797 w 4189032"/>
              <a:gd name="connsiteY3" fmla="*/ 6968740 h 6968740"/>
              <a:gd name="connsiteX4" fmla="*/ 888421 w 4189032"/>
              <a:gd name="connsiteY4" fmla="*/ 6949913 h 6968740"/>
              <a:gd name="connsiteX5" fmla="*/ 78264 w 4189032"/>
              <a:gd name="connsiteY5" fmla="*/ 10330 h 6968740"/>
              <a:gd name="connsiteX0" fmla="*/ 78264 w 4143975"/>
              <a:gd name="connsiteY0" fmla="*/ 10330 h 6968740"/>
              <a:gd name="connsiteX1" fmla="*/ 1475305 w 4143975"/>
              <a:gd name="connsiteY1" fmla="*/ 0 h 6968740"/>
              <a:gd name="connsiteX2" fmla="*/ 4090895 w 4143975"/>
              <a:gd name="connsiteY2" fmla="*/ 1962437 h 6968740"/>
              <a:gd name="connsiteX3" fmla="*/ 4134797 w 4143975"/>
              <a:gd name="connsiteY3" fmla="*/ 6968740 h 6968740"/>
              <a:gd name="connsiteX4" fmla="*/ 888421 w 4143975"/>
              <a:gd name="connsiteY4" fmla="*/ 6949913 h 6968740"/>
              <a:gd name="connsiteX5" fmla="*/ 78264 w 4143975"/>
              <a:gd name="connsiteY5" fmla="*/ 10330 h 6968740"/>
              <a:gd name="connsiteX0" fmla="*/ 78264 w 4143975"/>
              <a:gd name="connsiteY0" fmla="*/ 27914 h 6986324"/>
              <a:gd name="connsiteX1" fmla="*/ 2310574 w 4143975"/>
              <a:gd name="connsiteY1" fmla="*/ 0 h 6986324"/>
              <a:gd name="connsiteX2" fmla="*/ 4090895 w 4143975"/>
              <a:gd name="connsiteY2" fmla="*/ 1980021 h 6986324"/>
              <a:gd name="connsiteX3" fmla="*/ 4134797 w 4143975"/>
              <a:gd name="connsiteY3" fmla="*/ 6986324 h 6986324"/>
              <a:gd name="connsiteX4" fmla="*/ 888421 w 4143975"/>
              <a:gd name="connsiteY4" fmla="*/ 6967497 h 6986324"/>
              <a:gd name="connsiteX5" fmla="*/ 78264 w 4143975"/>
              <a:gd name="connsiteY5" fmla="*/ 27914 h 6986324"/>
              <a:gd name="connsiteX0" fmla="*/ 78264 w 4143975"/>
              <a:gd name="connsiteY0" fmla="*/ 27914 h 6986324"/>
              <a:gd name="connsiteX1" fmla="*/ 2310574 w 4143975"/>
              <a:gd name="connsiteY1" fmla="*/ 0 h 6986324"/>
              <a:gd name="connsiteX2" fmla="*/ 4090895 w 4143975"/>
              <a:gd name="connsiteY2" fmla="*/ 1364559 h 6986324"/>
              <a:gd name="connsiteX3" fmla="*/ 4134797 w 4143975"/>
              <a:gd name="connsiteY3" fmla="*/ 6986324 h 6986324"/>
              <a:gd name="connsiteX4" fmla="*/ 888421 w 4143975"/>
              <a:gd name="connsiteY4" fmla="*/ 6967497 h 6986324"/>
              <a:gd name="connsiteX5" fmla="*/ 78264 w 4143975"/>
              <a:gd name="connsiteY5" fmla="*/ 27914 h 6986324"/>
              <a:gd name="connsiteX0" fmla="*/ 78264 w 4143975"/>
              <a:gd name="connsiteY0" fmla="*/ 27914 h 6986324"/>
              <a:gd name="connsiteX1" fmla="*/ 2310574 w 4143975"/>
              <a:gd name="connsiteY1" fmla="*/ 0 h 6986324"/>
              <a:gd name="connsiteX2" fmla="*/ 4090895 w 4143975"/>
              <a:gd name="connsiteY2" fmla="*/ 1364559 h 6986324"/>
              <a:gd name="connsiteX3" fmla="*/ 4134797 w 4143975"/>
              <a:gd name="connsiteY3" fmla="*/ 6986324 h 6986324"/>
              <a:gd name="connsiteX4" fmla="*/ 888421 w 4143975"/>
              <a:gd name="connsiteY4" fmla="*/ 6967497 h 6986324"/>
              <a:gd name="connsiteX5" fmla="*/ 78264 w 4143975"/>
              <a:gd name="connsiteY5" fmla="*/ 27914 h 6986324"/>
              <a:gd name="connsiteX0" fmla="*/ 78264 w 4143975"/>
              <a:gd name="connsiteY0" fmla="*/ 0 h 6958410"/>
              <a:gd name="connsiteX1" fmla="*/ 2319366 w 4143975"/>
              <a:gd name="connsiteY1" fmla="*/ 16047 h 6958410"/>
              <a:gd name="connsiteX2" fmla="*/ 4090895 w 4143975"/>
              <a:gd name="connsiteY2" fmla="*/ 1336645 h 6958410"/>
              <a:gd name="connsiteX3" fmla="*/ 4134797 w 4143975"/>
              <a:gd name="connsiteY3" fmla="*/ 6958410 h 6958410"/>
              <a:gd name="connsiteX4" fmla="*/ 888421 w 4143975"/>
              <a:gd name="connsiteY4" fmla="*/ 6939583 h 6958410"/>
              <a:gd name="connsiteX5" fmla="*/ 78264 w 4143975"/>
              <a:gd name="connsiteY5" fmla="*/ 0 h 6958410"/>
              <a:gd name="connsiteX0" fmla="*/ 78264 w 4143975"/>
              <a:gd name="connsiteY0" fmla="*/ 0 h 6958410"/>
              <a:gd name="connsiteX1" fmla="*/ 2319366 w 4143975"/>
              <a:gd name="connsiteY1" fmla="*/ 16047 h 6958410"/>
              <a:gd name="connsiteX2" fmla="*/ 4090895 w 4143975"/>
              <a:gd name="connsiteY2" fmla="*/ 1336645 h 6958410"/>
              <a:gd name="connsiteX3" fmla="*/ 4134797 w 4143975"/>
              <a:gd name="connsiteY3" fmla="*/ 6958410 h 6958410"/>
              <a:gd name="connsiteX4" fmla="*/ 888421 w 4143975"/>
              <a:gd name="connsiteY4" fmla="*/ 6939583 h 6958410"/>
              <a:gd name="connsiteX5" fmla="*/ 78264 w 4143975"/>
              <a:gd name="connsiteY5" fmla="*/ 0 h 6958410"/>
              <a:gd name="connsiteX0" fmla="*/ 78264 w 4143975"/>
              <a:gd name="connsiteY0" fmla="*/ 0 h 6958410"/>
              <a:gd name="connsiteX1" fmla="*/ 2319366 w 4143975"/>
              <a:gd name="connsiteY1" fmla="*/ 16047 h 6958410"/>
              <a:gd name="connsiteX2" fmla="*/ 4090895 w 4143975"/>
              <a:gd name="connsiteY2" fmla="*/ 1336645 h 6958410"/>
              <a:gd name="connsiteX3" fmla="*/ 4134797 w 4143975"/>
              <a:gd name="connsiteY3" fmla="*/ 6958410 h 6958410"/>
              <a:gd name="connsiteX4" fmla="*/ 888421 w 4143975"/>
              <a:gd name="connsiteY4" fmla="*/ 6939583 h 6958410"/>
              <a:gd name="connsiteX5" fmla="*/ 78264 w 4143975"/>
              <a:gd name="connsiteY5" fmla="*/ 0 h 6958410"/>
              <a:gd name="connsiteX0" fmla="*/ 78264 w 4154106"/>
              <a:gd name="connsiteY0" fmla="*/ 0 h 6958410"/>
              <a:gd name="connsiteX1" fmla="*/ 2319366 w 4154106"/>
              <a:gd name="connsiteY1" fmla="*/ 16047 h 6958410"/>
              <a:gd name="connsiteX2" fmla="*/ 4143649 w 4154106"/>
              <a:gd name="connsiteY2" fmla="*/ 1363022 h 6958410"/>
              <a:gd name="connsiteX3" fmla="*/ 4134797 w 4154106"/>
              <a:gd name="connsiteY3" fmla="*/ 6958410 h 6958410"/>
              <a:gd name="connsiteX4" fmla="*/ 888421 w 4154106"/>
              <a:gd name="connsiteY4" fmla="*/ 6939583 h 6958410"/>
              <a:gd name="connsiteX5" fmla="*/ 78264 w 4154106"/>
              <a:gd name="connsiteY5" fmla="*/ 0 h 695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106" h="6958410">
                <a:moveTo>
                  <a:pt x="78264" y="0"/>
                </a:moveTo>
                <a:lnTo>
                  <a:pt x="2319366" y="16047"/>
                </a:lnTo>
                <a:cubicBezTo>
                  <a:pt x="2616850" y="1342286"/>
                  <a:pt x="3753874" y="670397"/>
                  <a:pt x="4143649" y="1363022"/>
                </a:cubicBezTo>
                <a:cubicBezTo>
                  <a:pt x="4147628" y="2094172"/>
                  <a:pt x="4169507" y="5998670"/>
                  <a:pt x="4134797" y="6958410"/>
                </a:cubicBezTo>
                <a:lnTo>
                  <a:pt x="888421" y="6939583"/>
                </a:lnTo>
                <a:cubicBezTo>
                  <a:pt x="1294481" y="3862647"/>
                  <a:pt x="-373320" y="3043748"/>
                  <a:pt x="78264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999E97B-79C9-DDCB-880A-F744306A8B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6263" y="2155162"/>
            <a:ext cx="3741737" cy="4188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2"/>
                </a:solidFill>
                <a:latin typeface="Barlow Medium" pitchFamily="2" charset="77"/>
                <a:ea typeface="+mn-ea"/>
                <a:cs typeface="+mn-cs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7C98FA-7693-ECA0-A5B3-BDDD8C056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508" y="216556"/>
            <a:ext cx="7919180" cy="1779512"/>
          </a:xfrm>
          <a:prstGeom prst="rect">
            <a:avLst/>
          </a:prstGeom>
        </p:spPr>
        <p:txBody>
          <a:bodyPr anchor="t"/>
          <a:lstStyle>
            <a:lvl1pPr algn="l">
              <a:defRPr sz="4800" b="1" i="0">
                <a:solidFill>
                  <a:schemeClr val="bg2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235757-99CB-B6C1-E655-29D594359E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654" y="2155161"/>
            <a:ext cx="3810146" cy="41888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2"/>
                </a:solidFill>
                <a:latin typeface="Barlow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7F2C81-3C2C-52F2-FC1C-3F1F2383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B678A-CD66-3AAA-BA37-35BD8CB412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622" y="6415638"/>
            <a:ext cx="8207789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bg1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9A3FFC22-744A-D75B-B8F1-E11C12806A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25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1">
            <a:extLst>
              <a:ext uri="{FF2B5EF4-FFF2-40B4-BE49-F238E27FC236}">
                <a16:creationId xmlns:a16="http://schemas.microsoft.com/office/drawing/2014/main" id="{00CEECAA-8E30-9737-288B-DC0F74E4DF48}"/>
              </a:ext>
            </a:extLst>
          </p:cNvPr>
          <p:cNvSpPr/>
          <p:nvPr userDrawn="1"/>
        </p:nvSpPr>
        <p:spPr>
          <a:xfrm rot="10800000">
            <a:off x="10313375" y="-46971"/>
            <a:ext cx="1914689" cy="1409778"/>
          </a:xfrm>
          <a:custGeom>
            <a:avLst/>
            <a:gdLst>
              <a:gd name="connsiteX0" fmla="*/ 0 w 1401861"/>
              <a:gd name="connsiteY0" fmla="*/ 813711 h 813711"/>
              <a:gd name="connsiteX1" fmla="*/ 700931 w 1401861"/>
              <a:gd name="connsiteY1" fmla="*/ 0 h 813711"/>
              <a:gd name="connsiteX2" fmla="*/ 1401861 w 1401861"/>
              <a:gd name="connsiteY2" fmla="*/ 813711 h 813711"/>
              <a:gd name="connsiteX3" fmla="*/ 0 w 1401861"/>
              <a:gd name="connsiteY3" fmla="*/ 813711 h 813711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21892"/>
              <a:gd name="connsiteY0" fmla="*/ 832196 h 832196"/>
              <a:gd name="connsiteX1" fmla="*/ 5192 w 1421892"/>
              <a:gd name="connsiteY1" fmla="*/ 8546 h 832196"/>
              <a:gd name="connsiteX2" fmla="*/ 845270 w 1421892"/>
              <a:gd name="connsiteY2" fmla="*/ 366354 h 832196"/>
              <a:gd name="connsiteX3" fmla="*/ 1401861 w 1421892"/>
              <a:gd name="connsiteY3" fmla="*/ 832196 h 832196"/>
              <a:gd name="connsiteX4" fmla="*/ 0 w 1421892"/>
              <a:gd name="connsiteY4" fmla="*/ 832196 h 832196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845270 w 1401861"/>
              <a:gd name="connsiteY2" fmla="*/ 357808 h 823650"/>
              <a:gd name="connsiteX3" fmla="*/ 1401861 w 1401861"/>
              <a:gd name="connsiteY3" fmla="*/ 823650 h 823650"/>
              <a:gd name="connsiteX4" fmla="*/ 0 w 1401861"/>
              <a:gd name="connsiteY4" fmla="*/ 823650 h 823650"/>
              <a:gd name="connsiteX0" fmla="*/ 0 w 1201139"/>
              <a:gd name="connsiteY0" fmla="*/ 823650 h 823650"/>
              <a:gd name="connsiteX1" fmla="*/ 5192 w 1201139"/>
              <a:gd name="connsiteY1" fmla="*/ 0 h 823650"/>
              <a:gd name="connsiteX2" fmla="*/ 845270 w 1201139"/>
              <a:gd name="connsiteY2" fmla="*/ 357808 h 823650"/>
              <a:gd name="connsiteX3" fmla="*/ 1201139 w 1201139"/>
              <a:gd name="connsiteY3" fmla="*/ 812498 h 823650"/>
              <a:gd name="connsiteX4" fmla="*/ 0 w 1201139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  <a:gd name="connsiteX0" fmla="*/ 845270 w 1413012"/>
              <a:gd name="connsiteY0" fmla="*/ 357808 h 823650"/>
              <a:gd name="connsiteX1" fmla="*/ 1413012 w 1413012"/>
              <a:gd name="connsiteY1" fmla="*/ 823649 h 823650"/>
              <a:gd name="connsiteX2" fmla="*/ 0 w 1413012"/>
              <a:gd name="connsiteY2" fmla="*/ 823650 h 823650"/>
              <a:gd name="connsiteX3" fmla="*/ 5192 w 1413012"/>
              <a:gd name="connsiteY3" fmla="*/ 0 h 823650"/>
              <a:gd name="connsiteX4" fmla="*/ 894456 w 1413012"/>
              <a:gd name="connsiteY4" fmla="*/ 414408 h 823650"/>
              <a:gd name="connsiteX0" fmla="*/ 845270 w 1413012"/>
              <a:gd name="connsiteY0" fmla="*/ 357808 h 823650"/>
              <a:gd name="connsiteX1" fmla="*/ 1413012 w 1413012"/>
              <a:gd name="connsiteY1" fmla="*/ 823649 h 823650"/>
              <a:gd name="connsiteX2" fmla="*/ 0 w 1413012"/>
              <a:gd name="connsiteY2" fmla="*/ 823650 h 823650"/>
              <a:gd name="connsiteX3" fmla="*/ 5192 w 1413012"/>
              <a:gd name="connsiteY3" fmla="*/ 0 h 823650"/>
              <a:gd name="connsiteX0" fmla="*/ 845270 w 1413012"/>
              <a:gd name="connsiteY0" fmla="*/ 357808 h 823650"/>
              <a:gd name="connsiteX1" fmla="*/ 1413012 w 1413012"/>
              <a:gd name="connsiteY1" fmla="*/ 823649 h 823650"/>
              <a:gd name="connsiteX2" fmla="*/ 0 w 1413012"/>
              <a:gd name="connsiteY2" fmla="*/ 823650 h 823650"/>
              <a:gd name="connsiteX3" fmla="*/ 5192 w 1413012"/>
              <a:gd name="connsiteY3" fmla="*/ 0 h 823650"/>
              <a:gd name="connsiteX4" fmla="*/ 845270 w 1413012"/>
              <a:gd name="connsiteY4" fmla="*/ 357808 h 823650"/>
              <a:gd name="connsiteX0" fmla="*/ 5192 w 1413012"/>
              <a:gd name="connsiteY0" fmla="*/ 0 h 823650"/>
              <a:gd name="connsiteX1" fmla="*/ 1413012 w 1413012"/>
              <a:gd name="connsiteY1" fmla="*/ 823649 h 823650"/>
              <a:gd name="connsiteX2" fmla="*/ 0 w 1413012"/>
              <a:gd name="connsiteY2" fmla="*/ 823650 h 823650"/>
              <a:gd name="connsiteX3" fmla="*/ 5192 w 1413012"/>
              <a:gd name="connsiteY3" fmla="*/ 0 h 823650"/>
              <a:gd name="connsiteX0" fmla="*/ 5192 w 1413012"/>
              <a:gd name="connsiteY0" fmla="*/ 0 h 823650"/>
              <a:gd name="connsiteX1" fmla="*/ 1413012 w 1413012"/>
              <a:gd name="connsiteY1" fmla="*/ 823649 h 823650"/>
              <a:gd name="connsiteX2" fmla="*/ 0 w 1413012"/>
              <a:gd name="connsiteY2" fmla="*/ 823650 h 823650"/>
              <a:gd name="connsiteX3" fmla="*/ 5192 w 1413012"/>
              <a:gd name="connsiteY3" fmla="*/ 0 h 823650"/>
              <a:gd name="connsiteX0" fmla="*/ 5192 w 1077221"/>
              <a:gd name="connsiteY0" fmla="*/ 0 h 823650"/>
              <a:gd name="connsiteX1" fmla="*/ 1077221 w 1077221"/>
              <a:gd name="connsiteY1" fmla="*/ 823649 h 823650"/>
              <a:gd name="connsiteX2" fmla="*/ 0 w 1077221"/>
              <a:gd name="connsiteY2" fmla="*/ 823650 h 823650"/>
              <a:gd name="connsiteX3" fmla="*/ 5192 w 1077221"/>
              <a:gd name="connsiteY3" fmla="*/ 0 h 823650"/>
              <a:gd name="connsiteX0" fmla="*/ 5192 w 1077221"/>
              <a:gd name="connsiteY0" fmla="*/ 0 h 823650"/>
              <a:gd name="connsiteX1" fmla="*/ 1077221 w 1077221"/>
              <a:gd name="connsiteY1" fmla="*/ 823649 h 823650"/>
              <a:gd name="connsiteX2" fmla="*/ 0 w 1077221"/>
              <a:gd name="connsiteY2" fmla="*/ 823650 h 823650"/>
              <a:gd name="connsiteX3" fmla="*/ 5192 w 1077221"/>
              <a:gd name="connsiteY3" fmla="*/ 0 h 823650"/>
              <a:gd name="connsiteX0" fmla="*/ 5192 w 1077221"/>
              <a:gd name="connsiteY0" fmla="*/ 0 h 823650"/>
              <a:gd name="connsiteX1" fmla="*/ 1077221 w 1077221"/>
              <a:gd name="connsiteY1" fmla="*/ 823649 h 823650"/>
              <a:gd name="connsiteX2" fmla="*/ 0 w 1077221"/>
              <a:gd name="connsiteY2" fmla="*/ 823650 h 823650"/>
              <a:gd name="connsiteX3" fmla="*/ 5192 w 1077221"/>
              <a:gd name="connsiteY3" fmla="*/ 0 h 82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221" h="823650">
                <a:moveTo>
                  <a:pt x="5192" y="0"/>
                </a:moveTo>
                <a:cubicBezTo>
                  <a:pt x="285287" y="399723"/>
                  <a:pt x="877526" y="-11458"/>
                  <a:pt x="1077221" y="823649"/>
                </a:cubicBezTo>
                <a:lnTo>
                  <a:pt x="0" y="823650"/>
                </a:lnTo>
                <a:cubicBezTo>
                  <a:pt x="1731" y="549100"/>
                  <a:pt x="3461" y="274550"/>
                  <a:pt x="5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7C98FA-7693-ECA0-A5B3-BDDD8C056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508" y="216555"/>
            <a:ext cx="9105711" cy="1704209"/>
          </a:xfrm>
          <a:prstGeom prst="rect">
            <a:avLst/>
          </a:prstGeom>
        </p:spPr>
        <p:txBody>
          <a:bodyPr anchor="t"/>
          <a:lstStyle>
            <a:lvl1pPr algn="l">
              <a:defRPr sz="4800" b="1" i="0">
                <a:solidFill>
                  <a:schemeClr val="tx2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235757-99CB-B6C1-E655-29D594359E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654" y="2180492"/>
            <a:ext cx="10787092" cy="4025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tx2"/>
                </a:solidFill>
                <a:latin typeface="Barlow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7F2C81-3C2C-52F2-FC1C-3F1F2383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5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3933883-9609-8E2E-6B89-D31012E16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3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EC64AD-7F95-4095-B8EB-211F63DD9A91}"/>
              </a:ext>
            </a:extLst>
          </p:cNvPr>
          <p:cNvSpPr/>
          <p:nvPr userDrawn="1"/>
        </p:nvSpPr>
        <p:spPr>
          <a:xfrm>
            <a:off x="-44450" y="-12701"/>
            <a:ext cx="12293600" cy="2104237"/>
          </a:xfrm>
          <a:custGeom>
            <a:avLst/>
            <a:gdLst>
              <a:gd name="connsiteX0" fmla="*/ 0 w 12280900"/>
              <a:gd name="connsiteY0" fmla="*/ 0 h 1955800"/>
              <a:gd name="connsiteX1" fmla="*/ 12280900 w 12280900"/>
              <a:gd name="connsiteY1" fmla="*/ 0 h 1955800"/>
              <a:gd name="connsiteX2" fmla="*/ 12280900 w 12280900"/>
              <a:gd name="connsiteY2" fmla="*/ 1955800 h 1955800"/>
              <a:gd name="connsiteX3" fmla="*/ 0 w 12280900"/>
              <a:gd name="connsiteY3" fmla="*/ 1955800 h 1955800"/>
              <a:gd name="connsiteX4" fmla="*/ 0 w 12280900"/>
              <a:gd name="connsiteY4" fmla="*/ 0 h 1955800"/>
              <a:gd name="connsiteX0" fmla="*/ 0 w 12280900"/>
              <a:gd name="connsiteY0" fmla="*/ 0 h 2288822"/>
              <a:gd name="connsiteX1" fmla="*/ 12280900 w 12280900"/>
              <a:gd name="connsiteY1" fmla="*/ 0 h 2288822"/>
              <a:gd name="connsiteX2" fmla="*/ 12280900 w 12280900"/>
              <a:gd name="connsiteY2" fmla="*/ 1955800 h 2288822"/>
              <a:gd name="connsiteX3" fmla="*/ 0 w 12280900"/>
              <a:gd name="connsiteY3" fmla="*/ 1955800 h 2288822"/>
              <a:gd name="connsiteX4" fmla="*/ 0 w 12280900"/>
              <a:gd name="connsiteY4" fmla="*/ 0 h 2288822"/>
              <a:gd name="connsiteX0" fmla="*/ 0 w 12280900"/>
              <a:gd name="connsiteY0" fmla="*/ 0 h 2261569"/>
              <a:gd name="connsiteX1" fmla="*/ 12280900 w 12280900"/>
              <a:gd name="connsiteY1" fmla="*/ 0 h 2261569"/>
              <a:gd name="connsiteX2" fmla="*/ 12280900 w 12280900"/>
              <a:gd name="connsiteY2" fmla="*/ 1955800 h 2261569"/>
              <a:gd name="connsiteX3" fmla="*/ 12700 w 12280900"/>
              <a:gd name="connsiteY3" fmla="*/ 1841500 h 2261569"/>
              <a:gd name="connsiteX4" fmla="*/ 0 w 12280900"/>
              <a:gd name="connsiteY4" fmla="*/ 0 h 2261569"/>
              <a:gd name="connsiteX0" fmla="*/ 0 w 12280900"/>
              <a:gd name="connsiteY0" fmla="*/ 0 h 2165147"/>
              <a:gd name="connsiteX1" fmla="*/ 12280900 w 12280900"/>
              <a:gd name="connsiteY1" fmla="*/ 0 h 2165147"/>
              <a:gd name="connsiteX2" fmla="*/ 12280900 w 12280900"/>
              <a:gd name="connsiteY2" fmla="*/ 1828800 h 2165147"/>
              <a:gd name="connsiteX3" fmla="*/ 12700 w 12280900"/>
              <a:gd name="connsiteY3" fmla="*/ 1841500 h 2165147"/>
              <a:gd name="connsiteX4" fmla="*/ 0 w 12280900"/>
              <a:gd name="connsiteY4" fmla="*/ 0 h 2165147"/>
              <a:gd name="connsiteX0" fmla="*/ 0 w 12280900"/>
              <a:gd name="connsiteY0" fmla="*/ 0 h 2170790"/>
              <a:gd name="connsiteX1" fmla="*/ 12280900 w 12280900"/>
              <a:gd name="connsiteY1" fmla="*/ 0 h 2170790"/>
              <a:gd name="connsiteX2" fmla="*/ 12280900 w 12280900"/>
              <a:gd name="connsiteY2" fmla="*/ 1828800 h 2170790"/>
              <a:gd name="connsiteX3" fmla="*/ 12700 w 12280900"/>
              <a:gd name="connsiteY3" fmla="*/ 1841500 h 2170790"/>
              <a:gd name="connsiteX4" fmla="*/ 0 w 12280900"/>
              <a:gd name="connsiteY4" fmla="*/ 0 h 2170790"/>
              <a:gd name="connsiteX0" fmla="*/ 0 w 12280900"/>
              <a:gd name="connsiteY0" fmla="*/ 0 h 2091646"/>
              <a:gd name="connsiteX1" fmla="*/ 12280900 w 12280900"/>
              <a:gd name="connsiteY1" fmla="*/ 0 h 2091646"/>
              <a:gd name="connsiteX2" fmla="*/ 12280900 w 12280900"/>
              <a:gd name="connsiteY2" fmla="*/ 1828800 h 2091646"/>
              <a:gd name="connsiteX3" fmla="*/ 12700 w 12280900"/>
              <a:gd name="connsiteY3" fmla="*/ 1841500 h 2091646"/>
              <a:gd name="connsiteX4" fmla="*/ 0 w 12280900"/>
              <a:gd name="connsiteY4" fmla="*/ 0 h 2091646"/>
              <a:gd name="connsiteX0" fmla="*/ 0 w 12280900"/>
              <a:gd name="connsiteY0" fmla="*/ 0 h 2411501"/>
              <a:gd name="connsiteX1" fmla="*/ 12280900 w 12280900"/>
              <a:gd name="connsiteY1" fmla="*/ 0 h 2411501"/>
              <a:gd name="connsiteX2" fmla="*/ 12280900 w 12280900"/>
              <a:gd name="connsiteY2" fmla="*/ 1828800 h 2411501"/>
              <a:gd name="connsiteX3" fmla="*/ 12700 w 12280900"/>
              <a:gd name="connsiteY3" fmla="*/ 1841500 h 2411501"/>
              <a:gd name="connsiteX4" fmla="*/ 0 w 12280900"/>
              <a:gd name="connsiteY4" fmla="*/ 0 h 2411501"/>
              <a:gd name="connsiteX0" fmla="*/ 0 w 12280900"/>
              <a:gd name="connsiteY0" fmla="*/ 0 h 2140014"/>
              <a:gd name="connsiteX1" fmla="*/ 12280900 w 12280900"/>
              <a:gd name="connsiteY1" fmla="*/ 0 h 2140014"/>
              <a:gd name="connsiteX2" fmla="*/ 12280900 w 12280900"/>
              <a:gd name="connsiteY2" fmla="*/ 1828800 h 2140014"/>
              <a:gd name="connsiteX3" fmla="*/ 12700 w 12280900"/>
              <a:gd name="connsiteY3" fmla="*/ 1841500 h 2140014"/>
              <a:gd name="connsiteX4" fmla="*/ 0 w 12280900"/>
              <a:gd name="connsiteY4" fmla="*/ 0 h 2140014"/>
              <a:gd name="connsiteX0" fmla="*/ 0 w 12293600"/>
              <a:gd name="connsiteY0" fmla="*/ 0 h 2104237"/>
              <a:gd name="connsiteX1" fmla="*/ 12280900 w 12293600"/>
              <a:gd name="connsiteY1" fmla="*/ 0 h 2104237"/>
              <a:gd name="connsiteX2" fmla="*/ 12293600 w 12293600"/>
              <a:gd name="connsiteY2" fmla="*/ 1625600 h 2104237"/>
              <a:gd name="connsiteX3" fmla="*/ 12700 w 12293600"/>
              <a:gd name="connsiteY3" fmla="*/ 1841500 h 2104237"/>
              <a:gd name="connsiteX4" fmla="*/ 0 w 12293600"/>
              <a:gd name="connsiteY4" fmla="*/ 0 h 210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3600" h="2104237">
                <a:moveTo>
                  <a:pt x="0" y="0"/>
                </a:moveTo>
                <a:lnTo>
                  <a:pt x="12280900" y="0"/>
                </a:lnTo>
                <a:cubicBezTo>
                  <a:pt x="12285133" y="541867"/>
                  <a:pt x="12289367" y="1083733"/>
                  <a:pt x="12293600" y="1625600"/>
                </a:cubicBezTo>
                <a:cubicBezTo>
                  <a:pt x="8644467" y="1409700"/>
                  <a:pt x="4284133" y="2616200"/>
                  <a:pt x="12700" y="1841500"/>
                </a:cubicBezTo>
                <a:cubicBezTo>
                  <a:pt x="8467" y="1227667"/>
                  <a:pt x="4233" y="61383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7C98FA-7693-ECA0-A5B3-BDDD8C056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508" y="216555"/>
            <a:ext cx="8967382" cy="1598177"/>
          </a:xfrm>
          <a:prstGeom prst="rect">
            <a:avLst/>
          </a:prstGeom>
        </p:spPr>
        <p:txBody>
          <a:bodyPr anchor="t"/>
          <a:lstStyle>
            <a:lvl1pPr algn="l">
              <a:defRPr sz="4800" b="1" i="0">
                <a:solidFill>
                  <a:schemeClr val="tx2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235757-99CB-B6C1-E655-29D594359E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655" y="2152357"/>
            <a:ext cx="4657456" cy="37687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tx2"/>
                </a:solidFill>
                <a:latin typeface="Barlow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DC236DD-7967-FCE9-F412-9D2767BE57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95045" y="2152357"/>
            <a:ext cx="4643238" cy="37687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0" i="0" kern="1200" dirty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1pPr>
            <a:lvl2pPr>
              <a:defRPr lang="en-US" sz="2000" b="0" i="0" kern="120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1C8F868-0206-D36A-2E10-8841205E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5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F05FB-C070-D469-CAF6-9D8946B81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29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96617E1-2236-DD87-C271-D4C1925D9F0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 flipH="1">
            <a:off x="-44857" y="-30232"/>
            <a:ext cx="3482637" cy="6913575"/>
          </a:xfrm>
          <a:custGeom>
            <a:avLst/>
            <a:gdLst>
              <a:gd name="connsiteX0" fmla="*/ 0 w 4295775"/>
              <a:gd name="connsiteY0" fmla="*/ 0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0 w 4295775"/>
              <a:gd name="connsiteY4" fmla="*/ 0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704717 w 4129635"/>
              <a:gd name="connsiteY0" fmla="*/ 58058 h 7014038"/>
              <a:gd name="connsiteX1" fmla="*/ 4129635 w 4129635"/>
              <a:gd name="connsiteY1" fmla="*/ 0 h 7014038"/>
              <a:gd name="connsiteX2" fmla="*/ 4129635 w 4129635"/>
              <a:gd name="connsiteY2" fmla="*/ 7002463 h 7014038"/>
              <a:gd name="connsiteX3" fmla="*/ 42204 w 4129635"/>
              <a:gd name="connsiteY3" fmla="*/ 7014038 h 7014038"/>
              <a:gd name="connsiteX4" fmla="*/ 704717 w 4129635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0 h 6955980"/>
              <a:gd name="connsiteX1" fmla="*/ 3754921 w 4087431"/>
              <a:gd name="connsiteY1" fmla="*/ 25069 h 6955980"/>
              <a:gd name="connsiteX2" fmla="*/ 4087431 w 4087431"/>
              <a:gd name="connsiteY2" fmla="*/ 6944405 h 6955980"/>
              <a:gd name="connsiteX3" fmla="*/ 0 w 4087431"/>
              <a:gd name="connsiteY3" fmla="*/ 6955980 h 6955980"/>
              <a:gd name="connsiteX4" fmla="*/ 662513 w 4087431"/>
              <a:gd name="connsiteY4" fmla="*/ 0 h 6955980"/>
              <a:gd name="connsiteX0" fmla="*/ 662513 w 4101285"/>
              <a:gd name="connsiteY0" fmla="*/ 0 h 6955980"/>
              <a:gd name="connsiteX1" fmla="*/ 4101285 w 4101285"/>
              <a:gd name="connsiteY1" fmla="*/ 38924 h 6955980"/>
              <a:gd name="connsiteX2" fmla="*/ 4087431 w 4101285"/>
              <a:gd name="connsiteY2" fmla="*/ 6944405 h 6955980"/>
              <a:gd name="connsiteX3" fmla="*/ 0 w 4101285"/>
              <a:gd name="connsiteY3" fmla="*/ 6955980 h 6955980"/>
              <a:gd name="connsiteX4" fmla="*/ 662513 w 4101285"/>
              <a:gd name="connsiteY4" fmla="*/ 0 h 6955980"/>
              <a:gd name="connsiteX0" fmla="*/ 1258258 w 4101285"/>
              <a:gd name="connsiteY0" fmla="*/ 0 h 6942126"/>
              <a:gd name="connsiteX1" fmla="*/ 4101285 w 4101285"/>
              <a:gd name="connsiteY1" fmla="*/ 25070 h 6942126"/>
              <a:gd name="connsiteX2" fmla="*/ 4087431 w 4101285"/>
              <a:gd name="connsiteY2" fmla="*/ 6930551 h 6942126"/>
              <a:gd name="connsiteX3" fmla="*/ 0 w 4101285"/>
              <a:gd name="connsiteY3" fmla="*/ 6942126 h 6942126"/>
              <a:gd name="connsiteX4" fmla="*/ 1258258 w 4101285"/>
              <a:gd name="connsiteY4" fmla="*/ 0 h 6942126"/>
              <a:gd name="connsiteX0" fmla="*/ 612397 w 3455424"/>
              <a:gd name="connsiteY0" fmla="*/ 0 h 6969835"/>
              <a:gd name="connsiteX1" fmla="*/ 3455424 w 3455424"/>
              <a:gd name="connsiteY1" fmla="*/ 25070 h 6969835"/>
              <a:gd name="connsiteX2" fmla="*/ 3441570 w 3455424"/>
              <a:gd name="connsiteY2" fmla="*/ 6930551 h 6969835"/>
              <a:gd name="connsiteX3" fmla="*/ 102285 w 3455424"/>
              <a:gd name="connsiteY3" fmla="*/ 6969835 h 6969835"/>
              <a:gd name="connsiteX4" fmla="*/ 612397 w 3455424"/>
              <a:gd name="connsiteY4" fmla="*/ 0 h 6969835"/>
              <a:gd name="connsiteX0" fmla="*/ 912448 w 3755475"/>
              <a:gd name="connsiteY0" fmla="*/ 0 h 6957643"/>
              <a:gd name="connsiteX1" fmla="*/ 3755475 w 3755475"/>
              <a:gd name="connsiteY1" fmla="*/ 25070 h 6957643"/>
              <a:gd name="connsiteX2" fmla="*/ 3741621 w 3755475"/>
              <a:gd name="connsiteY2" fmla="*/ 6930551 h 6957643"/>
              <a:gd name="connsiteX3" fmla="*/ 0 w 3755475"/>
              <a:gd name="connsiteY3" fmla="*/ 6957643 h 6957643"/>
              <a:gd name="connsiteX4" fmla="*/ 912448 w 3755475"/>
              <a:gd name="connsiteY4" fmla="*/ 0 h 6957643"/>
              <a:gd name="connsiteX0" fmla="*/ 1000390 w 3843417"/>
              <a:gd name="connsiteY0" fmla="*/ 0 h 6957643"/>
              <a:gd name="connsiteX1" fmla="*/ 3843417 w 3843417"/>
              <a:gd name="connsiteY1" fmla="*/ 25070 h 6957643"/>
              <a:gd name="connsiteX2" fmla="*/ 3829563 w 3843417"/>
              <a:gd name="connsiteY2" fmla="*/ 6930551 h 6957643"/>
              <a:gd name="connsiteX3" fmla="*/ 87942 w 3843417"/>
              <a:gd name="connsiteY3" fmla="*/ 6957643 h 6957643"/>
              <a:gd name="connsiteX4" fmla="*/ 1000390 w 3843417"/>
              <a:gd name="connsiteY4" fmla="*/ 0 h 6957643"/>
              <a:gd name="connsiteX0" fmla="*/ 1337968 w 4180995"/>
              <a:gd name="connsiteY0" fmla="*/ 0 h 6957643"/>
              <a:gd name="connsiteX1" fmla="*/ 4180995 w 4180995"/>
              <a:gd name="connsiteY1" fmla="*/ 25070 h 6957643"/>
              <a:gd name="connsiteX2" fmla="*/ 4167141 w 4180995"/>
              <a:gd name="connsiteY2" fmla="*/ 6930551 h 6957643"/>
              <a:gd name="connsiteX3" fmla="*/ 425520 w 4180995"/>
              <a:gd name="connsiteY3" fmla="*/ 6957643 h 6957643"/>
              <a:gd name="connsiteX4" fmla="*/ 1337968 w 4180995"/>
              <a:gd name="connsiteY4" fmla="*/ 0 h 6957643"/>
              <a:gd name="connsiteX0" fmla="*/ 1337968 w 4167141"/>
              <a:gd name="connsiteY0" fmla="*/ 0 h 6957643"/>
              <a:gd name="connsiteX1" fmla="*/ 3205635 w 4167141"/>
              <a:gd name="connsiteY1" fmla="*/ 73838 h 6957643"/>
              <a:gd name="connsiteX2" fmla="*/ 4167141 w 4167141"/>
              <a:gd name="connsiteY2" fmla="*/ 6930551 h 6957643"/>
              <a:gd name="connsiteX3" fmla="*/ 425520 w 4167141"/>
              <a:gd name="connsiteY3" fmla="*/ 6957643 h 6957643"/>
              <a:gd name="connsiteX4" fmla="*/ 1337968 w 4167141"/>
              <a:gd name="connsiteY4" fmla="*/ 0 h 6957643"/>
              <a:gd name="connsiteX0" fmla="*/ 1337968 w 3205635"/>
              <a:gd name="connsiteY0" fmla="*/ 0 h 6967127"/>
              <a:gd name="connsiteX1" fmla="*/ 3205635 w 3205635"/>
              <a:gd name="connsiteY1" fmla="*/ 73838 h 6967127"/>
              <a:gd name="connsiteX2" fmla="*/ 2179845 w 3205635"/>
              <a:gd name="connsiteY2" fmla="*/ 6967127 h 6967127"/>
              <a:gd name="connsiteX3" fmla="*/ 425520 w 3205635"/>
              <a:gd name="connsiteY3" fmla="*/ 6957643 h 6967127"/>
              <a:gd name="connsiteX4" fmla="*/ 1337968 w 3205635"/>
              <a:gd name="connsiteY4" fmla="*/ 0 h 6967127"/>
              <a:gd name="connsiteX0" fmla="*/ 1337968 w 3205635"/>
              <a:gd name="connsiteY0" fmla="*/ 0 h 6957643"/>
              <a:gd name="connsiteX1" fmla="*/ 3205635 w 3205635"/>
              <a:gd name="connsiteY1" fmla="*/ 73838 h 6957643"/>
              <a:gd name="connsiteX2" fmla="*/ 2496837 w 3205635"/>
              <a:gd name="connsiteY2" fmla="*/ 6906167 h 6957643"/>
              <a:gd name="connsiteX3" fmla="*/ 425520 w 3205635"/>
              <a:gd name="connsiteY3" fmla="*/ 6957643 h 6957643"/>
              <a:gd name="connsiteX4" fmla="*/ 1337968 w 3205635"/>
              <a:gd name="connsiteY4" fmla="*/ 0 h 6957643"/>
              <a:gd name="connsiteX0" fmla="*/ 1337968 w 2496837"/>
              <a:gd name="connsiteY0" fmla="*/ 11506 h 6969149"/>
              <a:gd name="connsiteX1" fmla="*/ 2474115 w 2496837"/>
              <a:gd name="connsiteY1" fmla="*/ 0 h 6969149"/>
              <a:gd name="connsiteX2" fmla="*/ 2496837 w 2496837"/>
              <a:gd name="connsiteY2" fmla="*/ 6917673 h 6969149"/>
              <a:gd name="connsiteX3" fmla="*/ 425520 w 2496837"/>
              <a:gd name="connsiteY3" fmla="*/ 6969149 h 6969149"/>
              <a:gd name="connsiteX4" fmla="*/ 1337968 w 2496837"/>
              <a:gd name="connsiteY4" fmla="*/ 11506 h 6969149"/>
              <a:gd name="connsiteX0" fmla="*/ 1337968 w 2496837"/>
              <a:gd name="connsiteY0" fmla="*/ 0 h 6957643"/>
              <a:gd name="connsiteX1" fmla="*/ 2474115 w 2496837"/>
              <a:gd name="connsiteY1" fmla="*/ 25070 h 6957643"/>
              <a:gd name="connsiteX2" fmla="*/ 2496837 w 2496837"/>
              <a:gd name="connsiteY2" fmla="*/ 6906167 h 6957643"/>
              <a:gd name="connsiteX3" fmla="*/ 425520 w 2496837"/>
              <a:gd name="connsiteY3" fmla="*/ 6957643 h 6957643"/>
              <a:gd name="connsiteX4" fmla="*/ 1337968 w 2496837"/>
              <a:gd name="connsiteY4" fmla="*/ 0 h 6957643"/>
              <a:gd name="connsiteX0" fmla="*/ 1337968 w 2496837"/>
              <a:gd name="connsiteY0" fmla="*/ 0 h 6957643"/>
              <a:gd name="connsiteX1" fmla="*/ 2474115 w 2496837"/>
              <a:gd name="connsiteY1" fmla="*/ 25070 h 6957643"/>
              <a:gd name="connsiteX2" fmla="*/ 2496837 w 2496837"/>
              <a:gd name="connsiteY2" fmla="*/ 6906167 h 6957643"/>
              <a:gd name="connsiteX3" fmla="*/ 425520 w 2496837"/>
              <a:gd name="connsiteY3" fmla="*/ 6957643 h 6957643"/>
              <a:gd name="connsiteX4" fmla="*/ 1337968 w 2496837"/>
              <a:gd name="connsiteY4" fmla="*/ 0 h 6957643"/>
              <a:gd name="connsiteX0" fmla="*/ 1337968 w 2510691"/>
              <a:gd name="connsiteY0" fmla="*/ 0 h 6957643"/>
              <a:gd name="connsiteX1" fmla="*/ 2510691 w 2510691"/>
              <a:gd name="connsiteY1" fmla="*/ 686 h 6957643"/>
              <a:gd name="connsiteX2" fmla="*/ 2496837 w 2510691"/>
              <a:gd name="connsiteY2" fmla="*/ 6906167 h 6957643"/>
              <a:gd name="connsiteX3" fmla="*/ 425520 w 2510691"/>
              <a:gd name="connsiteY3" fmla="*/ 6957643 h 6957643"/>
              <a:gd name="connsiteX4" fmla="*/ 1337968 w 2510691"/>
              <a:gd name="connsiteY4" fmla="*/ 0 h 6957643"/>
              <a:gd name="connsiteX0" fmla="*/ 866190 w 3932937"/>
              <a:gd name="connsiteY0" fmla="*/ 0 h 6980221"/>
              <a:gd name="connsiteX1" fmla="*/ 3932937 w 3932937"/>
              <a:gd name="connsiteY1" fmla="*/ 23264 h 6980221"/>
              <a:gd name="connsiteX2" fmla="*/ 3919083 w 3932937"/>
              <a:gd name="connsiteY2" fmla="*/ 6928745 h 6980221"/>
              <a:gd name="connsiteX3" fmla="*/ 1847766 w 3932937"/>
              <a:gd name="connsiteY3" fmla="*/ 6980221 h 6980221"/>
              <a:gd name="connsiteX4" fmla="*/ 866190 w 3932937"/>
              <a:gd name="connsiteY4" fmla="*/ 0 h 6980221"/>
              <a:gd name="connsiteX0" fmla="*/ 110256 w 3177003"/>
              <a:gd name="connsiteY0" fmla="*/ 0 h 6980221"/>
              <a:gd name="connsiteX1" fmla="*/ 3177003 w 3177003"/>
              <a:gd name="connsiteY1" fmla="*/ 23264 h 6980221"/>
              <a:gd name="connsiteX2" fmla="*/ 3163149 w 3177003"/>
              <a:gd name="connsiteY2" fmla="*/ 6928745 h 6980221"/>
              <a:gd name="connsiteX3" fmla="*/ 1091832 w 3177003"/>
              <a:gd name="connsiteY3" fmla="*/ 6980221 h 6980221"/>
              <a:gd name="connsiteX4" fmla="*/ 110256 w 3177003"/>
              <a:gd name="connsiteY4" fmla="*/ 0 h 6980221"/>
              <a:gd name="connsiteX0" fmla="*/ 333070 w 3399817"/>
              <a:gd name="connsiteY0" fmla="*/ 0 h 6980221"/>
              <a:gd name="connsiteX1" fmla="*/ 3399817 w 3399817"/>
              <a:gd name="connsiteY1" fmla="*/ 23264 h 6980221"/>
              <a:gd name="connsiteX2" fmla="*/ 3385963 w 3399817"/>
              <a:gd name="connsiteY2" fmla="*/ 6928745 h 6980221"/>
              <a:gd name="connsiteX3" fmla="*/ 1314646 w 3399817"/>
              <a:gd name="connsiteY3" fmla="*/ 6980221 h 6980221"/>
              <a:gd name="connsiteX4" fmla="*/ 333070 w 3399817"/>
              <a:gd name="connsiteY4" fmla="*/ 0 h 6980221"/>
              <a:gd name="connsiteX0" fmla="*/ 517028 w 3583775"/>
              <a:gd name="connsiteY0" fmla="*/ 0 h 6957643"/>
              <a:gd name="connsiteX1" fmla="*/ 3583775 w 3583775"/>
              <a:gd name="connsiteY1" fmla="*/ 23264 h 6957643"/>
              <a:gd name="connsiteX2" fmla="*/ 3569921 w 3583775"/>
              <a:gd name="connsiteY2" fmla="*/ 6928745 h 6957643"/>
              <a:gd name="connsiteX3" fmla="*/ 377879 w 3583775"/>
              <a:gd name="connsiteY3" fmla="*/ 6957643 h 6957643"/>
              <a:gd name="connsiteX4" fmla="*/ 517028 w 3583775"/>
              <a:gd name="connsiteY4" fmla="*/ 0 h 6957643"/>
              <a:gd name="connsiteX0" fmla="*/ 328079 w 3394826"/>
              <a:gd name="connsiteY0" fmla="*/ 0 h 6957643"/>
              <a:gd name="connsiteX1" fmla="*/ 3394826 w 3394826"/>
              <a:gd name="connsiteY1" fmla="*/ 23264 h 6957643"/>
              <a:gd name="connsiteX2" fmla="*/ 3380972 w 3394826"/>
              <a:gd name="connsiteY2" fmla="*/ 6928745 h 6957643"/>
              <a:gd name="connsiteX3" fmla="*/ 188930 w 3394826"/>
              <a:gd name="connsiteY3" fmla="*/ 6957643 h 6957643"/>
              <a:gd name="connsiteX4" fmla="*/ 328079 w 3394826"/>
              <a:gd name="connsiteY4" fmla="*/ 0 h 6957643"/>
              <a:gd name="connsiteX0" fmla="*/ 387285 w 3454032"/>
              <a:gd name="connsiteY0" fmla="*/ 0 h 6957643"/>
              <a:gd name="connsiteX1" fmla="*/ 3454032 w 3454032"/>
              <a:gd name="connsiteY1" fmla="*/ 23264 h 6957643"/>
              <a:gd name="connsiteX2" fmla="*/ 3440178 w 3454032"/>
              <a:gd name="connsiteY2" fmla="*/ 6928745 h 6957643"/>
              <a:gd name="connsiteX3" fmla="*/ 248136 w 3454032"/>
              <a:gd name="connsiteY3" fmla="*/ 6957643 h 6957643"/>
              <a:gd name="connsiteX4" fmla="*/ 387285 w 3454032"/>
              <a:gd name="connsiteY4" fmla="*/ 0 h 6957643"/>
              <a:gd name="connsiteX0" fmla="*/ 254099 w 3320846"/>
              <a:gd name="connsiteY0" fmla="*/ 0 h 6957643"/>
              <a:gd name="connsiteX1" fmla="*/ 3320846 w 3320846"/>
              <a:gd name="connsiteY1" fmla="*/ 23264 h 6957643"/>
              <a:gd name="connsiteX2" fmla="*/ 3306992 w 3320846"/>
              <a:gd name="connsiteY2" fmla="*/ 6928745 h 6957643"/>
              <a:gd name="connsiteX3" fmla="*/ 114950 w 3320846"/>
              <a:gd name="connsiteY3" fmla="*/ 6957643 h 6957643"/>
              <a:gd name="connsiteX4" fmla="*/ 254099 w 3320846"/>
              <a:gd name="connsiteY4" fmla="*/ 0 h 6957643"/>
              <a:gd name="connsiteX0" fmla="*/ 326886 w 3393633"/>
              <a:gd name="connsiteY0" fmla="*/ 0 h 6957643"/>
              <a:gd name="connsiteX1" fmla="*/ 3393633 w 3393633"/>
              <a:gd name="connsiteY1" fmla="*/ 23264 h 6957643"/>
              <a:gd name="connsiteX2" fmla="*/ 3379779 w 3393633"/>
              <a:gd name="connsiteY2" fmla="*/ 6928745 h 6957643"/>
              <a:gd name="connsiteX3" fmla="*/ 187737 w 3393633"/>
              <a:gd name="connsiteY3" fmla="*/ 6957643 h 6957643"/>
              <a:gd name="connsiteX4" fmla="*/ 326886 w 3393633"/>
              <a:gd name="connsiteY4" fmla="*/ 0 h 6957643"/>
              <a:gd name="connsiteX0" fmla="*/ 1550047 w 3205896"/>
              <a:gd name="connsiteY0" fmla="*/ 0 h 6935609"/>
              <a:gd name="connsiteX1" fmla="*/ 3205896 w 3205896"/>
              <a:gd name="connsiteY1" fmla="*/ 1230 h 6935609"/>
              <a:gd name="connsiteX2" fmla="*/ 3192042 w 3205896"/>
              <a:gd name="connsiteY2" fmla="*/ 6906711 h 6935609"/>
              <a:gd name="connsiteX3" fmla="*/ 0 w 3205896"/>
              <a:gd name="connsiteY3" fmla="*/ 6935609 h 6935609"/>
              <a:gd name="connsiteX4" fmla="*/ 1550047 w 3205896"/>
              <a:gd name="connsiteY4" fmla="*/ 0 h 6935609"/>
              <a:gd name="connsiteX0" fmla="*/ 1550047 w 3205896"/>
              <a:gd name="connsiteY0" fmla="*/ 0 h 6935609"/>
              <a:gd name="connsiteX1" fmla="*/ 3205896 w 3205896"/>
              <a:gd name="connsiteY1" fmla="*/ 1230 h 6935609"/>
              <a:gd name="connsiteX2" fmla="*/ 3192042 w 3205896"/>
              <a:gd name="connsiteY2" fmla="*/ 6906711 h 6935609"/>
              <a:gd name="connsiteX3" fmla="*/ 0 w 3205896"/>
              <a:gd name="connsiteY3" fmla="*/ 6935609 h 6935609"/>
              <a:gd name="connsiteX4" fmla="*/ 1550047 w 3205896"/>
              <a:gd name="connsiteY4" fmla="*/ 0 h 6935609"/>
              <a:gd name="connsiteX0" fmla="*/ 1254742 w 2910591"/>
              <a:gd name="connsiteY0" fmla="*/ 0 h 6924592"/>
              <a:gd name="connsiteX1" fmla="*/ 2910591 w 2910591"/>
              <a:gd name="connsiteY1" fmla="*/ 1230 h 6924592"/>
              <a:gd name="connsiteX2" fmla="*/ 2896737 w 2910591"/>
              <a:gd name="connsiteY2" fmla="*/ 6906711 h 6924592"/>
              <a:gd name="connsiteX3" fmla="*/ 0 w 2910591"/>
              <a:gd name="connsiteY3" fmla="*/ 6924592 h 6924592"/>
              <a:gd name="connsiteX4" fmla="*/ 1254742 w 2910591"/>
              <a:gd name="connsiteY4" fmla="*/ 0 h 6924592"/>
              <a:gd name="connsiteX0" fmla="*/ 1254742 w 2910591"/>
              <a:gd name="connsiteY0" fmla="*/ 0 h 6924592"/>
              <a:gd name="connsiteX1" fmla="*/ 2910591 w 2910591"/>
              <a:gd name="connsiteY1" fmla="*/ 1230 h 6924592"/>
              <a:gd name="connsiteX2" fmla="*/ 2896737 w 2910591"/>
              <a:gd name="connsiteY2" fmla="*/ 6906711 h 6924592"/>
              <a:gd name="connsiteX3" fmla="*/ 0 w 2910591"/>
              <a:gd name="connsiteY3" fmla="*/ 6924592 h 6924592"/>
              <a:gd name="connsiteX4" fmla="*/ 1254742 w 2910591"/>
              <a:gd name="connsiteY4" fmla="*/ 0 h 6924592"/>
              <a:gd name="connsiteX0" fmla="*/ 1025062 w 2910591"/>
              <a:gd name="connsiteY0" fmla="*/ 9787 h 6923362"/>
              <a:gd name="connsiteX1" fmla="*/ 2910591 w 2910591"/>
              <a:gd name="connsiteY1" fmla="*/ 0 h 6923362"/>
              <a:gd name="connsiteX2" fmla="*/ 2896737 w 2910591"/>
              <a:gd name="connsiteY2" fmla="*/ 6905481 h 6923362"/>
              <a:gd name="connsiteX3" fmla="*/ 0 w 2910591"/>
              <a:gd name="connsiteY3" fmla="*/ 6923362 h 6923362"/>
              <a:gd name="connsiteX4" fmla="*/ 1025062 w 2910591"/>
              <a:gd name="connsiteY4" fmla="*/ 9787 h 6923362"/>
              <a:gd name="connsiteX0" fmla="*/ 1025062 w 2910591"/>
              <a:gd name="connsiteY0" fmla="*/ 9787 h 6923362"/>
              <a:gd name="connsiteX1" fmla="*/ 2910591 w 2910591"/>
              <a:gd name="connsiteY1" fmla="*/ 0 h 6923362"/>
              <a:gd name="connsiteX2" fmla="*/ 2896737 w 2910591"/>
              <a:gd name="connsiteY2" fmla="*/ 6905481 h 6923362"/>
              <a:gd name="connsiteX3" fmla="*/ 0 w 2910591"/>
              <a:gd name="connsiteY3" fmla="*/ 6923362 h 6923362"/>
              <a:gd name="connsiteX4" fmla="*/ 1025062 w 2910591"/>
              <a:gd name="connsiteY4" fmla="*/ 9787 h 6923362"/>
              <a:gd name="connsiteX0" fmla="*/ 343018 w 3037899"/>
              <a:gd name="connsiteY0" fmla="*/ 0 h 6924592"/>
              <a:gd name="connsiteX1" fmla="*/ 3037899 w 3037899"/>
              <a:gd name="connsiteY1" fmla="*/ 1230 h 6924592"/>
              <a:gd name="connsiteX2" fmla="*/ 3024045 w 3037899"/>
              <a:gd name="connsiteY2" fmla="*/ 6906711 h 6924592"/>
              <a:gd name="connsiteX3" fmla="*/ 127308 w 3037899"/>
              <a:gd name="connsiteY3" fmla="*/ 6924592 h 6924592"/>
              <a:gd name="connsiteX4" fmla="*/ 343018 w 3037899"/>
              <a:gd name="connsiteY4" fmla="*/ 0 h 6924592"/>
              <a:gd name="connsiteX0" fmla="*/ 839130 w 3534011"/>
              <a:gd name="connsiteY0" fmla="*/ 0 h 6913575"/>
              <a:gd name="connsiteX1" fmla="*/ 3534011 w 3534011"/>
              <a:gd name="connsiteY1" fmla="*/ 1230 h 6913575"/>
              <a:gd name="connsiteX2" fmla="*/ 3520157 w 3534011"/>
              <a:gd name="connsiteY2" fmla="*/ 6906711 h 6913575"/>
              <a:gd name="connsiteX3" fmla="*/ 0 w 3534011"/>
              <a:gd name="connsiteY3" fmla="*/ 6913575 h 6913575"/>
              <a:gd name="connsiteX4" fmla="*/ 839130 w 3534011"/>
              <a:gd name="connsiteY4" fmla="*/ 0 h 6913575"/>
              <a:gd name="connsiteX0" fmla="*/ 839130 w 3534011"/>
              <a:gd name="connsiteY0" fmla="*/ 0 h 6913575"/>
              <a:gd name="connsiteX1" fmla="*/ 3534011 w 3534011"/>
              <a:gd name="connsiteY1" fmla="*/ 1230 h 6913575"/>
              <a:gd name="connsiteX2" fmla="*/ 3520157 w 3534011"/>
              <a:gd name="connsiteY2" fmla="*/ 6906711 h 6913575"/>
              <a:gd name="connsiteX3" fmla="*/ 0 w 3534011"/>
              <a:gd name="connsiteY3" fmla="*/ 6913575 h 6913575"/>
              <a:gd name="connsiteX4" fmla="*/ 839130 w 3534011"/>
              <a:gd name="connsiteY4" fmla="*/ 0 h 6913575"/>
              <a:gd name="connsiteX0" fmla="*/ 839130 w 3534011"/>
              <a:gd name="connsiteY0" fmla="*/ 0 h 6913575"/>
              <a:gd name="connsiteX1" fmla="*/ 3534011 w 3534011"/>
              <a:gd name="connsiteY1" fmla="*/ 1230 h 6913575"/>
              <a:gd name="connsiteX2" fmla="*/ 3520157 w 3534011"/>
              <a:gd name="connsiteY2" fmla="*/ 6906711 h 6913575"/>
              <a:gd name="connsiteX3" fmla="*/ 0 w 3534011"/>
              <a:gd name="connsiteY3" fmla="*/ 6913575 h 6913575"/>
              <a:gd name="connsiteX4" fmla="*/ 839130 w 3534011"/>
              <a:gd name="connsiteY4" fmla="*/ 0 h 6913575"/>
              <a:gd name="connsiteX0" fmla="*/ 762570 w 3457451"/>
              <a:gd name="connsiteY0" fmla="*/ 0 h 6913575"/>
              <a:gd name="connsiteX1" fmla="*/ 3457451 w 3457451"/>
              <a:gd name="connsiteY1" fmla="*/ 1230 h 6913575"/>
              <a:gd name="connsiteX2" fmla="*/ 3443597 w 3457451"/>
              <a:gd name="connsiteY2" fmla="*/ 6906711 h 6913575"/>
              <a:gd name="connsiteX3" fmla="*/ 0 w 3457451"/>
              <a:gd name="connsiteY3" fmla="*/ 6913575 h 6913575"/>
              <a:gd name="connsiteX4" fmla="*/ 762570 w 3457451"/>
              <a:gd name="connsiteY4" fmla="*/ 0 h 69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451" h="6913575">
                <a:moveTo>
                  <a:pt x="762570" y="0"/>
                </a:moveTo>
                <a:lnTo>
                  <a:pt x="3457451" y="1230"/>
                </a:lnTo>
                <a:cubicBezTo>
                  <a:pt x="3416257" y="27217"/>
                  <a:pt x="3436023" y="4613012"/>
                  <a:pt x="3443597" y="6906711"/>
                </a:cubicBezTo>
                <a:lnTo>
                  <a:pt x="0" y="6913575"/>
                </a:lnTo>
                <a:cubicBezTo>
                  <a:pt x="900525" y="5051771"/>
                  <a:pt x="-483790" y="2997084"/>
                  <a:pt x="76257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A971FF-85F7-16DC-5446-6A5598A916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8393" y="6562224"/>
            <a:ext cx="7004431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ln>
                  <a:noFill/>
                </a:ln>
                <a:solidFill>
                  <a:schemeClr val="bg1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49F30DA-05ED-67F6-2D56-42A828DE1F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8953" y="1891243"/>
            <a:ext cx="4756958" cy="43398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bg1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0E82DD5-C40E-4095-7FB3-5A1F62C098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71803" y="1834253"/>
            <a:ext cx="649099" cy="829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>
                <a:solidFill>
                  <a:schemeClr val="accent4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18F3618-2670-7BB5-2211-3647358387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8714" y="2457671"/>
            <a:ext cx="5785426" cy="433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Barlow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9DE40358-E9FC-4598-FAAD-CDCCFF6545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8952" y="3068517"/>
            <a:ext cx="5661493" cy="43398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bg1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01104F33-4AC9-D19C-B09F-3FCEE7E9BD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16773" y="3081656"/>
            <a:ext cx="649099" cy="829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>
                <a:solidFill>
                  <a:schemeClr val="accent4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Text Placeholder 41">
            <a:extLst>
              <a:ext uri="{FF2B5EF4-FFF2-40B4-BE49-F238E27FC236}">
                <a16:creationId xmlns:a16="http://schemas.microsoft.com/office/drawing/2014/main" id="{701BBBBD-B1CE-E578-E36E-C094CA2CB4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8714" y="3634945"/>
            <a:ext cx="5786438" cy="433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Barlow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4EF99062-16C1-19E8-9B7F-426D8C0991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8952" y="4232499"/>
            <a:ext cx="5661493" cy="43398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bg1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A476D80B-EC4B-F096-EA4B-DE4D15BAB7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16773" y="4242883"/>
            <a:ext cx="649099" cy="829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>
                <a:solidFill>
                  <a:schemeClr val="accent4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 Placeholder 41">
            <a:extLst>
              <a:ext uri="{FF2B5EF4-FFF2-40B4-BE49-F238E27FC236}">
                <a16:creationId xmlns:a16="http://schemas.microsoft.com/office/drawing/2014/main" id="{3965E355-93A6-5E69-8A8E-1F85BE9346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38714" y="4798927"/>
            <a:ext cx="5786438" cy="433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Barlow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648039B8-0B57-3FAA-063C-60960D1BDB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8952" y="5383159"/>
            <a:ext cx="5661493" cy="43398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bg1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0" name="Text Placeholder 38">
            <a:extLst>
              <a:ext uri="{FF2B5EF4-FFF2-40B4-BE49-F238E27FC236}">
                <a16:creationId xmlns:a16="http://schemas.microsoft.com/office/drawing/2014/main" id="{823AC586-2E30-E3ED-0451-FDCE337F23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16773" y="5399907"/>
            <a:ext cx="649099" cy="829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>
                <a:solidFill>
                  <a:schemeClr val="accent4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C7911169-1023-E2C8-2DAB-B245F7A2A7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38714" y="5949587"/>
            <a:ext cx="5786438" cy="433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Barlow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D60CC2-5C7C-C2EE-576B-1D800C7271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9304" y="22138"/>
            <a:ext cx="6416711" cy="131313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500"/>
              </a:lnSpc>
              <a:defRPr sz="6000" b="1" i="0">
                <a:solidFill>
                  <a:schemeClr val="bg1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9D22D98F-5DAA-656E-9139-B76EE88A83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0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Sid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16F1821B-35ED-7F47-E04C-8BBEF9F9D70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184697" y="-33661"/>
            <a:ext cx="5059753" cy="6940122"/>
          </a:xfrm>
          <a:custGeom>
            <a:avLst/>
            <a:gdLst>
              <a:gd name="connsiteX0" fmla="*/ 0 w 4295775"/>
              <a:gd name="connsiteY0" fmla="*/ 0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0 w 4295775"/>
              <a:gd name="connsiteY4" fmla="*/ 0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704717 w 4129635"/>
              <a:gd name="connsiteY0" fmla="*/ 58058 h 7014038"/>
              <a:gd name="connsiteX1" fmla="*/ 4129635 w 4129635"/>
              <a:gd name="connsiteY1" fmla="*/ 0 h 7014038"/>
              <a:gd name="connsiteX2" fmla="*/ 4129635 w 4129635"/>
              <a:gd name="connsiteY2" fmla="*/ 7002463 h 7014038"/>
              <a:gd name="connsiteX3" fmla="*/ 42204 w 4129635"/>
              <a:gd name="connsiteY3" fmla="*/ 7014038 h 7014038"/>
              <a:gd name="connsiteX4" fmla="*/ 704717 w 4129635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0 h 6955980"/>
              <a:gd name="connsiteX1" fmla="*/ 3754921 w 4087431"/>
              <a:gd name="connsiteY1" fmla="*/ 25069 h 6955980"/>
              <a:gd name="connsiteX2" fmla="*/ 4087431 w 4087431"/>
              <a:gd name="connsiteY2" fmla="*/ 6944405 h 6955980"/>
              <a:gd name="connsiteX3" fmla="*/ 0 w 4087431"/>
              <a:gd name="connsiteY3" fmla="*/ 6955980 h 6955980"/>
              <a:gd name="connsiteX4" fmla="*/ 662513 w 4087431"/>
              <a:gd name="connsiteY4" fmla="*/ 0 h 6955980"/>
              <a:gd name="connsiteX0" fmla="*/ 662513 w 4101285"/>
              <a:gd name="connsiteY0" fmla="*/ 0 h 6955980"/>
              <a:gd name="connsiteX1" fmla="*/ 4101285 w 4101285"/>
              <a:gd name="connsiteY1" fmla="*/ 38924 h 6955980"/>
              <a:gd name="connsiteX2" fmla="*/ 4087431 w 4101285"/>
              <a:gd name="connsiteY2" fmla="*/ 6944405 h 6955980"/>
              <a:gd name="connsiteX3" fmla="*/ 0 w 4101285"/>
              <a:gd name="connsiteY3" fmla="*/ 6955980 h 6955980"/>
              <a:gd name="connsiteX4" fmla="*/ 662513 w 4101285"/>
              <a:gd name="connsiteY4" fmla="*/ 0 h 6955980"/>
              <a:gd name="connsiteX0" fmla="*/ 1258258 w 4101285"/>
              <a:gd name="connsiteY0" fmla="*/ 0 h 6942126"/>
              <a:gd name="connsiteX1" fmla="*/ 4101285 w 4101285"/>
              <a:gd name="connsiteY1" fmla="*/ 25070 h 6942126"/>
              <a:gd name="connsiteX2" fmla="*/ 4087431 w 4101285"/>
              <a:gd name="connsiteY2" fmla="*/ 6930551 h 6942126"/>
              <a:gd name="connsiteX3" fmla="*/ 0 w 4101285"/>
              <a:gd name="connsiteY3" fmla="*/ 6942126 h 6942126"/>
              <a:gd name="connsiteX4" fmla="*/ 1258258 w 4101285"/>
              <a:gd name="connsiteY4" fmla="*/ 0 h 6942126"/>
              <a:gd name="connsiteX0" fmla="*/ 612397 w 3455424"/>
              <a:gd name="connsiteY0" fmla="*/ 0 h 6969835"/>
              <a:gd name="connsiteX1" fmla="*/ 3455424 w 3455424"/>
              <a:gd name="connsiteY1" fmla="*/ 25070 h 6969835"/>
              <a:gd name="connsiteX2" fmla="*/ 3441570 w 3455424"/>
              <a:gd name="connsiteY2" fmla="*/ 6930551 h 6969835"/>
              <a:gd name="connsiteX3" fmla="*/ 102285 w 3455424"/>
              <a:gd name="connsiteY3" fmla="*/ 6969835 h 6969835"/>
              <a:gd name="connsiteX4" fmla="*/ 612397 w 3455424"/>
              <a:gd name="connsiteY4" fmla="*/ 0 h 6969835"/>
              <a:gd name="connsiteX0" fmla="*/ 912448 w 3755475"/>
              <a:gd name="connsiteY0" fmla="*/ 0 h 6957643"/>
              <a:gd name="connsiteX1" fmla="*/ 3755475 w 3755475"/>
              <a:gd name="connsiteY1" fmla="*/ 25070 h 6957643"/>
              <a:gd name="connsiteX2" fmla="*/ 3741621 w 3755475"/>
              <a:gd name="connsiteY2" fmla="*/ 6930551 h 6957643"/>
              <a:gd name="connsiteX3" fmla="*/ 0 w 3755475"/>
              <a:gd name="connsiteY3" fmla="*/ 6957643 h 6957643"/>
              <a:gd name="connsiteX4" fmla="*/ 912448 w 3755475"/>
              <a:gd name="connsiteY4" fmla="*/ 0 h 6957643"/>
              <a:gd name="connsiteX0" fmla="*/ 1000390 w 3843417"/>
              <a:gd name="connsiteY0" fmla="*/ 0 h 6957643"/>
              <a:gd name="connsiteX1" fmla="*/ 3843417 w 3843417"/>
              <a:gd name="connsiteY1" fmla="*/ 25070 h 6957643"/>
              <a:gd name="connsiteX2" fmla="*/ 3829563 w 3843417"/>
              <a:gd name="connsiteY2" fmla="*/ 6930551 h 6957643"/>
              <a:gd name="connsiteX3" fmla="*/ 87942 w 3843417"/>
              <a:gd name="connsiteY3" fmla="*/ 6957643 h 6957643"/>
              <a:gd name="connsiteX4" fmla="*/ 1000390 w 3843417"/>
              <a:gd name="connsiteY4" fmla="*/ 0 h 6957643"/>
              <a:gd name="connsiteX0" fmla="*/ 1337968 w 4180995"/>
              <a:gd name="connsiteY0" fmla="*/ 0 h 6957643"/>
              <a:gd name="connsiteX1" fmla="*/ 4180995 w 4180995"/>
              <a:gd name="connsiteY1" fmla="*/ 25070 h 6957643"/>
              <a:gd name="connsiteX2" fmla="*/ 4167141 w 4180995"/>
              <a:gd name="connsiteY2" fmla="*/ 6930551 h 6957643"/>
              <a:gd name="connsiteX3" fmla="*/ 425520 w 4180995"/>
              <a:gd name="connsiteY3" fmla="*/ 6957643 h 6957643"/>
              <a:gd name="connsiteX4" fmla="*/ 1337968 w 4180995"/>
              <a:gd name="connsiteY4" fmla="*/ 0 h 6957643"/>
              <a:gd name="connsiteX0" fmla="*/ 1337968 w 4167141"/>
              <a:gd name="connsiteY0" fmla="*/ 0 h 6957643"/>
              <a:gd name="connsiteX1" fmla="*/ 3205635 w 4167141"/>
              <a:gd name="connsiteY1" fmla="*/ 73838 h 6957643"/>
              <a:gd name="connsiteX2" fmla="*/ 4167141 w 4167141"/>
              <a:gd name="connsiteY2" fmla="*/ 6930551 h 6957643"/>
              <a:gd name="connsiteX3" fmla="*/ 425520 w 4167141"/>
              <a:gd name="connsiteY3" fmla="*/ 6957643 h 6957643"/>
              <a:gd name="connsiteX4" fmla="*/ 1337968 w 4167141"/>
              <a:gd name="connsiteY4" fmla="*/ 0 h 6957643"/>
              <a:gd name="connsiteX0" fmla="*/ 1337968 w 3205635"/>
              <a:gd name="connsiteY0" fmla="*/ 0 h 6967127"/>
              <a:gd name="connsiteX1" fmla="*/ 3205635 w 3205635"/>
              <a:gd name="connsiteY1" fmla="*/ 73838 h 6967127"/>
              <a:gd name="connsiteX2" fmla="*/ 2179845 w 3205635"/>
              <a:gd name="connsiteY2" fmla="*/ 6967127 h 6967127"/>
              <a:gd name="connsiteX3" fmla="*/ 425520 w 3205635"/>
              <a:gd name="connsiteY3" fmla="*/ 6957643 h 6967127"/>
              <a:gd name="connsiteX4" fmla="*/ 1337968 w 3205635"/>
              <a:gd name="connsiteY4" fmla="*/ 0 h 6967127"/>
              <a:gd name="connsiteX0" fmla="*/ 1337968 w 3205635"/>
              <a:gd name="connsiteY0" fmla="*/ 0 h 6957643"/>
              <a:gd name="connsiteX1" fmla="*/ 3205635 w 3205635"/>
              <a:gd name="connsiteY1" fmla="*/ 73838 h 6957643"/>
              <a:gd name="connsiteX2" fmla="*/ 2496837 w 3205635"/>
              <a:gd name="connsiteY2" fmla="*/ 6906167 h 6957643"/>
              <a:gd name="connsiteX3" fmla="*/ 425520 w 3205635"/>
              <a:gd name="connsiteY3" fmla="*/ 6957643 h 6957643"/>
              <a:gd name="connsiteX4" fmla="*/ 1337968 w 3205635"/>
              <a:gd name="connsiteY4" fmla="*/ 0 h 6957643"/>
              <a:gd name="connsiteX0" fmla="*/ 1337968 w 2496837"/>
              <a:gd name="connsiteY0" fmla="*/ 11506 h 6969149"/>
              <a:gd name="connsiteX1" fmla="*/ 2474115 w 2496837"/>
              <a:gd name="connsiteY1" fmla="*/ 0 h 6969149"/>
              <a:gd name="connsiteX2" fmla="*/ 2496837 w 2496837"/>
              <a:gd name="connsiteY2" fmla="*/ 6917673 h 6969149"/>
              <a:gd name="connsiteX3" fmla="*/ 425520 w 2496837"/>
              <a:gd name="connsiteY3" fmla="*/ 6969149 h 6969149"/>
              <a:gd name="connsiteX4" fmla="*/ 1337968 w 2496837"/>
              <a:gd name="connsiteY4" fmla="*/ 11506 h 6969149"/>
              <a:gd name="connsiteX0" fmla="*/ 1337968 w 2496837"/>
              <a:gd name="connsiteY0" fmla="*/ 0 h 6957643"/>
              <a:gd name="connsiteX1" fmla="*/ 2474115 w 2496837"/>
              <a:gd name="connsiteY1" fmla="*/ 25070 h 6957643"/>
              <a:gd name="connsiteX2" fmla="*/ 2496837 w 2496837"/>
              <a:gd name="connsiteY2" fmla="*/ 6906167 h 6957643"/>
              <a:gd name="connsiteX3" fmla="*/ 425520 w 2496837"/>
              <a:gd name="connsiteY3" fmla="*/ 6957643 h 6957643"/>
              <a:gd name="connsiteX4" fmla="*/ 1337968 w 2496837"/>
              <a:gd name="connsiteY4" fmla="*/ 0 h 6957643"/>
              <a:gd name="connsiteX0" fmla="*/ 1337968 w 2496837"/>
              <a:gd name="connsiteY0" fmla="*/ 0 h 6957643"/>
              <a:gd name="connsiteX1" fmla="*/ 2474115 w 2496837"/>
              <a:gd name="connsiteY1" fmla="*/ 25070 h 6957643"/>
              <a:gd name="connsiteX2" fmla="*/ 2496837 w 2496837"/>
              <a:gd name="connsiteY2" fmla="*/ 6906167 h 6957643"/>
              <a:gd name="connsiteX3" fmla="*/ 425520 w 2496837"/>
              <a:gd name="connsiteY3" fmla="*/ 6957643 h 6957643"/>
              <a:gd name="connsiteX4" fmla="*/ 1337968 w 2496837"/>
              <a:gd name="connsiteY4" fmla="*/ 0 h 6957643"/>
              <a:gd name="connsiteX0" fmla="*/ 1337968 w 2510691"/>
              <a:gd name="connsiteY0" fmla="*/ 0 h 6957643"/>
              <a:gd name="connsiteX1" fmla="*/ 2510691 w 2510691"/>
              <a:gd name="connsiteY1" fmla="*/ 686 h 6957643"/>
              <a:gd name="connsiteX2" fmla="*/ 2496837 w 2510691"/>
              <a:gd name="connsiteY2" fmla="*/ 6906167 h 6957643"/>
              <a:gd name="connsiteX3" fmla="*/ 425520 w 2510691"/>
              <a:gd name="connsiteY3" fmla="*/ 6957643 h 6957643"/>
              <a:gd name="connsiteX4" fmla="*/ 1337968 w 2510691"/>
              <a:gd name="connsiteY4" fmla="*/ 0 h 6957643"/>
              <a:gd name="connsiteX0" fmla="*/ 1056025 w 3158138"/>
              <a:gd name="connsiteY0" fmla="*/ 0 h 6972633"/>
              <a:gd name="connsiteX1" fmla="*/ 3158138 w 3158138"/>
              <a:gd name="connsiteY1" fmla="*/ 15676 h 6972633"/>
              <a:gd name="connsiteX2" fmla="*/ 3144284 w 3158138"/>
              <a:gd name="connsiteY2" fmla="*/ 6921157 h 6972633"/>
              <a:gd name="connsiteX3" fmla="*/ 1072967 w 3158138"/>
              <a:gd name="connsiteY3" fmla="*/ 6972633 h 6972633"/>
              <a:gd name="connsiteX4" fmla="*/ 1056025 w 3158138"/>
              <a:gd name="connsiteY4" fmla="*/ 0 h 6972633"/>
              <a:gd name="connsiteX0" fmla="*/ 670499 w 2772612"/>
              <a:gd name="connsiteY0" fmla="*/ 0 h 6972633"/>
              <a:gd name="connsiteX1" fmla="*/ 2772612 w 2772612"/>
              <a:gd name="connsiteY1" fmla="*/ 15676 h 6972633"/>
              <a:gd name="connsiteX2" fmla="*/ 2758758 w 2772612"/>
              <a:gd name="connsiteY2" fmla="*/ 6921157 h 6972633"/>
              <a:gd name="connsiteX3" fmla="*/ 687441 w 2772612"/>
              <a:gd name="connsiteY3" fmla="*/ 6972633 h 6972633"/>
              <a:gd name="connsiteX4" fmla="*/ 670499 w 2772612"/>
              <a:gd name="connsiteY4" fmla="*/ 0 h 6972633"/>
              <a:gd name="connsiteX0" fmla="*/ 823287 w 2925400"/>
              <a:gd name="connsiteY0" fmla="*/ 0 h 6972633"/>
              <a:gd name="connsiteX1" fmla="*/ 2925400 w 2925400"/>
              <a:gd name="connsiteY1" fmla="*/ 15676 h 6972633"/>
              <a:gd name="connsiteX2" fmla="*/ 2911546 w 2925400"/>
              <a:gd name="connsiteY2" fmla="*/ 6921157 h 6972633"/>
              <a:gd name="connsiteX3" fmla="*/ 840229 w 2925400"/>
              <a:gd name="connsiteY3" fmla="*/ 6972633 h 6972633"/>
              <a:gd name="connsiteX4" fmla="*/ 823287 w 2925400"/>
              <a:gd name="connsiteY4" fmla="*/ 0 h 6972633"/>
              <a:gd name="connsiteX0" fmla="*/ 864497 w 2966610"/>
              <a:gd name="connsiteY0" fmla="*/ 0 h 6972633"/>
              <a:gd name="connsiteX1" fmla="*/ 2966610 w 2966610"/>
              <a:gd name="connsiteY1" fmla="*/ 15676 h 6972633"/>
              <a:gd name="connsiteX2" fmla="*/ 2952756 w 2966610"/>
              <a:gd name="connsiteY2" fmla="*/ 6921157 h 6972633"/>
              <a:gd name="connsiteX3" fmla="*/ 881439 w 2966610"/>
              <a:gd name="connsiteY3" fmla="*/ 6972633 h 6972633"/>
              <a:gd name="connsiteX4" fmla="*/ 864497 w 2966610"/>
              <a:gd name="connsiteY4" fmla="*/ 0 h 6972633"/>
              <a:gd name="connsiteX0" fmla="*/ 737922 w 2840035"/>
              <a:gd name="connsiteY0" fmla="*/ 0 h 6972633"/>
              <a:gd name="connsiteX1" fmla="*/ 2840035 w 2840035"/>
              <a:gd name="connsiteY1" fmla="*/ 15676 h 6972633"/>
              <a:gd name="connsiteX2" fmla="*/ 2826181 w 2840035"/>
              <a:gd name="connsiteY2" fmla="*/ 6921157 h 6972633"/>
              <a:gd name="connsiteX3" fmla="*/ 754864 w 2840035"/>
              <a:gd name="connsiteY3" fmla="*/ 6972633 h 6972633"/>
              <a:gd name="connsiteX4" fmla="*/ 737922 w 2840035"/>
              <a:gd name="connsiteY4" fmla="*/ 0 h 6972633"/>
              <a:gd name="connsiteX0" fmla="*/ 811201 w 2913314"/>
              <a:gd name="connsiteY0" fmla="*/ 0 h 6972633"/>
              <a:gd name="connsiteX1" fmla="*/ 2913314 w 2913314"/>
              <a:gd name="connsiteY1" fmla="*/ 15676 h 6972633"/>
              <a:gd name="connsiteX2" fmla="*/ 2899460 w 2913314"/>
              <a:gd name="connsiteY2" fmla="*/ 6921157 h 6972633"/>
              <a:gd name="connsiteX3" fmla="*/ 828143 w 2913314"/>
              <a:gd name="connsiteY3" fmla="*/ 6972633 h 6972633"/>
              <a:gd name="connsiteX4" fmla="*/ 811201 w 2913314"/>
              <a:gd name="connsiteY4" fmla="*/ 0 h 6972633"/>
              <a:gd name="connsiteX0" fmla="*/ 811201 w 4757104"/>
              <a:gd name="connsiteY0" fmla="*/ 0 h 6972633"/>
              <a:gd name="connsiteX1" fmla="*/ 4757104 w 4757104"/>
              <a:gd name="connsiteY1" fmla="*/ 686 h 6972633"/>
              <a:gd name="connsiteX2" fmla="*/ 2899460 w 4757104"/>
              <a:gd name="connsiteY2" fmla="*/ 6921157 h 6972633"/>
              <a:gd name="connsiteX3" fmla="*/ 828143 w 4757104"/>
              <a:gd name="connsiteY3" fmla="*/ 6972633 h 6972633"/>
              <a:gd name="connsiteX4" fmla="*/ 811201 w 4757104"/>
              <a:gd name="connsiteY4" fmla="*/ 0 h 6972633"/>
              <a:gd name="connsiteX0" fmla="*/ 811201 w 4757104"/>
              <a:gd name="connsiteY0" fmla="*/ 0 h 6972633"/>
              <a:gd name="connsiteX1" fmla="*/ 4757104 w 4757104"/>
              <a:gd name="connsiteY1" fmla="*/ 686 h 6972633"/>
              <a:gd name="connsiteX2" fmla="*/ 4728260 w 4757104"/>
              <a:gd name="connsiteY2" fmla="*/ 6951138 h 6972633"/>
              <a:gd name="connsiteX3" fmla="*/ 828143 w 4757104"/>
              <a:gd name="connsiteY3" fmla="*/ 6972633 h 6972633"/>
              <a:gd name="connsiteX4" fmla="*/ 811201 w 4757104"/>
              <a:gd name="connsiteY4" fmla="*/ 0 h 6972633"/>
              <a:gd name="connsiteX0" fmla="*/ 657796 w 5341829"/>
              <a:gd name="connsiteY0" fmla="*/ 32364 h 6971947"/>
              <a:gd name="connsiteX1" fmla="*/ 5341829 w 5341829"/>
              <a:gd name="connsiteY1" fmla="*/ 0 h 6971947"/>
              <a:gd name="connsiteX2" fmla="*/ 5312985 w 5341829"/>
              <a:gd name="connsiteY2" fmla="*/ 6950452 h 6971947"/>
              <a:gd name="connsiteX3" fmla="*/ 1412868 w 5341829"/>
              <a:gd name="connsiteY3" fmla="*/ 6971947 h 6971947"/>
              <a:gd name="connsiteX4" fmla="*/ 657796 w 5341829"/>
              <a:gd name="connsiteY4" fmla="*/ 32364 h 6971947"/>
              <a:gd name="connsiteX0" fmla="*/ 111751 w 4795784"/>
              <a:gd name="connsiteY0" fmla="*/ 32364 h 6971947"/>
              <a:gd name="connsiteX1" fmla="*/ 4795784 w 4795784"/>
              <a:gd name="connsiteY1" fmla="*/ 0 h 6971947"/>
              <a:gd name="connsiteX2" fmla="*/ 4766940 w 4795784"/>
              <a:gd name="connsiteY2" fmla="*/ 6950452 h 6971947"/>
              <a:gd name="connsiteX3" fmla="*/ 866823 w 4795784"/>
              <a:gd name="connsiteY3" fmla="*/ 6971947 h 6971947"/>
              <a:gd name="connsiteX4" fmla="*/ 111751 w 4795784"/>
              <a:gd name="connsiteY4" fmla="*/ 32364 h 6971947"/>
              <a:gd name="connsiteX0" fmla="*/ 94045 w 5075534"/>
              <a:gd name="connsiteY0" fmla="*/ 10330 h 6971947"/>
              <a:gd name="connsiteX1" fmla="*/ 5075534 w 5075534"/>
              <a:gd name="connsiteY1" fmla="*/ 0 h 6971947"/>
              <a:gd name="connsiteX2" fmla="*/ 5046690 w 5075534"/>
              <a:gd name="connsiteY2" fmla="*/ 6950452 h 6971947"/>
              <a:gd name="connsiteX3" fmla="*/ 1146573 w 5075534"/>
              <a:gd name="connsiteY3" fmla="*/ 6971947 h 6971947"/>
              <a:gd name="connsiteX4" fmla="*/ 94045 w 5075534"/>
              <a:gd name="connsiteY4" fmla="*/ 10330 h 6971947"/>
              <a:gd name="connsiteX0" fmla="*/ 107987 w 5089476"/>
              <a:gd name="connsiteY0" fmla="*/ 10330 h 6950452"/>
              <a:gd name="connsiteX1" fmla="*/ 5089476 w 5089476"/>
              <a:gd name="connsiteY1" fmla="*/ 0 h 6950452"/>
              <a:gd name="connsiteX2" fmla="*/ 5060632 w 5089476"/>
              <a:gd name="connsiteY2" fmla="*/ 6950452 h 6950452"/>
              <a:gd name="connsiteX3" fmla="*/ 918144 w 5089476"/>
              <a:gd name="connsiteY3" fmla="*/ 6949913 h 6950452"/>
              <a:gd name="connsiteX4" fmla="*/ 107987 w 5089476"/>
              <a:gd name="connsiteY4" fmla="*/ 10330 h 6950452"/>
              <a:gd name="connsiteX0" fmla="*/ 87690 w 5069179"/>
              <a:gd name="connsiteY0" fmla="*/ 10330 h 6950452"/>
              <a:gd name="connsiteX1" fmla="*/ 5069179 w 5069179"/>
              <a:gd name="connsiteY1" fmla="*/ 0 h 6950452"/>
              <a:gd name="connsiteX2" fmla="*/ 5040335 w 5069179"/>
              <a:gd name="connsiteY2" fmla="*/ 6950452 h 6950452"/>
              <a:gd name="connsiteX3" fmla="*/ 897847 w 5069179"/>
              <a:gd name="connsiteY3" fmla="*/ 6949913 h 6950452"/>
              <a:gd name="connsiteX4" fmla="*/ 87690 w 5069179"/>
              <a:gd name="connsiteY4" fmla="*/ 10330 h 6950452"/>
              <a:gd name="connsiteX0" fmla="*/ 78264 w 5059753"/>
              <a:gd name="connsiteY0" fmla="*/ 10330 h 6950452"/>
              <a:gd name="connsiteX1" fmla="*/ 5059753 w 5059753"/>
              <a:gd name="connsiteY1" fmla="*/ 0 h 6950452"/>
              <a:gd name="connsiteX2" fmla="*/ 5030909 w 5059753"/>
              <a:gd name="connsiteY2" fmla="*/ 6950452 h 6950452"/>
              <a:gd name="connsiteX3" fmla="*/ 888421 w 5059753"/>
              <a:gd name="connsiteY3" fmla="*/ 6949913 h 6950452"/>
              <a:gd name="connsiteX4" fmla="*/ 78264 w 5059753"/>
              <a:gd name="connsiteY4" fmla="*/ 10330 h 6950452"/>
              <a:gd name="connsiteX0" fmla="*/ 78264 w 5090233"/>
              <a:gd name="connsiteY0" fmla="*/ 5 h 6940127"/>
              <a:gd name="connsiteX1" fmla="*/ 5090233 w 5090233"/>
              <a:gd name="connsiteY1" fmla="*/ 1970875 h 6940127"/>
              <a:gd name="connsiteX2" fmla="*/ 5030909 w 5090233"/>
              <a:gd name="connsiteY2" fmla="*/ 6940127 h 6940127"/>
              <a:gd name="connsiteX3" fmla="*/ 888421 w 5090233"/>
              <a:gd name="connsiteY3" fmla="*/ 6939588 h 6940127"/>
              <a:gd name="connsiteX4" fmla="*/ 78264 w 5090233"/>
              <a:gd name="connsiteY4" fmla="*/ 5 h 6940127"/>
              <a:gd name="connsiteX0" fmla="*/ 78264 w 5090233"/>
              <a:gd name="connsiteY0" fmla="*/ 5 h 6940127"/>
              <a:gd name="connsiteX1" fmla="*/ 5090233 w 5090233"/>
              <a:gd name="connsiteY1" fmla="*/ 1940395 h 6940127"/>
              <a:gd name="connsiteX2" fmla="*/ 5030909 w 5090233"/>
              <a:gd name="connsiteY2" fmla="*/ 6940127 h 6940127"/>
              <a:gd name="connsiteX3" fmla="*/ 888421 w 5090233"/>
              <a:gd name="connsiteY3" fmla="*/ 6939588 h 6940127"/>
              <a:gd name="connsiteX4" fmla="*/ 78264 w 5090233"/>
              <a:gd name="connsiteY4" fmla="*/ 5 h 6940127"/>
              <a:gd name="connsiteX0" fmla="*/ 78264 w 5090233"/>
              <a:gd name="connsiteY0" fmla="*/ 5 h 6940127"/>
              <a:gd name="connsiteX1" fmla="*/ 5090233 w 5090233"/>
              <a:gd name="connsiteY1" fmla="*/ 1940395 h 6940127"/>
              <a:gd name="connsiteX2" fmla="*/ 5030909 w 5090233"/>
              <a:gd name="connsiteY2" fmla="*/ 6940127 h 6940127"/>
              <a:gd name="connsiteX3" fmla="*/ 888421 w 5090233"/>
              <a:gd name="connsiteY3" fmla="*/ 6939588 h 6940127"/>
              <a:gd name="connsiteX4" fmla="*/ 78264 w 5090233"/>
              <a:gd name="connsiteY4" fmla="*/ 5 h 6940127"/>
              <a:gd name="connsiteX0" fmla="*/ 78264 w 5090233"/>
              <a:gd name="connsiteY0" fmla="*/ 386721 h 7326843"/>
              <a:gd name="connsiteX1" fmla="*/ 2020263 w 5090233"/>
              <a:gd name="connsiteY1" fmla="*/ 1040142 h 7326843"/>
              <a:gd name="connsiteX2" fmla="*/ 5090233 w 5090233"/>
              <a:gd name="connsiteY2" fmla="*/ 2327111 h 7326843"/>
              <a:gd name="connsiteX3" fmla="*/ 5030909 w 5090233"/>
              <a:gd name="connsiteY3" fmla="*/ 7326843 h 7326843"/>
              <a:gd name="connsiteX4" fmla="*/ 888421 w 5090233"/>
              <a:gd name="connsiteY4" fmla="*/ 7326304 h 7326843"/>
              <a:gd name="connsiteX5" fmla="*/ 78264 w 5090233"/>
              <a:gd name="connsiteY5" fmla="*/ 386721 h 7326843"/>
              <a:gd name="connsiteX0" fmla="*/ 78264 w 5090233"/>
              <a:gd name="connsiteY0" fmla="*/ 324663 h 7264785"/>
              <a:gd name="connsiteX1" fmla="*/ 2020263 w 5090233"/>
              <a:gd name="connsiteY1" fmla="*/ 978084 h 7264785"/>
              <a:gd name="connsiteX2" fmla="*/ 5090233 w 5090233"/>
              <a:gd name="connsiteY2" fmla="*/ 2265053 h 7264785"/>
              <a:gd name="connsiteX3" fmla="*/ 5030909 w 5090233"/>
              <a:gd name="connsiteY3" fmla="*/ 7264785 h 7264785"/>
              <a:gd name="connsiteX4" fmla="*/ 888421 w 5090233"/>
              <a:gd name="connsiteY4" fmla="*/ 7264246 h 7264785"/>
              <a:gd name="connsiteX5" fmla="*/ 78264 w 5090233"/>
              <a:gd name="connsiteY5" fmla="*/ 324663 h 7264785"/>
              <a:gd name="connsiteX0" fmla="*/ 78264 w 5090233"/>
              <a:gd name="connsiteY0" fmla="*/ 434222 h 7374344"/>
              <a:gd name="connsiteX1" fmla="*/ 2406343 w 5090233"/>
              <a:gd name="connsiteY1" fmla="*/ 447563 h 7374344"/>
              <a:gd name="connsiteX2" fmla="*/ 5090233 w 5090233"/>
              <a:gd name="connsiteY2" fmla="*/ 2374612 h 7374344"/>
              <a:gd name="connsiteX3" fmla="*/ 5030909 w 5090233"/>
              <a:gd name="connsiteY3" fmla="*/ 7374344 h 7374344"/>
              <a:gd name="connsiteX4" fmla="*/ 888421 w 5090233"/>
              <a:gd name="connsiteY4" fmla="*/ 7373805 h 7374344"/>
              <a:gd name="connsiteX5" fmla="*/ 78264 w 5090233"/>
              <a:gd name="connsiteY5" fmla="*/ 434222 h 7374344"/>
              <a:gd name="connsiteX0" fmla="*/ 78264 w 5090233"/>
              <a:gd name="connsiteY0" fmla="*/ 434222 h 7374344"/>
              <a:gd name="connsiteX1" fmla="*/ 2406343 w 5090233"/>
              <a:gd name="connsiteY1" fmla="*/ 447563 h 7374344"/>
              <a:gd name="connsiteX2" fmla="*/ 5090233 w 5090233"/>
              <a:gd name="connsiteY2" fmla="*/ 2374612 h 7374344"/>
              <a:gd name="connsiteX3" fmla="*/ 5030909 w 5090233"/>
              <a:gd name="connsiteY3" fmla="*/ 7374344 h 7374344"/>
              <a:gd name="connsiteX4" fmla="*/ 888421 w 5090233"/>
              <a:gd name="connsiteY4" fmla="*/ 7373805 h 7374344"/>
              <a:gd name="connsiteX5" fmla="*/ 78264 w 5090233"/>
              <a:gd name="connsiteY5" fmla="*/ 434222 h 7374344"/>
              <a:gd name="connsiteX0" fmla="*/ 78264 w 5090233"/>
              <a:gd name="connsiteY0" fmla="*/ 434222 h 7374344"/>
              <a:gd name="connsiteX1" fmla="*/ 2406343 w 5090233"/>
              <a:gd name="connsiteY1" fmla="*/ 447563 h 7374344"/>
              <a:gd name="connsiteX2" fmla="*/ 5090233 w 5090233"/>
              <a:gd name="connsiteY2" fmla="*/ 2374612 h 7374344"/>
              <a:gd name="connsiteX3" fmla="*/ 5030909 w 5090233"/>
              <a:gd name="connsiteY3" fmla="*/ 7374344 h 7374344"/>
              <a:gd name="connsiteX4" fmla="*/ 888421 w 5090233"/>
              <a:gd name="connsiteY4" fmla="*/ 7373805 h 7374344"/>
              <a:gd name="connsiteX5" fmla="*/ 78264 w 5090233"/>
              <a:gd name="connsiteY5" fmla="*/ 434222 h 7374344"/>
              <a:gd name="connsiteX0" fmla="*/ 78264 w 5110553"/>
              <a:gd name="connsiteY0" fmla="*/ 434222 h 7374344"/>
              <a:gd name="connsiteX1" fmla="*/ 2406343 w 5110553"/>
              <a:gd name="connsiteY1" fmla="*/ 447563 h 7374344"/>
              <a:gd name="connsiteX2" fmla="*/ 5110553 w 5110553"/>
              <a:gd name="connsiteY2" fmla="*/ 2486372 h 7374344"/>
              <a:gd name="connsiteX3" fmla="*/ 5030909 w 5110553"/>
              <a:gd name="connsiteY3" fmla="*/ 7374344 h 7374344"/>
              <a:gd name="connsiteX4" fmla="*/ 888421 w 5110553"/>
              <a:gd name="connsiteY4" fmla="*/ 7373805 h 7374344"/>
              <a:gd name="connsiteX5" fmla="*/ 78264 w 5110553"/>
              <a:gd name="connsiteY5" fmla="*/ 434222 h 7374344"/>
              <a:gd name="connsiteX0" fmla="*/ 78264 w 5110553"/>
              <a:gd name="connsiteY0" fmla="*/ 434222 h 7374344"/>
              <a:gd name="connsiteX1" fmla="*/ 2406343 w 5110553"/>
              <a:gd name="connsiteY1" fmla="*/ 447563 h 7374344"/>
              <a:gd name="connsiteX2" fmla="*/ 5110553 w 5110553"/>
              <a:gd name="connsiteY2" fmla="*/ 2486372 h 7374344"/>
              <a:gd name="connsiteX3" fmla="*/ 5030909 w 5110553"/>
              <a:gd name="connsiteY3" fmla="*/ 7374344 h 7374344"/>
              <a:gd name="connsiteX4" fmla="*/ 888421 w 5110553"/>
              <a:gd name="connsiteY4" fmla="*/ 7373805 h 7374344"/>
              <a:gd name="connsiteX5" fmla="*/ 78264 w 5110553"/>
              <a:gd name="connsiteY5" fmla="*/ 434222 h 7374344"/>
              <a:gd name="connsiteX0" fmla="*/ 78264 w 5110553"/>
              <a:gd name="connsiteY0" fmla="*/ 434222 h 7374344"/>
              <a:gd name="connsiteX1" fmla="*/ 2406343 w 5110553"/>
              <a:gd name="connsiteY1" fmla="*/ 447563 h 7374344"/>
              <a:gd name="connsiteX2" fmla="*/ 5110553 w 5110553"/>
              <a:gd name="connsiteY2" fmla="*/ 2486372 h 7374344"/>
              <a:gd name="connsiteX3" fmla="*/ 5030909 w 5110553"/>
              <a:gd name="connsiteY3" fmla="*/ 7374344 h 7374344"/>
              <a:gd name="connsiteX4" fmla="*/ 888421 w 5110553"/>
              <a:gd name="connsiteY4" fmla="*/ 7373805 h 7374344"/>
              <a:gd name="connsiteX5" fmla="*/ 78264 w 5110553"/>
              <a:gd name="connsiteY5" fmla="*/ 434222 h 7374344"/>
              <a:gd name="connsiteX0" fmla="*/ 78264 w 5110553"/>
              <a:gd name="connsiteY0" fmla="*/ 434222 h 7374344"/>
              <a:gd name="connsiteX1" fmla="*/ 2406343 w 5110553"/>
              <a:gd name="connsiteY1" fmla="*/ 447563 h 7374344"/>
              <a:gd name="connsiteX2" fmla="*/ 5110553 w 5110553"/>
              <a:gd name="connsiteY2" fmla="*/ 2486372 h 7374344"/>
              <a:gd name="connsiteX3" fmla="*/ 5030909 w 5110553"/>
              <a:gd name="connsiteY3" fmla="*/ 7374344 h 7374344"/>
              <a:gd name="connsiteX4" fmla="*/ 888421 w 5110553"/>
              <a:gd name="connsiteY4" fmla="*/ 7373805 h 7374344"/>
              <a:gd name="connsiteX5" fmla="*/ 78264 w 5110553"/>
              <a:gd name="connsiteY5" fmla="*/ 434222 h 7374344"/>
              <a:gd name="connsiteX0" fmla="*/ 78264 w 5110553"/>
              <a:gd name="connsiteY0" fmla="*/ 36956 h 6977078"/>
              <a:gd name="connsiteX1" fmla="*/ 2406343 w 5110553"/>
              <a:gd name="connsiteY1" fmla="*/ 50297 h 6977078"/>
              <a:gd name="connsiteX2" fmla="*/ 5110553 w 5110553"/>
              <a:gd name="connsiteY2" fmla="*/ 2089106 h 6977078"/>
              <a:gd name="connsiteX3" fmla="*/ 5030909 w 5110553"/>
              <a:gd name="connsiteY3" fmla="*/ 6977078 h 6977078"/>
              <a:gd name="connsiteX4" fmla="*/ 888421 w 5110553"/>
              <a:gd name="connsiteY4" fmla="*/ 6976539 h 6977078"/>
              <a:gd name="connsiteX5" fmla="*/ 78264 w 5110553"/>
              <a:gd name="connsiteY5" fmla="*/ 36956 h 6977078"/>
              <a:gd name="connsiteX0" fmla="*/ 78264 w 5110553"/>
              <a:gd name="connsiteY0" fmla="*/ 57710 h 6997832"/>
              <a:gd name="connsiteX1" fmla="*/ 2406343 w 5110553"/>
              <a:gd name="connsiteY1" fmla="*/ 71051 h 6997832"/>
              <a:gd name="connsiteX2" fmla="*/ 5110553 w 5110553"/>
              <a:gd name="connsiteY2" fmla="*/ 2109860 h 6997832"/>
              <a:gd name="connsiteX3" fmla="*/ 5030909 w 5110553"/>
              <a:gd name="connsiteY3" fmla="*/ 6997832 h 6997832"/>
              <a:gd name="connsiteX4" fmla="*/ 888421 w 5110553"/>
              <a:gd name="connsiteY4" fmla="*/ 6997293 h 6997832"/>
              <a:gd name="connsiteX5" fmla="*/ 78264 w 5110553"/>
              <a:gd name="connsiteY5" fmla="*/ 57710 h 6997832"/>
              <a:gd name="connsiteX0" fmla="*/ 78264 w 5110553"/>
              <a:gd name="connsiteY0" fmla="*/ 73365 h 7013487"/>
              <a:gd name="connsiteX1" fmla="*/ 2365703 w 5110553"/>
              <a:gd name="connsiteY1" fmla="*/ 35906 h 7013487"/>
              <a:gd name="connsiteX2" fmla="*/ 5110553 w 5110553"/>
              <a:gd name="connsiteY2" fmla="*/ 2125515 h 7013487"/>
              <a:gd name="connsiteX3" fmla="*/ 5030909 w 5110553"/>
              <a:gd name="connsiteY3" fmla="*/ 7013487 h 7013487"/>
              <a:gd name="connsiteX4" fmla="*/ 888421 w 5110553"/>
              <a:gd name="connsiteY4" fmla="*/ 7012948 h 7013487"/>
              <a:gd name="connsiteX5" fmla="*/ 78264 w 5110553"/>
              <a:gd name="connsiteY5" fmla="*/ 73365 h 7013487"/>
              <a:gd name="connsiteX0" fmla="*/ 78264 w 5110553"/>
              <a:gd name="connsiteY0" fmla="*/ 64617 h 7004739"/>
              <a:gd name="connsiteX1" fmla="*/ 2365703 w 5110553"/>
              <a:gd name="connsiteY1" fmla="*/ 27158 h 7004739"/>
              <a:gd name="connsiteX2" fmla="*/ 5110553 w 5110553"/>
              <a:gd name="connsiteY2" fmla="*/ 2116767 h 7004739"/>
              <a:gd name="connsiteX3" fmla="*/ 5030909 w 5110553"/>
              <a:gd name="connsiteY3" fmla="*/ 7004739 h 7004739"/>
              <a:gd name="connsiteX4" fmla="*/ 888421 w 5110553"/>
              <a:gd name="connsiteY4" fmla="*/ 7004200 h 7004739"/>
              <a:gd name="connsiteX5" fmla="*/ 78264 w 5110553"/>
              <a:gd name="connsiteY5" fmla="*/ 64617 h 7004739"/>
              <a:gd name="connsiteX0" fmla="*/ 78264 w 5120713"/>
              <a:gd name="connsiteY0" fmla="*/ 64617 h 7004739"/>
              <a:gd name="connsiteX1" fmla="*/ 2365703 w 5120713"/>
              <a:gd name="connsiteY1" fmla="*/ 27158 h 7004739"/>
              <a:gd name="connsiteX2" fmla="*/ 5120713 w 5120713"/>
              <a:gd name="connsiteY2" fmla="*/ 2177727 h 7004739"/>
              <a:gd name="connsiteX3" fmla="*/ 5030909 w 5120713"/>
              <a:gd name="connsiteY3" fmla="*/ 7004739 h 7004739"/>
              <a:gd name="connsiteX4" fmla="*/ 888421 w 5120713"/>
              <a:gd name="connsiteY4" fmla="*/ 7004200 h 7004739"/>
              <a:gd name="connsiteX5" fmla="*/ 78264 w 5120713"/>
              <a:gd name="connsiteY5" fmla="*/ 64617 h 7004739"/>
              <a:gd name="connsiteX0" fmla="*/ 78264 w 5120713"/>
              <a:gd name="connsiteY0" fmla="*/ 64617 h 7004739"/>
              <a:gd name="connsiteX1" fmla="*/ 2365703 w 5120713"/>
              <a:gd name="connsiteY1" fmla="*/ 27158 h 7004739"/>
              <a:gd name="connsiteX2" fmla="*/ 5120713 w 5120713"/>
              <a:gd name="connsiteY2" fmla="*/ 2177727 h 7004739"/>
              <a:gd name="connsiteX3" fmla="*/ 5030909 w 5120713"/>
              <a:gd name="connsiteY3" fmla="*/ 7004739 h 7004739"/>
              <a:gd name="connsiteX4" fmla="*/ 888421 w 5120713"/>
              <a:gd name="connsiteY4" fmla="*/ 7004200 h 7004739"/>
              <a:gd name="connsiteX5" fmla="*/ 78264 w 5120713"/>
              <a:gd name="connsiteY5" fmla="*/ 64617 h 7004739"/>
              <a:gd name="connsiteX0" fmla="*/ 78264 w 5120713"/>
              <a:gd name="connsiteY0" fmla="*/ 64617 h 7004739"/>
              <a:gd name="connsiteX1" fmla="*/ 3483303 w 5120713"/>
              <a:gd name="connsiteY1" fmla="*/ 27158 h 7004739"/>
              <a:gd name="connsiteX2" fmla="*/ 5120713 w 5120713"/>
              <a:gd name="connsiteY2" fmla="*/ 2177727 h 7004739"/>
              <a:gd name="connsiteX3" fmla="*/ 5030909 w 5120713"/>
              <a:gd name="connsiteY3" fmla="*/ 7004739 h 7004739"/>
              <a:gd name="connsiteX4" fmla="*/ 888421 w 5120713"/>
              <a:gd name="connsiteY4" fmla="*/ 7004200 h 7004739"/>
              <a:gd name="connsiteX5" fmla="*/ 78264 w 5120713"/>
              <a:gd name="connsiteY5" fmla="*/ 64617 h 7004739"/>
              <a:gd name="connsiteX0" fmla="*/ 78264 w 5069913"/>
              <a:gd name="connsiteY0" fmla="*/ 64617 h 7004739"/>
              <a:gd name="connsiteX1" fmla="*/ 3483303 w 5069913"/>
              <a:gd name="connsiteY1" fmla="*/ 27158 h 7004739"/>
              <a:gd name="connsiteX2" fmla="*/ 5069913 w 5069913"/>
              <a:gd name="connsiteY2" fmla="*/ 1110927 h 7004739"/>
              <a:gd name="connsiteX3" fmla="*/ 5030909 w 5069913"/>
              <a:gd name="connsiteY3" fmla="*/ 7004739 h 7004739"/>
              <a:gd name="connsiteX4" fmla="*/ 888421 w 5069913"/>
              <a:gd name="connsiteY4" fmla="*/ 7004200 h 7004739"/>
              <a:gd name="connsiteX5" fmla="*/ 78264 w 5069913"/>
              <a:gd name="connsiteY5" fmla="*/ 64617 h 7004739"/>
              <a:gd name="connsiteX0" fmla="*/ 78264 w 5069913"/>
              <a:gd name="connsiteY0" fmla="*/ 64617 h 7004739"/>
              <a:gd name="connsiteX1" fmla="*/ 3483303 w 5069913"/>
              <a:gd name="connsiteY1" fmla="*/ 27158 h 7004739"/>
              <a:gd name="connsiteX2" fmla="*/ 5069913 w 5069913"/>
              <a:gd name="connsiteY2" fmla="*/ 1110927 h 7004739"/>
              <a:gd name="connsiteX3" fmla="*/ 5030909 w 5069913"/>
              <a:gd name="connsiteY3" fmla="*/ 7004739 h 7004739"/>
              <a:gd name="connsiteX4" fmla="*/ 888421 w 5069913"/>
              <a:gd name="connsiteY4" fmla="*/ 7004200 h 7004739"/>
              <a:gd name="connsiteX5" fmla="*/ 78264 w 5069913"/>
              <a:gd name="connsiteY5" fmla="*/ 64617 h 7004739"/>
              <a:gd name="connsiteX0" fmla="*/ 78264 w 5069913"/>
              <a:gd name="connsiteY0" fmla="*/ 56255 h 6996377"/>
              <a:gd name="connsiteX1" fmla="*/ 3544263 w 5069913"/>
              <a:gd name="connsiteY1" fmla="*/ 49276 h 6996377"/>
              <a:gd name="connsiteX2" fmla="*/ 5069913 w 5069913"/>
              <a:gd name="connsiteY2" fmla="*/ 1102565 h 6996377"/>
              <a:gd name="connsiteX3" fmla="*/ 5030909 w 5069913"/>
              <a:gd name="connsiteY3" fmla="*/ 6996377 h 6996377"/>
              <a:gd name="connsiteX4" fmla="*/ 888421 w 5069913"/>
              <a:gd name="connsiteY4" fmla="*/ 6995838 h 6996377"/>
              <a:gd name="connsiteX5" fmla="*/ 78264 w 5069913"/>
              <a:gd name="connsiteY5" fmla="*/ 56255 h 6996377"/>
              <a:gd name="connsiteX0" fmla="*/ 78264 w 5069913"/>
              <a:gd name="connsiteY0" fmla="*/ 6979 h 6947101"/>
              <a:gd name="connsiteX1" fmla="*/ 3544263 w 5069913"/>
              <a:gd name="connsiteY1" fmla="*/ 0 h 6947101"/>
              <a:gd name="connsiteX2" fmla="*/ 5069913 w 5069913"/>
              <a:gd name="connsiteY2" fmla="*/ 1053289 h 6947101"/>
              <a:gd name="connsiteX3" fmla="*/ 5030909 w 5069913"/>
              <a:gd name="connsiteY3" fmla="*/ 6947101 h 6947101"/>
              <a:gd name="connsiteX4" fmla="*/ 888421 w 5069913"/>
              <a:gd name="connsiteY4" fmla="*/ 6946562 h 6947101"/>
              <a:gd name="connsiteX5" fmla="*/ 78264 w 5069913"/>
              <a:gd name="connsiteY5" fmla="*/ 6979 h 6947101"/>
              <a:gd name="connsiteX0" fmla="*/ 78264 w 5069913"/>
              <a:gd name="connsiteY0" fmla="*/ 6979 h 6947101"/>
              <a:gd name="connsiteX1" fmla="*/ 3544263 w 5069913"/>
              <a:gd name="connsiteY1" fmla="*/ 0 h 6947101"/>
              <a:gd name="connsiteX2" fmla="*/ 5069913 w 5069913"/>
              <a:gd name="connsiteY2" fmla="*/ 1053289 h 6947101"/>
              <a:gd name="connsiteX3" fmla="*/ 5030909 w 5069913"/>
              <a:gd name="connsiteY3" fmla="*/ 6947101 h 6947101"/>
              <a:gd name="connsiteX4" fmla="*/ 888421 w 5069913"/>
              <a:gd name="connsiteY4" fmla="*/ 6946562 h 6947101"/>
              <a:gd name="connsiteX5" fmla="*/ 78264 w 5069913"/>
              <a:gd name="connsiteY5" fmla="*/ 6979 h 6947101"/>
              <a:gd name="connsiteX0" fmla="*/ 78264 w 5069913"/>
              <a:gd name="connsiteY0" fmla="*/ 0 h 6940122"/>
              <a:gd name="connsiteX1" fmla="*/ 3473143 w 5069913"/>
              <a:gd name="connsiteY1" fmla="*/ 23501 h 6940122"/>
              <a:gd name="connsiteX2" fmla="*/ 5069913 w 5069913"/>
              <a:gd name="connsiteY2" fmla="*/ 1046310 h 6940122"/>
              <a:gd name="connsiteX3" fmla="*/ 5030909 w 5069913"/>
              <a:gd name="connsiteY3" fmla="*/ 6940122 h 6940122"/>
              <a:gd name="connsiteX4" fmla="*/ 888421 w 5069913"/>
              <a:gd name="connsiteY4" fmla="*/ 6939583 h 6940122"/>
              <a:gd name="connsiteX5" fmla="*/ 78264 w 5069913"/>
              <a:gd name="connsiteY5" fmla="*/ 0 h 6940122"/>
              <a:gd name="connsiteX0" fmla="*/ 78264 w 5059753"/>
              <a:gd name="connsiteY0" fmla="*/ 0 h 6940122"/>
              <a:gd name="connsiteX1" fmla="*/ 3473143 w 5059753"/>
              <a:gd name="connsiteY1" fmla="*/ 23501 h 6940122"/>
              <a:gd name="connsiteX2" fmla="*/ 5059753 w 5059753"/>
              <a:gd name="connsiteY2" fmla="*/ 1127590 h 6940122"/>
              <a:gd name="connsiteX3" fmla="*/ 5030909 w 5059753"/>
              <a:gd name="connsiteY3" fmla="*/ 6940122 h 6940122"/>
              <a:gd name="connsiteX4" fmla="*/ 888421 w 5059753"/>
              <a:gd name="connsiteY4" fmla="*/ 6939583 h 6940122"/>
              <a:gd name="connsiteX5" fmla="*/ 78264 w 5059753"/>
              <a:gd name="connsiteY5" fmla="*/ 0 h 694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9753" h="6940122">
                <a:moveTo>
                  <a:pt x="78264" y="0"/>
                </a:moveTo>
                <a:lnTo>
                  <a:pt x="3473143" y="23501"/>
                </a:lnTo>
                <a:cubicBezTo>
                  <a:pt x="3353431" y="1159699"/>
                  <a:pt x="4375099" y="730047"/>
                  <a:pt x="5059753" y="1127590"/>
                </a:cubicBezTo>
                <a:cubicBezTo>
                  <a:pt x="5018559" y="1153577"/>
                  <a:pt x="5053815" y="4544823"/>
                  <a:pt x="5030909" y="6940122"/>
                </a:cubicBezTo>
                <a:lnTo>
                  <a:pt x="888421" y="6939583"/>
                </a:lnTo>
                <a:cubicBezTo>
                  <a:pt x="1294481" y="3862647"/>
                  <a:pt x="-373320" y="3043748"/>
                  <a:pt x="78264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49F30DA-05ED-67F6-2D56-42A828DE1F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1731" y="1559365"/>
            <a:ext cx="6147144" cy="49263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0E82DD5-C40E-4095-7FB3-5A1F62C098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5158" y="1485221"/>
            <a:ext cx="805551" cy="1196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 b="1" i="0">
                <a:solidFill>
                  <a:schemeClr val="accent3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18F3618-2670-7BB5-2211-3647358387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1493" y="2077141"/>
            <a:ext cx="6282807" cy="42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9DE40358-E9FC-4598-FAAD-CDCCFF6545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1731" y="2839911"/>
            <a:ext cx="6387344" cy="49263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01104F33-4AC9-D19C-B09F-3FCEE7E9BD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1992" y="2765767"/>
            <a:ext cx="805551" cy="1196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 b="1" i="0">
                <a:solidFill>
                  <a:schemeClr val="accent3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Text Placeholder 41">
            <a:extLst>
              <a:ext uri="{FF2B5EF4-FFF2-40B4-BE49-F238E27FC236}">
                <a16:creationId xmlns:a16="http://schemas.microsoft.com/office/drawing/2014/main" id="{701BBBBD-B1CE-E578-E36E-C094CA2CB4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1493" y="3357687"/>
            <a:ext cx="6528308" cy="42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4EF99062-16C1-19E8-9B7F-426D8C0991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1731" y="4111726"/>
            <a:ext cx="6387344" cy="49263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A476D80B-EC4B-F096-EA4B-DE4D15BAB7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1992" y="4037582"/>
            <a:ext cx="805551" cy="1196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 b="1" i="0">
                <a:solidFill>
                  <a:schemeClr val="accent3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 Placeholder 41">
            <a:extLst>
              <a:ext uri="{FF2B5EF4-FFF2-40B4-BE49-F238E27FC236}">
                <a16:creationId xmlns:a16="http://schemas.microsoft.com/office/drawing/2014/main" id="{3965E355-93A6-5E69-8A8E-1F85BE9346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1493" y="4629502"/>
            <a:ext cx="6528308" cy="42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648039B8-0B57-3FAA-063C-60960D1BDB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1731" y="5392126"/>
            <a:ext cx="6387344" cy="49263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0" name="Text Placeholder 38">
            <a:extLst>
              <a:ext uri="{FF2B5EF4-FFF2-40B4-BE49-F238E27FC236}">
                <a16:creationId xmlns:a16="http://schemas.microsoft.com/office/drawing/2014/main" id="{823AC586-2E30-E3ED-0451-FDCE337F23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1992" y="5317982"/>
            <a:ext cx="805551" cy="1196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 b="1" i="0">
                <a:solidFill>
                  <a:schemeClr val="accent3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C7911169-1023-E2C8-2DAB-B245F7A2A7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1493" y="5909902"/>
            <a:ext cx="6528308" cy="42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F22A4D6-21AE-31D5-E8E2-2066300C8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2576" y="6577395"/>
            <a:ext cx="7533700" cy="27314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ln>
                  <a:noFill/>
                </a:ln>
                <a:solidFill>
                  <a:schemeClr val="accent5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2CEE60-B115-92B0-6419-9BA57DC437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0934" y="181828"/>
            <a:ext cx="6797942" cy="90682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500"/>
              </a:lnSpc>
              <a:defRPr sz="6000" b="1" i="0">
                <a:solidFill>
                  <a:schemeClr val="accent5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E4B4E-D426-880E-553F-295452BBE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1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  <p15:guide id="4" pos="9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Lower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DAD63F3D-C9FD-98DD-8FC4-29DA0141186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11506" y="4429907"/>
            <a:ext cx="12225539" cy="2428093"/>
          </a:xfrm>
          <a:custGeom>
            <a:avLst/>
            <a:gdLst>
              <a:gd name="connsiteX0" fmla="*/ 0 w 12192000"/>
              <a:gd name="connsiteY0" fmla="*/ 0 h 2073759"/>
              <a:gd name="connsiteX1" fmla="*/ 12192000 w 12192000"/>
              <a:gd name="connsiteY1" fmla="*/ 0 h 2073759"/>
              <a:gd name="connsiteX2" fmla="*/ 12192000 w 12192000"/>
              <a:gd name="connsiteY2" fmla="*/ 2073759 h 2073759"/>
              <a:gd name="connsiteX3" fmla="*/ 0 w 12192000"/>
              <a:gd name="connsiteY3" fmla="*/ 2073759 h 2073759"/>
              <a:gd name="connsiteX4" fmla="*/ 0 w 12192000"/>
              <a:gd name="connsiteY4" fmla="*/ 0 h 2073759"/>
              <a:gd name="connsiteX0" fmla="*/ 11017 w 12192000"/>
              <a:gd name="connsiteY0" fmla="*/ 220337 h 2073759"/>
              <a:gd name="connsiteX1" fmla="*/ 12192000 w 12192000"/>
              <a:gd name="connsiteY1" fmla="*/ 0 h 2073759"/>
              <a:gd name="connsiteX2" fmla="*/ 12192000 w 12192000"/>
              <a:gd name="connsiteY2" fmla="*/ 2073759 h 2073759"/>
              <a:gd name="connsiteX3" fmla="*/ 0 w 12192000"/>
              <a:gd name="connsiteY3" fmla="*/ 2073759 h 2073759"/>
              <a:gd name="connsiteX4" fmla="*/ 11017 w 12192000"/>
              <a:gd name="connsiteY4" fmla="*/ 220337 h 2073759"/>
              <a:gd name="connsiteX0" fmla="*/ 11017 w 12192000"/>
              <a:gd name="connsiteY0" fmla="*/ 220337 h 2073759"/>
              <a:gd name="connsiteX1" fmla="*/ 12192000 w 12192000"/>
              <a:gd name="connsiteY1" fmla="*/ 0 h 2073759"/>
              <a:gd name="connsiteX2" fmla="*/ 12192000 w 12192000"/>
              <a:gd name="connsiteY2" fmla="*/ 2073759 h 2073759"/>
              <a:gd name="connsiteX3" fmla="*/ 0 w 12192000"/>
              <a:gd name="connsiteY3" fmla="*/ 2073759 h 2073759"/>
              <a:gd name="connsiteX4" fmla="*/ 11017 w 12192000"/>
              <a:gd name="connsiteY4" fmla="*/ 220337 h 2073759"/>
              <a:gd name="connsiteX0" fmla="*/ 11017 w 12214034"/>
              <a:gd name="connsiteY0" fmla="*/ 572876 h 2426298"/>
              <a:gd name="connsiteX1" fmla="*/ 12214034 w 12214034"/>
              <a:gd name="connsiteY1" fmla="*/ 0 h 2426298"/>
              <a:gd name="connsiteX2" fmla="*/ 12192000 w 12214034"/>
              <a:gd name="connsiteY2" fmla="*/ 2426298 h 2426298"/>
              <a:gd name="connsiteX3" fmla="*/ 0 w 12214034"/>
              <a:gd name="connsiteY3" fmla="*/ 2426298 h 2426298"/>
              <a:gd name="connsiteX4" fmla="*/ 11017 w 12214034"/>
              <a:gd name="connsiteY4" fmla="*/ 572876 h 2426298"/>
              <a:gd name="connsiteX0" fmla="*/ 11017 w 12214034"/>
              <a:gd name="connsiteY0" fmla="*/ 575206 h 2428628"/>
              <a:gd name="connsiteX1" fmla="*/ 12214034 w 12214034"/>
              <a:gd name="connsiteY1" fmla="*/ 2330 h 2428628"/>
              <a:gd name="connsiteX2" fmla="*/ 12192000 w 12214034"/>
              <a:gd name="connsiteY2" fmla="*/ 2428628 h 2428628"/>
              <a:gd name="connsiteX3" fmla="*/ 0 w 12214034"/>
              <a:gd name="connsiteY3" fmla="*/ 2428628 h 2428628"/>
              <a:gd name="connsiteX4" fmla="*/ 11017 w 12214034"/>
              <a:gd name="connsiteY4" fmla="*/ 575206 h 2428628"/>
              <a:gd name="connsiteX0" fmla="*/ 488 w 12225539"/>
              <a:gd name="connsiteY0" fmla="*/ 894174 h 2428107"/>
              <a:gd name="connsiteX1" fmla="*/ 12225539 w 12225539"/>
              <a:gd name="connsiteY1" fmla="*/ 1809 h 2428107"/>
              <a:gd name="connsiteX2" fmla="*/ 12203505 w 12225539"/>
              <a:gd name="connsiteY2" fmla="*/ 2428107 h 2428107"/>
              <a:gd name="connsiteX3" fmla="*/ 11505 w 12225539"/>
              <a:gd name="connsiteY3" fmla="*/ 2428107 h 2428107"/>
              <a:gd name="connsiteX4" fmla="*/ 488 w 12225539"/>
              <a:gd name="connsiteY4" fmla="*/ 894174 h 2428107"/>
              <a:gd name="connsiteX0" fmla="*/ 488 w 12225539"/>
              <a:gd name="connsiteY0" fmla="*/ 894160 h 2428093"/>
              <a:gd name="connsiteX1" fmla="*/ 12225539 w 12225539"/>
              <a:gd name="connsiteY1" fmla="*/ 1795 h 2428093"/>
              <a:gd name="connsiteX2" fmla="*/ 12203505 w 12225539"/>
              <a:gd name="connsiteY2" fmla="*/ 2428093 h 2428093"/>
              <a:gd name="connsiteX3" fmla="*/ 11505 w 12225539"/>
              <a:gd name="connsiteY3" fmla="*/ 2428093 h 2428093"/>
              <a:gd name="connsiteX4" fmla="*/ 488 w 12225539"/>
              <a:gd name="connsiteY4" fmla="*/ 894160 h 242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5539" h="2428093">
                <a:moveTo>
                  <a:pt x="488" y="894160"/>
                </a:moveTo>
                <a:cubicBezTo>
                  <a:pt x="6043852" y="1349524"/>
                  <a:pt x="7603351" y="-56962"/>
                  <a:pt x="12225539" y="1795"/>
                </a:cubicBezTo>
                <a:lnTo>
                  <a:pt x="12203505" y="2428093"/>
                </a:lnTo>
                <a:lnTo>
                  <a:pt x="11505" y="2428093"/>
                </a:lnTo>
                <a:cubicBezTo>
                  <a:pt x="15177" y="1810286"/>
                  <a:pt x="-3184" y="1511967"/>
                  <a:pt x="488" y="89416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A971FF-85F7-16DC-5446-6A5598A916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508" y="5030804"/>
            <a:ext cx="3418528" cy="40178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ln>
                  <a:noFill/>
                </a:ln>
                <a:solidFill>
                  <a:schemeClr val="accent5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49F30DA-05ED-67F6-2D56-42A828DE1F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2321" y="1552667"/>
            <a:ext cx="2210370" cy="77383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ts val="2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0E82DD5-C40E-4095-7FB3-5A1F62C098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8508" y="1424437"/>
            <a:ext cx="533573" cy="1264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rgbClr val="FFFFFF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18F3618-2670-7BB5-2211-3647358387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2082" y="2357606"/>
            <a:ext cx="2210608" cy="1985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D263F-07CE-8740-E626-9F862BB93F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508" y="148843"/>
            <a:ext cx="9670116" cy="1051698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5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Text Placeholder 38">
            <a:extLst>
              <a:ext uri="{FF2B5EF4-FFF2-40B4-BE49-F238E27FC236}">
                <a16:creationId xmlns:a16="http://schemas.microsoft.com/office/drawing/2014/main" id="{58F2B50B-4C00-274C-51CB-EEE3E8E383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04927" y="1424437"/>
            <a:ext cx="533573" cy="1264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rgbClr val="FFFFFF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9860A90C-A0A9-10DA-8843-8ABF4BBEC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38501" y="2357607"/>
            <a:ext cx="2210608" cy="1476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38">
            <a:extLst>
              <a:ext uri="{FF2B5EF4-FFF2-40B4-BE49-F238E27FC236}">
                <a16:creationId xmlns:a16="http://schemas.microsoft.com/office/drawing/2014/main" id="{89287424-7279-4CD6-AC75-907A959EFBC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1346" y="1424437"/>
            <a:ext cx="533573" cy="1264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rgbClr val="FFFFFF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C56DFE8-16E7-4C24-DA7F-93B532D7B31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24920" y="2357607"/>
            <a:ext cx="2210608" cy="1476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01BCA787-F6D2-0130-5B20-4D9D5FDEFD4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7765" y="1424437"/>
            <a:ext cx="533573" cy="1264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rgbClr val="FFFFFF"/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5" name="Text Placeholder 41">
            <a:extLst>
              <a:ext uri="{FF2B5EF4-FFF2-40B4-BE49-F238E27FC236}">
                <a16:creationId xmlns:a16="http://schemas.microsoft.com/office/drawing/2014/main" id="{27D0257D-6A74-322C-87D7-655B231342F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511339" y="2357607"/>
            <a:ext cx="2210608" cy="1476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1381E44-C37E-313C-3540-F8DDC7286C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737035" y="1552667"/>
            <a:ext cx="2210370" cy="77383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ts val="2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FD7CD8A-30E9-6F5A-7FAE-57144108944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21749" y="1552667"/>
            <a:ext cx="2210370" cy="77383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ts val="2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96C4E06-54F8-62C2-C394-88C1E1415BD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17349" y="1552667"/>
            <a:ext cx="2210370" cy="77383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ts val="2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8BCAE-12D6-B75B-62FE-7DE53C71F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47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 Angled Lower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DAD63F3D-C9FD-98DD-8FC4-29DA0141186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87923" y="3920601"/>
            <a:ext cx="12372296" cy="3025323"/>
          </a:xfrm>
          <a:custGeom>
            <a:avLst/>
            <a:gdLst>
              <a:gd name="connsiteX0" fmla="*/ 0 w 12192000"/>
              <a:gd name="connsiteY0" fmla="*/ 0 h 2073759"/>
              <a:gd name="connsiteX1" fmla="*/ 12192000 w 12192000"/>
              <a:gd name="connsiteY1" fmla="*/ 0 h 2073759"/>
              <a:gd name="connsiteX2" fmla="*/ 12192000 w 12192000"/>
              <a:gd name="connsiteY2" fmla="*/ 2073759 h 2073759"/>
              <a:gd name="connsiteX3" fmla="*/ 0 w 12192000"/>
              <a:gd name="connsiteY3" fmla="*/ 2073759 h 2073759"/>
              <a:gd name="connsiteX4" fmla="*/ 0 w 12192000"/>
              <a:gd name="connsiteY4" fmla="*/ 0 h 2073759"/>
              <a:gd name="connsiteX0" fmla="*/ 11017 w 12192000"/>
              <a:gd name="connsiteY0" fmla="*/ 220337 h 2073759"/>
              <a:gd name="connsiteX1" fmla="*/ 12192000 w 12192000"/>
              <a:gd name="connsiteY1" fmla="*/ 0 h 2073759"/>
              <a:gd name="connsiteX2" fmla="*/ 12192000 w 12192000"/>
              <a:gd name="connsiteY2" fmla="*/ 2073759 h 2073759"/>
              <a:gd name="connsiteX3" fmla="*/ 0 w 12192000"/>
              <a:gd name="connsiteY3" fmla="*/ 2073759 h 2073759"/>
              <a:gd name="connsiteX4" fmla="*/ 11017 w 12192000"/>
              <a:gd name="connsiteY4" fmla="*/ 220337 h 2073759"/>
              <a:gd name="connsiteX0" fmla="*/ 11017 w 12192000"/>
              <a:gd name="connsiteY0" fmla="*/ 220337 h 2073759"/>
              <a:gd name="connsiteX1" fmla="*/ 12192000 w 12192000"/>
              <a:gd name="connsiteY1" fmla="*/ 0 h 2073759"/>
              <a:gd name="connsiteX2" fmla="*/ 12192000 w 12192000"/>
              <a:gd name="connsiteY2" fmla="*/ 2073759 h 2073759"/>
              <a:gd name="connsiteX3" fmla="*/ 0 w 12192000"/>
              <a:gd name="connsiteY3" fmla="*/ 2073759 h 2073759"/>
              <a:gd name="connsiteX4" fmla="*/ 11017 w 12192000"/>
              <a:gd name="connsiteY4" fmla="*/ 220337 h 2073759"/>
              <a:gd name="connsiteX0" fmla="*/ 11017 w 12214034"/>
              <a:gd name="connsiteY0" fmla="*/ 572876 h 2426298"/>
              <a:gd name="connsiteX1" fmla="*/ 12214034 w 12214034"/>
              <a:gd name="connsiteY1" fmla="*/ 0 h 2426298"/>
              <a:gd name="connsiteX2" fmla="*/ 12192000 w 12214034"/>
              <a:gd name="connsiteY2" fmla="*/ 2426298 h 2426298"/>
              <a:gd name="connsiteX3" fmla="*/ 0 w 12214034"/>
              <a:gd name="connsiteY3" fmla="*/ 2426298 h 2426298"/>
              <a:gd name="connsiteX4" fmla="*/ 11017 w 12214034"/>
              <a:gd name="connsiteY4" fmla="*/ 572876 h 2426298"/>
              <a:gd name="connsiteX0" fmla="*/ 11017 w 12214034"/>
              <a:gd name="connsiteY0" fmla="*/ 575206 h 2428628"/>
              <a:gd name="connsiteX1" fmla="*/ 12214034 w 12214034"/>
              <a:gd name="connsiteY1" fmla="*/ 2330 h 2428628"/>
              <a:gd name="connsiteX2" fmla="*/ 12192000 w 12214034"/>
              <a:gd name="connsiteY2" fmla="*/ 2428628 h 2428628"/>
              <a:gd name="connsiteX3" fmla="*/ 0 w 12214034"/>
              <a:gd name="connsiteY3" fmla="*/ 2428628 h 2428628"/>
              <a:gd name="connsiteX4" fmla="*/ 11017 w 12214034"/>
              <a:gd name="connsiteY4" fmla="*/ 575206 h 2428628"/>
              <a:gd name="connsiteX0" fmla="*/ 488 w 12225539"/>
              <a:gd name="connsiteY0" fmla="*/ 894174 h 2428107"/>
              <a:gd name="connsiteX1" fmla="*/ 12225539 w 12225539"/>
              <a:gd name="connsiteY1" fmla="*/ 1809 h 2428107"/>
              <a:gd name="connsiteX2" fmla="*/ 12203505 w 12225539"/>
              <a:gd name="connsiteY2" fmla="*/ 2428107 h 2428107"/>
              <a:gd name="connsiteX3" fmla="*/ 11505 w 12225539"/>
              <a:gd name="connsiteY3" fmla="*/ 2428107 h 2428107"/>
              <a:gd name="connsiteX4" fmla="*/ 488 w 12225539"/>
              <a:gd name="connsiteY4" fmla="*/ 894174 h 2428107"/>
              <a:gd name="connsiteX0" fmla="*/ 488 w 12225539"/>
              <a:gd name="connsiteY0" fmla="*/ 894160 h 2428093"/>
              <a:gd name="connsiteX1" fmla="*/ 12225539 w 12225539"/>
              <a:gd name="connsiteY1" fmla="*/ 1795 h 2428093"/>
              <a:gd name="connsiteX2" fmla="*/ 12203505 w 12225539"/>
              <a:gd name="connsiteY2" fmla="*/ 2428093 h 2428093"/>
              <a:gd name="connsiteX3" fmla="*/ 11505 w 12225539"/>
              <a:gd name="connsiteY3" fmla="*/ 2428093 h 2428093"/>
              <a:gd name="connsiteX4" fmla="*/ 488 w 12225539"/>
              <a:gd name="connsiteY4" fmla="*/ 894160 h 2428093"/>
              <a:gd name="connsiteX0" fmla="*/ 488 w 12225539"/>
              <a:gd name="connsiteY0" fmla="*/ 1298212 h 2832145"/>
              <a:gd name="connsiteX1" fmla="*/ 12225539 w 12225539"/>
              <a:gd name="connsiteY1" fmla="*/ 1401 h 2832145"/>
              <a:gd name="connsiteX2" fmla="*/ 12203505 w 12225539"/>
              <a:gd name="connsiteY2" fmla="*/ 2832145 h 2832145"/>
              <a:gd name="connsiteX3" fmla="*/ 11505 w 12225539"/>
              <a:gd name="connsiteY3" fmla="*/ 2832145 h 2832145"/>
              <a:gd name="connsiteX4" fmla="*/ 488 w 12225539"/>
              <a:gd name="connsiteY4" fmla="*/ 1298212 h 2832145"/>
              <a:gd name="connsiteX0" fmla="*/ 6568 w 12214034"/>
              <a:gd name="connsiteY0" fmla="*/ 1561807 h 2831971"/>
              <a:gd name="connsiteX1" fmla="*/ 12214034 w 12214034"/>
              <a:gd name="connsiteY1" fmla="*/ 1227 h 2831971"/>
              <a:gd name="connsiteX2" fmla="*/ 12192000 w 12214034"/>
              <a:gd name="connsiteY2" fmla="*/ 2831971 h 2831971"/>
              <a:gd name="connsiteX3" fmla="*/ 0 w 12214034"/>
              <a:gd name="connsiteY3" fmla="*/ 2831971 h 2831971"/>
              <a:gd name="connsiteX4" fmla="*/ 6568 w 12214034"/>
              <a:gd name="connsiteY4" fmla="*/ 1561807 h 2831971"/>
              <a:gd name="connsiteX0" fmla="*/ 6568 w 12214034"/>
              <a:gd name="connsiteY0" fmla="*/ 1562035 h 2832199"/>
              <a:gd name="connsiteX1" fmla="*/ 12214034 w 12214034"/>
              <a:gd name="connsiteY1" fmla="*/ 1455 h 2832199"/>
              <a:gd name="connsiteX2" fmla="*/ 12192000 w 12214034"/>
              <a:gd name="connsiteY2" fmla="*/ 2832199 h 2832199"/>
              <a:gd name="connsiteX3" fmla="*/ 0 w 12214034"/>
              <a:gd name="connsiteY3" fmla="*/ 2832199 h 2832199"/>
              <a:gd name="connsiteX4" fmla="*/ 6568 w 12214034"/>
              <a:gd name="connsiteY4" fmla="*/ 1562035 h 2832199"/>
              <a:gd name="connsiteX0" fmla="*/ 6568 w 12196450"/>
              <a:gd name="connsiteY0" fmla="*/ 1685033 h 2955197"/>
              <a:gd name="connsiteX1" fmla="*/ 12196450 w 12196450"/>
              <a:gd name="connsiteY1" fmla="*/ 1361 h 2955197"/>
              <a:gd name="connsiteX2" fmla="*/ 12192000 w 12196450"/>
              <a:gd name="connsiteY2" fmla="*/ 2955197 h 2955197"/>
              <a:gd name="connsiteX3" fmla="*/ 0 w 12196450"/>
              <a:gd name="connsiteY3" fmla="*/ 2955197 h 2955197"/>
              <a:gd name="connsiteX4" fmla="*/ 6568 w 12196450"/>
              <a:gd name="connsiteY4" fmla="*/ 1685033 h 2955197"/>
              <a:gd name="connsiteX0" fmla="*/ 93 w 12295483"/>
              <a:gd name="connsiteY0" fmla="*/ 1702605 h 2955185"/>
              <a:gd name="connsiteX1" fmla="*/ 12295483 w 12295483"/>
              <a:gd name="connsiteY1" fmla="*/ 1349 h 2955185"/>
              <a:gd name="connsiteX2" fmla="*/ 12291033 w 12295483"/>
              <a:gd name="connsiteY2" fmla="*/ 2955185 h 2955185"/>
              <a:gd name="connsiteX3" fmla="*/ 99033 w 12295483"/>
              <a:gd name="connsiteY3" fmla="*/ 2955185 h 2955185"/>
              <a:gd name="connsiteX4" fmla="*/ 93 w 12295483"/>
              <a:gd name="connsiteY4" fmla="*/ 1702605 h 2955185"/>
              <a:gd name="connsiteX0" fmla="*/ 488 w 12295878"/>
              <a:gd name="connsiteY0" fmla="*/ 1702605 h 2972770"/>
              <a:gd name="connsiteX1" fmla="*/ 12295878 w 12295878"/>
              <a:gd name="connsiteY1" fmla="*/ 1349 h 2972770"/>
              <a:gd name="connsiteX2" fmla="*/ 12291428 w 12295878"/>
              <a:gd name="connsiteY2" fmla="*/ 2955185 h 2972770"/>
              <a:gd name="connsiteX3" fmla="*/ 11505 w 12295878"/>
              <a:gd name="connsiteY3" fmla="*/ 2972770 h 2972770"/>
              <a:gd name="connsiteX4" fmla="*/ 488 w 12295878"/>
              <a:gd name="connsiteY4" fmla="*/ 1702605 h 2972770"/>
              <a:gd name="connsiteX0" fmla="*/ 488 w 12344213"/>
              <a:gd name="connsiteY0" fmla="*/ 1702605 h 3043108"/>
              <a:gd name="connsiteX1" fmla="*/ 12295878 w 12344213"/>
              <a:gd name="connsiteY1" fmla="*/ 1349 h 3043108"/>
              <a:gd name="connsiteX2" fmla="*/ 12344182 w 12344213"/>
              <a:gd name="connsiteY2" fmla="*/ 3043108 h 3043108"/>
              <a:gd name="connsiteX3" fmla="*/ 11505 w 12344213"/>
              <a:gd name="connsiteY3" fmla="*/ 2972770 h 3043108"/>
              <a:gd name="connsiteX4" fmla="*/ 488 w 12344213"/>
              <a:gd name="connsiteY4" fmla="*/ 1702605 h 3043108"/>
              <a:gd name="connsiteX0" fmla="*/ 488 w 12383801"/>
              <a:gd name="connsiteY0" fmla="*/ 1685033 h 3025536"/>
              <a:gd name="connsiteX1" fmla="*/ 12383801 w 12383801"/>
              <a:gd name="connsiteY1" fmla="*/ 1362 h 3025536"/>
              <a:gd name="connsiteX2" fmla="*/ 12344182 w 12383801"/>
              <a:gd name="connsiteY2" fmla="*/ 3025536 h 3025536"/>
              <a:gd name="connsiteX3" fmla="*/ 11505 w 12383801"/>
              <a:gd name="connsiteY3" fmla="*/ 2955198 h 3025536"/>
              <a:gd name="connsiteX4" fmla="*/ 488 w 12383801"/>
              <a:gd name="connsiteY4" fmla="*/ 1685033 h 3025536"/>
              <a:gd name="connsiteX0" fmla="*/ 24153 w 12372296"/>
              <a:gd name="connsiteY0" fmla="*/ 2036512 h 3025323"/>
              <a:gd name="connsiteX1" fmla="*/ 12372296 w 12372296"/>
              <a:gd name="connsiteY1" fmla="*/ 1149 h 3025323"/>
              <a:gd name="connsiteX2" fmla="*/ 12332677 w 12372296"/>
              <a:gd name="connsiteY2" fmla="*/ 3025323 h 3025323"/>
              <a:gd name="connsiteX3" fmla="*/ 0 w 12372296"/>
              <a:gd name="connsiteY3" fmla="*/ 2954985 h 3025323"/>
              <a:gd name="connsiteX4" fmla="*/ 24153 w 12372296"/>
              <a:gd name="connsiteY4" fmla="*/ 2036512 h 302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72296" h="3025323">
                <a:moveTo>
                  <a:pt x="24153" y="2036512"/>
                </a:moveTo>
                <a:cubicBezTo>
                  <a:pt x="6348871" y="2157768"/>
                  <a:pt x="7750108" y="-57608"/>
                  <a:pt x="12372296" y="1149"/>
                </a:cubicBezTo>
                <a:cubicBezTo>
                  <a:pt x="12370813" y="985761"/>
                  <a:pt x="12334160" y="2040711"/>
                  <a:pt x="12332677" y="3025323"/>
                </a:cubicBezTo>
                <a:lnTo>
                  <a:pt x="0" y="2954985"/>
                </a:lnTo>
                <a:cubicBezTo>
                  <a:pt x="3672" y="2337178"/>
                  <a:pt x="20481" y="2654319"/>
                  <a:pt x="24153" y="203651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A971FF-85F7-16DC-5446-6A5598A916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508" y="5481388"/>
            <a:ext cx="3094648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ln>
                  <a:noFill/>
                </a:ln>
                <a:solidFill>
                  <a:schemeClr val="accent5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49F30DA-05ED-67F6-2D56-42A828DE1F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633" y="1559723"/>
            <a:ext cx="3240255" cy="63400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 Semi Condensed SemiBold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18F3618-2670-7BB5-2211-3647358387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5395" y="2415134"/>
            <a:ext cx="3240604" cy="28831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Barlow Medium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D263F-07CE-8740-E626-9F862BB93F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508" y="148843"/>
            <a:ext cx="9670116" cy="1051698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5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9860A90C-A0A9-10DA-8843-8ABF4BBEC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142450" y="2387600"/>
            <a:ext cx="3240604" cy="2324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Barlow Medium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C56DFE8-16E7-4C24-DA7F-93B532D7B31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67312" y="2342339"/>
            <a:ext cx="3240604" cy="1406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Barlow Medium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1381E44-C37E-313C-3540-F8DDC7286C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40983" y="1559723"/>
            <a:ext cx="3240255" cy="63400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 Semi Condensed SemiBold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FD7CD8A-30E9-6F5A-7FAE-57144108944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64140" y="1559723"/>
            <a:ext cx="3240255" cy="63400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accent5"/>
                </a:solidFill>
                <a:latin typeface="Barlow Semi Condensed SemiBold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701A-3A53-82E4-90ED-AE480639B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4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ies of Imag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4DDF7CE7-F129-9B5A-F73B-B9446D438EF9}"/>
              </a:ext>
            </a:extLst>
          </p:cNvPr>
          <p:cNvSpPr/>
          <p:nvPr userDrawn="1"/>
        </p:nvSpPr>
        <p:spPr>
          <a:xfrm>
            <a:off x="-48297" y="6093869"/>
            <a:ext cx="12295716" cy="808256"/>
          </a:xfrm>
          <a:custGeom>
            <a:avLst/>
            <a:gdLst>
              <a:gd name="connsiteX0" fmla="*/ 0 w 12192000"/>
              <a:gd name="connsiteY0" fmla="*/ 0 h 779132"/>
              <a:gd name="connsiteX1" fmla="*/ 12192000 w 12192000"/>
              <a:gd name="connsiteY1" fmla="*/ 0 h 779132"/>
              <a:gd name="connsiteX2" fmla="*/ 12192000 w 12192000"/>
              <a:gd name="connsiteY2" fmla="*/ 779132 h 779132"/>
              <a:gd name="connsiteX3" fmla="*/ 0 w 12192000"/>
              <a:gd name="connsiteY3" fmla="*/ 779132 h 779132"/>
              <a:gd name="connsiteX4" fmla="*/ 0 w 12192000"/>
              <a:gd name="connsiteY4" fmla="*/ 0 h 779132"/>
              <a:gd name="connsiteX0" fmla="*/ 0 w 12192000"/>
              <a:gd name="connsiteY0" fmla="*/ 0 h 779132"/>
              <a:gd name="connsiteX1" fmla="*/ 7298267 w 12192000"/>
              <a:gd name="connsiteY1" fmla="*/ 237265 h 779132"/>
              <a:gd name="connsiteX2" fmla="*/ 12192000 w 12192000"/>
              <a:gd name="connsiteY2" fmla="*/ 0 h 779132"/>
              <a:gd name="connsiteX3" fmla="*/ 12192000 w 12192000"/>
              <a:gd name="connsiteY3" fmla="*/ 779132 h 779132"/>
              <a:gd name="connsiteX4" fmla="*/ 0 w 12192000"/>
              <a:gd name="connsiteY4" fmla="*/ 779132 h 779132"/>
              <a:gd name="connsiteX5" fmla="*/ 0 w 12192000"/>
              <a:gd name="connsiteY5" fmla="*/ 0 h 779132"/>
              <a:gd name="connsiteX0" fmla="*/ 0 w 12192000"/>
              <a:gd name="connsiteY0" fmla="*/ 9320 h 788452"/>
              <a:gd name="connsiteX1" fmla="*/ 7298267 w 12192000"/>
              <a:gd name="connsiteY1" fmla="*/ 246585 h 788452"/>
              <a:gd name="connsiteX2" fmla="*/ 12192000 w 12192000"/>
              <a:gd name="connsiteY2" fmla="*/ 9320 h 788452"/>
              <a:gd name="connsiteX3" fmla="*/ 12192000 w 12192000"/>
              <a:gd name="connsiteY3" fmla="*/ 788452 h 788452"/>
              <a:gd name="connsiteX4" fmla="*/ 0 w 12192000"/>
              <a:gd name="connsiteY4" fmla="*/ 788452 h 788452"/>
              <a:gd name="connsiteX5" fmla="*/ 0 w 12192000"/>
              <a:gd name="connsiteY5" fmla="*/ 9320 h 788452"/>
              <a:gd name="connsiteX0" fmla="*/ 0 w 12192000"/>
              <a:gd name="connsiteY0" fmla="*/ 11573 h 790705"/>
              <a:gd name="connsiteX1" fmla="*/ 8398934 w 12192000"/>
              <a:gd name="connsiteY1" fmla="*/ 198038 h 790705"/>
              <a:gd name="connsiteX2" fmla="*/ 12192000 w 12192000"/>
              <a:gd name="connsiteY2" fmla="*/ 11573 h 790705"/>
              <a:gd name="connsiteX3" fmla="*/ 12192000 w 12192000"/>
              <a:gd name="connsiteY3" fmla="*/ 790705 h 790705"/>
              <a:gd name="connsiteX4" fmla="*/ 0 w 12192000"/>
              <a:gd name="connsiteY4" fmla="*/ 790705 h 790705"/>
              <a:gd name="connsiteX5" fmla="*/ 0 w 12192000"/>
              <a:gd name="connsiteY5" fmla="*/ 11573 h 790705"/>
              <a:gd name="connsiteX0" fmla="*/ 0 w 12192000"/>
              <a:gd name="connsiteY0" fmla="*/ 11573 h 790705"/>
              <a:gd name="connsiteX1" fmla="*/ 8398934 w 12192000"/>
              <a:gd name="connsiteY1" fmla="*/ 198038 h 790705"/>
              <a:gd name="connsiteX2" fmla="*/ 12192000 w 12192000"/>
              <a:gd name="connsiteY2" fmla="*/ 11573 h 790705"/>
              <a:gd name="connsiteX3" fmla="*/ 12192000 w 12192000"/>
              <a:gd name="connsiteY3" fmla="*/ 790705 h 790705"/>
              <a:gd name="connsiteX4" fmla="*/ 0 w 12192000"/>
              <a:gd name="connsiteY4" fmla="*/ 790705 h 790705"/>
              <a:gd name="connsiteX5" fmla="*/ 0 w 12192000"/>
              <a:gd name="connsiteY5" fmla="*/ 11573 h 790705"/>
              <a:gd name="connsiteX0" fmla="*/ 0 w 12225867"/>
              <a:gd name="connsiteY0" fmla="*/ 113173 h 790705"/>
              <a:gd name="connsiteX1" fmla="*/ 8432801 w 12225867"/>
              <a:gd name="connsiteY1" fmla="*/ 198038 h 790705"/>
              <a:gd name="connsiteX2" fmla="*/ 12225867 w 12225867"/>
              <a:gd name="connsiteY2" fmla="*/ 11573 h 790705"/>
              <a:gd name="connsiteX3" fmla="*/ 12225867 w 12225867"/>
              <a:gd name="connsiteY3" fmla="*/ 790705 h 790705"/>
              <a:gd name="connsiteX4" fmla="*/ 33867 w 12225867"/>
              <a:gd name="connsiteY4" fmla="*/ 790705 h 790705"/>
              <a:gd name="connsiteX5" fmla="*/ 0 w 12225867"/>
              <a:gd name="connsiteY5" fmla="*/ 113173 h 790705"/>
              <a:gd name="connsiteX0" fmla="*/ 0 w 12225867"/>
              <a:gd name="connsiteY0" fmla="*/ 113173 h 790705"/>
              <a:gd name="connsiteX1" fmla="*/ 8432801 w 12225867"/>
              <a:gd name="connsiteY1" fmla="*/ 198038 h 790705"/>
              <a:gd name="connsiteX2" fmla="*/ 12225867 w 12225867"/>
              <a:gd name="connsiteY2" fmla="*/ 11573 h 790705"/>
              <a:gd name="connsiteX3" fmla="*/ 12225867 w 12225867"/>
              <a:gd name="connsiteY3" fmla="*/ 790705 h 790705"/>
              <a:gd name="connsiteX4" fmla="*/ 33867 w 12225867"/>
              <a:gd name="connsiteY4" fmla="*/ 790705 h 790705"/>
              <a:gd name="connsiteX5" fmla="*/ 0 w 12225867"/>
              <a:gd name="connsiteY5" fmla="*/ 113173 h 790705"/>
              <a:gd name="connsiteX0" fmla="*/ 0 w 12225867"/>
              <a:gd name="connsiteY0" fmla="*/ 74886 h 904818"/>
              <a:gd name="connsiteX1" fmla="*/ 8432801 w 12225867"/>
              <a:gd name="connsiteY1" fmla="*/ 312151 h 904818"/>
              <a:gd name="connsiteX2" fmla="*/ 12225867 w 12225867"/>
              <a:gd name="connsiteY2" fmla="*/ 125686 h 904818"/>
              <a:gd name="connsiteX3" fmla="*/ 12225867 w 12225867"/>
              <a:gd name="connsiteY3" fmla="*/ 904818 h 904818"/>
              <a:gd name="connsiteX4" fmla="*/ 33867 w 12225867"/>
              <a:gd name="connsiteY4" fmla="*/ 904818 h 904818"/>
              <a:gd name="connsiteX5" fmla="*/ 0 w 12225867"/>
              <a:gd name="connsiteY5" fmla="*/ 74886 h 904818"/>
              <a:gd name="connsiteX0" fmla="*/ 0 w 12225867"/>
              <a:gd name="connsiteY0" fmla="*/ 61464 h 891396"/>
              <a:gd name="connsiteX1" fmla="*/ 8432801 w 12225867"/>
              <a:gd name="connsiteY1" fmla="*/ 298729 h 891396"/>
              <a:gd name="connsiteX2" fmla="*/ 12225867 w 12225867"/>
              <a:gd name="connsiteY2" fmla="*/ 112264 h 891396"/>
              <a:gd name="connsiteX3" fmla="*/ 12225867 w 12225867"/>
              <a:gd name="connsiteY3" fmla="*/ 891396 h 891396"/>
              <a:gd name="connsiteX4" fmla="*/ 33867 w 12225867"/>
              <a:gd name="connsiteY4" fmla="*/ 891396 h 891396"/>
              <a:gd name="connsiteX5" fmla="*/ 0 w 12225867"/>
              <a:gd name="connsiteY5" fmla="*/ 61464 h 891396"/>
              <a:gd name="connsiteX0" fmla="*/ 0 w 12225867"/>
              <a:gd name="connsiteY0" fmla="*/ 61464 h 891396"/>
              <a:gd name="connsiteX1" fmla="*/ 8432801 w 12225867"/>
              <a:gd name="connsiteY1" fmla="*/ 298729 h 891396"/>
              <a:gd name="connsiteX2" fmla="*/ 12225867 w 12225867"/>
              <a:gd name="connsiteY2" fmla="*/ 112264 h 891396"/>
              <a:gd name="connsiteX3" fmla="*/ 12225867 w 12225867"/>
              <a:gd name="connsiteY3" fmla="*/ 891396 h 891396"/>
              <a:gd name="connsiteX4" fmla="*/ 33867 w 12225867"/>
              <a:gd name="connsiteY4" fmla="*/ 891396 h 891396"/>
              <a:gd name="connsiteX5" fmla="*/ 0 w 12225867"/>
              <a:gd name="connsiteY5" fmla="*/ 61464 h 891396"/>
              <a:gd name="connsiteX0" fmla="*/ 0 w 12225867"/>
              <a:gd name="connsiteY0" fmla="*/ 69339 h 899271"/>
              <a:gd name="connsiteX1" fmla="*/ 8195735 w 12225867"/>
              <a:gd name="connsiteY1" fmla="*/ 238871 h 899271"/>
              <a:gd name="connsiteX2" fmla="*/ 12225867 w 12225867"/>
              <a:gd name="connsiteY2" fmla="*/ 120139 h 899271"/>
              <a:gd name="connsiteX3" fmla="*/ 12225867 w 12225867"/>
              <a:gd name="connsiteY3" fmla="*/ 899271 h 899271"/>
              <a:gd name="connsiteX4" fmla="*/ 33867 w 12225867"/>
              <a:gd name="connsiteY4" fmla="*/ 899271 h 899271"/>
              <a:gd name="connsiteX5" fmla="*/ 0 w 12225867"/>
              <a:gd name="connsiteY5" fmla="*/ 69339 h 899271"/>
              <a:gd name="connsiteX0" fmla="*/ 0 w 12225867"/>
              <a:gd name="connsiteY0" fmla="*/ 69339 h 899271"/>
              <a:gd name="connsiteX1" fmla="*/ 8195735 w 12225867"/>
              <a:gd name="connsiteY1" fmla="*/ 238871 h 899271"/>
              <a:gd name="connsiteX2" fmla="*/ 12225867 w 12225867"/>
              <a:gd name="connsiteY2" fmla="*/ 120139 h 899271"/>
              <a:gd name="connsiteX3" fmla="*/ 12225867 w 12225867"/>
              <a:gd name="connsiteY3" fmla="*/ 899271 h 899271"/>
              <a:gd name="connsiteX4" fmla="*/ 49632 w 12225867"/>
              <a:gd name="connsiteY4" fmla="*/ 552409 h 899271"/>
              <a:gd name="connsiteX5" fmla="*/ 0 w 12225867"/>
              <a:gd name="connsiteY5" fmla="*/ 69339 h 899271"/>
              <a:gd name="connsiteX0" fmla="*/ 13431 w 12239298"/>
              <a:gd name="connsiteY0" fmla="*/ 69339 h 899271"/>
              <a:gd name="connsiteX1" fmla="*/ 8209166 w 12239298"/>
              <a:gd name="connsiteY1" fmla="*/ 238871 h 899271"/>
              <a:gd name="connsiteX2" fmla="*/ 12239298 w 12239298"/>
              <a:gd name="connsiteY2" fmla="*/ 120139 h 899271"/>
              <a:gd name="connsiteX3" fmla="*/ 12239298 w 12239298"/>
              <a:gd name="connsiteY3" fmla="*/ 899271 h 899271"/>
              <a:gd name="connsiteX4" fmla="*/ 0 w 12239298"/>
              <a:gd name="connsiteY4" fmla="*/ 695938 h 899271"/>
              <a:gd name="connsiteX5" fmla="*/ 13431 w 12239298"/>
              <a:gd name="connsiteY5" fmla="*/ 69339 h 899271"/>
              <a:gd name="connsiteX0" fmla="*/ 13431 w 12255063"/>
              <a:gd name="connsiteY0" fmla="*/ 69339 h 695938"/>
              <a:gd name="connsiteX1" fmla="*/ 8209166 w 12255063"/>
              <a:gd name="connsiteY1" fmla="*/ 238871 h 695938"/>
              <a:gd name="connsiteX2" fmla="*/ 12239298 w 12255063"/>
              <a:gd name="connsiteY2" fmla="*/ 120139 h 695938"/>
              <a:gd name="connsiteX3" fmla="*/ 12255063 w 12255063"/>
              <a:gd name="connsiteY3" fmla="*/ 600252 h 695938"/>
              <a:gd name="connsiteX4" fmla="*/ 0 w 12255063"/>
              <a:gd name="connsiteY4" fmla="*/ 695938 h 695938"/>
              <a:gd name="connsiteX5" fmla="*/ 13431 w 12255063"/>
              <a:gd name="connsiteY5" fmla="*/ 69339 h 695938"/>
              <a:gd name="connsiteX0" fmla="*/ 13431 w 12286594"/>
              <a:gd name="connsiteY0" fmla="*/ 69339 h 695938"/>
              <a:gd name="connsiteX1" fmla="*/ 8209166 w 12286594"/>
              <a:gd name="connsiteY1" fmla="*/ 238871 h 695938"/>
              <a:gd name="connsiteX2" fmla="*/ 12239298 w 12286594"/>
              <a:gd name="connsiteY2" fmla="*/ 120139 h 695938"/>
              <a:gd name="connsiteX3" fmla="*/ 12286594 w 12286594"/>
              <a:gd name="connsiteY3" fmla="*/ 683978 h 695938"/>
              <a:gd name="connsiteX4" fmla="*/ 0 w 12286594"/>
              <a:gd name="connsiteY4" fmla="*/ 695938 h 695938"/>
              <a:gd name="connsiteX5" fmla="*/ 13431 w 12286594"/>
              <a:gd name="connsiteY5" fmla="*/ 69339 h 695938"/>
              <a:gd name="connsiteX0" fmla="*/ 110 w 12273273"/>
              <a:gd name="connsiteY0" fmla="*/ 69339 h 683978"/>
              <a:gd name="connsiteX1" fmla="*/ 8195845 w 12273273"/>
              <a:gd name="connsiteY1" fmla="*/ 238871 h 683978"/>
              <a:gd name="connsiteX2" fmla="*/ 12225977 w 12273273"/>
              <a:gd name="connsiteY2" fmla="*/ 120139 h 683978"/>
              <a:gd name="connsiteX3" fmla="*/ 12273273 w 12273273"/>
              <a:gd name="connsiteY3" fmla="*/ 683978 h 683978"/>
              <a:gd name="connsiteX4" fmla="*/ 125225 w 12273273"/>
              <a:gd name="connsiteY4" fmla="*/ 370097 h 683978"/>
              <a:gd name="connsiteX5" fmla="*/ 110 w 12273273"/>
              <a:gd name="connsiteY5" fmla="*/ 69339 h 683978"/>
              <a:gd name="connsiteX0" fmla="*/ 1245 w 12274408"/>
              <a:gd name="connsiteY0" fmla="*/ 69339 h 683978"/>
              <a:gd name="connsiteX1" fmla="*/ 8196980 w 12274408"/>
              <a:gd name="connsiteY1" fmla="*/ 238871 h 683978"/>
              <a:gd name="connsiteX2" fmla="*/ 12227112 w 12274408"/>
              <a:gd name="connsiteY2" fmla="*/ 120139 h 683978"/>
              <a:gd name="connsiteX3" fmla="*/ 12274408 w 12274408"/>
              <a:gd name="connsiteY3" fmla="*/ 683978 h 683978"/>
              <a:gd name="connsiteX4" fmla="*/ 1669 w 12274408"/>
              <a:gd name="connsiteY4" fmla="*/ 632872 h 683978"/>
              <a:gd name="connsiteX5" fmla="*/ 1245 w 12274408"/>
              <a:gd name="connsiteY5" fmla="*/ 69339 h 683978"/>
              <a:gd name="connsiteX0" fmla="*/ 575 w 12287593"/>
              <a:gd name="connsiteY0" fmla="*/ 70686 h 664303"/>
              <a:gd name="connsiteX1" fmla="*/ 8210165 w 12287593"/>
              <a:gd name="connsiteY1" fmla="*/ 219196 h 664303"/>
              <a:gd name="connsiteX2" fmla="*/ 12240297 w 12287593"/>
              <a:gd name="connsiteY2" fmla="*/ 100464 h 664303"/>
              <a:gd name="connsiteX3" fmla="*/ 12287593 w 12287593"/>
              <a:gd name="connsiteY3" fmla="*/ 664303 h 664303"/>
              <a:gd name="connsiteX4" fmla="*/ 14854 w 12287593"/>
              <a:gd name="connsiteY4" fmla="*/ 613197 h 664303"/>
              <a:gd name="connsiteX5" fmla="*/ 575 w 12287593"/>
              <a:gd name="connsiteY5" fmla="*/ 70686 h 664303"/>
              <a:gd name="connsiteX0" fmla="*/ 575 w 12240297"/>
              <a:gd name="connsiteY0" fmla="*/ 70686 h 613197"/>
              <a:gd name="connsiteX1" fmla="*/ 8210165 w 12240297"/>
              <a:gd name="connsiteY1" fmla="*/ 219196 h 613197"/>
              <a:gd name="connsiteX2" fmla="*/ 12240297 w 12240297"/>
              <a:gd name="connsiteY2" fmla="*/ 100464 h 613197"/>
              <a:gd name="connsiteX3" fmla="*/ 11996648 w 12240297"/>
              <a:gd name="connsiteY3" fmla="*/ 601237 h 613197"/>
              <a:gd name="connsiteX4" fmla="*/ 14854 w 12240297"/>
              <a:gd name="connsiteY4" fmla="*/ 613197 h 613197"/>
              <a:gd name="connsiteX5" fmla="*/ 575 w 12240297"/>
              <a:gd name="connsiteY5" fmla="*/ 70686 h 613197"/>
              <a:gd name="connsiteX0" fmla="*/ 575 w 12273739"/>
              <a:gd name="connsiteY0" fmla="*/ 70686 h 613197"/>
              <a:gd name="connsiteX1" fmla="*/ 8210165 w 12273739"/>
              <a:gd name="connsiteY1" fmla="*/ 219196 h 613197"/>
              <a:gd name="connsiteX2" fmla="*/ 12240297 w 12273739"/>
              <a:gd name="connsiteY2" fmla="*/ 100464 h 613197"/>
              <a:gd name="connsiteX3" fmla="*/ 12273739 w 12273739"/>
              <a:gd name="connsiteY3" fmla="*/ 611749 h 613197"/>
              <a:gd name="connsiteX4" fmla="*/ 14854 w 12273739"/>
              <a:gd name="connsiteY4" fmla="*/ 613197 h 613197"/>
              <a:gd name="connsiteX5" fmla="*/ 575 w 12273739"/>
              <a:gd name="connsiteY5" fmla="*/ 70686 h 613197"/>
              <a:gd name="connsiteX0" fmla="*/ 575 w 12295716"/>
              <a:gd name="connsiteY0" fmla="*/ 70686 h 613197"/>
              <a:gd name="connsiteX1" fmla="*/ 8210165 w 12295716"/>
              <a:gd name="connsiteY1" fmla="*/ 219196 h 613197"/>
              <a:gd name="connsiteX2" fmla="*/ 12295716 w 12295716"/>
              <a:gd name="connsiteY2" fmla="*/ 100464 h 613197"/>
              <a:gd name="connsiteX3" fmla="*/ 12273739 w 12295716"/>
              <a:gd name="connsiteY3" fmla="*/ 611749 h 613197"/>
              <a:gd name="connsiteX4" fmla="*/ 14854 w 12295716"/>
              <a:gd name="connsiteY4" fmla="*/ 613197 h 613197"/>
              <a:gd name="connsiteX5" fmla="*/ 575 w 12295716"/>
              <a:gd name="connsiteY5" fmla="*/ 70686 h 61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95716" h="613197">
                <a:moveTo>
                  <a:pt x="575" y="70686"/>
                </a:moveTo>
                <a:cubicBezTo>
                  <a:pt x="2405108" y="-149381"/>
                  <a:pt x="6160975" y="214233"/>
                  <a:pt x="8210165" y="219196"/>
                </a:cubicBezTo>
                <a:cubicBezTo>
                  <a:pt x="10259355" y="224159"/>
                  <a:pt x="11240206" y="128751"/>
                  <a:pt x="12295716" y="100464"/>
                </a:cubicBezTo>
                <a:lnTo>
                  <a:pt x="12273739" y="611749"/>
                </a:lnTo>
                <a:lnTo>
                  <a:pt x="14854" y="613197"/>
                </a:lnTo>
                <a:cubicBezTo>
                  <a:pt x="19331" y="404331"/>
                  <a:pt x="-3902" y="279552"/>
                  <a:pt x="575" y="706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235757-99CB-B6C1-E655-29D594359E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189" y="4554552"/>
            <a:ext cx="2730608" cy="1346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accent5"/>
                </a:solidFill>
                <a:latin typeface="Barlow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7F2C81-3C2C-52F2-FC1C-3F1F2383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449786"/>
            <a:ext cx="860246" cy="259371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5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2D4C5CB1-125E-FE8F-369A-90DEFDADB24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50921" y="4555131"/>
            <a:ext cx="2746463" cy="13463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0" i="0" kern="1200" dirty="0" smtClean="0">
                <a:solidFill>
                  <a:schemeClr val="accent5"/>
                </a:solidFill>
                <a:latin typeface="Barlow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21AA831B-C362-5708-D718-5C8EB770B0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1917" y="4555131"/>
            <a:ext cx="2746463" cy="13463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0" i="0" kern="1200" dirty="0" smtClean="0">
                <a:solidFill>
                  <a:schemeClr val="accent5"/>
                </a:solidFill>
                <a:latin typeface="Barlow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6DED1653-C5CF-799E-E534-E429CCED5D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2975" y="4555131"/>
            <a:ext cx="2745368" cy="13463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0" i="0" kern="1200" dirty="0" smtClean="0">
                <a:solidFill>
                  <a:schemeClr val="accent5"/>
                </a:solidFill>
                <a:latin typeface="Barlow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A62DD1-2D28-DF65-86DC-7E075E5291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13" y="287338"/>
            <a:ext cx="8877062" cy="106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5"/>
                </a:solidFill>
                <a:latin typeface="Barlow Condensed Medium" pitchFamily="2" charset="77"/>
              </a:defRPr>
            </a:lvl1pPr>
            <a:lvl2pPr>
              <a:defRPr sz="6600"/>
            </a:lvl2pPr>
            <a:lvl3pPr>
              <a:defRPr sz="6600"/>
            </a:lvl3pPr>
            <a:lvl4pPr>
              <a:defRPr sz="6600"/>
            </a:lvl4pPr>
            <a:lvl5pPr>
              <a:defRPr sz="6600"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F71BCFE-1CA8-3469-B52D-FD53B8975657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293688" y="1548130"/>
            <a:ext cx="2730500" cy="2821940"/>
          </a:xfrm>
          <a:prstGeom prst="roundRect">
            <a:avLst>
              <a:gd name="adj" fmla="val 3578"/>
            </a:avLst>
          </a:pr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15AFB3DC-4BB9-4BAF-CD69-08287E6E136A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252788" y="1548130"/>
            <a:ext cx="2730500" cy="2821940"/>
          </a:xfrm>
          <a:prstGeom prst="roundRect">
            <a:avLst>
              <a:gd name="adj" fmla="val 3578"/>
            </a:avLst>
          </a:pr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5EE208BE-2C52-A358-4F71-50A2831142B0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11888" y="1548130"/>
            <a:ext cx="2730500" cy="2821940"/>
          </a:xfrm>
          <a:prstGeom prst="roundRect">
            <a:avLst>
              <a:gd name="adj" fmla="val 3578"/>
            </a:avLst>
          </a:pr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29708E3F-D915-35E4-3C93-625F8B3AE340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170988" y="1548130"/>
            <a:ext cx="2730500" cy="2821940"/>
          </a:xfrm>
          <a:prstGeom prst="roundRect">
            <a:avLst>
              <a:gd name="adj" fmla="val 3578"/>
            </a:avLst>
          </a:pr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75B6B-3088-A7EC-78D2-5BB5D2A7E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56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Pictur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96617E1-2236-DD87-C271-D4C1925D9F0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905793" y="-47805"/>
            <a:ext cx="5335556" cy="6951560"/>
          </a:xfrm>
          <a:custGeom>
            <a:avLst/>
            <a:gdLst>
              <a:gd name="connsiteX0" fmla="*/ 0 w 4295775"/>
              <a:gd name="connsiteY0" fmla="*/ 0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0 w 4295775"/>
              <a:gd name="connsiteY4" fmla="*/ 0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704717 w 4129635"/>
              <a:gd name="connsiteY0" fmla="*/ 58058 h 7014038"/>
              <a:gd name="connsiteX1" fmla="*/ 4129635 w 4129635"/>
              <a:gd name="connsiteY1" fmla="*/ 0 h 7014038"/>
              <a:gd name="connsiteX2" fmla="*/ 4129635 w 4129635"/>
              <a:gd name="connsiteY2" fmla="*/ 7002463 h 7014038"/>
              <a:gd name="connsiteX3" fmla="*/ 42204 w 4129635"/>
              <a:gd name="connsiteY3" fmla="*/ 7014038 h 7014038"/>
              <a:gd name="connsiteX4" fmla="*/ 704717 w 4129635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0 h 6955980"/>
              <a:gd name="connsiteX1" fmla="*/ 3754921 w 4087431"/>
              <a:gd name="connsiteY1" fmla="*/ 25069 h 6955980"/>
              <a:gd name="connsiteX2" fmla="*/ 4087431 w 4087431"/>
              <a:gd name="connsiteY2" fmla="*/ 6944405 h 6955980"/>
              <a:gd name="connsiteX3" fmla="*/ 0 w 4087431"/>
              <a:gd name="connsiteY3" fmla="*/ 6955980 h 6955980"/>
              <a:gd name="connsiteX4" fmla="*/ 662513 w 4087431"/>
              <a:gd name="connsiteY4" fmla="*/ 0 h 6955980"/>
              <a:gd name="connsiteX0" fmla="*/ 662513 w 4101285"/>
              <a:gd name="connsiteY0" fmla="*/ 0 h 6955980"/>
              <a:gd name="connsiteX1" fmla="*/ 4101285 w 4101285"/>
              <a:gd name="connsiteY1" fmla="*/ 38924 h 6955980"/>
              <a:gd name="connsiteX2" fmla="*/ 4087431 w 4101285"/>
              <a:gd name="connsiteY2" fmla="*/ 6944405 h 6955980"/>
              <a:gd name="connsiteX3" fmla="*/ 0 w 4101285"/>
              <a:gd name="connsiteY3" fmla="*/ 6955980 h 6955980"/>
              <a:gd name="connsiteX4" fmla="*/ 662513 w 4101285"/>
              <a:gd name="connsiteY4" fmla="*/ 0 h 6955980"/>
              <a:gd name="connsiteX0" fmla="*/ 1258258 w 4101285"/>
              <a:gd name="connsiteY0" fmla="*/ 0 h 6942126"/>
              <a:gd name="connsiteX1" fmla="*/ 4101285 w 4101285"/>
              <a:gd name="connsiteY1" fmla="*/ 25070 h 6942126"/>
              <a:gd name="connsiteX2" fmla="*/ 4087431 w 4101285"/>
              <a:gd name="connsiteY2" fmla="*/ 6930551 h 6942126"/>
              <a:gd name="connsiteX3" fmla="*/ 0 w 4101285"/>
              <a:gd name="connsiteY3" fmla="*/ 6942126 h 6942126"/>
              <a:gd name="connsiteX4" fmla="*/ 1258258 w 4101285"/>
              <a:gd name="connsiteY4" fmla="*/ 0 h 6942126"/>
              <a:gd name="connsiteX0" fmla="*/ 612397 w 3455424"/>
              <a:gd name="connsiteY0" fmla="*/ 0 h 6969835"/>
              <a:gd name="connsiteX1" fmla="*/ 3455424 w 3455424"/>
              <a:gd name="connsiteY1" fmla="*/ 25070 h 6969835"/>
              <a:gd name="connsiteX2" fmla="*/ 3441570 w 3455424"/>
              <a:gd name="connsiteY2" fmla="*/ 6930551 h 6969835"/>
              <a:gd name="connsiteX3" fmla="*/ 102285 w 3455424"/>
              <a:gd name="connsiteY3" fmla="*/ 6969835 h 6969835"/>
              <a:gd name="connsiteX4" fmla="*/ 612397 w 3455424"/>
              <a:gd name="connsiteY4" fmla="*/ 0 h 6969835"/>
              <a:gd name="connsiteX0" fmla="*/ 476469 w 4244654"/>
              <a:gd name="connsiteY0" fmla="*/ 0 h 6980593"/>
              <a:gd name="connsiteX1" fmla="*/ 4244654 w 4244654"/>
              <a:gd name="connsiteY1" fmla="*/ 35828 h 6980593"/>
              <a:gd name="connsiteX2" fmla="*/ 4230800 w 4244654"/>
              <a:gd name="connsiteY2" fmla="*/ 6941309 h 6980593"/>
              <a:gd name="connsiteX3" fmla="*/ 891515 w 4244654"/>
              <a:gd name="connsiteY3" fmla="*/ 6980593 h 6980593"/>
              <a:gd name="connsiteX4" fmla="*/ 476469 w 4244654"/>
              <a:gd name="connsiteY4" fmla="*/ 0 h 6980593"/>
              <a:gd name="connsiteX0" fmla="*/ 644474 w 4412659"/>
              <a:gd name="connsiteY0" fmla="*/ 0 h 6980593"/>
              <a:gd name="connsiteX1" fmla="*/ 4412659 w 4412659"/>
              <a:gd name="connsiteY1" fmla="*/ 35828 h 6980593"/>
              <a:gd name="connsiteX2" fmla="*/ 4398805 w 4412659"/>
              <a:gd name="connsiteY2" fmla="*/ 6941309 h 6980593"/>
              <a:gd name="connsiteX3" fmla="*/ 1059520 w 4412659"/>
              <a:gd name="connsiteY3" fmla="*/ 6980593 h 6980593"/>
              <a:gd name="connsiteX4" fmla="*/ 644474 w 4412659"/>
              <a:gd name="connsiteY4" fmla="*/ 0 h 6980593"/>
              <a:gd name="connsiteX0" fmla="*/ 721409 w 4489594"/>
              <a:gd name="connsiteY0" fmla="*/ 0 h 6980593"/>
              <a:gd name="connsiteX1" fmla="*/ 4489594 w 4489594"/>
              <a:gd name="connsiteY1" fmla="*/ 35828 h 6980593"/>
              <a:gd name="connsiteX2" fmla="*/ 4475740 w 4489594"/>
              <a:gd name="connsiteY2" fmla="*/ 6941309 h 6980593"/>
              <a:gd name="connsiteX3" fmla="*/ 1136455 w 4489594"/>
              <a:gd name="connsiteY3" fmla="*/ 6980593 h 6980593"/>
              <a:gd name="connsiteX4" fmla="*/ 721409 w 4489594"/>
              <a:gd name="connsiteY4" fmla="*/ 0 h 6980593"/>
              <a:gd name="connsiteX0" fmla="*/ 723168 w 4480595"/>
              <a:gd name="connsiteY0" fmla="*/ 0 h 6980593"/>
              <a:gd name="connsiteX1" fmla="*/ 4480595 w 4480595"/>
              <a:gd name="connsiteY1" fmla="*/ 35828 h 6980593"/>
              <a:gd name="connsiteX2" fmla="*/ 4466741 w 4480595"/>
              <a:gd name="connsiteY2" fmla="*/ 6941309 h 6980593"/>
              <a:gd name="connsiteX3" fmla="*/ 1127456 w 4480595"/>
              <a:gd name="connsiteY3" fmla="*/ 6980593 h 6980593"/>
              <a:gd name="connsiteX4" fmla="*/ 723168 w 4480595"/>
              <a:gd name="connsiteY4" fmla="*/ 0 h 6980593"/>
              <a:gd name="connsiteX0" fmla="*/ 759836 w 4517263"/>
              <a:gd name="connsiteY0" fmla="*/ 0 h 6980593"/>
              <a:gd name="connsiteX1" fmla="*/ 4517263 w 4517263"/>
              <a:gd name="connsiteY1" fmla="*/ 35828 h 6980593"/>
              <a:gd name="connsiteX2" fmla="*/ 4503409 w 4517263"/>
              <a:gd name="connsiteY2" fmla="*/ 6941309 h 6980593"/>
              <a:gd name="connsiteX3" fmla="*/ 1164124 w 4517263"/>
              <a:gd name="connsiteY3" fmla="*/ 6980593 h 6980593"/>
              <a:gd name="connsiteX4" fmla="*/ 759836 w 4517263"/>
              <a:gd name="connsiteY4" fmla="*/ 0 h 6980593"/>
              <a:gd name="connsiteX0" fmla="*/ 814335 w 4571762"/>
              <a:gd name="connsiteY0" fmla="*/ 0 h 6980593"/>
              <a:gd name="connsiteX1" fmla="*/ 4571762 w 4571762"/>
              <a:gd name="connsiteY1" fmla="*/ 35828 h 6980593"/>
              <a:gd name="connsiteX2" fmla="*/ 4557908 w 4571762"/>
              <a:gd name="connsiteY2" fmla="*/ 6941309 h 6980593"/>
              <a:gd name="connsiteX3" fmla="*/ 1218623 w 4571762"/>
              <a:gd name="connsiteY3" fmla="*/ 6980593 h 6980593"/>
              <a:gd name="connsiteX4" fmla="*/ 814335 w 4571762"/>
              <a:gd name="connsiteY4" fmla="*/ 0 h 6980593"/>
              <a:gd name="connsiteX0" fmla="*/ 620376 w 4377803"/>
              <a:gd name="connsiteY0" fmla="*/ 0 h 6941309"/>
              <a:gd name="connsiteX1" fmla="*/ 4377803 w 4377803"/>
              <a:gd name="connsiteY1" fmla="*/ 35828 h 6941309"/>
              <a:gd name="connsiteX2" fmla="*/ 4363949 w 4377803"/>
              <a:gd name="connsiteY2" fmla="*/ 6941309 h 6941309"/>
              <a:gd name="connsiteX3" fmla="*/ 2369369 w 4377803"/>
              <a:gd name="connsiteY3" fmla="*/ 6840744 h 6941309"/>
              <a:gd name="connsiteX4" fmla="*/ 620376 w 4377803"/>
              <a:gd name="connsiteY4" fmla="*/ 0 h 6941309"/>
              <a:gd name="connsiteX0" fmla="*/ 788684 w 4546111"/>
              <a:gd name="connsiteY0" fmla="*/ 0 h 6941309"/>
              <a:gd name="connsiteX1" fmla="*/ 4546111 w 4546111"/>
              <a:gd name="connsiteY1" fmla="*/ 35828 h 6941309"/>
              <a:gd name="connsiteX2" fmla="*/ 4532257 w 4546111"/>
              <a:gd name="connsiteY2" fmla="*/ 6941309 h 6941309"/>
              <a:gd name="connsiteX3" fmla="*/ 1332821 w 4546111"/>
              <a:gd name="connsiteY3" fmla="*/ 6905290 h 6941309"/>
              <a:gd name="connsiteX4" fmla="*/ 788684 w 4546111"/>
              <a:gd name="connsiteY4" fmla="*/ 0 h 6941309"/>
              <a:gd name="connsiteX0" fmla="*/ 920282 w 4043008"/>
              <a:gd name="connsiteY0" fmla="*/ 0 h 6930552"/>
              <a:gd name="connsiteX1" fmla="*/ 4043008 w 4043008"/>
              <a:gd name="connsiteY1" fmla="*/ 25071 h 6930552"/>
              <a:gd name="connsiteX2" fmla="*/ 4029154 w 4043008"/>
              <a:gd name="connsiteY2" fmla="*/ 6930552 h 6930552"/>
              <a:gd name="connsiteX3" fmla="*/ 829718 w 4043008"/>
              <a:gd name="connsiteY3" fmla="*/ 6894533 h 6930552"/>
              <a:gd name="connsiteX4" fmla="*/ 920282 w 4043008"/>
              <a:gd name="connsiteY4" fmla="*/ 0 h 6930552"/>
              <a:gd name="connsiteX0" fmla="*/ 788684 w 4546111"/>
              <a:gd name="connsiteY0" fmla="*/ 0 h 6995098"/>
              <a:gd name="connsiteX1" fmla="*/ 4546111 w 4546111"/>
              <a:gd name="connsiteY1" fmla="*/ 89617 h 6995098"/>
              <a:gd name="connsiteX2" fmla="*/ 4532257 w 4546111"/>
              <a:gd name="connsiteY2" fmla="*/ 6995098 h 6995098"/>
              <a:gd name="connsiteX3" fmla="*/ 1332821 w 4546111"/>
              <a:gd name="connsiteY3" fmla="*/ 6959079 h 6995098"/>
              <a:gd name="connsiteX4" fmla="*/ 788684 w 4546111"/>
              <a:gd name="connsiteY4" fmla="*/ 0 h 6995098"/>
              <a:gd name="connsiteX0" fmla="*/ 468301 w 4225728"/>
              <a:gd name="connsiteY0" fmla="*/ 0 h 6995098"/>
              <a:gd name="connsiteX1" fmla="*/ 4225728 w 4225728"/>
              <a:gd name="connsiteY1" fmla="*/ 89617 h 6995098"/>
              <a:gd name="connsiteX2" fmla="*/ 4211874 w 4225728"/>
              <a:gd name="connsiteY2" fmla="*/ 6995098 h 6995098"/>
              <a:gd name="connsiteX3" fmla="*/ 1012438 w 4225728"/>
              <a:gd name="connsiteY3" fmla="*/ 6959079 h 6995098"/>
              <a:gd name="connsiteX4" fmla="*/ 468301 w 4225728"/>
              <a:gd name="connsiteY4" fmla="*/ 0 h 6995098"/>
              <a:gd name="connsiteX0" fmla="*/ 641018 w 4398445"/>
              <a:gd name="connsiteY0" fmla="*/ 0 h 6995098"/>
              <a:gd name="connsiteX1" fmla="*/ 4398445 w 4398445"/>
              <a:gd name="connsiteY1" fmla="*/ 89617 h 6995098"/>
              <a:gd name="connsiteX2" fmla="*/ 4384591 w 4398445"/>
              <a:gd name="connsiteY2" fmla="*/ 6995098 h 6995098"/>
              <a:gd name="connsiteX3" fmla="*/ 1185155 w 4398445"/>
              <a:gd name="connsiteY3" fmla="*/ 6959079 h 6995098"/>
              <a:gd name="connsiteX4" fmla="*/ 641018 w 4398445"/>
              <a:gd name="connsiteY4" fmla="*/ 0 h 6995098"/>
              <a:gd name="connsiteX0" fmla="*/ 548641 w 4306068"/>
              <a:gd name="connsiteY0" fmla="*/ 0 h 6995098"/>
              <a:gd name="connsiteX1" fmla="*/ 4306068 w 4306068"/>
              <a:gd name="connsiteY1" fmla="*/ 89617 h 6995098"/>
              <a:gd name="connsiteX2" fmla="*/ 4292214 w 4306068"/>
              <a:gd name="connsiteY2" fmla="*/ 6995098 h 6995098"/>
              <a:gd name="connsiteX3" fmla="*/ 1092778 w 4306068"/>
              <a:gd name="connsiteY3" fmla="*/ 6959079 h 6995098"/>
              <a:gd name="connsiteX4" fmla="*/ 548641 w 4306068"/>
              <a:gd name="connsiteY4" fmla="*/ 0 h 6995098"/>
              <a:gd name="connsiteX0" fmla="*/ 660748 w 4418175"/>
              <a:gd name="connsiteY0" fmla="*/ 0 h 6995098"/>
              <a:gd name="connsiteX1" fmla="*/ 4418175 w 4418175"/>
              <a:gd name="connsiteY1" fmla="*/ 89617 h 6995098"/>
              <a:gd name="connsiteX2" fmla="*/ 4404321 w 4418175"/>
              <a:gd name="connsiteY2" fmla="*/ 6995098 h 6995098"/>
              <a:gd name="connsiteX3" fmla="*/ 1204885 w 4418175"/>
              <a:gd name="connsiteY3" fmla="*/ 6959079 h 6995098"/>
              <a:gd name="connsiteX4" fmla="*/ 660748 w 4418175"/>
              <a:gd name="connsiteY4" fmla="*/ 0 h 6995098"/>
              <a:gd name="connsiteX0" fmla="*/ 660748 w 4404321"/>
              <a:gd name="connsiteY0" fmla="*/ 0 h 6995098"/>
              <a:gd name="connsiteX1" fmla="*/ 4385902 w 4404321"/>
              <a:gd name="connsiteY1" fmla="*/ 46587 h 6995098"/>
              <a:gd name="connsiteX2" fmla="*/ 4404321 w 4404321"/>
              <a:gd name="connsiteY2" fmla="*/ 6995098 h 6995098"/>
              <a:gd name="connsiteX3" fmla="*/ 1204885 w 4404321"/>
              <a:gd name="connsiteY3" fmla="*/ 6959079 h 6995098"/>
              <a:gd name="connsiteX4" fmla="*/ 660748 w 4404321"/>
              <a:gd name="connsiteY4" fmla="*/ 0 h 6995098"/>
              <a:gd name="connsiteX0" fmla="*/ 511336 w 4254909"/>
              <a:gd name="connsiteY0" fmla="*/ 0 h 6995098"/>
              <a:gd name="connsiteX1" fmla="*/ 4236490 w 4254909"/>
              <a:gd name="connsiteY1" fmla="*/ 46587 h 6995098"/>
              <a:gd name="connsiteX2" fmla="*/ 4254909 w 4254909"/>
              <a:gd name="connsiteY2" fmla="*/ 6995098 h 6995098"/>
              <a:gd name="connsiteX3" fmla="*/ 2152753 w 4254909"/>
              <a:gd name="connsiteY3" fmla="*/ 6969837 h 6995098"/>
              <a:gd name="connsiteX4" fmla="*/ 511336 w 4254909"/>
              <a:gd name="connsiteY4" fmla="*/ 0 h 6995098"/>
              <a:gd name="connsiteX0" fmla="*/ 538737 w 4282310"/>
              <a:gd name="connsiteY0" fmla="*/ 0 h 6995098"/>
              <a:gd name="connsiteX1" fmla="*/ 4263891 w 4282310"/>
              <a:gd name="connsiteY1" fmla="*/ 46587 h 6995098"/>
              <a:gd name="connsiteX2" fmla="*/ 4282310 w 4282310"/>
              <a:gd name="connsiteY2" fmla="*/ 6995098 h 6995098"/>
              <a:gd name="connsiteX3" fmla="*/ 2180154 w 4282310"/>
              <a:gd name="connsiteY3" fmla="*/ 6969837 h 6995098"/>
              <a:gd name="connsiteX4" fmla="*/ 538737 w 4282310"/>
              <a:gd name="connsiteY4" fmla="*/ 0 h 6995098"/>
              <a:gd name="connsiteX0" fmla="*/ 247667 w 3991240"/>
              <a:gd name="connsiteY0" fmla="*/ 0 h 6995098"/>
              <a:gd name="connsiteX1" fmla="*/ 3972821 w 3991240"/>
              <a:gd name="connsiteY1" fmla="*/ 46587 h 6995098"/>
              <a:gd name="connsiteX2" fmla="*/ 3991240 w 3991240"/>
              <a:gd name="connsiteY2" fmla="*/ 6995098 h 6995098"/>
              <a:gd name="connsiteX3" fmla="*/ 1889084 w 3991240"/>
              <a:gd name="connsiteY3" fmla="*/ 6969837 h 6995098"/>
              <a:gd name="connsiteX4" fmla="*/ 247667 w 3991240"/>
              <a:gd name="connsiteY4" fmla="*/ 0 h 6995098"/>
              <a:gd name="connsiteX0" fmla="*/ 196988 w 4790415"/>
              <a:gd name="connsiteY0" fmla="*/ 0 h 6973583"/>
              <a:gd name="connsiteX1" fmla="*/ 4771996 w 4790415"/>
              <a:gd name="connsiteY1" fmla="*/ 25072 h 6973583"/>
              <a:gd name="connsiteX2" fmla="*/ 4790415 w 4790415"/>
              <a:gd name="connsiteY2" fmla="*/ 6973583 h 6973583"/>
              <a:gd name="connsiteX3" fmla="*/ 2688259 w 4790415"/>
              <a:gd name="connsiteY3" fmla="*/ 6948322 h 6973583"/>
              <a:gd name="connsiteX4" fmla="*/ 196988 w 4790415"/>
              <a:gd name="connsiteY4" fmla="*/ 0 h 6973583"/>
              <a:gd name="connsiteX0" fmla="*/ 2126 w 4595553"/>
              <a:gd name="connsiteY0" fmla="*/ 0 h 6973583"/>
              <a:gd name="connsiteX1" fmla="*/ 4577134 w 4595553"/>
              <a:gd name="connsiteY1" fmla="*/ 25072 h 6973583"/>
              <a:gd name="connsiteX2" fmla="*/ 4595553 w 4595553"/>
              <a:gd name="connsiteY2" fmla="*/ 6973583 h 6973583"/>
              <a:gd name="connsiteX3" fmla="*/ 2493397 w 4595553"/>
              <a:gd name="connsiteY3" fmla="*/ 6948322 h 6973583"/>
              <a:gd name="connsiteX4" fmla="*/ 2126 w 4595553"/>
              <a:gd name="connsiteY4" fmla="*/ 0 h 6973583"/>
              <a:gd name="connsiteX0" fmla="*/ 174905 w 4768332"/>
              <a:gd name="connsiteY0" fmla="*/ 0 h 6973583"/>
              <a:gd name="connsiteX1" fmla="*/ 4749913 w 4768332"/>
              <a:gd name="connsiteY1" fmla="*/ 25072 h 6973583"/>
              <a:gd name="connsiteX2" fmla="*/ 4768332 w 4768332"/>
              <a:gd name="connsiteY2" fmla="*/ 6973583 h 6973583"/>
              <a:gd name="connsiteX3" fmla="*/ 2666176 w 4768332"/>
              <a:gd name="connsiteY3" fmla="*/ 6948322 h 6973583"/>
              <a:gd name="connsiteX4" fmla="*/ 174905 w 4768332"/>
              <a:gd name="connsiteY4" fmla="*/ 0 h 6973583"/>
              <a:gd name="connsiteX0" fmla="*/ 198831 w 4792258"/>
              <a:gd name="connsiteY0" fmla="*/ 0 h 6980595"/>
              <a:gd name="connsiteX1" fmla="*/ 4773839 w 4792258"/>
              <a:gd name="connsiteY1" fmla="*/ 25072 h 6980595"/>
              <a:gd name="connsiteX2" fmla="*/ 4792258 w 4792258"/>
              <a:gd name="connsiteY2" fmla="*/ 6973583 h 6980595"/>
              <a:gd name="connsiteX3" fmla="*/ 2206008 w 4792258"/>
              <a:gd name="connsiteY3" fmla="*/ 6980595 h 6980595"/>
              <a:gd name="connsiteX4" fmla="*/ 198831 w 4792258"/>
              <a:gd name="connsiteY4" fmla="*/ 0 h 6980595"/>
              <a:gd name="connsiteX0" fmla="*/ 171240 w 4764667"/>
              <a:gd name="connsiteY0" fmla="*/ 0 h 6973583"/>
              <a:gd name="connsiteX1" fmla="*/ 4746248 w 4764667"/>
              <a:gd name="connsiteY1" fmla="*/ 25072 h 6973583"/>
              <a:gd name="connsiteX2" fmla="*/ 4764667 w 4764667"/>
              <a:gd name="connsiteY2" fmla="*/ 6973583 h 6973583"/>
              <a:gd name="connsiteX3" fmla="*/ 2748572 w 4764667"/>
              <a:gd name="connsiteY3" fmla="*/ 6948322 h 6973583"/>
              <a:gd name="connsiteX4" fmla="*/ 171240 w 4764667"/>
              <a:gd name="connsiteY4" fmla="*/ 0 h 6973583"/>
              <a:gd name="connsiteX0" fmla="*/ 155732 w 4749159"/>
              <a:gd name="connsiteY0" fmla="*/ 0 h 6973583"/>
              <a:gd name="connsiteX1" fmla="*/ 4730740 w 4749159"/>
              <a:gd name="connsiteY1" fmla="*/ 25072 h 6973583"/>
              <a:gd name="connsiteX2" fmla="*/ 4749159 w 4749159"/>
              <a:gd name="connsiteY2" fmla="*/ 6973583 h 6973583"/>
              <a:gd name="connsiteX3" fmla="*/ 3141855 w 4749159"/>
              <a:gd name="connsiteY3" fmla="*/ 6969838 h 6973583"/>
              <a:gd name="connsiteX4" fmla="*/ 155732 w 4749159"/>
              <a:gd name="connsiteY4" fmla="*/ 0 h 6973583"/>
              <a:gd name="connsiteX0" fmla="*/ 165600 w 4490085"/>
              <a:gd name="connsiteY0" fmla="*/ 0 h 6962825"/>
              <a:gd name="connsiteX1" fmla="*/ 4471666 w 4490085"/>
              <a:gd name="connsiteY1" fmla="*/ 14314 h 6962825"/>
              <a:gd name="connsiteX2" fmla="*/ 4490085 w 4490085"/>
              <a:gd name="connsiteY2" fmla="*/ 6962825 h 6962825"/>
              <a:gd name="connsiteX3" fmla="*/ 2882781 w 4490085"/>
              <a:gd name="connsiteY3" fmla="*/ 6959080 h 6962825"/>
              <a:gd name="connsiteX4" fmla="*/ 165600 w 4490085"/>
              <a:gd name="connsiteY4" fmla="*/ 0 h 6962825"/>
              <a:gd name="connsiteX0" fmla="*/ 21653 w 4346138"/>
              <a:gd name="connsiteY0" fmla="*/ 0 h 6962825"/>
              <a:gd name="connsiteX1" fmla="*/ 4327719 w 4346138"/>
              <a:gd name="connsiteY1" fmla="*/ 14314 h 6962825"/>
              <a:gd name="connsiteX2" fmla="*/ 4346138 w 4346138"/>
              <a:gd name="connsiteY2" fmla="*/ 6962825 h 6962825"/>
              <a:gd name="connsiteX3" fmla="*/ 2738834 w 4346138"/>
              <a:gd name="connsiteY3" fmla="*/ 6959080 h 6962825"/>
              <a:gd name="connsiteX4" fmla="*/ 21653 w 4346138"/>
              <a:gd name="connsiteY4" fmla="*/ 0 h 6962825"/>
              <a:gd name="connsiteX0" fmla="*/ 21653 w 4346138"/>
              <a:gd name="connsiteY0" fmla="*/ 1554 h 6964379"/>
              <a:gd name="connsiteX1" fmla="*/ 1744177 w 4346138"/>
              <a:gd name="connsiteY1" fmla="*/ 1354 h 6964379"/>
              <a:gd name="connsiteX2" fmla="*/ 4346138 w 4346138"/>
              <a:gd name="connsiteY2" fmla="*/ 6964379 h 6964379"/>
              <a:gd name="connsiteX3" fmla="*/ 2738834 w 4346138"/>
              <a:gd name="connsiteY3" fmla="*/ 6960634 h 6964379"/>
              <a:gd name="connsiteX4" fmla="*/ 21653 w 4346138"/>
              <a:gd name="connsiteY4" fmla="*/ 1554 h 6964379"/>
              <a:gd name="connsiteX0" fmla="*/ 21653 w 4346614"/>
              <a:gd name="connsiteY0" fmla="*/ 1554 h 6964379"/>
              <a:gd name="connsiteX1" fmla="*/ 1744177 w 4346614"/>
              <a:gd name="connsiteY1" fmla="*/ 1354 h 6964379"/>
              <a:gd name="connsiteX2" fmla="*/ 2894709 w 4346614"/>
              <a:gd name="connsiteY2" fmla="*/ 3241675 h 6964379"/>
              <a:gd name="connsiteX3" fmla="*/ 4346138 w 4346614"/>
              <a:gd name="connsiteY3" fmla="*/ 6964379 h 6964379"/>
              <a:gd name="connsiteX4" fmla="*/ 2738834 w 4346614"/>
              <a:gd name="connsiteY4" fmla="*/ 6960634 h 6964379"/>
              <a:gd name="connsiteX5" fmla="*/ 21653 w 4346614"/>
              <a:gd name="connsiteY5" fmla="*/ 1554 h 6964379"/>
              <a:gd name="connsiteX0" fmla="*/ 21653 w 4346614"/>
              <a:gd name="connsiteY0" fmla="*/ 1554 h 6964379"/>
              <a:gd name="connsiteX1" fmla="*/ 1744177 w 4346614"/>
              <a:gd name="connsiteY1" fmla="*/ 1354 h 6964379"/>
              <a:gd name="connsiteX2" fmla="*/ 2894709 w 4346614"/>
              <a:gd name="connsiteY2" fmla="*/ 3241675 h 6964379"/>
              <a:gd name="connsiteX3" fmla="*/ 4346138 w 4346614"/>
              <a:gd name="connsiteY3" fmla="*/ 6964379 h 6964379"/>
              <a:gd name="connsiteX4" fmla="*/ 2738834 w 4346614"/>
              <a:gd name="connsiteY4" fmla="*/ 6960634 h 6964379"/>
              <a:gd name="connsiteX5" fmla="*/ 21653 w 4346614"/>
              <a:gd name="connsiteY5" fmla="*/ 1554 h 6964379"/>
              <a:gd name="connsiteX0" fmla="*/ 21653 w 4346614"/>
              <a:gd name="connsiteY0" fmla="*/ 1554 h 6964379"/>
              <a:gd name="connsiteX1" fmla="*/ 1744177 w 4346614"/>
              <a:gd name="connsiteY1" fmla="*/ 1354 h 6964379"/>
              <a:gd name="connsiteX2" fmla="*/ 2894709 w 4346614"/>
              <a:gd name="connsiteY2" fmla="*/ 3241675 h 6964379"/>
              <a:gd name="connsiteX3" fmla="*/ 4346138 w 4346614"/>
              <a:gd name="connsiteY3" fmla="*/ 6964379 h 6964379"/>
              <a:gd name="connsiteX4" fmla="*/ 2738834 w 4346614"/>
              <a:gd name="connsiteY4" fmla="*/ 6960634 h 6964379"/>
              <a:gd name="connsiteX5" fmla="*/ 21653 w 4346614"/>
              <a:gd name="connsiteY5" fmla="*/ 1554 h 6964379"/>
              <a:gd name="connsiteX0" fmla="*/ 21653 w 4513844"/>
              <a:gd name="connsiteY0" fmla="*/ 1554 h 6964379"/>
              <a:gd name="connsiteX1" fmla="*/ 1744177 w 4513844"/>
              <a:gd name="connsiteY1" fmla="*/ 1354 h 6964379"/>
              <a:gd name="connsiteX2" fmla="*/ 4302595 w 4513844"/>
              <a:gd name="connsiteY2" fmla="*/ 1819275 h 6964379"/>
              <a:gd name="connsiteX3" fmla="*/ 4346138 w 4513844"/>
              <a:gd name="connsiteY3" fmla="*/ 6964379 h 6964379"/>
              <a:gd name="connsiteX4" fmla="*/ 2738834 w 4513844"/>
              <a:gd name="connsiteY4" fmla="*/ 6960634 h 6964379"/>
              <a:gd name="connsiteX5" fmla="*/ 21653 w 4513844"/>
              <a:gd name="connsiteY5" fmla="*/ 1554 h 6964379"/>
              <a:gd name="connsiteX0" fmla="*/ 21653 w 4376989"/>
              <a:gd name="connsiteY0" fmla="*/ 1554 h 6964379"/>
              <a:gd name="connsiteX1" fmla="*/ 1744177 w 4376989"/>
              <a:gd name="connsiteY1" fmla="*/ 1354 h 6964379"/>
              <a:gd name="connsiteX2" fmla="*/ 4302595 w 4376989"/>
              <a:gd name="connsiteY2" fmla="*/ 1819275 h 6964379"/>
              <a:gd name="connsiteX3" fmla="*/ 4346138 w 4376989"/>
              <a:gd name="connsiteY3" fmla="*/ 6964379 h 6964379"/>
              <a:gd name="connsiteX4" fmla="*/ 2738834 w 4376989"/>
              <a:gd name="connsiteY4" fmla="*/ 6960634 h 6964379"/>
              <a:gd name="connsiteX5" fmla="*/ 21653 w 4376989"/>
              <a:gd name="connsiteY5" fmla="*/ 1554 h 6964379"/>
              <a:gd name="connsiteX0" fmla="*/ 21653 w 4435627"/>
              <a:gd name="connsiteY0" fmla="*/ 1554 h 6964379"/>
              <a:gd name="connsiteX1" fmla="*/ 1744177 w 4435627"/>
              <a:gd name="connsiteY1" fmla="*/ 1354 h 6964379"/>
              <a:gd name="connsiteX2" fmla="*/ 4389681 w 4435627"/>
              <a:gd name="connsiteY2" fmla="*/ 1891847 h 6964379"/>
              <a:gd name="connsiteX3" fmla="*/ 4346138 w 4435627"/>
              <a:gd name="connsiteY3" fmla="*/ 6964379 h 6964379"/>
              <a:gd name="connsiteX4" fmla="*/ 2738834 w 4435627"/>
              <a:gd name="connsiteY4" fmla="*/ 6960634 h 6964379"/>
              <a:gd name="connsiteX5" fmla="*/ 21653 w 4435627"/>
              <a:gd name="connsiteY5" fmla="*/ 1554 h 6964379"/>
              <a:gd name="connsiteX0" fmla="*/ 21653 w 4392687"/>
              <a:gd name="connsiteY0" fmla="*/ 1554 h 6964379"/>
              <a:gd name="connsiteX1" fmla="*/ 1744177 w 4392687"/>
              <a:gd name="connsiteY1" fmla="*/ 1354 h 6964379"/>
              <a:gd name="connsiteX2" fmla="*/ 4389681 w 4392687"/>
              <a:gd name="connsiteY2" fmla="*/ 1891847 h 6964379"/>
              <a:gd name="connsiteX3" fmla="*/ 4346138 w 4392687"/>
              <a:gd name="connsiteY3" fmla="*/ 6964379 h 6964379"/>
              <a:gd name="connsiteX4" fmla="*/ 2738834 w 4392687"/>
              <a:gd name="connsiteY4" fmla="*/ 6960634 h 6964379"/>
              <a:gd name="connsiteX5" fmla="*/ 21653 w 4392687"/>
              <a:gd name="connsiteY5" fmla="*/ 1554 h 6964379"/>
              <a:gd name="connsiteX0" fmla="*/ 21653 w 4392687"/>
              <a:gd name="connsiteY0" fmla="*/ 15339 h 6978164"/>
              <a:gd name="connsiteX1" fmla="*/ 1715149 w 4392687"/>
              <a:gd name="connsiteY1" fmla="*/ 625 h 6978164"/>
              <a:gd name="connsiteX2" fmla="*/ 4389681 w 4392687"/>
              <a:gd name="connsiteY2" fmla="*/ 1905632 h 6978164"/>
              <a:gd name="connsiteX3" fmla="*/ 4346138 w 4392687"/>
              <a:gd name="connsiteY3" fmla="*/ 6978164 h 6978164"/>
              <a:gd name="connsiteX4" fmla="*/ 2738834 w 4392687"/>
              <a:gd name="connsiteY4" fmla="*/ 6974419 h 6978164"/>
              <a:gd name="connsiteX5" fmla="*/ 21653 w 4392687"/>
              <a:gd name="connsiteY5" fmla="*/ 15339 h 6978164"/>
              <a:gd name="connsiteX0" fmla="*/ 21653 w 4392687"/>
              <a:gd name="connsiteY0" fmla="*/ 15339 h 6978164"/>
              <a:gd name="connsiteX1" fmla="*/ 1715149 w 4392687"/>
              <a:gd name="connsiteY1" fmla="*/ 625 h 6978164"/>
              <a:gd name="connsiteX2" fmla="*/ 4389681 w 4392687"/>
              <a:gd name="connsiteY2" fmla="*/ 1905632 h 6978164"/>
              <a:gd name="connsiteX3" fmla="*/ 4346138 w 4392687"/>
              <a:gd name="connsiteY3" fmla="*/ 6978164 h 6978164"/>
              <a:gd name="connsiteX4" fmla="*/ 2738834 w 4392687"/>
              <a:gd name="connsiteY4" fmla="*/ 6974419 h 6978164"/>
              <a:gd name="connsiteX5" fmla="*/ 21653 w 4392687"/>
              <a:gd name="connsiteY5" fmla="*/ 15339 h 6978164"/>
              <a:gd name="connsiteX0" fmla="*/ 21653 w 4392687"/>
              <a:gd name="connsiteY0" fmla="*/ 15339 h 6978164"/>
              <a:gd name="connsiteX1" fmla="*/ 1715149 w 4392687"/>
              <a:gd name="connsiteY1" fmla="*/ 625 h 6978164"/>
              <a:gd name="connsiteX2" fmla="*/ 4389681 w 4392687"/>
              <a:gd name="connsiteY2" fmla="*/ 1905632 h 6978164"/>
              <a:gd name="connsiteX3" fmla="*/ 4346138 w 4392687"/>
              <a:gd name="connsiteY3" fmla="*/ 6978164 h 6978164"/>
              <a:gd name="connsiteX4" fmla="*/ 2738834 w 4392687"/>
              <a:gd name="connsiteY4" fmla="*/ 6974419 h 6978164"/>
              <a:gd name="connsiteX5" fmla="*/ 21653 w 4392687"/>
              <a:gd name="connsiteY5" fmla="*/ 15339 h 6978164"/>
              <a:gd name="connsiteX0" fmla="*/ 21653 w 4392687"/>
              <a:gd name="connsiteY0" fmla="*/ 15339 h 6978164"/>
              <a:gd name="connsiteX1" fmla="*/ 1715149 w 4392687"/>
              <a:gd name="connsiteY1" fmla="*/ 625 h 6978164"/>
              <a:gd name="connsiteX2" fmla="*/ 4389681 w 4392687"/>
              <a:gd name="connsiteY2" fmla="*/ 1905632 h 6978164"/>
              <a:gd name="connsiteX3" fmla="*/ 4346138 w 4392687"/>
              <a:gd name="connsiteY3" fmla="*/ 6978164 h 6978164"/>
              <a:gd name="connsiteX4" fmla="*/ 2738834 w 4392687"/>
              <a:gd name="connsiteY4" fmla="*/ 6974419 h 6978164"/>
              <a:gd name="connsiteX5" fmla="*/ 21653 w 4392687"/>
              <a:gd name="connsiteY5" fmla="*/ 15339 h 6978164"/>
              <a:gd name="connsiteX0" fmla="*/ 21653 w 4392687"/>
              <a:gd name="connsiteY0" fmla="*/ 15339 h 6978164"/>
              <a:gd name="connsiteX1" fmla="*/ 1715149 w 4392687"/>
              <a:gd name="connsiteY1" fmla="*/ 625 h 6978164"/>
              <a:gd name="connsiteX2" fmla="*/ 4389681 w 4392687"/>
              <a:gd name="connsiteY2" fmla="*/ 1905632 h 6978164"/>
              <a:gd name="connsiteX3" fmla="*/ 4346138 w 4392687"/>
              <a:gd name="connsiteY3" fmla="*/ 6978164 h 6978164"/>
              <a:gd name="connsiteX4" fmla="*/ 2738834 w 4392687"/>
              <a:gd name="connsiteY4" fmla="*/ 6974419 h 6978164"/>
              <a:gd name="connsiteX5" fmla="*/ 21653 w 4392687"/>
              <a:gd name="connsiteY5" fmla="*/ 15339 h 6978164"/>
              <a:gd name="connsiteX0" fmla="*/ 21495 w 4415389"/>
              <a:gd name="connsiteY0" fmla="*/ 49281 h 6977816"/>
              <a:gd name="connsiteX1" fmla="*/ 1737851 w 4415389"/>
              <a:gd name="connsiteY1" fmla="*/ 277 h 6977816"/>
              <a:gd name="connsiteX2" fmla="*/ 4412383 w 4415389"/>
              <a:gd name="connsiteY2" fmla="*/ 1905284 h 6977816"/>
              <a:gd name="connsiteX3" fmla="*/ 4368840 w 4415389"/>
              <a:gd name="connsiteY3" fmla="*/ 6977816 h 6977816"/>
              <a:gd name="connsiteX4" fmla="*/ 2761536 w 4415389"/>
              <a:gd name="connsiteY4" fmla="*/ 6974071 h 6977816"/>
              <a:gd name="connsiteX5" fmla="*/ 21495 w 4415389"/>
              <a:gd name="connsiteY5" fmla="*/ 49281 h 6977816"/>
              <a:gd name="connsiteX0" fmla="*/ 224497 w 4618391"/>
              <a:gd name="connsiteY0" fmla="*/ 49281 h 6977816"/>
              <a:gd name="connsiteX1" fmla="*/ 1940853 w 4618391"/>
              <a:gd name="connsiteY1" fmla="*/ 277 h 6977816"/>
              <a:gd name="connsiteX2" fmla="*/ 4615385 w 4618391"/>
              <a:gd name="connsiteY2" fmla="*/ 1905284 h 6977816"/>
              <a:gd name="connsiteX3" fmla="*/ 4571842 w 4618391"/>
              <a:gd name="connsiteY3" fmla="*/ 6977816 h 6977816"/>
              <a:gd name="connsiteX4" fmla="*/ 84178 w 4618391"/>
              <a:gd name="connsiteY4" fmla="*/ 6962641 h 6977816"/>
              <a:gd name="connsiteX5" fmla="*/ 224497 w 4618391"/>
              <a:gd name="connsiteY5" fmla="*/ 49281 h 6977816"/>
              <a:gd name="connsiteX0" fmla="*/ 140319 w 4534213"/>
              <a:gd name="connsiteY0" fmla="*/ 49281 h 6977816"/>
              <a:gd name="connsiteX1" fmla="*/ 1856675 w 4534213"/>
              <a:gd name="connsiteY1" fmla="*/ 277 h 6977816"/>
              <a:gd name="connsiteX2" fmla="*/ 4531207 w 4534213"/>
              <a:gd name="connsiteY2" fmla="*/ 1905284 h 6977816"/>
              <a:gd name="connsiteX3" fmla="*/ 4487664 w 4534213"/>
              <a:gd name="connsiteY3" fmla="*/ 6977816 h 6977816"/>
              <a:gd name="connsiteX4" fmla="*/ 0 w 4534213"/>
              <a:gd name="connsiteY4" fmla="*/ 6962641 h 6977816"/>
              <a:gd name="connsiteX5" fmla="*/ 140319 w 4534213"/>
              <a:gd name="connsiteY5" fmla="*/ 49281 h 6977816"/>
              <a:gd name="connsiteX0" fmla="*/ 453343 w 4847237"/>
              <a:gd name="connsiteY0" fmla="*/ 49281 h 6977816"/>
              <a:gd name="connsiteX1" fmla="*/ 2169699 w 4847237"/>
              <a:gd name="connsiteY1" fmla="*/ 277 h 6977816"/>
              <a:gd name="connsiteX2" fmla="*/ 4844231 w 4847237"/>
              <a:gd name="connsiteY2" fmla="*/ 1905284 h 6977816"/>
              <a:gd name="connsiteX3" fmla="*/ 4800688 w 4847237"/>
              <a:gd name="connsiteY3" fmla="*/ 6977816 h 6977816"/>
              <a:gd name="connsiteX4" fmla="*/ 313024 w 4847237"/>
              <a:gd name="connsiteY4" fmla="*/ 6962641 h 6977816"/>
              <a:gd name="connsiteX5" fmla="*/ 453343 w 4847237"/>
              <a:gd name="connsiteY5" fmla="*/ 49281 h 6977816"/>
              <a:gd name="connsiteX0" fmla="*/ 437425 w 4854179"/>
              <a:gd name="connsiteY0" fmla="*/ 4366 h 6978621"/>
              <a:gd name="connsiteX1" fmla="*/ 2176641 w 4854179"/>
              <a:gd name="connsiteY1" fmla="*/ 1082 h 6978621"/>
              <a:gd name="connsiteX2" fmla="*/ 4851173 w 4854179"/>
              <a:gd name="connsiteY2" fmla="*/ 1906089 h 6978621"/>
              <a:gd name="connsiteX3" fmla="*/ 4807630 w 4854179"/>
              <a:gd name="connsiteY3" fmla="*/ 6978621 h 6978621"/>
              <a:gd name="connsiteX4" fmla="*/ 319966 w 4854179"/>
              <a:gd name="connsiteY4" fmla="*/ 6963446 h 6978621"/>
              <a:gd name="connsiteX5" fmla="*/ 437425 w 4854179"/>
              <a:gd name="connsiteY5" fmla="*/ 4366 h 6978621"/>
              <a:gd name="connsiteX0" fmla="*/ 256071 w 4672825"/>
              <a:gd name="connsiteY0" fmla="*/ 4366 h 6978621"/>
              <a:gd name="connsiteX1" fmla="*/ 1995287 w 4672825"/>
              <a:gd name="connsiteY1" fmla="*/ 1082 h 6978621"/>
              <a:gd name="connsiteX2" fmla="*/ 4669819 w 4672825"/>
              <a:gd name="connsiteY2" fmla="*/ 1906089 h 6978621"/>
              <a:gd name="connsiteX3" fmla="*/ 4626276 w 4672825"/>
              <a:gd name="connsiteY3" fmla="*/ 6978621 h 6978621"/>
              <a:gd name="connsiteX4" fmla="*/ 138612 w 4672825"/>
              <a:gd name="connsiteY4" fmla="*/ 6963446 h 6978621"/>
              <a:gd name="connsiteX5" fmla="*/ 256071 w 4672825"/>
              <a:gd name="connsiteY5" fmla="*/ 4366 h 6978621"/>
              <a:gd name="connsiteX0" fmla="*/ 244329 w 4661083"/>
              <a:gd name="connsiteY0" fmla="*/ 4366 h 6978621"/>
              <a:gd name="connsiteX1" fmla="*/ 1983545 w 4661083"/>
              <a:gd name="connsiteY1" fmla="*/ 1082 h 6978621"/>
              <a:gd name="connsiteX2" fmla="*/ 4658077 w 4661083"/>
              <a:gd name="connsiteY2" fmla="*/ 1906089 h 6978621"/>
              <a:gd name="connsiteX3" fmla="*/ 4614534 w 4661083"/>
              <a:gd name="connsiteY3" fmla="*/ 6978621 h 6978621"/>
              <a:gd name="connsiteX4" fmla="*/ 126870 w 4661083"/>
              <a:gd name="connsiteY4" fmla="*/ 6963446 h 6978621"/>
              <a:gd name="connsiteX5" fmla="*/ 244329 w 4661083"/>
              <a:gd name="connsiteY5" fmla="*/ 4366 h 6978621"/>
              <a:gd name="connsiteX0" fmla="*/ 244329 w 4628661"/>
              <a:gd name="connsiteY0" fmla="*/ 4366 h 6978621"/>
              <a:gd name="connsiteX1" fmla="*/ 1983545 w 4628661"/>
              <a:gd name="connsiteY1" fmla="*/ 1082 h 6978621"/>
              <a:gd name="connsiteX2" fmla="*/ 4612357 w 4628661"/>
              <a:gd name="connsiteY2" fmla="*/ 1837509 h 6978621"/>
              <a:gd name="connsiteX3" fmla="*/ 4614534 w 4628661"/>
              <a:gd name="connsiteY3" fmla="*/ 6978621 h 6978621"/>
              <a:gd name="connsiteX4" fmla="*/ 126870 w 4628661"/>
              <a:gd name="connsiteY4" fmla="*/ 6963446 h 6978621"/>
              <a:gd name="connsiteX5" fmla="*/ 244329 w 4628661"/>
              <a:gd name="connsiteY5" fmla="*/ 4366 h 6978621"/>
              <a:gd name="connsiteX0" fmla="*/ 244329 w 4613485"/>
              <a:gd name="connsiteY0" fmla="*/ 4366 h 6963446"/>
              <a:gd name="connsiteX1" fmla="*/ 1983545 w 4613485"/>
              <a:gd name="connsiteY1" fmla="*/ 1082 h 6963446"/>
              <a:gd name="connsiteX2" fmla="*/ 4612357 w 4613485"/>
              <a:gd name="connsiteY2" fmla="*/ 1837509 h 6963446"/>
              <a:gd name="connsiteX3" fmla="*/ 4500234 w 4613485"/>
              <a:gd name="connsiteY3" fmla="*/ 6750021 h 6963446"/>
              <a:gd name="connsiteX4" fmla="*/ 126870 w 4613485"/>
              <a:gd name="connsiteY4" fmla="*/ 6963446 h 6963446"/>
              <a:gd name="connsiteX5" fmla="*/ 244329 w 4613485"/>
              <a:gd name="connsiteY5" fmla="*/ 4366 h 6963446"/>
              <a:gd name="connsiteX0" fmla="*/ 244329 w 4622320"/>
              <a:gd name="connsiteY0" fmla="*/ 4366 h 6963446"/>
              <a:gd name="connsiteX1" fmla="*/ 1983545 w 4622320"/>
              <a:gd name="connsiteY1" fmla="*/ 1082 h 6963446"/>
              <a:gd name="connsiteX2" fmla="*/ 4612357 w 4622320"/>
              <a:gd name="connsiteY2" fmla="*/ 1837509 h 6963446"/>
              <a:gd name="connsiteX3" fmla="*/ 4603104 w 4622320"/>
              <a:gd name="connsiteY3" fmla="*/ 6944331 h 6963446"/>
              <a:gd name="connsiteX4" fmla="*/ 126870 w 4622320"/>
              <a:gd name="connsiteY4" fmla="*/ 6963446 h 6963446"/>
              <a:gd name="connsiteX5" fmla="*/ 244329 w 4622320"/>
              <a:gd name="connsiteY5" fmla="*/ 4366 h 6963446"/>
              <a:gd name="connsiteX0" fmla="*/ 352619 w 4730610"/>
              <a:gd name="connsiteY0" fmla="*/ 4366 h 6944331"/>
              <a:gd name="connsiteX1" fmla="*/ 2091835 w 4730610"/>
              <a:gd name="connsiteY1" fmla="*/ 1082 h 6944331"/>
              <a:gd name="connsiteX2" fmla="*/ 4720647 w 4730610"/>
              <a:gd name="connsiteY2" fmla="*/ 1837509 h 6944331"/>
              <a:gd name="connsiteX3" fmla="*/ 4711394 w 4730610"/>
              <a:gd name="connsiteY3" fmla="*/ 6944331 h 6944331"/>
              <a:gd name="connsiteX4" fmla="*/ 120860 w 4730610"/>
              <a:gd name="connsiteY4" fmla="*/ 6929156 h 6944331"/>
              <a:gd name="connsiteX5" fmla="*/ 352619 w 4730610"/>
              <a:gd name="connsiteY5" fmla="*/ 4366 h 6944331"/>
              <a:gd name="connsiteX0" fmla="*/ 366706 w 4744697"/>
              <a:gd name="connsiteY0" fmla="*/ 4366 h 6944331"/>
              <a:gd name="connsiteX1" fmla="*/ 2105922 w 4744697"/>
              <a:gd name="connsiteY1" fmla="*/ 1082 h 6944331"/>
              <a:gd name="connsiteX2" fmla="*/ 4734734 w 4744697"/>
              <a:gd name="connsiteY2" fmla="*/ 1837509 h 6944331"/>
              <a:gd name="connsiteX3" fmla="*/ 4725481 w 4744697"/>
              <a:gd name="connsiteY3" fmla="*/ 6944331 h 6944331"/>
              <a:gd name="connsiteX4" fmla="*/ 134947 w 4744697"/>
              <a:gd name="connsiteY4" fmla="*/ 6929156 h 6944331"/>
              <a:gd name="connsiteX5" fmla="*/ 366706 w 4744697"/>
              <a:gd name="connsiteY5" fmla="*/ 4366 h 6944331"/>
              <a:gd name="connsiteX0" fmla="*/ 377469 w 4755460"/>
              <a:gd name="connsiteY0" fmla="*/ 4366 h 6944331"/>
              <a:gd name="connsiteX1" fmla="*/ 2116685 w 4755460"/>
              <a:gd name="connsiteY1" fmla="*/ 1082 h 6944331"/>
              <a:gd name="connsiteX2" fmla="*/ 4745497 w 4755460"/>
              <a:gd name="connsiteY2" fmla="*/ 1837509 h 6944331"/>
              <a:gd name="connsiteX3" fmla="*/ 4736244 w 4755460"/>
              <a:gd name="connsiteY3" fmla="*/ 6944331 h 6944331"/>
              <a:gd name="connsiteX4" fmla="*/ 145710 w 4755460"/>
              <a:gd name="connsiteY4" fmla="*/ 6929156 h 6944331"/>
              <a:gd name="connsiteX5" fmla="*/ 377469 w 4755460"/>
              <a:gd name="connsiteY5" fmla="*/ 4366 h 6944331"/>
              <a:gd name="connsiteX0" fmla="*/ 0 w 4915201"/>
              <a:gd name="connsiteY0" fmla="*/ 15340 h 6943875"/>
              <a:gd name="connsiteX1" fmla="*/ 2276426 w 4915201"/>
              <a:gd name="connsiteY1" fmla="*/ 626 h 6943875"/>
              <a:gd name="connsiteX2" fmla="*/ 4905238 w 4915201"/>
              <a:gd name="connsiteY2" fmla="*/ 1837053 h 6943875"/>
              <a:gd name="connsiteX3" fmla="*/ 4895985 w 4915201"/>
              <a:gd name="connsiteY3" fmla="*/ 6943875 h 6943875"/>
              <a:gd name="connsiteX4" fmla="*/ 305451 w 4915201"/>
              <a:gd name="connsiteY4" fmla="*/ 6928700 h 6943875"/>
              <a:gd name="connsiteX5" fmla="*/ 0 w 4915201"/>
              <a:gd name="connsiteY5" fmla="*/ 15340 h 6943875"/>
              <a:gd name="connsiteX0" fmla="*/ 420355 w 5335556"/>
              <a:gd name="connsiteY0" fmla="*/ 15340 h 6951560"/>
              <a:gd name="connsiteX1" fmla="*/ 2696781 w 5335556"/>
              <a:gd name="connsiteY1" fmla="*/ 626 h 6951560"/>
              <a:gd name="connsiteX2" fmla="*/ 5325593 w 5335556"/>
              <a:gd name="connsiteY2" fmla="*/ 1837053 h 6951560"/>
              <a:gd name="connsiteX3" fmla="*/ 5316340 w 5335556"/>
              <a:gd name="connsiteY3" fmla="*/ 6943875 h 6951560"/>
              <a:gd name="connsiteX4" fmla="*/ 142876 w 5335556"/>
              <a:gd name="connsiteY4" fmla="*/ 6951560 h 6951560"/>
              <a:gd name="connsiteX5" fmla="*/ 420355 w 5335556"/>
              <a:gd name="connsiteY5" fmla="*/ 15340 h 69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5556" h="6951560">
                <a:moveTo>
                  <a:pt x="420355" y="15340"/>
                </a:moveTo>
                <a:cubicBezTo>
                  <a:pt x="1855710" y="20111"/>
                  <a:pt x="1261426" y="-4145"/>
                  <a:pt x="2696781" y="626"/>
                </a:cubicBezTo>
                <a:cubicBezTo>
                  <a:pt x="2815488" y="1268174"/>
                  <a:pt x="4035590" y="792663"/>
                  <a:pt x="5325593" y="1837053"/>
                </a:cubicBezTo>
                <a:cubicBezTo>
                  <a:pt x="5338339" y="3186242"/>
                  <a:pt x="5342319" y="6324048"/>
                  <a:pt x="5316340" y="6943875"/>
                </a:cubicBezTo>
                <a:lnTo>
                  <a:pt x="142876" y="6951560"/>
                </a:lnTo>
                <a:cubicBezTo>
                  <a:pt x="-535554" y="4390856"/>
                  <a:pt x="1480760" y="3377447"/>
                  <a:pt x="420355" y="153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33D80-8488-A802-87D6-588CC4B0DC4F}"/>
              </a:ext>
            </a:extLst>
          </p:cNvPr>
          <p:cNvSpPr/>
          <p:nvPr userDrawn="1"/>
        </p:nvSpPr>
        <p:spPr>
          <a:xfrm>
            <a:off x="9585064" y="-95697"/>
            <a:ext cx="2724441" cy="2016461"/>
          </a:xfrm>
          <a:custGeom>
            <a:avLst/>
            <a:gdLst>
              <a:gd name="connsiteX0" fmla="*/ 0 w 2337167"/>
              <a:gd name="connsiteY0" fmla="*/ 0 h 2081007"/>
              <a:gd name="connsiteX1" fmla="*/ 2337167 w 2337167"/>
              <a:gd name="connsiteY1" fmla="*/ 0 h 2081007"/>
              <a:gd name="connsiteX2" fmla="*/ 2337167 w 2337167"/>
              <a:gd name="connsiteY2" fmla="*/ 2081007 h 2081007"/>
              <a:gd name="connsiteX3" fmla="*/ 0 w 2337167"/>
              <a:gd name="connsiteY3" fmla="*/ 2081007 h 2081007"/>
              <a:gd name="connsiteX4" fmla="*/ 0 w 2337167"/>
              <a:gd name="connsiteY4" fmla="*/ 0 h 2081007"/>
              <a:gd name="connsiteX0" fmla="*/ 0 w 2337167"/>
              <a:gd name="connsiteY0" fmla="*/ 0 h 2360706"/>
              <a:gd name="connsiteX1" fmla="*/ 2337167 w 2337167"/>
              <a:gd name="connsiteY1" fmla="*/ 0 h 2360706"/>
              <a:gd name="connsiteX2" fmla="*/ 2337167 w 2337167"/>
              <a:gd name="connsiteY2" fmla="*/ 2081007 h 2360706"/>
              <a:gd name="connsiteX3" fmla="*/ 484094 w 2337167"/>
              <a:gd name="connsiteY3" fmla="*/ 2360706 h 2360706"/>
              <a:gd name="connsiteX4" fmla="*/ 0 w 2337167"/>
              <a:gd name="connsiteY4" fmla="*/ 0 h 2360706"/>
              <a:gd name="connsiteX0" fmla="*/ 0 w 2337167"/>
              <a:gd name="connsiteY0" fmla="*/ 0 h 2605671"/>
              <a:gd name="connsiteX1" fmla="*/ 2337167 w 2337167"/>
              <a:gd name="connsiteY1" fmla="*/ 0 h 2605671"/>
              <a:gd name="connsiteX2" fmla="*/ 2337167 w 2337167"/>
              <a:gd name="connsiteY2" fmla="*/ 2081007 h 2605671"/>
              <a:gd name="connsiteX3" fmla="*/ 484094 w 2337167"/>
              <a:gd name="connsiteY3" fmla="*/ 2360706 h 2605671"/>
              <a:gd name="connsiteX4" fmla="*/ 0 w 2337167"/>
              <a:gd name="connsiteY4" fmla="*/ 0 h 2605671"/>
              <a:gd name="connsiteX0" fmla="*/ 0 w 2337167"/>
              <a:gd name="connsiteY0" fmla="*/ 0 h 2100354"/>
              <a:gd name="connsiteX1" fmla="*/ 2337167 w 2337167"/>
              <a:gd name="connsiteY1" fmla="*/ 0 h 2100354"/>
              <a:gd name="connsiteX2" fmla="*/ 2337167 w 2337167"/>
              <a:gd name="connsiteY2" fmla="*/ 2081007 h 2100354"/>
              <a:gd name="connsiteX3" fmla="*/ 365759 w 2337167"/>
              <a:gd name="connsiteY3" fmla="*/ 1284942 h 2100354"/>
              <a:gd name="connsiteX4" fmla="*/ 0 w 2337167"/>
              <a:gd name="connsiteY4" fmla="*/ 0 h 2100354"/>
              <a:gd name="connsiteX0" fmla="*/ 0 w 2143529"/>
              <a:gd name="connsiteY0" fmla="*/ 21515 h 2091557"/>
              <a:gd name="connsiteX1" fmla="*/ 2143529 w 2143529"/>
              <a:gd name="connsiteY1" fmla="*/ 0 h 2091557"/>
              <a:gd name="connsiteX2" fmla="*/ 2143529 w 2143529"/>
              <a:gd name="connsiteY2" fmla="*/ 2081007 h 2091557"/>
              <a:gd name="connsiteX3" fmla="*/ 172121 w 2143529"/>
              <a:gd name="connsiteY3" fmla="*/ 1284942 h 2091557"/>
              <a:gd name="connsiteX4" fmla="*/ 0 w 2143529"/>
              <a:gd name="connsiteY4" fmla="*/ 21515 h 2091557"/>
              <a:gd name="connsiteX0" fmla="*/ 117033 w 2260562"/>
              <a:gd name="connsiteY0" fmla="*/ 21515 h 2091557"/>
              <a:gd name="connsiteX1" fmla="*/ 2260562 w 2260562"/>
              <a:gd name="connsiteY1" fmla="*/ 0 h 2091557"/>
              <a:gd name="connsiteX2" fmla="*/ 2260562 w 2260562"/>
              <a:gd name="connsiteY2" fmla="*/ 2081007 h 2091557"/>
              <a:gd name="connsiteX3" fmla="*/ 289154 w 2260562"/>
              <a:gd name="connsiteY3" fmla="*/ 1284942 h 2091557"/>
              <a:gd name="connsiteX4" fmla="*/ 117033 w 2260562"/>
              <a:gd name="connsiteY4" fmla="*/ 21515 h 2091557"/>
              <a:gd name="connsiteX0" fmla="*/ 0 w 2143529"/>
              <a:gd name="connsiteY0" fmla="*/ 21515 h 2081012"/>
              <a:gd name="connsiteX1" fmla="*/ 2143529 w 2143529"/>
              <a:gd name="connsiteY1" fmla="*/ 0 h 2081012"/>
              <a:gd name="connsiteX2" fmla="*/ 2143529 w 2143529"/>
              <a:gd name="connsiteY2" fmla="*/ 2081007 h 2081012"/>
              <a:gd name="connsiteX3" fmla="*/ 0 w 2143529"/>
              <a:gd name="connsiteY3" fmla="*/ 21515 h 2081012"/>
              <a:gd name="connsiteX0" fmla="*/ 0 w 2390954"/>
              <a:gd name="connsiteY0" fmla="*/ 0 h 2091770"/>
              <a:gd name="connsiteX1" fmla="*/ 2390954 w 2390954"/>
              <a:gd name="connsiteY1" fmla="*/ 10758 h 2091770"/>
              <a:gd name="connsiteX2" fmla="*/ 2390954 w 2390954"/>
              <a:gd name="connsiteY2" fmla="*/ 2091765 h 2091770"/>
              <a:gd name="connsiteX3" fmla="*/ 0 w 2390954"/>
              <a:gd name="connsiteY3" fmla="*/ 0 h 2091770"/>
              <a:gd name="connsiteX0" fmla="*/ 0 w 2390954"/>
              <a:gd name="connsiteY0" fmla="*/ 0 h 2177831"/>
              <a:gd name="connsiteX1" fmla="*/ 2390954 w 2390954"/>
              <a:gd name="connsiteY1" fmla="*/ 10758 h 2177831"/>
              <a:gd name="connsiteX2" fmla="*/ 2358681 w 2390954"/>
              <a:gd name="connsiteY2" fmla="*/ 2177826 h 2177831"/>
              <a:gd name="connsiteX3" fmla="*/ 0 w 2390954"/>
              <a:gd name="connsiteY3" fmla="*/ 0 h 2177831"/>
              <a:gd name="connsiteX0" fmla="*/ 0 w 2390954"/>
              <a:gd name="connsiteY0" fmla="*/ 0 h 2177826"/>
              <a:gd name="connsiteX1" fmla="*/ 2390954 w 2390954"/>
              <a:gd name="connsiteY1" fmla="*/ 10758 h 2177826"/>
              <a:gd name="connsiteX2" fmla="*/ 2358681 w 2390954"/>
              <a:gd name="connsiteY2" fmla="*/ 2177826 h 2177826"/>
              <a:gd name="connsiteX3" fmla="*/ 0 w 2390954"/>
              <a:gd name="connsiteY3" fmla="*/ 0 h 2177826"/>
              <a:gd name="connsiteX0" fmla="*/ 3703 w 2394657"/>
              <a:gd name="connsiteY0" fmla="*/ 0 h 2177826"/>
              <a:gd name="connsiteX1" fmla="*/ 2394657 w 2394657"/>
              <a:gd name="connsiteY1" fmla="*/ 10758 h 2177826"/>
              <a:gd name="connsiteX2" fmla="*/ 2362384 w 2394657"/>
              <a:gd name="connsiteY2" fmla="*/ 2177826 h 2177826"/>
              <a:gd name="connsiteX3" fmla="*/ 3703 w 2394657"/>
              <a:gd name="connsiteY3" fmla="*/ 0 h 2177826"/>
              <a:gd name="connsiteX0" fmla="*/ 3479 w 2545040"/>
              <a:gd name="connsiteY0" fmla="*/ 0 h 2210099"/>
              <a:gd name="connsiteX1" fmla="*/ 2545040 w 2545040"/>
              <a:gd name="connsiteY1" fmla="*/ 43031 h 2210099"/>
              <a:gd name="connsiteX2" fmla="*/ 2512767 w 2545040"/>
              <a:gd name="connsiteY2" fmla="*/ 2210099 h 2210099"/>
              <a:gd name="connsiteX3" fmla="*/ 3479 w 2545040"/>
              <a:gd name="connsiteY3" fmla="*/ 0 h 2210099"/>
              <a:gd name="connsiteX0" fmla="*/ 0 w 2541561"/>
              <a:gd name="connsiteY0" fmla="*/ 0 h 2210099"/>
              <a:gd name="connsiteX1" fmla="*/ 2541561 w 2541561"/>
              <a:gd name="connsiteY1" fmla="*/ 43031 h 2210099"/>
              <a:gd name="connsiteX2" fmla="*/ 2509288 w 2541561"/>
              <a:gd name="connsiteY2" fmla="*/ 2210099 h 2210099"/>
              <a:gd name="connsiteX3" fmla="*/ 0 w 2541561"/>
              <a:gd name="connsiteY3" fmla="*/ 0 h 2210099"/>
              <a:gd name="connsiteX0" fmla="*/ 0 w 2423227"/>
              <a:gd name="connsiteY0" fmla="*/ 0 h 2199341"/>
              <a:gd name="connsiteX1" fmla="*/ 2423227 w 2423227"/>
              <a:gd name="connsiteY1" fmla="*/ 32273 h 2199341"/>
              <a:gd name="connsiteX2" fmla="*/ 2390954 w 2423227"/>
              <a:gd name="connsiteY2" fmla="*/ 2199341 h 2199341"/>
              <a:gd name="connsiteX3" fmla="*/ 0 w 2423227"/>
              <a:gd name="connsiteY3" fmla="*/ 0 h 219934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182 w 2423409"/>
              <a:gd name="connsiteY0" fmla="*/ 0 h 2016461"/>
              <a:gd name="connsiteX1" fmla="*/ 2423409 w 2423409"/>
              <a:gd name="connsiteY1" fmla="*/ 32273 h 2016461"/>
              <a:gd name="connsiteX2" fmla="*/ 2358863 w 2423409"/>
              <a:gd name="connsiteY2" fmla="*/ 2016461 h 2016461"/>
              <a:gd name="connsiteX3" fmla="*/ 182 w 2423409"/>
              <a:gd name="connsiteY3" fmla="*/ 0 h 2016461"/>
              <a:gd name="connsiteX0" fmla="*/ 241 w 2423468"/>
              <a:gd name="connsiteY0" fmla="*/ 0 h 2016461"/>
              <a:gd name="connsiteX1" fmla="*/ 2423468 w 2423468"/>
              <a:gd name="connsiteY1" fmla="*/ 32273 h 2016461"/>
              <a:gd name="connsiteX2" fmla="*/ 2358922 w 2423468"/>
              <a:gd name="connsiteY2" fmla="*/ 2016461 h 2016461"/>
              <a:gd name="connsiteX3" fmla="*/ 241 w 2423468"/>
              <a:gd name="connsiteY3" fmla="*/ 0 h 2016461"/>
              <a:gd name="connsiteX0" fmla="*/ 199 w 2724640"/>
              <a:gd name="connsiteY0" fmla="*/ 0 h 2016461"/>
              <a:gd name="connsiteX1" fmla="*/ 2724640 w 2724640"/>
              <a:gd name="connsiteY1" fmla="*/ 32273 h 2016461"/>
              <a:gd name="connsiteX2" fmla="*/ 2660094 w 2724640"/>
              <a:gd name="connsiteY2" fmla="*/ 2016461 h 2016461"/>
              <a:gd name="connsiteX3" fmla="*/ 199 w 2724640"/>
              <a:gd name="connsiteY3" fmla="*/ 0 h 2016461"/>
              <a:gd name="connsiteX0" fmla="*/ 0 w 2724441"/>
              <a:gd name="connsiteY0" fmla="*/ 0 h 2016461"/>
              <a:gd name="connsiteX1" fmla="*/ 2724441 w 2724441"/>
              <a:gd name="connsiteY1" fmla="*/ 32273 h 2016461"/>
              <a:gd name="connsiteX2" fmla="*/ 2659895 w 2724441"/>
              <a:gd name="connsiteY2" fmla="*/ 2016461 h 2016461"/>
              <a:gd name="connsiteX3" fmla="*/ 0 w 2724441"/>
              <a:gd name="connsiteY3" fmla="*/ 0 h 201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441" h="2016461">
                <a:moveTo>
                  <a:pt x="0" y="0"/>
                </a:moveTo>
                <a:lnTo>
                  <a:pt x="2724441" y="32273"/>
                </a:lnTo>
                <a:lnTo>
                  <a:pt x="2659895" y="2016461"/>
                </a:lnTo>
                <a:cubicBezTo>
                  <a:pt x="1700212" y="1019586"/>
                  <a:pt x="51056" y="1391863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8A1DB58-04CC-94E8-A4E2-B825684967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921" y="336990"/>
            <a:ext cx="5138505" cy="33789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8800"/>
              </a:lnSpc>
              <a:defRPr sz="9000" b="1" i="0">
                <a:solidFill>
                  <a:schemeClr val="tx2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34C90B0-E4BD-2BA6-6E68-EF45A37509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0987" y="3846206"/>
            <a:ext cx="5695270" cy="1509918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ts val="41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500" b="1" i="0" kern="1200" dirty="0" smtClean="0">
                <a:solidFill>
                  <a:schemeClr val="tx2"/>
                </a:solidFill>
                <a:latin typeface="Barlow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EE901BB-F870-714A-BDAA-73D2939C7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136" y="287216"/>
            <a:ext cx="1605856" cy="464587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806914-7920-C811-8BBC-2CB26A9744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921" y="6453389"/>
            <a:ext cx="6457504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tx2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credits (L to R):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6CFBD1-9C54-7EAD-9F10-9D688B62E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0988" y="5486400"/>
            <a:ext cx="6280430" cy="9292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buNone/>
              <a:defRPr sz="1600" b="0" i="0">
                <a:solidFill>
                  <a:schemeClr val="tx2"/>
                </a:solidFill>
                <a:latin typeface="Barlow Medium" pitchFamily="2" charset="77"/>
              </a:defRPr>
            </a:lvl1pPr>
            <a:lvl2pPr marL="457200" indent="0">
              <a:buNone/>
              <a:defRPr b="0" i="0">
                <a:solidFill>
                  <a:schemeClr val="tx2"/>
                </a:solidFill>
                <a:latin typeface="Barlow Medium" pitchFamily="2" charset="77"/>
              </a:defRPr>
            </a:lvl2pPr>
            <a:lvl3pPr marL="914400" indent="0">
              <a:buNone/>
              <a:defRPr b="0" i="0">
                <a:solidFill>
                  <a:schemeClr val="tx2"/>
                </a:solidFill>
                <a:latin typeface="Barlow Medium" pitchFamily="2" charset="77"/>
              </a:defRPr>
            </a:lvl3pPr>
            <a:lvl4pPr marL="1371600" indent="0">
              <a:buNone/>
              <a:defRPr b="0" i="0">
                <a:solidFill>
                  <a:schemeClr val="tx2"/>
                </a:solidFill>
                <a:latin typeface="Barlow Medium" pitchFamily="2" charset="77"/>
              </a:defRPr>
            </a:lvl4pPr>
            <a:lvl5pPr marL="1828800" indent="0">
              <a:buNone/>
              <a:defRPr b="0" i="0">
                <a:solidFill>
                  <a:schemeClr val="tx2"/>
                </a:solidFill>
                <a:latin typeface="Barlow Medium" pitchFamily="2" charset="77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16824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4DDF7CE7-F129-9B5A-F73B-B9446D438EF9}"/>
              </a:ext>
            </a:extLst>
          </p:cNvPr>
          <p:cNvSpPr/>
          <p:nvPr userDrawn="1"/>
        </p:nvSpPr>
        <p:spPr>
          <a:xfrm>
            <a:off x="-48297" y="6093869"/>
            <a:ext cx="12295716" cy="808256"/>
          </a:xfrm>
          <a:custGeom>
            <a:avLst/>
            <a:gdLst>
              <a:gd name="connsiteX0" fmla="*/ 0 w 12192000"/>
              <a:gd name="connsiteY0" fmla="*/ 0 h 779132"/>
              <a:gd name="connsiteX1" fmla="*/ 12192000 w 12192000"/>
              <a:gd name="connsiteY1" fmla="*/ 0 h 779132"/>
              <a:gd name="connsiteX2" fmla="*/ 12192000 w 12192000"/>
              <a:gd name="connsiteY2" fmla="*/ 779132 h 779132"/>
              <a:gd name="connsiteX3" fmla="*/ 0 w 12192000"/>
              <a:gd name="connsiteY3" fmla="*/ 779132 h 779132"/>
              <a:gd name="connsiteX4" fmla="*/ 0 w 12192000"/>
              <a:gd name="connsiteY4" fmla="*/ 0 h 779132"/>
              <a:gd name="connsiteX0" fmla="*/ 0 w 12192000"/>
              <a:gd name="connsiteY0" fmla="*/ 0 h 779132"/>
              <a:gd name="connsiteX1" fmla="*/ 7298267 w 12192000"/>
              <a:gd name="connsiteY1" fmla="*/ 237265 h 779132"/>
              <a:gd name="connsiteX2" fmla="*/ 12192000 w 12192000"/>
              <a:gd name="connsiteY2" fmla="*/ 0 h 779132"/>
              <a:gd name="connsiteX3" fmla="*/ 12192000 w 12192000"/>
              <a:gd name="connsiteY3" fmla="*/ 779132 h 779132"/>
              <a:gd name="connsiteX4" fmla="*/ 0 w 12192000"/>
              <a:gd name="connsiteY4" fmla="*/ 779132 h 779132"/>
              <a:gd name="connsiteX5" fmla="*/ 0 w 12192000"/>
              <a:gd name="connsiteY5" fmla="*/ 0 h 779132"/>
              <a:gd name="connsiteX0" fmla="*/ 0 w 12192000"/>
              <a:gd name="connsiteY0" fmla="*/ 9320 h 788452"/>
              <a:gd name="connsiteX1" fmla="*/ 7298267 w 12192000"/>
              <a:gd name="connsiteY1" fmla="*/ 246585 h 788452"/>
              <a:gd name="connsiteX2" fmla="*/ 12192000 w 12192000"/>
              <a:gd name="connsiteY2" fmla="*/ 9320 h 788452"/>
              <a:gd name="connsiteX3" fmla="*/ 12192000 w 12192000"/>
              <a:gd name="connsiteY3" fmla="*/ 788452 h 788452"/>
              <a:gd name="connsiteX4" fmla="*/ 0 w 12192000"/>
              <a:gd name="connsiteY4" fmla="*/ 788452 h 788452"/>
              <a:gd name="connsiteX5" fmla="*/ 0 w 12192000"/>
              <a:gd name="connsiteY5" fmla="*/ 9320 h 788452"/>
              <a:gd name="connsiteX0" fmla="*/ 0 w 12192000"/>
              <a:gd name="connsiteY0" fmla="*/ 11573 h 790705"/>
              <a:gd name="connsiteX1" fmla="*/ 8398934 w 12192000"/>
              <a:gd name="connsiteY1" fmla="*/ 198038 h 790705"/>
              <a:gd name="connsiteX2" fmla="*/ 12192000 w 12192000"/>
              <a:gd name="connsiteY2" fmla="*/ 11573 h 790705"/>
              <a:gd name="connsiteX3" fmla="*/ 12192000 w 12192000"/>
              <a:gd name="connsiteY3" fmla="*/ 790705 h 790705"/>
              <a:gd name="connsiteX4" fmla="*/ 0 w 12192000"/>
              <a:gd name="connsiteY4" fmla="*/ 790705 h 790705"/>
              <a:gd name="connsiteX5" fmla="*/ 0 w 12192000"/>
              <a:gd name="connsiteY5" fmla="*/ 11573 h 790705"/>
              <a:gd name="connsiteX0" fmla="*/ 0 w 12192000"/>
              <a:gd name="connsiteY0" fmla="*/ 11573 h 790705"/>
              <a:gd name="connsiteX1" fmla="*/ 8398934 w 12192000"/>
              <a:gd name="connsiteY1" fmla="*/ 198038 h 790705"/>
              <a:gd name="connsiteX2" fmla="*/ 12192000 w 12192000"/>
              <a:gd name="connsiteY2" fmla="*/ 11573 h 790705"/>
              <a:gd name="connsiteX3" fmla="*/ 12192000 w 12192000"/>
              <a:gd name="connsiteY3" fmla="*/ 790705 h 790705"/>
              <a:gd name="connsiteX4" fmla="*/ 0 w 12192000"/>
              <a:gd name="connsiteY4" fmla="*/ 790705 h 790705"/>
              <a:gd name="connsiteX5" fmla="*/ 0 w 12192000"/>
              <a:gd name="connsiteY5" fmla="*/ 11573 h 790705"/>
              <a:gd name="connsiteX0" fmla="*/ 0 w 12225867"/>
              <a:gd name="connsiteY0" fmla="*/ 113173 h 790705"/>
              <a:gd name="connsiteX1" fmla="*/ 8432801 w 12225867"/>
              <a:gd name="connsiteY1" fmla="*/ 198038 h 790705"/>
              <a:gd name="connsiteX2" fmla="*/ 12225867 w 12225867"/>
              <a:gd name="connsiteY2" fmla="*/ 11573 h 790705"/>
              <a:gd name="connsiteX3" fmla="*/ 12225867 w 12225867"/>
              <a:gd name="connsiteY3" fmla="*/ 790705 h 790705"/>
              <a:gd name="connsiteX4" fmla="*/ 33867 w 12225867"/>
              <a:gd name="connsiteY4" fmla="*/ 790705 h 790705"/>
              <a:gd name="connsiteX5" fmla="*/ 0 w 12225867"/>
              <a:gd name="connsiteY5" fmla="*/ 113173 h 790705"/>
              <a:gd name="connsiteX0" fmla="*/ 0 w 12225867"/>
              <a:gd name="connsiteY0" fmla="*/ 113173 h 790705"/>
              <a:gd name="connsiteX1" fmla="*/ 8432801 w 12225867"/>
              <a:gd name="connsiteY1" fmla="*/ 198038 h 790705"/>
              <a:gd name="connsiteX2" fmla="*/ 12225867 w 12225867"/>
              <a:gd name="connsiteY2" fmla="*/ 11573 h 790705"/>
              <a:gd name="connsiteX3" fmla="*/ 12225867 w 12225867"/>
              <a:gd name="connsiteY3" fmla="*/ 790705 h 790705"/>
              <a:gd name="connsiteX4" fmla="*/ 33867 w 12225867"/>
              <a:gd name="connsiteY4" fmla="*/ 790705 h 790705"/>
              <a:gd name="connsiteX5" fmla="*/ 0 w 12225867"/>
              <a:gd name="connsiteY5" fmla="*/ 113173 h 790705"/>
              <a:gd name="connsiteX0" fmla="*/ 0 w 12225867"/>
              <a:gd name="connsiteY0" fmla="*/ 74886 h 904818"/>
              <a:gd name="connsiteX1" fmla="*/ 8432801 w 12225867"/>
              <a:gd name="connsiteY1" fmla="*/ 312151 h 904818"/>
              <a:gd name="connsiteX2" fmla="*/ 12225867 w 12225867"/>
              <a:gd name="connsiteY2" fmla="*/ 125686 h 904818"/>
              <a:gd name="connsiteX3" fmla="*/ 12225867 w 12225867"/>
              <a:gd name="connsiteY3" fmla="*/ 904818 h 904818"/>
              <a:gd name="connsiteX4" fmla="*/ 33867 w 12225867"/>
              <a:gd name="connsiteY4" fmla="*/ 904818 h 904818"/>
              <a:gd name="connsiteX5" fmla="*/ 0 w 12225867"/>
              <a:gd name="connsiteY5" fmla="*/ 74886 h 904818"/>
              <a:gd name="connsiteX0" fmla="*/ 0 w 12225867"/>
              <a:gd name="connsiteY0" fmla="*/ 61464 h 891396"/>
              <a:gd name="connsiteX1" fmla="*/ 8432801 w 12225867"/>
              <a:gd name="connsiteY1" fmla="*/ 298729 h 891396"/>
              <a:gd name="connsiteX2" fmla="*/ 12225867 w 12225867"/>
              <a:gd name="connsiteY2" fmla="*/ 112264 h 891396"/>
              <a:gd name="connsiteX3" fmla="*/ 12225867 w 12225867"/>
              <a:gd name="connsiteY3" fmla="*/ 891396 h 891396"/>
              <a:gd name="connsiteX4" fmla="*/ 33867 w 12225867"/>
              <a:gd name="connsiteY4" fmla="*/ 891396 h 891396"/>
              <a:gd name="connsiteX5" fmla="*/ 0 w 12225867"/>
              <a:gd name="connsiteY5" fmla="*/ 61464 h 891396"/>
              <a:gd name="connsiteX0" fmla="*/ 0 w 12225867"/>
              <a:gd name="connsiteY0" fmla="*/ 61464 h 891396"/>
              <a:gd name="connsiteX1" fmla="*/ 8432801 w 12225867"/>
              <a:gd name="connsiteY1" fmla="*/ 298729 h 891396"/>
              <a:gd name="connsiteX2" fmla="*/ 12225867 w 12225867"/>
              <a:gd name="connsiteY2" fmla="*/ 112264 h 891396"/>
              <a:gd name="connsiteX3" fmla="*/ 12225867 w 12225867"/>
              <a:gd name="connsiteY3" fmla="*/ 891396 h 891396"/>
              <a:gd name="connsiteX4" fmla="*/ 33867 w 12225867"/>
              <a:gd name="connsiteY4" fmla="*/ 891396 h 891396"/>
              <a:gd name="connsiteX5" fmla="*/ 0 w 12225867"/>
              <a:gd name="connsiteY5" fmla="*/ 61464 h 891396"/>
              <a:gd name="connsiteX0" fmla="*/ 0 w 12225867"/>
              <a:gd name="connsiteY0" fmla="*/ 69339 h 899271"/>
              <a:gd name="connsiteX1" fmla="*/ 8195735 w 12225867"/>
              <a:gd name="connsiteY1" fmla="*/ 238871 h 899271"/>
              <a:gd name="connsiteX2" fmla="*/ 12225867 w 12225867"/>
              <a:gd name="connsiteY2" fmla="*/ 120139 h 899271"/>
              <a:gd name="connsiteX3" fmla="*/ 12225867 w 12225867"/>
              <a:gd name="connsiteY3" fmla="*/ 899271 h 899271"/>
              <a:gd name="connsiteX4" fmla="*/ 33867 w 12225867"/>
              <a:gd name="connsiteY4" fmla="*/ 899271 h 899271"/>
              <a:gd name="connsiteX5" fmla="*/ 0 w 12225867"/>
              <a:gd name="connsiteY5" fmla="*/ 69339 h 899271"/>
              <a:gd name="connsiteX0" fmla="*/ 0 w 12225867"/>
              <a:gd name="connsiteY0" fmla="*/ 69339 h 899271"/>
              <a:gd name="connsiteX1" fmla="*/ 8195735 w 12225867"/>
              <a:gd name="connsiteY1" fmla="*/ 238871 h 899271"/>
              <a:gd name="connsiteX2" fmla="*/ 12225867 w 12225867"/>
              <a:gd name="connsiteY2" fmla="*/ 120139 h 899271"/>
              <a:gd name="connsiteX3" fmla="*/ 12225867 w 12225867"/>
              <a:gd name="connsiteY3" fmla="*/ 899271 h 899271"/>
              <a:gd name="connsiteX4" fmla="*/ 49632 w 12225867"/>
              <a:gd name="connsiteY4" fmla="*/ 552409 h 899271"/>
              <a:gd name="connsiteX5" fmla="*/ 0 w 12225867"/>
              <a:gd name="connsiteY5" fmla="*/ 69339 h 899271"/>
              <a:gd name="connsiteX0" fmla="*/ 13431 w 12239298"/>
              <a:gd name="connsiteY0" fmla="*/ 69339 h 899271"/>
              <a:gd name="connsiteX1" fmla="*/ 8209166 w 12239298"/>
              <a:gd name="connsiteY1" fmla="*/ 238871 h 899271"/>
              <a:gd name="connsiteX2" fmla="*/ 12239298 w 12239298"/>
              <a:gd name="connsiteY2" fmla="*/ 120139 h 899271"/>
              <a:gd name="connsiteX3" fmla="*/ 12239298 w 12239298"/>
              <a:gd name="connsiteY3" fmla="*/ 899271 h 899271"/>
              <a:gd name="connsiteX4" fmla="*/ 0 w 12239298"/>
              <a:gd name="connsiteY4" fmla="*/ 695938 h 899271"/>
              <a:gd name="connsiteX5" fmla="*/ 13431 w 12239298"/>
              <a:gd name="connsiteY5" fmla="*/ 69339 h 899271"/>
              <a:gd name="connsiteX0" fmla="*/ 13431 w 12255063"/>
              <a:gd name="connsiteY0" fmla="*/ 69339 h 695938"/>
              <a:gd name="connsiteX1" fmla="*/ 8209166 w 12255063"/>
              <a:gd name="connsiteY1" fmla="*/ 238871 h 695938"/>
              <a:gd name="connsiteX2" fmla="*/ 12239298 w 12255063"/>
              <a:gd name="connsiteY2" fmla="*/ 120139 h 695938"/>
              <a:gd name="connsiteX3" fmla="*/ 12255063 w 12255063"/>
              <a:gd name="connsiteY3" fmla="*/ 600252 h 695938"/>
              <a:gd name="connsiteX4" fmla="*/ 0 w 12255063"/>
              <a:gd name="connsiteY4" fmla="*/ 695938 h 695938"/>
              <a:gd name="connsiteX5" fmla="*/ 13431 w 12255063"/>
              <a:gd name="connsiteY5" fmla="*/ 69339 h 695938"/>
              <a:gd name="connsiteX0" fmla="*/ 13431 w 12286594"/>
              <a:gd name="connsiteY0" fmla="*/ 69339 h 695938"/>
              <a:gd name="connsiteX1" fmla="*/ 8209166 w 12286594"/>
              <a:gd name="connsiteY1" fmla="*/ 238871 h 695938"/>
              <a:gd name="connsiteX2" fmla="*/ 12239298 w 12286594"/>
              <a:gd name="connsiteY2" fmla="*/ 120139 h 695938"/>
              <a:gd name="connsiteX3" fmla="*/ 12286594 w 12286594"/>
              <a:gd name="connsiteY3" fmla="*/ 683978 h 695938"/>
              <a:gd name="connsiteX4" fmla="*/ 0 w 12286594"/>
              <a:gd name="connsiteY4" fmla="*/ 695938 h 695938"/>
              <a:gd name="connsiteX5" fmla="*/ 13431 w 12286594"/>
              <a:gd name="connsiteY5" fmla="*/ 69339 h 695938"/>
              <a:gd name="connsiteX0" fmla="*/ 110 w 12273273"/>
              <a:gd name="connsiteY0" fmla="*/ 69339 h 683978"/>
              <a:gd name="connsiteX1" fmla="*/ 8195845 w 12273273"/>
              <a:gd name="connsiteY1" fmla="*/ 238871 h 683978"/>
              <a:gd name="connsiteX2" fmla="*/ 12225977 w 12273273"/>
              <a:gd name="connsiteY2" fmla="*/ 120139 h 683978"/>
              <a:gd name="connsiteX3" fmla="*/ 12273273 w 12273273"/>
              <a:gd name="connsiteY3" fmla="*/ 683978 h 683978"/>
              <a:gd name="connsiteX4" fmla="*/ 125225 w 12273273"/>
              <a:gd name="connsiteY4" fmla="*/ 370097 h 683978"/>
              <a:gd name="connsiteX5" fmla="*/ 110 w 12273273"/>
              <a:gd name="connsiteY5" fmla="*/ 69339 h 683978"/>
              <a:gd name="connsiteX0" fmla="*/ 1245 w 12274408"/>
              <a:gd name="connsiteY0" fmla="*/ 69339 h 683978"/>
              <a:gd name="connsiteX1" fmla="*/ 8196980 w 12274408"/>
              <a:gd name="connsiteY1" fmla="*/ 238871 h 683978"/>
              <a:gd name="connsiteX2" fmla="*/ 12227112 w 12274408"/>
              <a:gd name="connsiteY2" fmla="*/ 120139 h 683978"/>
              <a:gd name="connsiteX3" fmla="*/ 12274408 w 12274408"/>
              <a:gd name="connsiteY3" fmla="*/ 683978 h 683978"/>
              <a:gd name="connsiteX4" fmla="*/ 1669 w 12274408"/>
              <a:gd name="connsiteY4" fmla="*/ 632872 h 683978"/>
              <a:gd name="connsiteX5" fmla="*/ 1245 w 12274408"/>
              <a:gd name="connsiteY5" fmla="*/ 69339 h 683978"/>
              <a:gd name="connsiteX0" fmla="*/ 575 w 12287593"/>
              <a:gd name="connsiteY0" fmla="*/ 70686 h 664303"/>
              <a:gd name="connsiteX1" fmla="*/ 8210165 w 12287593"/>
              <a:gd name="connsiteY1" fmla="*/ 219196 h 664303"/>
              <a:gd name="connsiteX2" fmla="*/ 12240297 w 12287593"/>
              <a:gd name="connsiteY2" fmla="*/ 100464 h 664303"/>
              <a:gd name="connsiteX3" fmla="*/ 12287593 w 12287593"/>
              <a:gd name="connsiteY3" fmla="*/ 664303 h 664303"/>
              <a:gd name="connsiteX4" fmla="*/ 14854 w 12287593"/>
              <a:gd name="connsiteY4" fmla="*/ 613197 h 664303"/>
              <a:gd name="connsiteX5" fmla="*/ 575 w 12287593"/>
              <a:gd name="connsiteY5" fmla="*/ 70686 h 664303"/>
              <a:gd name="connsiteX0" fmla="*/ 575 w 12240297"/>
              <a:gd name="connsiteY0" fmla="*/ 70686 h 613197"/>
              <a:gd name="connsiteX1" fmla="*/ 8210165 w 12240297"/>
              <a:gd name="connsiteY1" fmla="*/ 219196 h 613197"/>
              <a:gd name="connsiteX2" fmla="*/ 12240297 w 12240297"/>
              <a:gd name="connsiteY2" fmla="*/ 100464 h 613197"/>
              <a:gd name="connsiteX3" fmla="*/ 11996648 w 12240297"/>
              <a:gd name="connsiteY3" fmla="*/ 601237 h 613197"/>
              <a:gd name="connsiteX4" fmla="*/ 14854 w 12240297"/>
              <a:gd name="connsiteY4" fmla="*/ 613197 h 613197"/>
              <a:gd name="connsiteX5" fmla="*/ 575 w 12240297"/>
              <a:gd name="connsiteY5" fmla="*/ 70686 h 613197"/>
              <a:gd name="connsiteX0" fmla="*/ 575 w 12273739"/>
              <a:gd name="connsiteY0" fmla="*/ 70686 h 613197"/>
              <a:gd name="connsiteX1" fmla="*/ 8210165 w 12273739"/>
              <a:gd name="connsiteY1" fmla="*/ 219196 h 613197"/>
              <a:gd name="connsiteX2" fmla="*/ 12240297 w 12273739"/>
              <a:gd name="connsiteY2" fmla="*/ 100464 h 613197"/>
              <a:gd name="connsiteX3" fmla="*/ 12273739 w 12273739"/>
              <a:gd name="connsiteY3" fmla="*/ 611749 h 613197"/>
              <a:gd name="connsiteX4" fmla="*/ 14854 w 12273739"/>
              <a:gd name="connsiteY4" fmla="*/ 613197 h 613197"/>
              <a:gd name="connsiteX5" fmla="*/ 575 w 12273739"/>
              <a:gd name="connsiteY5" fmla="*/ 70686 h 613197"/>
              <a:gd name="connsiteX0" fmla="*/ 575 w 12295716"/>
              <a:gd name="connsiteY0" fmla="*/ 70686 h 613197"/>
              <a:gd name="connsiteX1" fmla="*/ 8210165 w 12295716"/>
              <a:gd name="connsiteY1" fmla="*/ 219196 h 613197"/>
              <a:gd name="connsiteX2" fmla="*/ 12295716 w 12295716"/>
              <a:gd name="connsiteY2" fmla="*/ 100464 h 613197"/>
              <a:gd name="connsiteX3" fmla="*/ 12273739 w 12295716"/>
              <a:gd name="connsiteY3" fmla="*/ 611749 h 613197"/>
              <a:gd name="connsiteX4" fmla="*/ 14854 w 12295716"/>
              <a:gd name="connsiteY4" fmla="*/ 613197 h 613197"/>
              <a:gd name="connsiteX5" fmla="*/ 575 w 12295716"/>
              <a:gd name="connsiteY5" fmla="*/ 70686 h 61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95716" h="613197">
                <a:moveTo>
                  <a:pt x="575" y="70686"/>
                </a:moveTo>
                <a:cubicBezTo>
                  <a:pt x="2405108" y="-149381"/>
                  <a:pt x="6160975" y="214233"/>
                  <a:pt x="8210165" y="219196"/>
                </a:cubicBezTo>
                <a:cubicBezTo>
                  <a:pt x="10259355" y="224159"/>
                  <a:pt x="11240206" y="128751"/>
                  <a:pt x="12295716" y="100464"/>
                </a:cubicBezTo>
                <a:lnTo>
                  <a:pt x="12273739" y="611749"/>
                </a:lnTo>
                <a:lnTo>
                  <a:pt x="14854" y="613197"/>
                </a:lnTo>
                <a:cubicBezTo>
                  <a:pt x="19331" y="404331"/>
                  <a:pt x="-3902" y="279552"/>
                  <a:pt x="575" y="7068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7C98FA-7693-ECA0-A5B3-BDDD8C056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508" y="2648159"/>
            <a:ext cx="2270353" cy="1480830"/>
          </a:xfrm>
          <a:prstGeom prst="rect">
            <a:avLst/>
          </a:prstGeom>
        </p:spPr>
        <p:txBody>
          <a:bodyPr anchor="t"/>
          <a:lstStyle>
            <a:lvl1pPr algn="l">
              <a:defRPr sz="2600" b="1" i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235757-99CB-B6C1-E655-29D594359E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189" y="4331720"/>
            <a:ext cx="2730608" cy="10184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accent5"/>
                </a:solidFill>
                <a:latin typeface="Barlow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7F2C81-3C2C-52F2-FC1C-3F1F2383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449786"/>
            <a:ext cx="860246" cy="259371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34089728-E002-30DF-601D-B92C3CF076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77114" y="2647406"/>
            <a:ext cx="2270354" cy="148082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i="0" kern="1200" dirty="0">
                <a:solidFill>
                  <a:schemeClr val="accent1"/>
                </a:solidFill>
                <a:latin typeface="Barlow SemiBold" pitchFamily="2" charset="77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65D82FED-7ECB-E8D2-DD6F-D734BB15B1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8060" y="2647406"/>
            <a:ext cx="2271260" cy="148082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i="0" kern="1200" dirty="0">
                <a:solidFill>
                  <a:schemeClr val="accent1"/>
                </a:solidFill>
                <a:latin typeface="Barlow SemiBold" pitchFamily="2" charset="77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0" name="Text Placeholder 45">
            <a:extLst>
              <a:ext uri="{FF2B5EF4-FFF2-40B4-BE49-F238E27FC236}">
                <a16:creationId xmlns:a16="http://schemas.microsoft.com/office/drawing/2014/main" id="{132D44FF-A18E-EF77-FB2C-B07DBADA5A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9057" y="2647406"/>
            <a:ext cx="2271249" cy="148082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i="0" kern="1200" dirty="0">
                <a:solidFill>
                  <a:schemeClr val="accent1"/>
                </a:solidFill>
                <a:latin typeface="Barlow SemiBold" pitchFamily="2" charset="77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2D4C5CB1-125E-FE8F-369A-90DEFDADB24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50921" y="4332295"/>
            <a:ext cx="2746463" cy="10184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0" i="0" kern="1200" dirty="0" smtClean="0">
                <a:solidFill>
                  <a:schemeClr val="accent5"/>
                </a:solidFill>
                <a:latin typeface="Barlow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21AA831B-C362-5708-D718-5C8EB770B0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1917" y="4332295"/>
            <a:ext cx="2746463" cy="10184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0" i="0" kern="1200" dirty="0" smtClean="0">
                <a:solidFill>
                  <a:schemeClr val="accent5"/>
                </a:solidFill>
                <a:latin typeface="Barlow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6DED1653-C5CF-799E-E534-E429CCED5D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2975" y="4332295"/>
            <a:ext cx="2745368" cy="10184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0" i="0" kern="1200" dirty="0" smtClean="0">
                <a:solidFill>
                  <a:schemeClr val="accent5"/>
                </a:solidFill>
                <a:latin typeface="Barlow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0" i="0" kern="1200" dirty="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45">
            <a:extLst>
              <a:ext uri="{FF2B5EF4-FFF2-40B4-BE49-F238E27FC236}">
                <a16:creationId xmlns:a16="http://schemas.microsoft.com/office/drawing/2014/main" id="{53102D93-5B7A-92F1-2876-6152256637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7114" y="1754479"/>
            <a:ext cx="2270354" cy="46458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dirty="0">
                <a:solidFill>
                  <a:schemeClr val="tx2"/>
                </a:solidFill>
                <a:latin typeface="Barlow SemiBold" pitchFamily="2" charset="77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Text Placeholder 45">
            <a:extLst>
              <a:ext uri="{FF2B5EF4-FFF2-40B4-BE49-F238E27FC236}">
                <a16:creationId xmlns:a16="http://schemas.microsoft.com/office/drawing/2014/main" id="{9B2AAC60-EE76-C056-762F-F3D1B3428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8060" y="1754479"/>
            <a:ext cx="2271260" cy="46458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dirty="0">
                <a:solidFill>
                  <a:schemeClr val="tx2"/>
                </a:solidFill>
                <a:latin typeface="Barlow SemiBold" pitchFamily="2" charset="77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45">
            <a:extLst>
              <a:ext uri="{FF2B5EF4-FFF2-40B4-BE49-F238E27FC236}">
                <a16:creationId xmlns:a16="http://schemas.microsoft.com/office/drawing/2014/main" id="{DA2F0E49-1AEA-B828-93E7-F450AC5222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19057" y="1754479"/>
            <a:ext cx="2271249" cy="46458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dirty="0">
                <a:solidFill>
                  <a:schemeClr val="tx2"/>
                </a:solidFill>
                <a:latin typeface="Barlow SemiBold" pitchFamily="2" charset="77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Text Placeholder 45">
            <a:extLst>
              <a:ext uri="{FF2B5EF4-FFF2-40B4-BE49-F238E27FC236}">
                <a16:creationId xmlns:a16="http://schemas.microsoft.com/office/drawing/2014/main" id="{8AD358A8-37AC-2143-0488-BC64E76A09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550" y="1754479"/>
            <a:ext cx="2270354" cy="46458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1" i="0" kern="1200" dirty="0">
                <a:solidFill>
                  <a:schemeClr val="tx2"/>
                </a:solidFill>
                <a:latin typeface="Barlow SemiBold" pitchFamily="2" charset="77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A62DD1-2D28-DF65-86DC-7E075E5291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13" y="287338"/>
            <a:ext cx="6973887" cy="1223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5"/>
                </a:solidFill>
                <a:latin typeface="Barlow Condensed Medium" pitchFamily="2" charset="77"/>
              </a:defRPr>
            </a:lvl1pPr>
            <a:lvl2pPr>
              <a:defRPr sz="6600"/>
            </a:lvl2pPr>
            <a:lvl3pPr>
              <a:defRPr sz="6600"/>
            </a:lvl3pPr>
            <a:lvl4pPr>
              <a:defRPr sz="6600"/>
            </a:lvl4pPr>
            <a:lvl5pPr>
              <a:defRPr sz="6600"/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EA4A8-1663-B04B-6404-8CC06463B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93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7E7CBC-E822-0055-0E18-829D4DA9B7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-30480"/>
            <a:ext cx="12193955" cy="688848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10160 h 6868160"/>
              <a:gd name="connsiteX1" fmla="*/ 9560560 w 12192000"/>
              <a:gd name="connsiteY1" fmla="*/ 0 h 6868160"/>
              <a:gd name="connsiteX2" fmla="*/ 12192000 w 12192000"/>
              <a:gd name="connsiteY2" fmla="*/ 10160 h 6868160"/>
              <a:gd name="connsiteX3" fmla="*/ 12192000 w 12192000"/>
              <a:gd name="connsiteY3" fmla="*/ 6868160 h 6868160"/>
              <a:gd name="connsiteX4" fmla="*/ 0 w 12192000"/>
              <a:gd name="connsiteY4" fmla="*/ 6868160 h 6868160"/>
              <a:gd name="connsiteX5" fmla="*/ 0 w 12192000"/>
              <a:gd name="connsiteY5" fmla="*/ 10160 h 6868160"/>
              <a:gd name="connsiteX0" fmla="*/ 0 w 12222480"/>
              <a:gd name="connsiteY0" fmla="*/ 10160 h 6868160"/>
              <a:gd name="connsiteX1" fmla="*/ 9560560 w 12222480"/>
              <a:gd name="connsiteY1" fmla="*/ 0 h 6868160"/>
              <a:gd name="connsiteX2" fmla="*/ 12222480 w 12222480"/>
              <a:gd name="connsiteY2" fmla="*/ 1869440 h 6868160"/>
              <a:gd name="connsiteX3" fmla="*/ 12192000 w 12222480"/>
              <a:gd name="connsiteY3" fmla="*/ 6868160 h 6868160"/>
              <a:gd name="connsiteX4" fmla="*/ 0 w 12222480"/>
              <a:gd name="connsiteY4" fmla="*/ 6868160 h 6868160"/>
              <a:gd name="connsiteX5" fmla="*/ 0 w 12222480"/>
              <a:gd name="connsiteY5" fmla="*/ 10160 h 6868160"/>
              <a:gd name="connsiteX0" fmla="*/ 0 w 12222480"/>
              <a:gd name="connsiteY0" fmla="*/ 10160 h 6868160"/>
              <a:gd name="connsiteX1" fmla="*/ 9560560 w 12222480"/>
              <a:gd name="connsiteY1" fmla="*/ 0 h 6868160"/>
              <a:gd name="connsiteX2" fmla="*/ 12222480 w 12222480"/>
              <a:gd name="connsiteY2" fmla="*/ 1869440 h 6868160"/>
              <a:gd name="connsiteX3" fmla="*/ 12192000 w 12222480"/>
              <a:gd name="connsiteY3" fmla="*/ 6868160 h 6868160"/>
              <a:gd name="connsiteX4" fmla="*/ 0 w 12222480"/>
              <a:gd name="connsiteY4" fmla="*/ 6868160 h 6868160"/>
              <a:gd name="connsiteX5" fmla="*/ 0 w 12222480"/>
              <a:gd name="connsiteY5" fmla="*/ 10160 h 6868160"/>
              <a:gd name="connsiteX0" fmla="*/ 0 w 12232640"/>
              <a:gd name="connsiteY0" fmla="*/ 10160 h 6868160"/>
              <a:gd name="connsiteX1" fmla="*/ 956056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6056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36144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36144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0 h 6858000"/>
              <a:gd name="connsiteX1" fmla="*/ 9804400 w 12232640"/>
              <a:gd name="connsiteY1" fmla="*/ 0 h 6858000"/>
              <a:gd name="connsiteX2" fmla="*/ 12232640 w 12232640"/>
              <a:gd name="connsiteY2" fmla="*/ 1351280 h 6858000"/>
              <a:gd name="connsiteX3" fmla="*/ 12192000 w 12232640"/>
              <a:gd name="connsiteY3" fmla="*/ 6858000 h 6858000"/>
              <a:gd name="connsiteX4" fmla="*/ 0 w 12232640"/>
              <a:gd name="connsiteY4" fmla="*/ 6858000 h 6858000"/>
              <a:gd name="connsiteX5" fmla="*/ 0 w 12232640"/>
              <a:gd name="connsiteY5" fmla="*/ 0 h 6858000"/>
              <a:gd name="connsiteX0" fmla="*/ 0 w 12232640"/>
              <a:gd name="connsiteY0" fmla="*/ 0 h 6858000"/>
              <a:gd name="connsiteX1" fmla="*/ 9804400 w 12232640"/>
              <a:gd name="connsiteY1" fmla="*/ 0 h 6858000"/>
              <a:gd name="connsiteX2" fmla="*/ 12232640 w 12232640"/>
              <a:gd name="connsiteY2" fmla="*/ 1351280 h 6858000"/>
              <a:gd name="connsiteX3" fmla="*/ 12192000 w 12232640"/>
              <a:gd name="connsiteY3" fmla="*/ 6858000 h 6858000"/>
              <a:gd name="connsiteX4" fmla="*/ 0 w 12232640"/>
              <a:gd name="connsiteY4" fmla="*/ 6858000 h 6858000"/>
              <a:gd name="connsiteX5" fmla="*/ 0 w 12232640"/>
              <a:gd name="connsiteY5" fmla="*/ 0 h 6858000"/>
              <a:gd name="connsiteX0" fmla="*/ 0 w 12232640"/>
              <a:gd name="connsiteY0" fmla="*/ 0 h 6858000"/>
              <a:gd name="connsiteX1" fmla="*/ 9804400 w 12232640"/>
              <a:gd name="connsiteY1" fmla="*/ 0 h 6858000"/>
              <a:gd name="connsiteX2" fmla="*/ 12232640 w 12232640"/>
              <a:gd name="connsiteY2" fmla="*/ 1351280 h 6858000"/>
              <a:gd name="connsiteX3" fmla="*/ 12192000 w 12232640"/>
              <a:gd name="connsiteY3" fmla="*/ 6858000 h 6858000"/>
              <a:gd name="connsiteX4" fmla="*/ 0 w 12232640"/>
              <a:gd name="connsiteY4" fmla="*/ 6858000 h 6858000"/>
              <a:gd name="connsiteX5" fmla="*/ 0 w 12232640"/>
              <a:gd name="connsiteY5" fmla="*/ 0 h 6858000"/>
              <a:gd name="connsiteX0" fmla="*/ 0 w 12232640"/>
              <a:gd name="connsiteY0" fmla="*/ 0 h 6858000"/>
              <a:gd name="connsiteX1" fmla="*/ 9804400 w 12232640"/>
              <a:gd name="connsiteY1" fmla="*/ 0 h 6858000"/>
              <a:gd name="connsiteX2" fmla="*/ 12232640 w 12232640"/>
              <a:gd name="connsiteY2" fmla="*/ 1351280 h 6858000"/>
              <a:gd name="connsiteX3" fmla="*/ 12192000 w 12232640"/>
              <a:gd name="connsiteY3" fmla="*/ 6858000 h 6858000"/>
              <a:gd name="connsiteX4" fmla="*/ 0 w 12232640"/>
              <a:gd name="connsiteY4" fmla="*/ 6858000 h 6858000"/>
              <a:gd name="connsiteX5" fmla="*/ 0 w 12232640"/>
              <a:gd name="connsiteY5" fmla="*/ 0 h 6858000"/>
              <a:gd name="connsiteX0" fmla="*/ 0 w 12232640"/>
              <a:gd name="connsiteY0" fmla="*/ 0 h 6858000"/>
              <a:gd name="connsiteX1" fmla="*/ 9804400 w 12232640"/>
              <a:gd name="connsiteY1" fmla="*/ 0 h 6858000"/>
              <a:gd name="connsiteX2" fmla="*/ 12232640 w 12232640"/>
              <a:gd name="connsiteY2" fmla="*/ 1351280 h 6858000"/>
              <a:gd name="connsiteX3" fmla="*/ 12192000 w 12232640"/>
              <a:gd name="connsiteY3" fmla="*/ 6858000 h 6858000"/>
              <a:gd name="connsiteX4" fmla="*/ 0 w 12232640"/>
              <a:gd name="connsiteY4" fmla="*/ 6858000 h 6858000"/>
              <a:gd name="connsiteX5" fmla="*/ 0 w 12232640"/>
              <a:gd name="connsiteY5" fmla="*/ 0 h 6858000"/>
              <a:gd name="connsiteX0" fmla="*/ 0 w 12232640"/>
              <a:gd name="connsiteY0" fmla="*/ 0 h 6858000"/>
              <a:gd name="connsiteX1" fmla="*/ 9804400 w 12232640"/>
              <a:gd name="connsiteY1" fmla="*/ 0 h 6858000"/>
              <a:gd name="connsiteX2" fmla="*/ 12232640 w 12232640"/>
              <a:gd name="connsiteY2" fmla="*/ 1503680 h 6858000"/>
              <a:gd name="connsiteX3" fmla="*/ 12192000 w 12232640"/>
              <a:gd name="connsiteY3" fmla="*/ 6858000 h 6858000"/>
              <a:gd name="connsiteX4" fmla="*/ 0 w 12232640"/>
              <a:gd name="connsiteY4" fmla="*/ 6858000 h 6858000"/>
              <a:gd name="connsiteX5" fmla="*/ 0 w 12232640"/>
              <a:gd name="connsiteY5" fmla="*/ 0 h 6858000"/>
              <a:gd name="connsiteX0" fmla="*/ 0 w 12212320"/>
              <a:gd name="connsiteY0" fmla="*/ 0 h 6858000"/>
              <a:gd name="connsiteX1" fmla="*/ 9804400 w 12212320"/>
              <a:gd name="connsiteY1" fmla="*/ 0 h 6858000"/>
              <a:gd name="connsiteX2" fmla="*/ 12212320 w 12212320"/>
              <a:gd name="connsiteY2" fmla="*/ 1188720 h 6858000"/>
              <a:gd name="connsiteX3" fmla="*/ 12192000 w 12212320"/>
              <a:gd name="connsiteY3" fmla="*/ 6858000 h 6858000"/>
              <a:gd name="connsiteX4" fmla="*/ 0 w 12212320"/>
              <a:gd name="connsiteY4" fmla="*/ 6858000 h 6858000"/>
              <a:gd name="connsiteX5" fmla="*/ 0 w 12212320"/>
              <a:gd name="connsiteY5" fmla="*/ 0 h 6858000"/>
              <a:gd name="connsiteX0" fmla="*/ 0 w 12212320"/>
              <a:gd name="connsiteY0" fmla="*/ 0 h 6858000"/>
              <a:gd name="connsiteX1" fmla="*/ 9804400 w 12212320"/>
              <a:gd name="connsiteY1" fmla="*/ 0 h 6858000"/>
              <a:gd name="connsiteX2" fmla="*/ 12212320 w 12212320"/>
              <a:gd name="connsiteY2" fmla="*/ 1188720 h 6858000"/>
              <a:gd name="connsiteX3" fmla="*/ 12192000 w 12212320"/>
              <a:gd name="connsiteY3" fmla="*/ 6858000 h 6858000"/>
              <a:gd name="connsiteX4" fmla="*/ 0 w 12212320"/>
              <a:gd name="connsiteY4" fmla="*/ 6858000 h 6858000"/>
              <a:gd name="connsiteX5" fmla="*/ 0 w 12212320"/>
              <a:gd name="connsiteY5" fmla="*/ 0 h 6858000"/>
              <a:gd name="connsiteX0" fmla="*/ 0 w 12212320"/>
              <a:gd name="connsiteY0" fmla="*/ 30480 h 6888480"/>
              <a:gd name="connsiteX1" fmla="*/ 10607040 w 12212320"/>
              <a:gd name="connsiteY1" fmla="*/ 0 h 6888480"/>
              <a:gd name="connsiteX2" fmla="*/ 12212320 w 12212320"/>
              <a:gd name="connsiteY2" fmla="*/ 1219200 h 6888480"/>
              <a:gd name="connsiteX3" fmla="*/ 12192000 w 12212320"/>
              <a:gd name="connsiteY3" fmla="*/ 6888480 h 6888480"/>
              <a:gd name="connsiteX4" fmla="*/ 0 w 12212320"/>
              <a:gd name="connsiteY4" fmla="*/ 6888480 h 6888480"/>
              <a:gd name="connsiteX5" fmla="*/ 0 w 12212320"/>
              <a:gd name="connsiteY5" fmla="*/ 30480 h 6888480"/>
              <a:gd name="connsiteX0" fmla="*/ 0 w 12202160"/>
              <a:gd name="connsiteY0" fmla="*/ 30480 h 6888480"/>
              <a:gd name="connsiteX1" fmla="*/ 10607040 w 12202160"/>
              <a:gd name="connsiteY1" fmla="*/ 0 h 6888480"/>
              <a:gd name="connsiteX2" fmla="*/ 12202160 w 12202160"/>
              <a:gd name="connsiteY2" fmla="*/ 944880 h 6888480"/>
              <a:gd name="connsiteX3" fmla="*/ 12192000 w 12202160"/>
              <a:gd name="connsiteY3" fmla="*/ 6888480 h 6888480"/>
              <a:gd name="connsiteX4" fmla="*/ 0 w 12202160"/>
              <a:gd name="connsiteY4" fmla="*/ 6888480 h 6888480"/>
              <a:gd name="connsiteX5" fmla="*/ 0 w 12202160"/>
              <a:gd name="connsiteY5" fmla="*/ 30480 h 6888480"/>
              <a:gd name="connsiteX0" fmla="*/ 0 w 12202160"/>
              <a:gd name="connsiteY0" fmla="*/ 30480 h 6888480"/>
              <a:gd name="connsiteX1" fmla="*/ 10607040 w 12202160"/>
              <a:gd name="connsiteY1" fmla="*/ 0 h 6888480"/>
              <a:gd name="connsiteX2" fmla="*/ 12202160 w 12202160"/>
              <a:gd name="connsiteY2" fmla="*/ 944880 h 6888480"/>
              <a:gd name="connsiteX3" fmla="*/ 12192000 w 12202160"/>
              <a:gd name="connsiteY3" fmla="*/ 6888480 h 6888480"/>
              <a:gd name="connsiteX4" fmla="*/ 0 w 12202160"/>
              <a:gd name="connsiteY4" fmla="*/ 6888480 h 6888480"/>
              <a:gd name="connsiteX5" fmla="*/ 0 w 12202160"/>
              <a:gd name="connsiteY5" fmla="*/ 30480 h 6888480"/>
              <a:gd name="connsiteX0" fmla="*/ 0 w 12202160"/>
              <a:gd name="connsiteY0" fmla="*/ 30480 h 6888480"/>
              <a:gd name="connsiteX1" fmla="*/ 10607040 w 12202160"/>
              <a:gd name="connsiteY1" fmla="*/ 0 h 6888480"/>
              <a:gd name="connsiteX2" fmla="*/ 12202160 w 12202160"/>
              <a:gd name="connsiteY2" fmla="*/ 944880 h 6888480"/>
              <a:gd name="connsiteX3" fmla="*/ 12192000 w 12202160"/>
              <a:gd name="connsiteY3" fmla="*/ 6888480 h 6888480"/>
              <a:gd name="connsiteX4" fmla="*/ 0 w 12202160"/>
              <a:gd name="connsiteY4" fmla="*/ 6888480 h 6888480"/>
              <a:gd name="connsiteX5" fmla="*/ 0 w 12202160"/>
              <a:gd name="connsiteY5" fmla="*/ 30480 h 6888480"/>
              <a:gd name="connsiteX0" fmla="*/ 0 w 12202160"/>
              <a:gd name="connsiteY0" fmla="*/ 30480 h 6888480"/>
              <a:gd name="connsiteX1" fmla="*/ 10607040 w 12202160"/>
              <a:gd name="connsiteY1" fmla="*/ 0 h 6888480"/>
              <a:gd name="connsiteX2" fmla="*/ 12202160 w 12202160"/>
              <a:gd name="connsiteY2" fmla="*/ 944880 h 6888480"/>
              <a:gd name="connsiteX3" fmla="*/ 12192000 w 12202160"/>
              <a:gd name="connsiteY3" fmla="*/ 6888480 h 6888480"/>
              <a:gd name="connsiteX4" fmla="*/ 0 w 12202160"/>
              <a:gd name="connsiteY4" fmla="*/ 6888480 h 6888480"/>
              <a:gd name="connsiteX5" fmla="*/ 0 w 12202160"/>
              <a:gd name="connsiteY5" fmla="*/ 30480 h 6888480"/>
              <a:gd name="connsiteX0" fmla="*/ 0 w 12193955"/>
              <a:gd name="connsiteY0" fmla="*/ 30480 h 6888480"/>
              <a:gd name="connsiteX1" fmla="*/ 10607040 w 12193955"/>
              <a:gd name="connsiteY1" fmla="*/ 0 h 6888480"/>
              <a:gd name="connsiteX2" fmla="*/ 12192000 w 12193955"/>
              <a:gd name="connsiteY2" fmla="*/ 1046480 h 6888480"/>
              <a:gd name="connsiteX3" fmla="*/ 12192000 w 12193955"/>
              <a:gd name="connsiteY3" fmla="*/ 6888480 h 6888480"/>
              <a:gd name="connsiteX4" fmla="*/ 0 w 12193955"/>
              <a:gd name="connsiteY4" fmla="*/ 6888480 h 6888480"/>
              <a:gd name="connsiteX5" fmla="*/ 0 w 12193955"/>
              <a:gd name="connsiteY5" fmla="*/ 30480 h 688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55" h="6888480">
                <a:moveTo>
                  <a:pt x="0" y="30480"/>
                </a:moveTo>
                <a:lnTo>
                  <a:pt x="10607040" y="0"/>
                </a:lnTo>
                <a:cubicBezTo>
                  <a:pt x="10590107" y="1273387"/>
                  <a:pt x="11944773" y="707813"/>
                  <a:pt x="12192000" y="1046480"/>
                </a:cubicBezTo>
                <a:cubicBezTo>
                  <a:pt x="12185227" y="2936240"/>
                  <a:pt x="12198773" y="4998720"/>
                  <a:pt x="12192000" y="6888480"/>
                </a:cubicBezTo>
                <a:lnTo>
                  <a:pt x="0" y="688848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8A1DB58-04CC-94E8-A4E2-B825684967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6555" y="58258"/>
            <a:ext cx="9480045" cy="80534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4800" b="1" i="0">
                <a:solidFill>
                  <a:schemeClr val="tx2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893F62F-C935-483C-2431-B72DEA8CF3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555" y="6557634"/>
            <a:ext cx="2023904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tx2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pic>
        <p:nvPicPr>
          <p:cNvPr id="4" name="Picture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16DE417-628A-6352-0303-8D5947472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3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  <p15:guide id="4" pos="98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6DF31A18-B887-77EA-E24F-08A53120926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-50800"/>
            <a:ext cx="12222480" cy="69088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10160 h 6868160"/>
              <a:gd name="connsiteX1" fmla="*/ 9560560 w 12192000"/>
              <a:gd name="connsiteY1" fmla="*/ 0 h 6868160"/>
              <a:gd name="connsiteX2" fmla="*/ 12192000 w 12192000"/>
              <a:gd name="connsiteY2" fmla="*/ 10160 h 6868160"/>
              <a:gd name="connsiteX3" fmla="*/ 12192000 w 12192000"/>
              <a:gd name="connsiteY3" fmla="*/ 6868160 h 6868160"/>
              <a:gd name="connsiteX4" fmla="*/ 0 w 12192000"/>
              <a:gd name="connsiteY4" fmla="*/ 6868160 h 6868160"/>
              <a:gd name="connsiteX5" fmla="*/ 0 w 12192000"/>
              <a:gd name="connsiteY5" fmla="*/ 10160 h 6868160"/>
              <a:gd name="connsiteX0" fmla="*/ 0 w 12222480"/>
              <a:gd name="connsiteY0" fmla="*/ 10160 h 6868160"/>
              <a:gd name="connsiteX1" fmla="*/ 9560560 w 12222480"/>
              <a:gd name="connsiteY1" fmla="*/ 0 h 6868160"/>
              <a:gd name="connsiteX2" fmla="*/ 12222480 w 12222480"/>
              <a:gd name="connsiteY2" fmla="*/ 1869440 h 6868160"/>
              <a:gd name="connsiteX3" fmla="*/ 12192000 w 12222480"/>
              <a:gd name="connsiteY3" fmla="*/ 6868160 h 6868160"/>
              <a:gd name="connsiteX4" fmla="*/ 0 w 12222480"/>
              <a:gd name="connsiteY4" fmla="*/ 6868160 h 6868160"/>
              <a:gd name="connsiteX5" fmla="*/ 0 w 12222480"/>
              <a:gd name="connsiteY5" fmla="*/ 10160 h 6868160"/>
              <a:gd name="connsiteX0" fmla="*/ 0 w 12222480"/>
              <a:gd name="connsiteY0" fmla="*/ 10160 h 6868160"/>
              <a:gd name="connsiteX1" fmla="*/ 9560560 w 12222480"/>
              <a:gd name="connsiteY1" fmla="*/ 0 h 6868160"/>
              <a:gd name="connsiteX2" fmla="*/ 12222480 w 12222480"/>
              <a:gd name="connsiteY2" fmla="*/ 1869440 h 6868160"/>
              <a:gd name="connsiteX3" fmla="*/ 12192000 w 12222480"/>
              <a:gd name="connsiteY3" fmla="*/ 6868160 h 6868160"/>
              <a:gd name="connsiteX4" fmla="*/ 0 w 12222480"/>
              <a:gd name="connsiteY4" fmla="*/ 6868160 h 6868160"/>
              <a:gd name="connsiteX5" fmla="*/ 0 w 12222480"/>
              <a:gd name="connsiteY5" fmla="*/ 10160 h 6868160"/>
              <a:gd name="connsiteX0" fmla="*/ 0 w 12232640"/>
              <a:gd name="connsiteY0" fmla="*/ 10160 h 6868160"/>
              <a:gd name="connsiteX1" fmla="*/ 956056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6056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46304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46304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0 h 6858000"/>
              <a:gd name="connsiteX1" fmla="*/ 9855200 w 12232640"/>
              <a:gd name="connsiteY1" fmla="*/ 20320 h 6858000"/>
              <a:gd name="connsiteX2" fmla="*/ 12232640 w 12232640"/>
              <a:gd name="connsiteY2" fmla="*/ 1452880 h 6858000"/>
              <a:gd name="connsiteX3" fmla="*/ 12192000 w 12232640"/>
              <a:gd name="connsiteY3" fmla="*/ 6858000 h 6858000"/>
              <a:gd name="connsiteX4" fmla="*/ 0 w 12232640"/>
              <a:gd name="connsiteY4" fmla="*/ 6858000 h 6858000"/>
              <a:gd name="connsiteX5" fmla="*/ 0 w 12232640"/>
              <a:gd name="connsiteY5" fmla="*/ 0 h 6858000"/>
              <a:gd name="connsiteX0" fmla="*/ 0 w 12232640"/>
              <a:gd name="connsiteY0" fmla="*/ 50800 h 6908800"/>
              <a:gd name="connsiteX1" fmla="*/ 10657840 w 12232640"/>
              <a:gd name="connsiteY1" fmla="*/ 0 h 6908800"/>
              <a:gd name="connsiteX2" fmla="*/ 12232640 w 12232640"/>
              <a:gd name="connsiteY2" fmla="*/ 1503680 h 6908800"/>
              <a:gd name="connsiteX3" fmla="*/ 12192000 w 12232640"/>
              <a:gd name="connsiteY3" fmla="*/ 6908800 h 6908800"/>
              <a:gd name="connsiteX4" fmla="*/ 0 w 12232640"/>
              <a:gd name="connsiteY4" fmla="*/ 6908800 h 6908800"/>
              <a:gd name="connsiteX5" fmla="*/ 0 w 12232640"/>
              <a:gd name="connsiteY5" fmla="*/ 50800 h 6908800"/>
              <a:gd name="connsiteX0" fmla="*/ 0 w 12222480"/>
              <a:gd name="connsiteY0" fmla="*/ 50800 h 6908800"/>
              <a:gd name="connsiteX1" fmla="*/ 10657840 w 12222480"/>
              <a:gd name="connsiteY1" fmla="*/ 0 h 6908800"/>
              <a:gd name="connsiteX2" fmla="*/ 12222480 w 12222480"/>
              <a:gd name="connsiteY2" fmla="*/ 1158240 h 6908800"/>
              <a:gd name="connsiteX3" fmla="*/ 12192000 w 12222480"/>
              <a:gd name="connsiteY3" fmla="*/ 6908800 h 6908800"/>
              <a:gd name="connsiteX4" fmla="*/ 0 w 12222480"/>
              <a:gd name="connsiteY4" fmla="*/ 6908800 h 6908800"/>
              <a:gd name="connsiteX5" fmla="*/ 0 w 12222480"/>
              <a:gd name="connsiteY5" fmla="*/ 50800 h 6908800"/>
              <a:gd name="connsiteX0" fmla="*/ 0 w 12222480"/>
              <a:gd name="connsiteY0" fmla="*/ 50800 h 6908800"/>
              <a:gd name="connsiteX1" fmla="*/ 10657840 w 12222480"/>
              <a:gd name="connsiteY1" fmla="*/ 0 h 6908800"/>
              <a:gd name="connsiteX2" fmla="*/ 12222480 w 12222480"/>
              <a:gd name="connsiteY2" fmla="*/ 1158240 h 6908800"/>
              <a:gd name="connsiteX3" fmla="*/ 12192000 w 12222480"/>
              <a:gd name="connsiteY3" fmla="*/ 6908800 h 6908800"/>
              <a:gd name="connsiteX4" fmla="*/ 0 w 12222480"/>
              <a:gd name="connsiteY4" fmla="*/ 6908800 h 6908800"/>
              <a:gd name="connsiteX5" fmla="*/ 0 w 12222480"/>
              <a:gd name="connsiteY5" fmla="*/ 508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2480" h="6908800">
                <a:moveTo>
                  <a:pt x="0" y="50800"/>
                </a:moveTo>
                <a:lnTo>
                  <a:pt x="10657840" y="0"/>
                </a:lnTo>
                <a:cubicBezTo>
                  <a:pt x="10732347" y="1222587"/>
                  <a:pt x="11650133" y="758613"/>
                  <a:pt x="12222480" y="1158240"/>
                </a:cubicBezTo>
                <a:lnTo>
                  <a:pt x="12192000" y="6908800"/>
                </a:lnTo>
                <a:lnTo>
                  <a:pt x="0" y="6908800"/>
                </a:lnTo>
                <a:lnTo>
                  <a:pt x="0" y="50800"/>
                </a:lnTo>
                <a:close/>
              </a:path>
            </a:pathLst>
          </a:cu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8A1DB58-04CC-94E8-A4E2-B825684967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6555" y="58258"/>
            <a:ext cx="9429245" cy="85614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31FBA87-DF0E-F2CB-76D0-AB78DDC48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555" y="6557634"/>
            <a:ext cx="2023904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bg1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D3D0E-B82B-9625-2255-D49EB207D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1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  <p15:guide id="4" pos="98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EE7D9CC-06D7-4EB1-BF02-EFF614D4A4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10202" y="-48126"/>
            <a:ext cx="9853236" cy="700237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10160 h 6868160"/>
              <a:gd name="connsiteX1" fmla="*/ 9560560 w 12192000"/>
              <a:gd name="connsiteY1" fmla="*/ 0 h 6868160"/>
              <a:gd name="connsiteX2" fmla="*/ 12192000 w 12192000"/>
              <a:gd name="connsiteY2" fmla="*/ 10160 h 6868160"/>
              <a:gd name="connsiteX3" fmla="*/ 12192000 w 12192000"/>
              <a:gd name="connsiteY3" fmla="*/ 6868160 h 6868160"/>
              <a:gd name="connsiteX4" fmla="*/ 0 w 12192000"/>
              <a:gd name="connsiteY4" fmla="*/ 6868160 h 6868160"/>
              <a:gd name="connsiteX5" fmla="*/ 0 w 12192000"/>
              <a:gd name="connsiteY5" fmla="*/ 10160 h 6868160"/>
              <a:gd name="connsiteX0" fmla="*/ 0 w 12222480"/>
              <a:gd name="connsiteY0" fmla="*/ 10160 h 6868160"/>
              <a:gd name="connsiteX1" fmla="*/ 9560560 w 12222480"/>
              <a:gd name="connsiteY1" fmla="*/ 0 h 6868160"/>
              <a:gd name="connsiteX2" fmla="*/ 12222480 w 12222480"/>
              <a:gd name="connsiteY2" fmla="*/ 1869440 h 6868160"/>
              <a:gd name="connsiteX3" fmla="*/ 12192000 w 12222480"/>
              <a:gd name="connsiteY3" fmla="*/ 6868160 h 6868160"/>
              <a:gd name="connsiteX4" fmla="*/ 0 w 12222480"/>
              <a:gd name="connsiteY4" fmla="*/ 6868160 h 6868160"/>
              <a:gd name="connsiteX5" fmla="*/ 0 w 12222480"/>
              <a:gd name="connsiteY5" fmla="*/ 10160 h 6868160"/>
              <a:gd name="connsiteX0" fmla="*/ 0 w 12222480"/>
              <a:gd name="connsiteY0" fmla="*/ 10160 h 6868160"/>
              <a:gd name="connsiteX1" fmla="*/ 9560560 w 12222480"/>
              <a:gd name="connsiteY1" fmla="*/ 0 h 6868160"/>
              <a:gd name="connsiteX2" fmla="*/ 12222480 w 12222480"/>
              <a:gd name="connsiteY2" fmla="*/ 1869440 h 6868160"/>
              <a:gd name="connsiteX3" fmla="*/ 12192000 w 12222480"/>
              <a:gd name="connsiteY3" fmla="*/ 6868160 h 6868160"/>
              <a:gd name="connsiteX4" fmla="*/ 0 w 12222480"/>
              <a:gd name="connsiteY4" fmla="*/ 6868160 h 6868160"/>
              <a:gd name="connsiteX5" fmla="*/ 0 w 12222480"/>
              <a:gd name="connsiteY5" fmla="*/ 10160 h 6868160"/>
              <a:gd name="connsiteX0" fmla="*/ 0 w 12232640"/>
              <a:gd name="connsiteY0" fmla="*/ 10160 h 6868160"/>
              <a:gd name="connsiteX1" fmla="*/ 956056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6056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0 w 12232640"/>
              <a:gd name="connsiteY0" fmla="*/ 10160 h 6868160"/>
              <a:gd name="connsiteX1" fmla="*/ 9591040 w 12232640"/>
              <a:gd name="connsiteY1" fmla="*/ 0 h 6868160"/>
              <a:gd name="connsiteX2" fmla="*/ 12232640 w 12232640"/>
              <a:gd name="connsiteY2" fmla="*/ 1950720 h 6868160"/>
              <a:gd name="connsiteX3" fmla="*/ 12192000 w 12232640"/>
              <a:gd name="connsiteY3" fmla="*/ 6868160 h 6868160"/>
              <a:gd name="connsiteX4" fmla="*/ 0 w 12232640"/>
              <a:gd name="connsiteY4" fmla="*/ 6868160 h 6868160"/>
              <a:gd name="connsiteX5" fmla="*/ 0 w 12232640"/>
              <a:gd name="connsiteY5" fmla="*/ 10160 h 6868160"/>
              <a:gd name="connsiteX0" fmla="*/ 2598821 w 12232640"/>
              <a:gd name="connsiteY0" fmla="*/ 0 h 6906126"/>
              <a:gd name="connsiteX1" fmla="*/ 9591040 w 12232640"/>
              <a:gd name="connsiteY1" fmla="*/ 37966 h 6906126"/>
              <a:gd name="connsiteX2" fmla="*/ 12232640 w 12232640"/>
              <a:gd name="connsiteY2" fmla="*/ 1988686 h 6906126"/>
              <a:gd name="connsiteX3" fmla="*/ 12192000 w 12232640"/>
              <a:gd name="connsiteY3" fmla="*/ 6906126 h 6906126"/>
              <a:gd name="connsiteX4" fmla="*/ 0 w 12232640"/>
              <a:gd name="connsiteY4" fmla="*/ 6906126 h 6906126"/>
              <a:gd name="connsiteX5" fmla="*/ 2598821 w 12232640"/>
              <a:gd name="connsiteY5" fmla="*/ 0 h 6906126"/>
              <a:gd name="connsiteX0" fmla="*/ 144379 w 9778198"/>
              <a:gd name="connsiteY0" fmla="*/ 0 h 6986336"/>
              <a:gd name="connsiteX1" fmla="*/ 7136598 w 9778198"/>
              <a:gd name="connsiteY1" fmla="*/ 37966 h 6986336"/>
              <a:gd name="connsiteX2" fmla="*/ 9778198 w 9778198"/>
              <a:gd name="connsiteY2" fmla="*/ 1988686 h 6986336"/>
              <a:gd name="connsiteX3" fmla="*/ 9737558 w 9778198"/>
              <a:gd name="connsiteY3" fmla="*/ 6906126 h 6986336"/>
              <a:gd name="connsiteX4" fmla="*/ 0 w 9778198"/>
              <a:gd name="connsiteY4" fmla="*/ 6986336 h 6986336"/>
              <a:gd name="connsiteX5" fmla="*/ 144379 w 9778198"/>
              <a:gd name="connsiteY5" fmla="*/ 0 h 6986336"/>
              <a:gd name="connsiteX0" fmla="*/ 177139 w 9810958"/>
              <a:gd name="connsiteY0" fmla="*/ 0 h 6986336"/>
              <a:gd name="connsiteX1" fmla="*/ 7169358 w 9810958"/>
              <a:gd name="connsiteY1" fmla="*/ 37966 h 6986336"/>
              <a:gd name="connsiteX2" fmla="*/ 9810958 w 9810958"/>
              <a:gd name="connsiteY2" fmla="*/ 1988686 h 6986336"/>
              <a:gd name="connsiteX3" fmla="*/ 9770318 w 9810958"/>
              <a:gd name="connsiteY3" fmla="*/ 6906126 h 6986336"/>
              <a:gd name="connsiteX4" fmla="*/ 32760 w 9810958"/>
              <a:gd name="connsiteY4" fmla="*/ 6986336 h 6986336"/>
              <a:gd name="connsiteX5" fmla="*/ 177139 w 9810958"/>
              <a:gd name="connsiteY5" fmla="*/ 0 h 6986336"/>
              <a:gd name="connsiteX0" fmla="*/ 147409 w 9781228"/>
              <a:gd name="connsiteY0" fmla="*/ 0 h 6986336"/>
              <a:gd name="connsiteX1" fmla="*/ 7139628 w 9781228"/>
              <a:gd name="connsiteY1" fmla="*/ 37966 h 6986336"/>
              <a:gd name="connsiteX2" fmla="*/ 9781228 w 9781228"/>
              <a:gd name="connsiteY2" fmla="*/ 1988686 h 6986336"/>
              <a:gd name="connsiteX3" fmla="*/ 9740588 w 9781228"/>
              <a:gd name="connsiteY3" fmla="*/ 6906126 h 6986336"/>
              <a:gd name="connsiteX4" fmla="*/ 3030 w 9781228"/>
              <a:gd name="connsiteY4" fmla="*/ 6986336 h 6986336"/>
              <a:gd name="connsiteX5" fmla="*/ 147409 w 9781228"/>
              <a:gd name="connsiteY5" fmla="*/ 0 h 6986336"/>
              <a:gd name="connsiteX0" fmla="*/ 151959 w 9785778"/>
              <a:gd name="connsiteY0" fmla="*/ 0 h 6986336"/>
              <a:gd name="connsiteX1" fmla="*/ 7144178 w 9785778"/>
              <a:gd name="connsiteY1" fmla="*/ 37966 h 6986336"/>
              <a:gd name="connsiteX2" fmla="*/ 9785778 w 9785778"/>
              <a:gd name="connsiteY2" fmla="*/ 1988686 h 6986336"/>
              <a:gd name="connsiteX3" fmla="*/ 9745138 w 9785778"/>
              <a:gd name="connsiteY3" fmla="*/ 6906126 h 6986336"/>
              <a:gd name="connsiteX4" fmla="*/ 7580 w 9785778"/>
              <a:gd name="connsiteY4" fmla="*/ 6986336 h 6986336"/>
              <a:gd name="connsiteX5" fmla="*/ 151959 w 9785778"/>
              <a:gd name="connsiteY5" fmla="*/ 0 h 6986336"/>
              <a:gd name="connsiteX0" fmla="*/ 88208 w 9722027"/>
              <a:gd name="connsiteY0" fmla="*/ 0 h 7002378"/>
              <a:gd name="connsiteX1" fmla="*/ 7080427 w 9722027"/>
              <a:gd name="connsiteY1" fmla="*/ 37966 h 7002378"/>
              <a:gd name="connsiteX2" fmla="*/ 9722027 w 9722027"/>
              <a:gd name="connsiteY2" fmla="*/ 1988686 h 7002378"/>
              <a:gd name="connsiteX3" fmla="*/ 9681387 w 9722027"/>
              <a:gd name="connsiteY3" fmla="*/ 6906126 h 7002378"/>
              <a:gd name="connsiteX4" fmla="*/ 7998 w 9722027"/>
              <a:gd name="connsiteY4" fmla="*/ 7002378 h 7002378"/>
              <a:gd name="connsiteX5" fmla="*/ 88208 w 9722027"/>
              <a:gd name="connsiteY5" fmla="*/ 0 h 7002378"/>
              <a:gd name="connsiteX0" fmla="*/ 194133 w 9827952"/>
              <a:gd name="connsiteY0" fmla="*/ 0 h 7002378"/>
              <a:gd name="connsiteX1" fmla="*/ 7186352 w 9827952"/>
              <a:gd name="connsiteY1" fmla="*/ 37966 h 7002378"/>
              <a:gd name="connsiteX2" fmla="*/ 9827952 w 9827952"/>
              <a:gd name="connsiteY2" fmla="*/ 1988686 h 7002378"/>
              <a:gd name="connsiteX3" fmla="*/ 9787312 w 9827952"/>
              <a:gd name="connsiteY3" fmla="*/ 6906126 h 7002378"/>
              <a:gd name="connsiteX4" fmla="*/ 113923 w 9827952"/>
              <a:gd name="connsiteY4" fmla="*/ 7002378 h 7002378"/>
              <a:gd name="connsiteX5" fmla="*/ 194133 w 9827952"/>
              <a:gd name="connsiteY5" fmla="*/ 0 h 7002378"/>
              <a:gd name="connsiteX0" fmla="*/ 182808 w 9816627"/>
              <a:gd name="connsiteY0" fmla="*/ 0 h 7002378"/>
              <a:gd name="connsiteX1" fmla="*/ 7175027 w 9816627"/>
              <a:gd name="connsiteY1" fmla="*/ 37966 h 7002378"/>
              <a:gd name="connsiteX2" fmla="*/ 9816627 w 9816627"/>
              <a:gd name="connsiteY2" fmla="*/ 1988686 h 7002378"/>
              <a:gd name="connsiteX3" fmla="*/ 9775987 w 9816627"/>
              <a:gd name="connsiteY3" fmla="*/ 6906126 h 7002378"/>
              <a:gd name="connsiteX4" fmla="*/ 102598 w 9816627"/>
              <a:gd name="connsiteY4" fmla="*/ 7002378 h 7002378"/>
              <a:gd name="connsiteX5" fmla="*/ 182808 w 9816627"/>
              <a:gd name="connsiteY5" fmla="*/ 0 h 7002378"/>
              <a:gd name="connsiteX0" fmla="*/ 188619 w 9822438"/>
              <a:gd name="connsiteY0" fmla="*/ 0 h 7002378"/>
              <a:gd name="connsiteX1" fmla="*/ 7180838 w 9822438"/>
              <a:gd name="connsiteY1" fmla="*/ 37966 h 7002378"/>
              <a:gd name="connsiteX2" fmla="*/ 9822438 w 9822438"/>
              <a:gd name="connsiteY2" fmla="*/ 1988686 h 7002378"/>
              <a:gd name="connsiteX3" fmla="*/ 9781798 w 9822438"/>
              <a:gd name="connsiteY3" fmla="*/ 6906126 h 7002378"/>
              <a:gd name="connsiteX4" fmla="*/ 108409 w 9822438"/>
              <a:gd name="connsiteY4" fmla="*/ 7002378 h 7002378"/>
              <a:gd name="connsiteX5" fmla="*/ 188619 w 9822438"/>
              <a:gd name="connsiteY5" fmla="*/ 0 h 7002378"/>
              <a:gd name="connsiteX0" fmla="*/ 188619 w 9853236"/>
              <a:gd name="connsiteY0" fmla="*/ 0 h 7002378"/>
              <a:gd name="connsiteX1" fmla="*/ 7180838 w 9853236"/>
              <a:gd name="connsiteY1" fmla="*/ 37966 h 7002378"/>
              <a:gd name="connsiteX2" fmla="*/ 9822438 w 9853236"/>
              <a:gd name="connsiteY2" fmla="*/ 1988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180838 w 9853236"/>
              <a:gd name="connsiteY1" fmla="*/ 37966 h 7002378"/>
              <a:gd name="connsiteX2" fmla="*/ 9822438 w 9853236"/>
              <a:gd name="connsiteY2" fmla="*/ 160260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180838 w 9853236"/>
              <a:gd name="connsiteY1" fmla="*/ 37966 h 7002378"/>
              <a:gd name="connsiteX2" fmla="*/ 9822438 w 9853236"/>
              <a:gd name="connsiteY2" fmla="*/ 160260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465318 w 9853236"/>
              <a:gd name="connsiteY1" fmla="*/ 17646 h 7002378"/>
              <a:gd name="connsiteX2" fmla="*/ 9822438 w 9853236"/>
              <a:gd name="connsiteY2" fmla="*/ 160260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465318 w 9853236"/>
              <a:gd name="connsiteY1" fmla="*/ 17646 h 7002378"/>
              <a:gd name="connsiteX2" fmla="*/ 9822438 w 9853236"/>
              <a:gd name="connsiteY2" fmla="*/ 160260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465318 w 9853236"/>
              <a:gd name="connsiteY1" fmla="*/ 17646 h 7002378"/>
              <a:gd name="connsiteX2" fmla="*/ 9822438 w 9853236"/>
              <a:gd name="connsiteY2" fmla="*/ 160260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465318 w 9853236"/>
              <a:gd name="connsiteY1" fmla="*/ 17646 h 7002378"/>
              <a:gd name="connsiteX2" fmla="*/ 9822438 w 9853236"/>
              <a:gd name="connsiteY2" fmla="*/ 133844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465318 w 9853236"/>
              <a:gd name="connsiteY1" fmla="*/ 17646 h 7002378"/>
              <a:gd name="connsiteX2" fmla="*/ 9822438 w 9853236"/>
              <a:gd name="connsiteY2" fmla="*/ 133844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902198 w 9853236"/>
              <a:gd name="connsiteY1" fmla="*/ 7486 h 7002378"/>
              <a:gd name="connsiteX2" fmla="*/ 9822438 w 9853236"/>
              <a:gd name="connsiteY2" fmla="*/ 133844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902198 w 9853236"/>
              <a:gd name="connsiteY1" fmla="*/ 7486 h 7002378"/>
              <a:gd name="connsiteX2" fmla="*/ 9822438 w 9853236"/>
              <a:gd name="connsiteY2" fmla="*/ 133844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902198 w 9853236"/>
              <a:gd name="connsiteY1" fmla="*/ 7486 h 7002378"/>
              <a:gd name="connsiteX2" fmla="*/ 9822438 w 9853236"/>
              <a:gd name="connsiteY2" fmla="*/ 106412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902198 w 9853236"/>
              <a:gd name="connsiteY1" fmla="*/ 7486 h 7002378"/>
              <a:gd name="connsiteX2" fmla="*/ 9822438 w 9853236"/>
              <a:gd name="connsiteY2" fmla="*/ 106412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902198 w 9853236"/>
              <a:gd name="connsiteY1" fmla="*/ 7486 h 7002378"/>
              <a:gd name="connsiteX2" fmla="*/ 9822438 w 9853236"/>
              <a:gd name="connsiteY2" fmla="*/ 106412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7902198 w 9853236"/>
              <a:gd name="connsiteY1" fmla="*/ 7486 h 7002378"/>
              <a:gd name="connsiteX2" fmla="*/ 9822438 w 9853236"/>
              <a:gd name="connsiteY2" fmla="*/ 106412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78118 w 9853236"/>
              <a:gd name="connsiteY1" fmla="*/ 7486 h 7002378"/>
              <a:gd name="connsiteX2" fmla="*/ 9822438 w 9853236"/>
              <a:gd name="connsiteY2" fmla="*/ 106412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78118 w 9853236"/>
              <a:gd name="connsiteY1" fmla="*/ 7486 h 7002378"/>
              <a:gd name="connsiteX2" fmla="*/ 9822438 w 9853236"/>
              <a:gd name="connsiteY2" fmla="*/ 106412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78118 w 9853236"/>
              <a:gd name="connsiteY1" fmla="*/ 7486 h 7002378"/>
              <a:gd name="connsiteX2" fmla="*/ 9822438 w 9853236"/>
              <a:gd name="connsiteY2" fmla="*/ 1226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78118 w 9853236"/>
              <a:gd name="connsiteY1" fmla="*/ 7486 h 7002378"/>
              <a:gd name="connsiteX2" fmla="*/ 9822438 w 9853236"/>
              <a:gd name="connsiteY2" fmla="*/ 1226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78118 w 9853236"/>
              <a:gd name="connsiteY1" fmla="*/ 7486 h 7002378"/>
              <a:gd name="connsiteX2" fmla="*/ 9822438 w 9853236"/>
              <a:gd name="connsiteY2" fmla="*/ 1226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78118 w 9853236"/>
              <a:gd name="connsiteY1" fmla="*/ 7486 h 7002378"/>
              <a:gd name="connsiteX2" fmla="*/ 9822438 w 9853236"/>
              <a:gd name="connsiteY2" fmla="*/ 1226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78118 w 9853236"/>
              <a:gd name="connsiteY1" fmla="*/ 7486 h 7002378"/>
              <a:gd name="connsiteX2" fmla="*/ 9822438 w 9853236"/>
              <a:gd name="connsiteY2" fmla="*/ 1226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27318 w 9853236"/>
              <a:gd name="connsiteY1" fmla="*/ 17646 h 7002378"/>
              <a:gd name="connsiteX2" fmla="*/ 9822438 w 9853236"/>
              <a:gd name="connsiteY2" fmla="*/ 1226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27318 w 9853236"/>
              <a:gd name="connsiteY1" fmla="*/ 17646 h 7002378"/>
              <a:gd name="connsiteX2" fmla="*/ 9822438 w 9853236"/>
              <a:gd name="connsiteY2" fmla="*/ 1226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27318 w 9853236"/>
              <a:gd name="connsiteY1" fmla="*/ 17646 h 7002378"/>
              <a:gd name="connsiteX2" fmla="*/ 9822438 w 9853236"/>
              <a:gd name="connsiteY2" fmla="*/ 1226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  <a:gd name="connsiteX0" fmla="*/ 188619 w 9853236"/>
              <a:gd name="connsiteY0" fmla="*/ 0 h 7002378"/>
              <a:gd name="connsiteX1" fmla="*/ 8227318 w 9853236"/>
              <a:gd name="connsiteY1" fmla="*/ 17646 h 7002378"/>
              <a:gd name="connsiteX2" fmla="*/ 9822438 w 9853236"/>
              <a:gd name="connsiteY2" fmla="*/ 1226686 h 7002378"/>
              <a:gd name="connsiteX3" fmla="*/ 9853236 w 9853236"/>
              <a:gd name="connsiteY3" fmla="*/ 6963276 h 7002378"/>
              <a:gd name="connsiteX4" fmla="*/ 108409 w 9853236"/>
              <a:gd name="connsiteY4" fmla="*/ 7002378 h 7002378"/>
              <a:gd name="connsiteX5" fmla="*/ 188619 w 9853236"/>
              <a:gd name="connsiteY5" fmla="*/ 0 h 700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53236" h="7002378">
                <a:moveTo>
                  <a:pt x="188619" y="0"/>
                </a:moveTo>
                <a:lnTo>
                  <a:pt x="8227318" y="17646"/>
                </a:lnTo>
                <a:cubicBezTo>
                  <a:pt x="8088465" y="1351993"/>
                  <a:pt x="9849531" y="512099"/>
                  <a:pt x="9822438" y="1226686"/>
                </a:cubicBezTo>
                <a:lnTo>
                  <a:pt x="9853236" y="6963276"/>
                </a:lnTo>
                <a:lnTo>
                  <a:pt x="108409" y="7002378"/>
                </a:lnTo>
                <a:cubicBezTo>
                  <a:pt x="-420981" y="5379451"/>
                  <a:pt x="1215314" y="2280654"/>
                  <a:pt x="18861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18F3618-2670-7BB5-2211-3647358387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555" y="2217541"/>
            <a:ext cx="2495044" cy="2422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Barlow Medium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A186B9F-D42F-9627-6A6B-5EC82079D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564223-1AAB-9C8F-EEF1-EBB631709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326" y="6365189"/>
            <a:ext cx="2315601" cy="3944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>
                <a:solidFill>
                  <a:schemeClr val="tx2"/>
                </a:solidFill>
                <a:latin typeface="Barlow Condensed Light" pitchFamily="2" charset="77"/>
              </a:defRPr>
            </a:lvl1pPr>
            <a:lvl2pPr>
              <a:defRPr b="0" i="1">
                <a:latin typeface="Barlow Condensed Light" pitchFamily="2" charset="77"/>
              </a:defRPr>
            </a:lvl2pPr>
            <a:lvl3pPr>
              <a:defRPr b="0" i="1">
                <a:latin typeface="Barlow Condensed Light" pitchFamily="2" charset="77"/>
              </a:defRPr>
            </a:lvl3pPr>
            <a:lvl4pPr>
              <a:defRPr b="0" i="1">
                <a:latin typeface="Barlow Condensed Light" pitchFamily="2" charset="77"/>
              </a:defRPr>
            </a:lvl4pPr>
            <a:lvl5pPr>
              <a:defRPr b="0" i="1">
                <a:latin typeface="Barlow Condensed Light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29ACEF-19DD-3C64-AE3A-79EF9F9F10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6050" y="287338"/>
            <a:ext cx="2495550" cy="1820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Barlow Condensed Medium" pitchFamily="2" charset="77"/>
              </a:defRPr>
            </a:lvl1pPr>
            <a:lvl2pPr marL="457200" indent="0">
              <a:buNone/>
              <a:defRPr sz="4800">
                <a:latin typeface="Barlow Condensed Medium" pitchFamily="2" charset="77"/>
              </a:defRPr>
            </a:lvl2pPr>
            <a:lvl3pPr marL="914400" indent="0">
              <a:buNone/>
              <a:defRPr sz="4800">
                <a:latin typeface="Barlow Condensed Medium" pitchFamily="2" charset="77"/>
              </a:defRPr>
            </a:lvl3pPr>
            <a:lvl4pPr marL="1371600" indent="0">
              <a:buNone/>
              <a:defRPr sz="4800">
                <a:latin typeface="Barlow Condensed Medium" pitchFamily="2" charset="77"/>
              </a:defRPr>
            </a:lvl4pPr>
            <a:lvl5pPr marL="1828800" indent="0">
              <a:buNone/>
              <a:defRPr sz="4800">
                <a:latin typeface="Barlow Condensed Medium" pitchFamily="2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76928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  <p15:guide id="4" pos="9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70235757-99CB-B6C1-E655-29D594359E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3843" y="1352246"/>
            <a:ext cx="2644825" cy="24238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accent5"/>
                </a:solidFill>
                <a:latin typeface="Barlow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7F2C81-3C2C-52F2-FC1C-3F1F2383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445855"/>
            <a:ext cx="860246" cy="263302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riangle 1">
            <a:extLst>
              <a:ext uri="{FF2B5EF4-FFF2-40B4-BE49-F238E27FC236}">
                <a16:creationId xmlns:a16="http://schemas.microsoft.com/office/drawing/2014/main" id="{0FFF545B-2004-ED55-5923-0BF255A6B374}"/>
              </a:ext>
            </a:extLst>
          </p:cNvPr>
          <p:cNvSpPr/>
          <p:nvPr userDrawn="1"/>
        </p:nvSpPr>
        <p:spPr>
          <a:xfrm>
            <a:off x="-22034" y="5927075"/>
            <a:ext cx="2243655" cy="952959"/>
          </a:xfrm>
          <a:custGeom>
            <a:avLst/>
            <a:gdLst>
              <a:gd name="connsiteX0" fmla="*/ 0 w 1401861"/>
              <a:gd name="connsiteY0" fmla="*/ 813711 h 813711"/>
              <a:gd name="connsiteX1" fmla="*/ 700931 w 1401861"/>
              <a:gd name="connsiteY1" fmla="*/ 0 h 813711"/>
              <a:gd name="connsiteX2" fmla="*/ 1401861 w 1401861"/>
              <a:gd name="connsiteY2" fmla="*/ 813711 h 813711"/>
              <a:gd name="connsiteX3" fmla="*/ 0 w 1401861"/>
              <a:gd name="connsiteY3" fmla="*/ 813711 h 813711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21892"/>
              <a:gd name="connsiteY0" fmla="*/ 832196 h 832196"/>
              <a:gd name="connsiteX1" fmla="*/ 5192 w 1421892"/>
              <a:gd name="connsiteY1" fmla="*/ 8546 h 832196"/>
              <a:gd name="connsiteX2" fmla="*/ 845270 w 1421892"/>
              <a:gd name="connsiteY2" fmla="*/ 366354 h 832196"/>
              <a:gd name="connsiteX3" fmla="*/ 1401861 w 1421892"/>
              <a:gd name="connsiteY3" fmla="*/ 832196 h 832196"/>
              <a:gd name="connsiteX4" fmla="*/ 0 w 1421892"/>
              <a:gd name="connsiteY4" fmla="*/ 832196 h 832196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845270 w 1401861"/>
              <a:gd name="connsiteY2" fmla="*/ 357808 h 823650"/>
              <a:gd name="connsiteX3" fmla="*/ 1401861 w 1401861"/>
              <a:gd name="connsiteY3" fmla="*/ 823650 h 823650"/>
              <a:gd name="connsiteX4" fmla="*/ 0 w 1401861"/>
              <a:gd name="connsiteY4" fmla="*/ 823650 h 823650"/>
              <a:gd name="connsiteX0" fmla="*/ 0 w 1201139"/>
              <a:gd name="connsiteY0" fmla="*/ 823650 h 823650"/>
              <a:gd name="connsiteX1" fmla="*/ 5192 w 1201139"/>
              <a:gd name="connsiteY1" fmla="*/ 0 h 823650"/>
              <a:gd name="connsiteX2" fmla="*/ 845270 w 1201139"/>
              <a:gd name="connsiteY2" fmla="*/ 357808 h 823650"/>
              <a:gd name="connsiteX3" fmla="*/ 1201139 w 1201139"/>
              <a:gd name="connsiteY3" fmla="*/ 812498 h 823650"/>
              <a:gd name="connsiteX4" fmla="*/ 0 w 1201139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012" h="823650">
                <a:moveTo>
                  <a:pt x="0" y="823650"/>
                </a:moveTo>
                <a:cubicBezTo>
                  <a:pt x="1731" y="549100"/>
                  <a:pt x="3461" y="274550"/>
                  <a:pt x="5192" y="0"/>
                </a:cubicBezTo>
                <a:cubicBezTo>
                  <a:pt x="303439" y="326551"/>
                  <a:pt x="612492" y="220533"/>
                  <a:pt x="845270" y="357808"/>
                </a:cubicBezTo>
                <a:cubicBezTo>
                  <a:pt x="1078048" y="495083"/>
                  <a:pt x="1108610" y="634334"/>
                  <a:pt x="1413012" y="823649"/>
                </a:cubicBezTo>
                <a:lnTo>
                  <a:pt x="0" y="8236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699073-62E8-BD5A-6E2F-6460276A26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43" y="148843"/>
            <a:ext cx="9670116" cy="1051698"/>
          </a:xfrm>
          <a:prstGeom prst="rect">
            <a:avLst/>
          </a:prstGeom>
        </p:spPr>
        <p:txBody>
          <a:bodyPr anchor="b"/>
          <a:lstStyle>
            <a:lvl1pPr algn="l">
              <a:defRPr sz="4800" b="1" i="0">
                <a:solidFill>
                  <a:schemeClr val="tx2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1A45348-9041-DE4E-B950-B600A77030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0383" y="6405263"/>
            <a:ext cx="6818017" cy="373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1">
                <a:solidFill>
                  <a:schemeClr val="tx2"/>
                </a:solidFill>
                <a:latin typeface="Barlow Condensed Light" pitchFamily="2" charset="77"/>
              </a:defRPr>
            </a:lvl1pPr>
            <a:lvl2pPr>
              <a:defRPr b="0" i="1">
                <a:latin typeface="Barlow Condensed Light" pitchFamily="2" charset="77"/>
              </a:defRPr>
            </a:lvl2pPr>
            <a:lvl3pPr>
              <a:defRPr b="0" i="1">
                <a:latin typeface="Barlow Condensed Light" pitchFamily="2" charset="77"/>
              </a:defRPr>
            </a:lvl3pPr>
            <a:lvl4pPr>
              <a:defRPr b="0" i="1">
                <a:latin typeface="Barlow Condensed Light" pitchFamily="2" charset="77"/>
              </a:defRPr>
            </a:lvl4pPr>
            <a:lvl5pPr>
              <a:defRPr b="0" i="1">
                <a:latin typeface="Barlow Condensed Light" pitchFamily="2" charset="77"/>
              </a:defRPr>
            </a:lvl5pPr>
          </a:lstStyle>
          <a:p>
            <a:pPr lvl="0"/>
            <a:r>
              <a:rPr lang="en-US" dirty="0"/>
              <a:t>Source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E2D8C-12D7-6DC5-DA4D-E99D21A74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95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 Full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F586B30A-29B2-34A5-0CEA-813E4E3A69EF}"/>
              </a:ext>
            </a:extLst>
          </p:cNvPr>
          <p:cNvSpPr/>
          <p:nvPr userDrawn="1"/>
        </p:nvSpPr>
        <p:spPr>
          <a:xfrm>
            <a:off x="9829800" y="-88899"/>
            <a:ext cx="2402057" cy="1108808"/>
          </a:xfrm>
          <a:custGeom>
            <a:avLst/>
            <a:gdLst>
              <a:gd name="connsiteX0" fmla="*/ 0 w 2337167"/>
              <a:gd name="connsiteY0" fmla="*/ 0 h 2081007"/>
              <a:gd name="connsiteX1" fmla="*/ 2337167 w 2337167"/>
              <a:gd name="connsiteY1" fmla="*/ 0 h 2081007"/>
              <a:gd name="connsiteX2" fmla="*/ 2337167 w 2337167"/>
              <a:gd name="connsiteY2" fmla="*/ 2081007 h 2081007"/>
              <a:gd name="connsiteX3" fmla="*/ 0 w 2337167"/>
              <a:gd name="connsiteY3" fmla="*/ 2081007 h 2081007"/>
              <a:gd name="connsiteX4" fmla="*/ 0 w 2337167"/>
              <a:gd name="connsiteY4" fmla="*/ 0 h 2081007"/>
              <a:gd name="connsiteX0" fmla="*/ 0 w 2337167"/>
              <a:gd name="connsiteY0" fmla="*/ 0 h 2360706"/>
              <a:gd name="connsiteX1" fmla="*/ 2337167 w 2337167"/>
              <a:gd name="connsiteY1" fmla="*/ 0 h 2360706"/>
              <a:gd name="connsiteX2" fmla="*/ 2337167 w 2337167"/>
              <a:gd name="connsiteY2" fmla="*/ 2081007 h 2360706"/>
              <a:gd name="connsiteX3" fmla="*/ 484094 w 2337167"/>
              <a:gd name="connsiteY3" fmla="*/ 2360706 h 2360706"/>
              <a:gd name="connsiteX4" fmla="*/ 0 w 2337167"/>
              <a:gd name="connsiteY4" fmla="*/ 0 h 2360706"/>
              <a:gd name="connsiteX0" fmla="*/ 0 w 2337167"/>
              <a:gd name="connsiteY0" fmla="*/ 0 h 2605671"/>
              <a:gd name="connsiteX1" fmla="*/ 2337167 w 2337167"/>
              <a:gd name="connsiteY1" fmla="*/ 0 h 2605671"/>
              <a:gd name="connsiteX2" fmla="*/ 2337167 w 2337167"/>
              <a:gd name="connsiteY2" fmla="*/ 2081007 h 2605671"/>
              <a:gd name="connsiteX3" fmla="*/ 484094 w 2337167"/>
              <a:gd name="connsiteY3" fmla="*/ 2360706 h 2605671"/>
              <a:gd name="connsiteX4" fmla="*/ 0 w 2337167"/>
              <a:gd name="connsiteY4" fmla="*/ 0 h 2605671"/>
              <a:gd name="connsiteX0" fmla="*/ 0 w 2337167"/>
              <a:gd name="connsiteY0" fmla="*/ 0 h 2100354"/>
              <a:gd name="connsiteX1" fmla="*/ 2337167 w 2337167"/>
              <a:gd name="connsiteY1" fmla="*/ 0 h 2100354"/>
              <a:gd name="connsiteX2" fmla="*/ 2337167 w 2337167"/>
              <a:gd name="connsiteY2" fmla="*/ 2081007 h 2100354"/>
              <a:gd name="connsiteX3" fmla="*/ 365759 w 2337167"/>
              <a:gd name="connsiteY3" fmla="*/ 1284942 h 2100354"/>
              <a:gd name="connsiteX4" fmla="*/ 0 w 2337167"/>
              <a:gd name="connsiteY4" fmla="*/ 0 h 2100354"/>
              <a:gd name="connsiteX0" fmla="*/ 0 w 2143529"/>
              <a:gd name="connsiteY0" fmla="*/ 21515 h 2091557"/>
              <a:gd name="connsiteX1" fmla="*/ 2143529 w 2143529"/>
              <a:gd name="connsiteY1" fmla="*/ 0 h 2091557"/>
              <a:gd name="connsiteX2" fmla="*/ 2143529 w 2143529"/>
              <a:gd name="connsiteY2" fmla="*/ 2081007 h 2091557"/>
              <a:gd name="connsiteX3" fmla="*/ 172121 w 2143529"/>
              <a:gd name="connsiteY3" fmla="*/ 1284942 h 2091557"/>
              <a:gd name="connsiteX4" fmla="*/ 0 w 2143529"/>
              <a:gd name="connsiteY4" fmla="*/ 21515 h 2091557"/>
              <a:gd name="connsiteX0" fmla="*/ 117033 w 2260562"/>
              <a:gd name="connsiteY0" fmla="*/ 21515 h 2091557"/>
              <a:gd name="connsiteX1" fmla="*/ 2260562 w 2260562"/>
              <a:gd name="connsiteY1" fmla="*/ 0 h 2091557"/>
              <a:gd name="connsiteX2" fmla="*/ 2260562 w 2260562"/>
              <a:gd name="connsiteY2" fmla="*/ 2081007 h 2091557"/>
              <a:gd name="connsiteX3" fmla="*/ 289154 w 2260562"/>
              <a:gd name="connsiteY3" fmla="*/ 1284942 h 2091557"/>
              <a:gd name="connsiteX4" fmla="*/ 117033 w 2260562"/>
              <a:gd name="connsiteY4" fmla="*/ 21515 h 2091557"/>
              <a:gd name="connsiteX0" fmla="*/ 0 w 2143529"/>
              <a:gd name="connsiteY0" fmla="*/ 21515 h 2081012"/>
              <a:gd name="connsiteX1" fmla="*/ 2143529 w 2143529"/>
              <a:gd name="connsiteY1" fmla="*/ 0 h 2081012"/>
              <a:gd name="connsiteX2" fmla="*/ 2143529 w 2143529"/>
              <a:gd name="connsiteY2" fmla="*/ 2081007 h 2081012"/>
              <a:gd name="connsiteX3" fmla="*/ 0 w 2143529"/>
              <a:gd name="connsiteY3" fmla="*/ 21515 h 2081012"/>
              <a:gd name="connsiteX0" fmla="*/ 0 w 2390954"/>
              <a:gd name="connsiteY0" fmla="*/ 0 h 2091770"/>
              <a:gd name="connsiteX1" fmla="*/ 2390954 w 2390954"/>
              <a:gd name="connsiteY1" fmla="*/ 10758 h 2091770"/>
              <a:gd name="connsiteX2" fmla="*/ 2390954 w 2390954"/>
              <a:gd name="connsiteY2" fmla="*/ 2091765 h 2091770"/>
              <a:gd name="connsiteX3" fmla="*/ 0 w 2390954"/>
              <a:gd name="connsiteY3" fmla="*/ 0 h 2091770"/>
              <a:gd name="connsiteX0" fmla="*/ 0 w 2390954"/>
              <a:gd name="connsiteY0" fmla="*/ 0 h 2177831"/>
              <a:gd name="connsiteX1" fmla="*/ 2390954 w 2390954"/>
              <a:gd name="connsiteY1" fmla="*/ 10758 h 2177831"/>
              <a:gd name="connsiteX2" fmla="*/ 2358681 w 2390954"/>
              <a:gd name="connsiteY2" fmla="*/ 2177826 h 2177831"/>
              <a:gd name="connsiteX3" fmla="*/ 0 w 2390954"/>
              <a:gd name="connsiteY3" fmla="*/ 0 h 2177831"/>
              <a:gd name="connsiteX0" fmla="*/ 0 w 2390954"/>
              <a:gd name="connsiteY0" fmla="*/ 0 h 2177826"/>
              <a:gd name="connsiteX1" fmla="*/ 2390954 w 2390954"/>
              <a:gd name="connsiteY1" fmla="*/ 10758 h 2177826"/>
              <a:gd name="connsiteX2" fmla="*/ 2358681 w 2390954"/>
              <a:gd name="connsiteY2" fmla="*/ 2177826 h 2177826"/>
              <a:gd name="connsiteX3" fmla="*/ 0 w 2390954"/>
              <a:gd name="connsiteY3" fmla="*/ 0 h 2177826"/>
              <a:gd name="connsiteX0" fmla="*/ 3703 w 2394657"/>
              <a:gd name="connsiteY0" fmla="*/ 0 h 2177826"/>
              <a:gd name="connsiteX1" fmla="*/ 2394657 w 2394657"/>
              <a:gd name="connsiteY1" fmla="*/ 10758 h 2177826"/>
              <a:gd name="connsiteX2" fmla="*/ 2362384 w 2394657"/>
              <a:gd name="connsiteY2" fmla="*/ 2177826 h 2177826"/>
              <a:gd name="connsiteX3" fmla="*/ 3703 w 2394657"/>
              <a:gd name="connsiteY3" fmla="*/ 0 h 2177826"/>
              <a:gd name="connsiteX0" fmla="*/ 3479 w 2545040"/>
              <a:gd name="connsiteY0" fmla="*/ 0 h 2210099"/>
              <a:gd name="connsiteX1" fmla="*/ 2545040 w 2545040"/>
              <a:gd name="connsiteY1" fmla="*/ 43031 h 2210099"/>
              <a:gd name="connsiteX2" fmla="*/ 2512767 w 2545040"/>
              <a:gd name="connsiteY2" fmla="*/ 2210099 h 2210099"/>
              <a:gd name="connsiteX3" fmla="*/ 3479 w 2545040"/>
              <a:gd name="connsiteY3" fmla="*/ 0 h 2210099"/>
              <a:gd name="connsiteX0" fmla="*/ 0 w 2541561"/>
              <a:gd name="connsiteY0" fmla="*/ 0 h 2210099"/>
              <a:gd name="connsiteX1" fmla="*/ 2541561 w 2541561"/>
              <a:gd name="connsiteY1" fmla="*/ 43031 h 2210099"/>
              <a:gd name="connsiteX2" fmla="*/ 2509288 w 2541561"/>
              <a:gd name="connsiteY2" fmla="*/ 2210099 h 2210099"/>
              <a:gd name="connsiteX3" fmla="*/ 0 w 2541561"/>
              <a:gd name="connsiteY3" fmla="*/ 0 h 2210099"/>
              <a:gd name="connsiteX0" fmla="*/ 0 w 2423227"/>
              <a:gd name="connsiteY0" fmla="*/ 0 h 2199341"/>
              <a:gd name="connsiteX1" fmla="*/ 2423227 w 2423227"/>
              <a:gd name="connsiteY1" fmla="*/ 32273 h 2199341"/>
              <a:gd name="connsiteX2" fmla="*/ 2390954 w 2423227"/>
              <a:gd name="connsiteY2" fmla="*/ 2199341 h 2199341"/>
              <a:gd name="connsiteX3" fmla="*/ 0 w 2423227"/>
              <a:gd name="connsiteY3" fmla="*/ 0 h 219934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182 w 2423409"/>
              <a:gd name="connsiteY0" fmla="*/ 0 h 2016461"/>
              <a:gd name="connsiteX1" fmla="*/ 2423409 w 2423409"/>
              <a:gd name="connsiteY1" fmla="*/ 32273 h 2016461"/>
              <a:gd name="connsiteX2" fmla="*/ 2358863 w 2423409"/>
              <a:gd name="connsiteY2" fmla="*/ 2016461 h 2016461"/>
              <a:gd name="connsiteX3" fmla="*/ 182 w 2423409"/>
              <a:gd name="connsiteY3" fmla="*/ 0 h 2016461"/>
              <a:gd name="connsiteX0" fmla="*/ 241 w 2423468"/>
              <a:gd name="connsiteY0" fmla="*/ 0 h 2016461"/>
              <a:gd name="connsiteX1" fmla="*/ 2423468 w 2423468"/>
              <a:gd name="connsiteY1" fmla="*/ 32273 h 2016461"/>
              <a:gd name="connsiteX2" fmla="*/ 2358922 w 2423468"/>
              <a:gd name="connsiteY2" fmla="*/ 2016461 h 2016461"/>
              <a:gd name="connsiteX3" fmla="*/ 241 w 2423468"/>
              <a:gd name="connsiteY3" fmla="*/ 0 h 2016461"/>
              <a:gd name="connsiteX0" fmla="*/ 199 w 2724640"/>
              <a:gd name="connsiteY0" fmla="*/ 0 h 2016461"/>
              <a:gd name="connsiteX1" fmla="*/ 2724640 w 2724640"/>
              <a:gd name="connsiteY1" fmla="*/ 32273 h 2016461"/>
              <a:gd name="connsiteX2" fmla="*/ 2660094 w 2724640"/>
              <a:gd name="connsiteY2" fmla="*/ 2016461 h 2016461"/>
              <a:gd name="connsiteX3" fmla="*/ 199 w 2724640"/>
              <a:gd name="connsiteY3" fmla="*/ 0 h 2016461"/>
              <a:gd name="connsiteX0" fmla="*/ 201 w 2724642"/>
              <a:gd name="connsiteY0" fmla="*/ 0 h 1633003"/>
              <a:gd name="connsiteX1" fmla="*/ 2724642 w 2724642"/>
              <a:gd name="connsiteY1" fmla="*/ 32273 h 1633003"/>
              <a:gd name="connsiteX2" fmla="*/ 2645347 w 2724642"/>
              <a:gd name="connsiteY2" fmla="*/ 1633003 h 1633003"/>
              <a:gd name="connsiteX3" fmla="*/ 201 w 2724642"/>
              <a:gd name="connsiteY3" fmla="*/ 0 h 1633003"/>
              <a:gd name="connsiteX0" fmla="*/ 155 w 3240790"/>
              <a:gd name="connsiteY0" fmla="*/ 0 h 1618254"/>
              <a:gd name="connsiteX1" fmla="*/ 3240790 w 3240790"/>
              <a:gd name="connsiteY1" fmla="*/ 17524 h 1618254"/>
              <a:gd name="connsiteX2" fmla="*/ 3161495 w 3240790"/>
              <a:gd name="connsiteY2" fmla="*/ 1618254 h 1618254"/>
              <a:gd name="connsiteX3" fmla="*/ 155 w 3240790"/>
              <a:gd name="connsiteY3" fmla="*/ 0 h 1618254"/>
              <a:gd name="connsiteX0" fmla="*/ 0 w 3240635"/>
              <a:gd name="connsiteY0" fmla="*/ 0 h 1618254"/>
              <a:gd name="connsiteX1" fmla="*/ 3240635 w 3240635"/>
              <a:gd name="connsiteY1" fmla="*/ 17524 h 1618254"/>
              <a:gd name="connsiteX2" fmla="*/ 3161340 w 3240635"/>
              <a:gd name="connsiteY2" fmla="*/ 1618254 h 1618254"/>
              <a:gd name="connsiteX3" fmla="*/ 0 w 3240635"/>
              <a:gd name="connsiteY3" fmla="*/ 0 h 1618254"/>
              <a:gd name="connsiteX0" fmla="*/ 0 w 3240635"/>
              <a:gd name="connsiteY0" fmla="*/ 0 h 1618254"/>
              <a:gd name="connsiteX1" fmla="*/ 3240635 w 3240635"/>
              <a:gd name="connsiteY1" fmla="*/ 17524 h 1618254"/>
              <a:gd name="connsiteX2" fmla="*/ 3161340 w 3240635"/>
              <a:gd name="connsiteY2" fmla="*/ 1618254 h 1618254"/>
              <a:gd name="connsiteX3" fmla="*/ 0 w 3240635"/>
              <a:gd name="connsiteY3" fmla="*/ 0 h 1618254"/>
              <a:gd name="connsiteX0" fmla="*/ 0 w 3727332"/>
              <a:gd name="connsiteY0" fmla="*/ 11973 h 1600730"/>
              <a:gd name="connsiteX1" fmla="*/ 3727332 w 3727332"/>
              <a:gd name="connsiteY1" fmla="*/ 0 h 1600730"/>
              <a:gd name="connsiteX2" fmla="*/ 3648037 w 3727332"/>
              <a:gd name="connsiteY2" fmla="*/ 1600730 h 1600730"/>
              <a:gd name="connsiteX3" fmla="*/ 0 w 3727332"/>
              <a:gd name="connsiteY3" fmla="*/ 11973 h 1600730"/>
              <a:gd name="connsiteX0" fmla="*/ 0 w 3727332"/>
              <a:gd name="connsiteY0" fmla="*/ 11973 h 1600730"/>
              <a:gd name="connsiteX1" fmla="*/ 3727332 w 3727332"/>
              <a:gd name="connsiteY1" fmla="*/ 0 h 1600730"/>
              <a:gd name="connsiteX2" fmla="*/ 3648037 w 3727332"/>
              <a:gd name="connsiteY2" fmla="*/ 1600730 h 1600730"/>
              <a:gd name="connsiteX3" fmla="*/ 0 w 3727332"/>
              <a:gd name="connsiteY3" fmla="*/ 11973 h 1600730"/>
              <a:gd name="connsiteX0" fmla="*/ 0 w 3727332"/>
              <a:gd name="connsiteY0" fmla="*/ 11973 h 1379504"/>
              <a:gd name="connsiteX1" fmla="*/ 3727332 w 3727332"/>
              <a:gd name="connsiteY1" fmla="*/ 0 h 1379504"/>
              <a:gd name="connsiteX2" fmla="*/ 3721779 w 3727332"/>
              <a:gd name="connsiteY2" fmla="*/ 1379504 h 1379504"/>
              <a:gd name="connsiteX3" fmla="*/ 0 w 3727332"/>
              <a:gd name="connsiteY3" fmla="*/ 11973 h 1379504"/>
              <a:gd name="connsiteX0" fmla="*/ 0 w 3727332"/>
              <a:gd name="connsiteY0" fmla="*/ 11973 h 1379504"/>
              <a:gd name="connsiteX1" fmla="*/ 3727332 w 3727332"/>
              <a:gd name="connsiteY1" fmla="*/ 0 h 1379504"/>
              <a:gd name="connsiteX2" fmla="*/ 3721779 w 3727332"/>
              <a:gd name="connsiteY2" fmla="*/ 1379504 h 1379504"/>
              <a:gd name="connsiteX3" fmla="*/ 0 w 3727332"/>
              <a:gd name="connsiteY3" fmla="*/ 11973 h 1379504"/>
              <a:gd name="connsiteX0" fmla="*/ 0 w 3727332"/>
              <a:gd name="connsiteY0" fmla="*/ 11973 h 1379504"/>
              <a:gd name="connsiteX1" fmla="*/ 3727332 w 3727332"/>
              <a:gd name="connsiteY1" fmla="*/ 0 h 1379504"/>
              <a:gd name="connsiteX2" fmla="*/ 3721779 w 3727332"/>
              <a:gd name="connsiteY2" fmla="*/ 1379504 h 1379504"/>
              <a:gd name="connsiteX3" fmla="*/ 0 w 3727332"/>
              <a:gd name="connsiteY3" fmla="*/ 11973 h 1379504"/>
              <a:gd name="connsiteX0" fmla="*/ 0 w 4051797"/>
              <a:gd name="connsiteY0" fmla="*/ 11973 h 1379504"/>
              <a:gd name="connsiteX1" fmla="*/ 4051797 w 4051797"/>
              <a:gd name="connsiteY1" fmla="*/ 0 h 1379504"/>
              <a:gd name="connsiteX2" fmla="*/ 4046244 w 4051797"/>
              <a:gd name="connsiteY2" fmla="*/ 1379504 h 1379504"/>
              <a:gd name="connsiteX3" fmla="*/ 0 w 4051797"/>
              <a:gd name="connsiteY3" fmla="*/ 11973 h 1379504"/>
              <a:gd name="connsiteX0" fmla="*/ 0 w 3393862"/>
              <a:gd name="connsiteY0" fmla="*/ 25020 h 1379504"/>
              <a:gd name="connsiteX1" fmla="*/ 3393862 w 3393862"/>
              <a:gd name="connsiteY1" fmla="*/ 0 h 1379504"/>
              <a:gd name="connsiteX2" fmla="*/ 3388309 w 3393862"/>
              <a:gd name="connsiteY2" fmla="*/ 1379504 h 1379504"/>
              <a:gd name="connsiteX3" fmla="*/ 0 w 3393862"/>
              <a:gd name="connsiteY3" fmla="*/ 25020 h 1379504"/>
              <a:gd name="connsiteX0" fmla="*/ 0 w 3393862"/>
              <a:gd name="connsiteY0" fmla="*/ 25020 h 1614349"/>
              <a:gd name="connsiteX1" fmla="*/ 3393862 w 3393862"/>
              <a:gd name="connsiteY1" fmla="*/ 0 h 1614349"/>
              <a:gd name="connsiteX2" fmla="*/ 3388309 w 3393862"/>
              <a:gd name="connsiteY2" fmla="*/ 1614349 h 1614349"/>
              <a:gd name="connsiteX3" fmla="*/ 0 w 3393862"/>
              <a:gd name="connsiteY3" fmla="*/ 25020 h 1614349"/>
              <a:gd name="connsiteX0" fmla="*/ 0 w 3393862"/>
              <a:gd name="connsiteY0" fmla="*/ 25020 h 1614349"/>
              <a:gd name="connsiteX1" fmla="*/ 3393862 w 3393862"/>
              <a:gd name="connsiteY1" fmla="*/ 0 h 1614349"/>
              <a:gd name="connsiteX2" fmla="*/ 3388309 w 3393862"/>
              <a:gd name="connsiteY2" fmla="*/ 1614349 h 1614349"/>
              <a:gd name="connsiteX3" fmla="*/ 0 w 3393862"/>
              <a:gd name="connsiteY3" fmla="*/ 25020 h 1614349"/>
              <a:gd name="connsiteX0" fmla="*/ 0 w 3393862"/>
              <a:gd name="connsiteY0" fmla="*/ 25020 h 1614349"/>
              <a:gd name="connsiteX1" fmla="*/ 3393862 w 3393862"/>
              <a:gd name="connsiteY1" fmla="*/ 0 h 1614349"/>
              <a:gd name="connsiteX2" fmla="*/ 3388309 w 3393862"/>
              <a:gd name="connsiteY2" fmla="*/ 1614349 h 1614349"/>
              <a:gd name="connsiteX3" fmla="*/ 0 w 3393862"/>
              <a:gd name="connsiteY3" fmla="*/ 25020 h 1614349"/>
              <a:gd name="connsiteX0" fmla="*/ 0 w 3393862"/>
              <a:gd name="connsiteY0" fmla="*/ 25020 h 1614349"/>
              <a:gd name="connsiteX1" fmla="*/ 3393862 w 3393862"/>
              <a:gd name="connsiteY1" fmla="*/ 0 h 1614349"/>
              <a:gd name="connsiteX2" fmla="*/ 3388309 w 3393862"/>
              <a:gd name="connsiteY2" fmla="*/ 1614349 h 1614349"/>
              <a:gd name="connsiteX3" fmla="*/ 0 w 3393862"/>
              <a:gd name="connsiteY3" fmla="*/ 25020 h 1614349"/>
              <a:gd name="connsiteX0" fmla="*/ 0 w 3788623"/>
              <a:gd name="connsiteY0" fmla="*/ 11973 h 1614349"/>
              <a:gd name="connsiteX1" fmla="*/ 3788623 w 3788623"/>
              <a:gd name="connsiteY1" fmla="*/ 0 h 1614349"/>
              <a:gd name="connsiteX2" fmla="*/ 3783070 w 3788623"/>
              <a:gd name="connsiteY2" fmla="*/ 1614349 h 1614349"/>
              <a:gd name="connsiteX3" fmla="*/ 0 w 3788623"/>
              <a:gd name="connsiteY3" fmla="*/ 11973 h 1614349"/>
              <a:gd name="connsiteX0" fmla="*/ 0 w 3788623"/>
              <a:gd name="connsiteY0" fmla="*/ 11973 h 1614349"/>
              <a:gd name="connsiteX1" fmla="*/ 3788623 w 3788623"/>
              <a:gd name="connsiteY1" fmla="*/ 0 h 1614349"/>
              <a:gd name="connsiteX2" fmla="*/ 3783070 w 3788623"/>
              <a:gd name="connsiteY2" fmla="*/ 1614349 h 1614349"/>
              <a:gd name="connsiteX3" fmla="*/ 0 w 3788623"/>
              <a:gd name="connsiteY3" fmla="*/ 11973 h 1614349"/>
              <a:gd name="connsiteX0" fmla="*/ 0 w 3795033"/>
              <a:gd name="connsiteY0" fmla="*/ 11973 h 1379504"/>
              <a:gd name="connsiteX1" fmla="*/ 3788623 w 3795033"/>
              <a:gd name="connsiteY1" fmla="*/ 0 h 1379504"/>
              <a:gd name="connsiteX2" fmla="*/ 3795033 w 3795033"/>
              <a:gd name="connsiteY2" fmla="*/ 1379504 h 1379504"/>
              <a:gd name="connsiteX3" fmla="*/ 0 w 3795033"/>
              <a:gd name="connsiteY3" fmla="*/ 11973 h 1379504"/>
              <a:gd name="connsiteX0" fmla="*/ 0 w 3795033"/>
              <a:gd name="connsiteY0" fmla="*/ 11973 h 1379504"/>
              <a:gd name="connsiteX1" fmla="*/ 3788623 w 3795033"/>
              <a:gd name="connsiteY1" fmla="*/ 0 h 1379504"/>
              <a:gd name="connsiteX2" fmla="*/ 3795033 w 3795033"/>
              <a:gd name="connsiteY2" fmla="*/ 1379504 h 1379504"/>
              <a:gd name="connsiteX3" fmla="*/ 0 w 3795033"/>
              <a:gd name="connsiteY3" fmla="*/ 11973 h 1379504"/>
              <a:gd name="connsiteX0" fmla="*/ 0 w 2897849"/>
              <a:gd name="connsiteY0" fmla="*/ 38067 h 1379504"/>
              <a:gd name="connsiteX1" fmla="*/ 2891439 w 2897849"/>
              <a:gd name="connsiteY1" fmla="*/ 0 h 1379504"/>
              <a:gd name="connsiteX2" fmla="*/ 2897849 w 2897849"/>
              <a:gd name="connsiteY2" fmla="*/ 1379504 h 1379504"/>
              <a:gd name="connsiteX3" fmla="*/ 0 w 2897849"/>
              <a:gd name="connsiteY3" fmla="*/ 38067 h 1379504"/>
              <a:gd name="connsiteX0" fmla="*/ 0 w 2897849"/>
              <a:gd name="connsiteY0" fmla="*/ 38067 h 1379504"/>
              <a:gd name="connsiteX1" fmla="*/ 2891439 w 2897849"/>
              <a:gd name="connsiteY1" fmla="*/ 0 h 1379504"/>
              <a:gd name="connsiteX2" fmla="*/ 2897849 w 2897849"/>
              <a:gd name="connsiteY2" fmla="*/ 1379504 h 1379504"/>
              <a:gd name="connsiteX3" fmla="*/ 0 w 2897849"/>
              <a:gd name="connsiteY3" fmla="*/ 38067 h 1379504"/>
              <a:gd name="connsiteX0" fmla="*/ 0 w 2897849"/>
              <a:gd name="connsiteY0" fmla="*/ 38067 h 1433094"/>
              <a:gd name="connsiteX1" fmla="*/ 2891439 w 2897849"/>
              <a:gd name="connsiteY1" fmla="*/ 0 h 1433094"/>
              <a:gd name="connsiteX2" fmla="*/ 2897849 w 2897849"/>
              <a:gd name="connsiteY2" fmla="*/ 1379504 h 1433094"/>
              <a:gd name="connsiteX3" fmla="*/ 0 w 2897849"/>
              <a:gd name="connsiteY3" fmla="*/ 38067 h 143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7849" h="1433094">
                <a:moveTo>
                  <a:pt x="0" y="38067"/>
                </a:moveTo>
                <a:lnTo>
                  <a:pt x="2891439" y="0"/>
                </a:lnTo>
                <a:cubicBezTo>
                  <a:pt x="2893576" y="459835"/>
                  <a:pt x="2895712" y="919669"/>
                  <a:pt x="2897849" y="1379504"/>
                </a:cubicBezTo>
                <a:cubicBezTo>
                  <a:pt x="1100452" y="1688439"/>
                  <a:pt x="934844" y="584574"/>
                  <a:pt x="0" y="3806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6D4892-EBBA-A192-B044-1A9E8A082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08" y="89021"/>
            <a:ext cx="7957508" cy="1325563"/>
          </a:xfrm>
          <a:prstGeom prst="rect">
            <a:avLst/>
          </a:prstGeom>
        </p:spPr>
        <p:txBody>
          <a:bodyPr/>
          <a:lstStyle>
            <a:lvl1pPr>
              <a:defRPr sz="4800" b="1" i="0">
                <a:solidFill>
                  <a:schemeClr val="tx2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85217B-02BB-9DA0-91BD-97FFC22A09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008" y="6336095"/>
            <a:ext cx="3894137" cy="373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1">
                <a:solidFill>
                  <a:schemeClr val="tx2"/>
                </a:solidFill>
                <a:latin typeface="Barlow Condensed Light" pitchFamily="2" charset="77"/>
              </a:defRPr>
            </a:lvl1pPr>
            <a:lvl2pPr>
              <a:defRPr b="0" i="1">
                <a:latin typeface="Barlow Condensed Light" pitchFamily="2" charset="77"/>
              </a:defRPr>
            </a:lvl2pPr>
            <a:lvl3pPr>
              <a:defRPr b="0" i="1">
                <a:latin typeface="Barlow Condensed Light" pitchFamily="2" charset="77"/>
              </a:defRPr>
            </a:lvl3pPr>
            <a:lvl4pPr>
              <a:defRPr b="0" i="1">
                <a:latin typeface="Barlow Condensed Light" pitchFamily="2" charset="77"/>
              </a:defRPr>
            </a:lvl4pPr>
            <a:lvl5pPr>
              <a:defRPr b="0" i="1">
                <a:latin typeface="Barlow Condensed Light" pitchFamily="2" charset="77"/>
              </a:defRPr>
            </a:lvl5pPr>
          </a:lstStyle>
          <a:p>
            <a:pPr lvl="0"/>
            <a:r>
              <a:rPr lang="en-US" dirty="0"/>
              <a:t>Source data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D0CFCB-A0A7-588C-9D13-29D25F5B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1192593-201C-DE30-7A29-A15AE9F9F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57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70235757-99CB-B6C1-E655-29D594359E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3843" y="2595259"/>
            <a:ext cx="2644825" cy="24238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accent5"/>
                </a:solidFill>
                <a:latin typeface="Barlow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7F2C81-3C2C-52F2-FC1C-3F1F2383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445855"/>
            <a:ext cx="860246" cy="263302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riangle 1">
            <a:extLst>
              <a:ext uri="{FF2B5EF4-FFF2-40B4-BE49-F238E27FC236}">
                <a16:creationId xmlns:a16="http://schemas.microsoft.com/office/drawing/2014/main" id="{0FFF545B-2004-ED55-5923-0BF255A6B374}"/>
              </a:ext>
            </a:extLst>
          </p:cNvPr>
          <p:cNvSpPr/>
          <p:nvPr userDrawn="1"/>
        </p:nvSpPr>
        <p:spPr>
          <a:xfrm>
            <a:off x="-22034" y="5927075"/>
            <a:ext cx="2243655" cy="952959"/>
          </a:xfrm>
          <a:custGeom>
            <a:avLst/>
            <a:gdLst>
              <a:gd name="connsiteX0" fmla="*/ 0 w 1401861"/>
              <a:gd name="connsiteY0" fmla="*/ 813711 h 813711"/>
              <a:gd name="connsiteX1" fmla="*/ 700931 w 1401861"/>
              <a:gd name="connsiteY1" fmla="*/ 0 h 813711"/>
              <a:gd name="connsiteX2" fmla="*/ 1401861 w 1401861"/>
              <a:gd name="connsiteY2" fmla="*/ 813711 h 813711"/>
              <a:gd name="connsiteX3" fmla="*/ 0 w 1401861"/>
              <a:gd name="connsiteY3" fmla="*/ 813711 h 813711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21892"/>
              <a:gd name="connsiteY0" fmla="*/ 832196 h 832196"/>
              <a:gd name="connsiteX1" fmla="*/ 5192 w 1421892"/>
              <a:gd name="connsiteY1" fmla="*/ 8546 h 832196"/>
              <a:gd name="connsiteX2" fmla="*/ 845270 w 1421892"/>
              <a:gd name="connsiteY2" fmla="*/ 366354 h 832196"/>
              <a:gd name="connsiteX3" fmla="*/ 1401861 w 1421892"/>
              <a:gd name="connsiteY3" fmla="*/ 832196 h 832196"/>
              <a:gd name="connsiteX4" fmla="*/ 0 w 1421892"/>
              <a:gd name="connsiteY4" fmla="*/ 832196 h 832196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845270 w 1401861"/>
              <a:gd name="connsiteY2" fmla="*/ 357808 h 823650"/>
              <a:gd name="connsiteX3" fmla="*/ 1401861 w 1401861"/>
              <a:gd name="connsiteY3" fmla="*/ 823650 h 823650"/>
              <a:gd name="connsiteX4" fmla="*/ 0 w 1401861"/>
              <a:gd name="connsiteY4" fmla="*/ 823650 h 823650"/>
              <a:gd name="connsiteX0" fmla="*/ 0 w 1201139"/>
              <a:gd name="connsiteY0" fmla="*/ 823650 h 823650"/>
              <a:gd name="connsiteX1" fmla="*/ 5192 w 1201139"/>
              <a:gd name="connsiteY1" fmla="*/ 0 h 823650"/>
              <a:gd name="connsiteX2" fmla="*/ 845270 w 1201139"/>
              <a:gd name="connsiteY2" fmla="*/ 357808 h 823650"/>
              <a:gd name="connsiteX3" fmla="*/ 1201139 w 1201139"/>
              <a:gd name="connsiteY3" fmla="*/ 812498 h 823650"/>
              <a:gd name="connsiteX4" fmla="*/ 0 w 1201139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012" h="823650">
                <a:moveTo>
                  <a:pt x="0" y="823650"/>
                </a:moveTo>
                <a:cubicBezTo>
                  <a:pt x="1731" y="549100"/>
                  <a:pt x="3461" y="274550"/>
                  <a:pt x="5192" y="0"/>
                </a:cubicBezTo>
                <a:cubicBezTo>
                  <a:pt x="303439" y="326551"/>
                  <a:pt x="612492" y="220533"/>
                  <a:pt x="845270" y="357808"/>
                </a:cubicBezTo>
                <a:cubicBezTo>
                  <a:pt x="1078048" y="495083"/>
                  <a:pt x="1108610" y="634334"/>
                  <a:pt x="1413012" y="823649"/>
                </a:cubicBezTo>
                <a:lnTo>
                  <a:pt x="0" y="8236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0D2508-B189-276B-9174-4775DA5B25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43" y="148843"/>
            <a:ext cx="8465657" cy="15384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520"/>
              </a:lnSpc>
              <a:defRPr sz="4800" b="1" i="0">
                <a:solidFill>
                  <a:schemeClr val="accent5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50A17-2789-3434-36CD-9324DF776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800" y="287217"/>
            <a:ext cx="979191" cy="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6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7A06-4A35-D47B-2351-68098962C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9E066-C761-8E82-7863-A78B1E75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8E25F-25EA-416D-15AF-FA258BBDA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D1AE-8464-4542-9015-FC258E0C98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11422-3295-315C-DF92-1B137C19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8B14F-945A-AA17-0F05-067A770E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85BC-F91D-4AE1-BA34-0CA06EB94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1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Angled Lower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E4BFCF3-B920-73D0-E2C8-421BCF5796C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-58060" y="3027271"/>
            <a:ext cx="12363535" cy="3911356"/>
          </a:xfrm>
          <a:custGeom>
            <a:avLst/>
            <a:gdLst>
              <a:gd name="connsiteX0" fmla="*/ 0 w 12192000"/>
              <a:gd name="connsiteY0" fmla="*/ 0 h 2847975"/>
              <a:gd name="connsiteX1" fmla="*/ 12192000 w 12192000"/>
              <a:gd name="connsiteY1" fmla="*/ 0 h 2847975"/>
              <a:gd name="connsiteX2" fmla="*/ 12192000 w 12192000"/>
              <a:gd name="connsiteY2" fmla="*/ 2847975 h 2847975"/>
              <a:gd name="connsiteX3" fmla="*/ 0 w 12192000"/>
              <a:gd name="connsiteY3" fmla="*/ 2847975 h 2847975"/>
              <a:gd name="connsiteX4" fmla="*/ 0 w 12192000"/>
              <a:gd name="connsiteY4" fmla="*/ 0 h 2847975"/>
              <a:gd name="connsiteX0" fmla="*/ 0 w 12224084"/>
              <a:gd name="connsiteY0" fmla="*/ 0 h 2847975"/>
              <a:gd name="connsiteX1" fmla="*/ 12224084 w 12224084"/>
              <a:gd name="connsiteY1" fmla="*/ 192505 h 2847975"/>
              <a:gd name="connsiteX2" fmla="*/ 12192000 w 12224084"/>
              <a:gd name="connsiteY2" fmla="*/ 2847975 h 2847975"/>
              <a:gd name="connsiteX3" fmla="*/ 0 w 12224084"/>
              <a:gd name="connsiteY3" fmla="*/ 2847975 h 2847975"/>
              <a:gd name="connsiteX4" fmla="*/ 0 w 12224084"/>
              <a:gd name="connsiteY4" fmla="*/ 0 h 2847975"/>
              <a:gd name="connsiteX0" fmla="*/ 0 w 12224084"/>
              <a:gd name="connsiteY0" fmla="*/ 161941 h 3009916"/>
              <a:gd name="connsiteX1" fmla="*/ 12224084 w 12224084"/>
              <a:gd name="connsiteY1" fmla="*/ 354446 h 3009916"/>
              <a:gd name="connsiteX2" fmla="*/ 12192000 w 12224084"/>
              <a:gd name="connsiteY2" fmla="*/ 3009916 h 3009916"/>
              <a:gd name="connsiteX3" fmla="*/ 0 w 12224084"/>
              <a:gd name="connsiteY3" fmla="*/ 3009916 h 3009916"/>
              <a:gd name="connsiteX4" fmla="*/ 0 w 12224084"/>
              <a:gd name="connsiteY4" fmla="*/ 161941 h 3009916"/>
              <a:gd name="connsiteX0" fmla="*/ 0 w 12224084"/>
              <a:gd name="connsiteY0" fmla="*/ 400352 h 3248327"/>
              <a:gd name="connsiteX1" fmla="*/ 12224084 w 12224084"/>
              <a:gd name="connsiteY1" fmla="*/ 272015 h 3248327"/>
              <a:gd name="connsiteX2" fmla="*/ 12192000 w 12224084"/>
              <a:gd name="connsiteY2" fmla="*/ 3248327 h 3248327"/>
              <a:gd name="connsiteX3" fmla="*/ 0 w 12224084"/>
              <a:gd name="connsiteY3" fmla="*/ 3248327 h 3248327"/>
              <a:gd name="connsiteX4" fmla="*/ 0 w 12224084"/>
              <a:gd name="connsiteY4" fmla="*/ 400352 h 3248327"/>
              <a:gd name="connsiteX0" fmla="*/ 0 w 12224084"/>
              <a:gd name="connsiteY0" fmla="*/ 324451 h 3172426"/>
              <a:gd name="connsiteX1" fmla="*/ 12224084 w 12224084"/>
              <a:gd name="connsiteY1" fmla="*/ 196114 h 3172426"/>
              <a:gd name="connsiteX2" fmla="*/ 12192000 w 12224084"/>
              <a:gd name="connsiteY2" fmla="*/ 3172426 h 3172426"/>
              <a:gd name="connsiteX3" fmla="*/ 0 w 12224084"/>
              <a:gd name="connsiteY3" fmla="*/ 3172426 h 3172426"/>
              <a:gd name="connsiteX4" fmla="*/ 0 w 12224084"/>
              <a:gd name="connsiteY4" fmla="*/ 324451 h 3172426"/>
              <a:gd name="connsiteX0" fmla="*/ 0 w 12224084"/>
              <a:gd name="connsiteY0" fmla="*/ 368424 h 3216399"/>
              <a:gd name="connsiteX1" fmla="*/ 12224084 w 12224084"/>
              <a:gd name="connsiteY1" fmla="*/ 240087 h 3216399"/>
              <a:gd name="connsiteX2" fmla="*/ 12192000 w 12224084"/>
              <a:gd name="connsiteY2" fmla="*/ 3216399 h 3216399"/>
              <a:gd name="connsiteX3" fmla="*/ 0 w 12224084"/>
              <a:gd name="connsiteY3" fmla="*/ 3216399 h 3216399"/>
              <a:gd name="connsiteX4" fmla="*/ 0 w 12224084"/>
              <a:gd name="connsiteY4" fmla="*/ 368424 h 3216399"/>
              <a:gd name="connsiteX0" fmla="*/ 0 w 12224084"/>
              <a:gd name="connsiteY0" fmla="*/ 355250 h 3203225"/>
              <a:gd name="connsiteX1" fmla="*/ 12224084 w 12224084"/>
              <a:gd name="connsiteY1" fmla="*/ 226913 h 3203225"/>
              <a:gd name="connsiteX2" fmla="*/ 12192000 w 12224084"/>
              <a:gd name="connsiteY2" fmla="*/ 3203225 h 3203225"/>
              <a:gd name="connsiteX3" fmla="*/ 0 w 12224084"/>
              <a:gd name="connsiteY3" fmla="*/ 3203225 h 3203225"/>
              <a:gd name="connsiteX4" fmla="*/ 0 w 12224084"/>
              <a:gd name="connsiteY4" fmla="*/ 355250 h 3203225"/>
              <a:gd name="connsiteX0" fmla="*/ 0 w 12224084"/>
              <a:gd name="connsiteY0" fmla="*/ 355250 h 3203225"/>
              <a:gd name="connsiteX1" fmla="*/ 12224084 w 12224084"/>
              <a:gd name="connsiteY1" fmla="*/ 226913 h 3203225"/>
              <a:gd name="connsiteX2" fmla="*/ 12192000 w 12224084"/>
              <a:gd name="connsiteY2" fmla="*/ 3203225 h 3203225"/>
              <a:gd name="connsiteX3" fmla="*/ 0 w 12224084"/>
              <a:gd name="connsiteY3" fmla="*/ 2732125 h 3203225"/>
              <a:gd name="connsiteX4" fmla="*/ 0 w 12224084"/>
              <a:gd name="connsiteY4" fmla="*/ 355250 h 3203225"/>
              <a:gd name="connsiteX0" fmla="*/ 0 w 12224084"/>
              <a:gd name="connsiteY0" fmla="*/ 355250 h 2759045"/>
              <a:gd name="connsiteX1" fmla="*/ 12224084 w 12224084"/>
              <a:gd name="connsiteY1" fmla="*/ 226913 h 2759045"/>
              <a:gd name="connsiteX2" fmla="*/ 11984182 w 12224084"/>
              <a:gd name="connsiteY2" fmla="*/ 2759045 h 2759045"/>
              <a:gd name="connsiteX3" fmla="*/ 0 w 12224084"/>
              <a:gd name="connsiteY3" fmla="*/ 2732125 h 2759045"/>
              <a:gd name="connsiteX4" fmla="*/ 0 w 12224084"/>
              <a:gd name="connsiteY4" fmla="*/ 355250 h 2759045"/>
              <a:gd name="connsiteX0" fmla="*/ 0 w 12247419"/>
              <a:gd name="connsiteY0" fmla="*/ 355250 h 2772504"/>
              <a:gd name="connsiteX1" fmla="*/ 12224084 w 12247419"/>
              <a:gd name="connsiteY1" fmla="*/ 226913 h 2772504"/>
              <a:gd name="connsiteX2" fmla="*/ 12247419 w 12247419"/>
              <a:gd name="connsiteY2" fmla="*/ 2772504 h 2772504"/>
              <a:gd name="connsiteX3" fmla="*/ 0 w 12247419"/>
              <a:gd name="connsiteY3" fmla="*/ 2732125 h 2772504"/>
              <a:gd name="connsiteX4" fmla="*/ 0 w 12247419"/>
              <a:gd name="connsiteY4" fmla="*/ 355250 h 2772504"/>
              <a:gd name="connsiteX0" fmla="*/ 72571 w 12247419"/>
              <a:gd name="connsiteY0" fmla="*/ 1017874 h 2715979"/>
              <a:gd name="connsiteX1" fmla="*/ 12224084 w 12247419"/>
              <a:gd name="connsiteY1" fmla="*/ 170388 h 2715979"/>
              <a:gd name="connsiteX2" fmla="*/ 12247419 w 12247419"/>
              <a:gd name="connsiteY2" fmla="*/ 2715979 h 2715979"/>
              <a:gd name="connsiteX3" fmla="*/ 0 w 12247419"/>
              <a:gd name="connsiteY3" fmla="*/ 2675600 h 2715979"/>
              <a:gd name="connsiteX4" fmla="*/ 72571 w 12247419"/>
              <a:gd name="connsiteY4" fmla="*/ 1017874 h 2715979"/>
              <a:gd name="connsiteX0" fmla="*/ 72571 w 12247419"/>
              <a:gd name="connsiteY0" fmla="*/ 2125800 h 3823905"/>
              <a:gd name="connsiteX1" fmla="*/ 12209570 w 12247419"/>
              <a:gd name="connsiteY1" fmla="*/ 122034 h 3823905"/>
              <a:gd name="connsiteX2" fmla="*/ 12247419 w 12247419"/>
              <a:gd name="connsiteY2" fmla="*/ 3823905 h 3823905"/>
              <a:gd name="connsiteX3" fmla="*/ 0 w 12247419"/>
              <a:gd name="connsiteY3" fmla="*/ 3783526 h 3823905"/>
              <a:gd name="connsiteX4" fmla="*/ 72571 w 12247419"/>
              <a:gd name="connsiteY4" fmla="*/ 2125800 h 3823905"/>
              <a:gd name="connsiteX0" fmla="*/ 0 w 12247420"/>
              <a:gd name="connsiteY0" fmla="*/ 2276452 h 3819446"/>
              <a:gd name="connsiteX1" fmla="*/ 12209571 w 12247420"/>
              <a:gd name="connsiteY1" fmla="*/ 117575 h 3819446"/>
              <a:gd name="connsiteX2" fmla="*/ 12247420 w 12247420"/>
              <a:gd name="connsiteY2" fmla="*/ 3819446 h 3819446"/>
              <a:gd name="connsiteX3" fmla="*/ 1 w 12247420"/>
              <a:gd name="connsiteY3" fmla="*/ 3779067 h 3819446"/>
              <a:gd name="connsiteX4" fmla="*/ 0 w 12247420"/>
              <a:gd name="connsiteY4" fmla="*/ 2276452 h 3819446"/>
              <a:gd name="connsiteX0" fmla="*/ 0 w 12247420"/>
              <a:gd name="connsiteY0" fmla="*/ 2275703 h 3818697"/>
              <a:gd name="connsiteX1" fmla="*/ 12209571 w 12247420"/>
              <a:gd name="connsiteY1" fmla="*/ 116826 h 3818697"/>
              <a:gd name="connsiteX2" fmla="*/ 12247420 w 12247420"/>
              <a:gd name="connsiteY2" fmla="*/ 3818697 h 3818697"/>
              <a:gd name="connsiteX3" fmla="*/ 1 w 12247420"/>
              <a:gd name="connsiteY3" fmla="*/ 3778318 h 3818697"/>
              <a:gd name="connsiteX4" fmla="*/ 0 w 12247420"/>
              <a:gd name="connsiteY4" fmla="*/ 2275703 h 3818697"/>
              <a:gd name="connsiteX0" fmla="*/ 0 w 12247420"/>
              <a:gd name="connsiteY0" fmla="*/ 2212527 h 3755521"/>
              <a:gd name="connsiteX1" fmla="*/ 12209571 w 12247420"/>
              <a:gd name="connsiteY1" fmla="*/ 53650 h 3755521"/>
              <a:gd name="connsiteX2" fmla="*/ 12247420 w 12247420"/>
              <a:gd name="connsiteY2" fmla="*/ 3755521 h 3755521"/>
              <a:gd name="connsiteX3" fmla="*/ 1 w 12247420"/>
              <a:gd name="connsiteY3" fmla="*/ 3715142 h 3755521"/>
              <a:gd name="connsiteX4" fmla="*/ 0 w 12247420"/>
              <a:gd name="connsiteY4" fmla="*/ 2212527 h 3755521"/>
              <a:gd name="connsiteX0" fmla="*/ 0 w 12247420"/>
              <a:gd name="connsiteY0" fmla="*/ 2602296 h 3750462"/>
              <a:gd name="connsiteX1" fmla="*/ 12209571 w 12247420"/>
              <a:gd name="connsiteY1" fmla="*/ 48591 h 3750462"/>
              <a:gd name="connsiteX2" fmla="*/ 12247420 w 12247420"/>
              <a:gd name="connsiteY2" fmla="*/ 3750462 h 3750462"/>
              <a:gd name="connsiteX3" fmla="*/ 1 w 12247420"/>
              <a:gd name="connsiteY3" fmla="*/ 3710083 h 3750462"/>
              <a:gd name="connsiteX4" fmla="*/ 0 w 12247420"/>
              <a:gd name="connsiteY4" fmla="*/ 2602296 h 3750462"/>
              <a:gd name="connsiteX0" fmla="*/ 0 w 12247420"/>
              <a:gd name="connsiteY0" fmla="*/ 2615429 h 3763595"/>
              <a:gd name="connsiteX1" fmla="*/ 12209571 w 12247420"/>
              <a:gd name="connsiteY1" fmla="*/ 61724 h 3763595"/>
              <a:gd name="connsiteX2" fmla="*/ 12247420 w 12247420"/>
              <a:gd name="connsiteY2" fmla="*/ 3763595 h 3763595"/>
              <a:gd name="connsiteX3" fmla="*/ 1 w 12247420"/>
              <a:gd name="connsiteY3" fmla="*/ 3723216 h 3763595"/>
              <a:gd name="connsiteX4" fmla="*/ 0 w 12247420"/>
              <a:gd name="connsiteY4" fmla="*/ 2615429 h 3763595"/>
              <a:gd name="connsiteX0" fmla="*/ 0 w 12261935"/>
              <a:gd name="connsiteY0" fmla="*/ 2934255 h 3758098"/>
              <a:gd name="connsiteX1" fmla="*/ 12224086 w 12261935"/>
              <a:gd name="connsiteY1" fmla="*/ 56227 h 3758098"/>
              <a:gd name="connsiteX2" fmla="*/ 12261935 w 12261935"/>
              <a:gd name="connsiteY2" fmla="*/ 3758098 h 3758098"/>
              <a:gd name="connsiteX3" fmla="*/ 14516 w 12261935"/>
              <a:gd name="connsiteY3" fmla="*/ 3717719 h 3758098"/>
              <a:gd name="connsiteX4" fmla="*/ 0 w 12261935"/>
              <a:gd name="connsiteY4" fmla="*/ 2934255 h 3758098"/>
              <a:gd name="connsiteX0" fmla="*/ 29027 w 12290962"/>
              <a:gd name="connsiteY0" fmla="*/ 2934255 h 3758098"/>
              <a:gd name="connsiteX1" fmla="*/ 12253113 w 12290962"/>
              <a:gd name="connsiteY1" fmla="*/ 56227 h 3758098"/>
              <a:gd name="connsiteX2" fmla="*/ 12290962 w 12290962"/>
              <a:gd name="connsiteY2" fmla="*/ 3758098 h 3758098"/>
              <a:gd name="connsiteX3" fmla="*/ 0 w 12290962"/>
              <a:gd name="connsiteY3" fmla="*/ 3745922 h 3758098"/>
              <a:gd name="connsiteX4" fmla="*/ 29027 w 12290962"/>
              <a:gd name="connsiteY4" fmla="*/ 2934255 h 3758098"/>
              <a:gd name="connsiteX0" fmla="*/ 0 w 12305478"/>
              <a:gd name="connsiteY0" fmla="*/ 2948140 h 3757881"/>
              <a:gd name="connsiteX1" fmla="*/ 12267629 w 12305478"/>
              <a:gd name="connsiteY1" fmla="*/ 56010 h 3757881"/>
              <a:gd name="connsiteX2" fmla="*/ 12305478 w 12305478"/>
              <a:gd name="connsiteY2" fmla="*/ 3757881 h 3757881"/>
              <a:gd name="connsiteX3" fmla="*/ 14516 w 12305478"/>
              <a:gd name="connsiteY3" fmla="*/ 3745705 h 3757881"/>
              <a:gd name="connsiteX4" fmla="*/ 0 w 12305478"/>
              <a:gd name="connsiteY4" fmla="*/ 2948140 h 3757881"/>
              <a:gd name="connsiteX0" fmla="*/ 0 w 12340201"/>
              <a:gd name="connsiteY0" fmla="*/ 2948140 h 3757881"/>
              <a:gd name="connsiteX1" fmla="*/ 12340201 w 12340201"/>
              <a:gd name="connsiteY1" fmla="*/ 56010 h 3757881"/>
              <a:gd name="connsiteX2" fmla="*/ 12305478 w 12340201"/>
              <a:gd name="connsiteY2" fmla="*/ 3757881 h 3757881"/>
              <a:gd name="connsiteX3" fmla="*/ 14516 w 12340201"/>
              <a:gd name="connsiteY3" fmla="*/ 3745705 h 3757881"/>
              <a:gd name="connsiteX4" fmla="*/ 0 w 12340201"/>
              <a:gd name="connsiteY4" fmla="*/ 2948140 h 3757881"/>
              <a:gd name="connsiteX0" fmla="*/ 0 w 12363535"/>
              <a:gd name="connsiteY0" fmla="*/ 2948140 h 3800184"/>
              <a:gd name="connsiteX1" fmla="*/ 12340201 w 12363535"/>
              <a:gd name="connsiteY1" fmla="*/ 56010 h 3800184"/>
              <a:gd name="connsiteX2" fmla="*/ 12363535 w 12363535"/>
              <a:gd name="connsiteY2" fmla="*/ 3800184 h 3800184"/>
              <a:gd name="connsiteX3" fmla="*/ 14516 w 12363535"/>
              <a:gd name="connsiteY3" fmla="*/ 3745705 h 3800184"/>
              <a:gd name="connsiteX4" fmla="*/ 0 w 12363535"/>
              <a:gd name="connsiteY4" fmla="*/ 2948140 h 3800184"/>
              <a:gd name="connsiteX0" fmla="*/ 0 w 12363535"/>
              <a:gd name="connsiteY0" fmla="*/ 2947931 h 3799975"/>
              <a:gd name="connsiteX1" fmla="*/ 12340201 w 12363535"/>
              <a:gd name="connsiteY1" fmla="*/ 55801 h 3799975"/>
              <a:gd name="connsiteX2" fmla="*/ 12363535 w 12363535"/>
              <a:gd name="connsiteY2" fmla="*/ 3799975 h 3799975"/>
              <a:gd name="connsiteX3" fmla="*/ 14516 w 12363535"/>
              <a:gd name="connsiteY3" fmla="*/ 3745496 h 3799975"/>
              <a:gd name="connsiteX4" fmla="*/ 0 w 12363535"/>
              <a:gd name="connsiteY4" fmla="*/ 2947931 h 379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3535" h="3799975">
                <a:moveTo>
                  <a:pt x="0" y="2947931"/>
                </a:moveTo>
                <a:cubicBezTo>
                  <a:pt x="7642918" y="2843691"/>
                  <a:pt x="6836995" y="-466225"/>
                  <a:pt x="12340201" y="55801"/>
                </a:cubicBezTo>
                <a:lnTo>
                  <a:pt x="12363535" y="3799975"/>
                </a:lnTo>
                <a:lnTo>
                  <a:pt x="14516" y="3745496"/>
                </a:lnTo>
                <a:cubicBezTo>
                  <a:pt x="14516" y="2953204"/>
                  <a:pt x="0" y="3740223"/>
                  <a:pt x="0" y="29479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6C233-02FF-230A-D02F-72F0F1B520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4780" y="271017"/>
            <a:ext cx="9407889" cy="2756253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11000"/>
              </a:lnSpc>
              <a:defRPr sz="9000" b="1" i="0">
                <a:solidFill>
                  <a:schemeClr val="tx1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4FA2-43DD-6395-5110-43E9DA7639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4783" y="3225800"/>
            <a:ext cx="6570251" cy="139026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840"/>
              </a:lnSpc>
              <a:buNone/>
              <a:defRPr sz="3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Subheader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D5361FA-F623-6E90-291C-0DA7E66D81C4}"/>
                  </a:ext>
                </a:extLst>
              </p14:cNvPr>
              <p14:cNvContentPartPr/>
              <p14:nvPr userDrawn="1"/>
            </p14:nvContentPartPr>
            <p14:xfrm>
              <a:off x="-864992" y="-1623688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D5361FA-F623-6E90-291C-0DA7E66D81C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871112" y="-1629808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CD9DE97-CFA3-4DF0-2B82-DE202A85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6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98FC766-599A-9357-9EEA-214A5B04EA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741" y="5425419"/>
            <a:ext cx="1997477" cy="52857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ts val="54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tx1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0543A-E1CC-746F-3AAF-F7F2090CF4F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0346136" y="287216"/>
            <a:ext cx="1605855" cy="46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67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">
          <p15:clr>
            <a:srgbClr val="FBAE40"/>
          </p15:clr>
        </p15:guide>
        <p15:guide id="2" pos="168">
          <p15:clr>
            <a:srgbClr val="FBAE40"/>
          </p15:clr>
        </p15:guide>
        <p15:guide id="3" pos="7512">
          <p15:clr>
            <a:srgbClr val="FBAE40"/>
          </p15:clr>
        </p15:guide>
        <p15:guide id="4" orient="horz" pos="4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wer Image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C233-02FF-230A-D02F-72F0F1B520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4780" y="191999"/>
            <a:ext cx="9407889" cy="275278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11000"/>
              </a:lnSpc>
              <a:defRPr sz="9000" b="1" i="0">
                <a:solidFill>
                  <a:schemeClr val="accent1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4FA2-43DD-6395-5110-43E9DA7639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4782" y="3073400"/>
            <a:ext cx="11076881" cy="120217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35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E4BFCF3-B920-73D0-E2C8-421BCF5796C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-28136" y="4490275"/>
            <a:ext cx="12275555" cy="2433582"/>
          </a:xfrm>
          <a:custGeom>
            <a:avLst/>
            <a:gdLst>
              <a:gd name="connsiteX0" fmla="*/ 0 w 12192000"/>
              <a:gd name="connsiteY0" fmla="*/ 0 h 2847975"/>
              <a:gd name="connsiteX1" fmla="*/ 12192000 w 12192000"/>
              <a:gd name="connsiteY1" fmla="*/ 0 h 2847975"/>
              <a:gd name="connsiteX2" fmla="*/ 12192000 w 12192000"/>
              <a:gd name="connsiteY2" fmla="*/ 2847975 h 2847975"/>
              <a:gd name="connsiteX3" fmla="*/ 0 w 12192000"/>
              <a:gd name="connsiteY3" fmla="*/ 2847975 h 2847975"/>
              <a:gd name="connsiteX4" fmla="*/ 0 w 12192000"/>
              <a:gd name="connsiteY4" fmla="*/ 0 h 2847975"/>
              <a:gd name="connsiteX0" fmla="*/ 0 w 12224084"/>
              <a:gd name="connsiteY0" fmla="*/ 0 h 2847975"/>
              <a:gd name="connsiteX1" fmla="*/ 12224084 w 12224084"/>
              <a:gd name="connsiteY1" fmla="*/ 192505 h 2847975"/>
              <a:gd name="connsiteX2" fmla="*/ 12192000 w 12224084"/>
              <a:gd name="connsiteY2" fmla="*/ 2847975 h 2847975"/>
              <a:gd name="connsiteX3" fmla="*/ 0 w 12224084"/>
              <a:gd name="connsiteY3" fmla="*/ 2847975 h 2847975"/>
              <a:gd name="connsiteX4" fmla="*/ 0 w 12224084"/>
              <a:gd name="connsiteY4" fmla="*/ 0 h 2847975"/>
              <a:gd name="connsiteX0" fmla="*/ 0 w 12224084"/>
              <a:gd name="connsiteY0" fmla="*/ 161941 h 3009916"/>
              <a:gd name="connsiteX1" fmla="*/ 12224084 w 12224084"/>
              <a:gd name="connsiteY1" fmla="*/ 354446 h 3009916"/>
              <a:gd name="connsiteX2" fmla="*/ 12192000 w 12224084"/>
              <a:gd name="connsiteY2" fmla="*/ 3009916 h 3009916"/>
              <a:gd name="connsiteX3" fmla="*/ 0 w 12224084"/>
              <a:gd name="connsiteY3" fmla="*/ 3009916 h 3009916"/>
              <a:gd name="connsiteX4" fmla="*/ 0 w 12224084"/>
              <a:gd name="connsiteY4" fmla="*/ 161941 h 3009916"/>
              <a:gd name="connsiteX0" fmla="*/ 0 w 12224084"/>
              <a:gd name="connsiteY0" fmla="*/ 400352 h 3248327"/>
              <a:gd name="connsiteX1" fmla="*/ 12224084 w 12224084"/>
              <a:gd name="connsiteY1" fmla="*/ 272015 h 3248327"/>
              <a:gd name="connsiteX2" fmla="*/ 12192000 w 12224084"/>
              <a:gd name="connsiteY2" fmla="*/ 3248327 h 3248327"/>
              <a:gd name="connsiteX3" fmla="*/ 0 w 12224084"/>
              <a:gd name="connsiteY3" fmla="*/ 3248327 h 3248327"/>
              <a:gd name="connsiteX4" fmla="*/ 0 w 12224084"/>
              <a:gd name="connsiteY4" fmla="*/ 400352 h 3248327"/>
              <a:gd name="connsiteX0" fmla="*/ 0 w 12224084"/>
              <a:gd name="connsiteY0" fmla="*/ 324451 h 3172426"/>
              <a:gd name="connsiteX1" fmla="*/ 12224084 w 12224084"/>
              <a:gd name="connsiteY1" fmla="*/ 196114 h 3172426"/>
              <a:gd name="connsiteX2" fmla="*/ 12192000 w 12224084"/>
              <a:gd name="connsiteY2" fmla="*/ 3172426 h 3172426"/>
              <a:gd name="connsiteX3" fmla="*/ 0 w 12224084"/>
              <a:gd name="connsiteY3" fmla="*/ 3172426 h 3172426"/>
              <a:gd name="connsiteX4" fmla="*/ 0 w 12224084"/>
              <a:gd name="connsiteY4" fmla="*/ 324451 h 3172426"/>
              <a:gd name="connsiteX0" fmla="*/ 0 w 12224084"/>
              <a:gd name="connsiteY0" fmla="*/ 368424 h 3216399"/>
              <a:gd name="connsiteX1" fmla="*/ 12224084 w 12224084"/>
              <a:gd name="connsiteY1" fmla="*/ 240087 h 3216399"/>
              <a:gd name="connsiteX2" fmla="*/ 12192000 w 12224084"/>
              <a:gd name="connsiteY2" fmla="*/ 3216399 h 3216399"/>
              <a:gd name="connsiteX3" fmla="*/ 0 w 12224084"/>
              <a:gd name="connsiteY3" fmla="*/ 3216399 h 3216399"/>
              <a:gd name="connsiteX4" fmla="*/ 0 w 12224084"/>
              <a:gd name="connsiteY4" fmla="*/ 368424 h 3216399"/>
              <a:gd name="connsiteX0" fmla="*/ 0 w 12224084"/>
              <a:gd name="connsiteY0" fmla="*/ 355250 h 3203225"/>
              <a:gd name="connsiteX1" fmla="*/ 12224084 w 12224084"/>
              <a:gd name="connsiteY1" fmla="*/ 226913 h 3203225"/>
              <a:gd name="connsiteX2" fmla="*/ 12192000 w 12224084"/>
              <a:gd name="connsiteY2" fmla="*/ 3203225 h 3203225"/>
              <a:gd name="connsiteX3" fmla="*/ 0 w 12224084"/>
              <a:gd name="connsiteY3" fmla="*/ 3203225 h 3203225"/>
              <a:gd name="connsiteX4" fmla="*/ 0 w 12224084"/>
              <a:gd name="connsiteY4" fmla="*/ 355250 h 3203225"/>
              <a:gd name="connsiteX0" fmla="*/ 0 w 12224084"/>
              <a:gd name="connsiteY0" fmla="*/ 355250 h 3203225"/>
              <a:gd name="connsiteX1" fmla="*/ 12224084 w 12224084"/>
              <a:gd name="connsiteY1" fmla="*/ 226913 h 3203225"/>
              <a:gd name="connsiteX2" fmla="*/ 12192000 w 12224084"/>
              <a:gd name="connsiteY2" fmla="*/ 3203225 h 3203225"/>
              <a:gd name="connsiteX3" fmla="*/ 0 w 12224084"/>
              <a:gd name="connsiteY3" fmla="*/ 2732125 h 3203225"/>
              <a:gd name="connsiteX4" fmla="*/ 0 w 12224084"/>
              <a:gd name="connsiteY4" fmla="*/ 355250 h 3203225"/>
              <a:gd name="connsiteX0" fmla="*/ 0 w 12224084"/>
              <a:gd name="connsiteY0" fmla="*/ 355250 h 2759045"/>
              <a:gd name="connsiteX1" fmla="*/ 12224084 w 12224084"/>
              <a:gd name="connsiteY1" fmla="*/ 226913 h 2759045"/>
              <a:gd name="connsiteX2" fmla="*/ 11984182 w 12224084"/>
              <a:gd name="connsiteY2" fmla="*/ 2759045 h 2759045"/>
              <a:gd name="connsiteX3" fmla="*/ 0 w 12224084"/>
              <a:gd name="connsiteY3" fmla="*/ 2732125 h 2759045"/>
              <a:gd name="connsiteX4" fmla="*/ 0 w 12224084"/>
              <a:gd name="connsiteY4" fmla="*/ 355250 h 2759045"/>
              <a:gd name="connsiteX0" fmla="*/ 0 w 12247419"/>
              <a:gd name="connsiteY0" fmla="*/ 355250 h 2772504"/>
              <a:gd name="connsiteX1" fmla="*/ 12224084 w 12247419"/>
              <a:gd name="connsiteY1" fmla="*/ 226913 h 2772504"/>
              <a:gd name="connsiteX2" fmla="*/ 12247419 w 12247419"/>
              <a:gd name="connsiteY2" fmla="*/ 2772504 h 2772504"/>
              <a:gd name="connsiteX3" fmla="*/ 0 w 12247419"/>
              <a:gd name="connsiteY3" fmla="*/ 2732125 h 2772504"/>
              <a:gd name="connsiteX4" fmla="*/ 0 w 12247419"/>
              <a:gd name="connsiteY4" fmla="*/ 355250 h 2772504"/>
              <a:gd name="connsiteX0" fmla="*/ 0 w 12247419"/>
              <a:gd name="connsiteY0" fmla="*/ 665928 h 2741505"/>
              <a:gd name="connsiteX1" fmla="*/ 12224084 w 12247419"/>
              <a:gd name="connsiteY1" fmla="*/ 195914 h 2741505"/>
              <a:gd name="connsiteX2" fmla="*/ 12247419 w 12247419"/>
              <a:gd name="connsiteY2" fmla="*/ 2741505 h 2741505"/>
              <a:gd name="connsiteX3" fmla="*/ 0 w 12247419"/>
              <a:gd name="connsiteY3" fmla="*/ 2701126 h 2741505"/>
              <a:gd name="connsiteX4" fmla="*/ 0 w 12247419"/>
              <a:gd name="connsiteY4" fmla="*/ 665928 h 2741505"/>
              <a:gd name="connsiteX0" fmla="*/ 0 w 12247419"/>
              <a:gd name="connsiteY0" fmla="*/ 683201 h 2758778"/>
              <a:gd name="connsiteX1" fmla="*/ 12224084 w 12247419"/>
              <a:gd name="connsiteY1" fmla="*/ 213187 h 2758778"/>
              <a:gd name="connsiteX2" fmla="*/ 12247419 w 12247419"/>
              <a:gd name="connsiteY2" fmla="*/ 2758778 h 2758778"/>
              <a:gd name="connsiteX3" fmla="*/ 0 w 12247419"/>
              <a:gd name="connsiteY3" fmla="*/ 2718399 h 2758778"/>
              <a:gd name="connsiteX4" fmla="*/ 0 w 12247419"/>
              <a:gd name="connsiteY4" fmla="*/ 683201 h 2758778"/>
              <a:gd name="connsiteX0" fmla="*/ 0 w 12280354"/>
              <a:gd name="connsiteY0" fmla="*/ 474689 h 2550266"/>
              <a:gd name="connsiteX1" fmla="*/ 12280354 w 12280354"/>
              <a:gd name="connsiteY1" fmla="*/ 237016 h 2550266"/>
              <a:gd name="connsiteX2" fmla="*/ 12247419 w 12280354"/>
              <a:gd name="connsiteY2" fmla="*/ 2550266 h 2550266"/>
              <a:gd name="connsiteX3" fmla="*/ 0 w 12280354"/>
              <a:gd name="connsiteY3" fmla="*/ 2509887 h 2550266"/>
              <a:gd name="connsiteX4" fmla="*/ 0 w 12280354"/>
              <a:gd name="connsiteY4" fmla="*/ 474689 h 2550266"/>
              <a:gd name="connsiteX0" fmla="*/ 0 w 12247419"/>
              <a:gd name="connsiteY0" fmla="*/ 260750 h 2336327"/>
              <a:gd name="connsiteX1" fmla="*/ 12224084 w 12247419"/>
              <a:gd name="connsiteY1" fmla="*/ 269085 h 2336327"/>
              <a:gd name="connsiteX2" fmla="*/ 12247419 w 12247419"/>
              <a:gd name="connsiteY2" fmla="*/ 2336327 h 2336327"/>
              <a:gd name="connsiteX3" fmla="*/ 0 w 12247419"/>
              <a:gd name="connsiteY3" fmla="*/ 2295948 h 2336327"/>
              <a:gd name="connsiteX4" fmla="*/ 0 w 12247419"/>
              <a:gd name="connsiteY4" fmla="*/ 260750 h 2336327"/>
              <a:gd name="connsiteX0" fmla="*/ 28136 w 12275555"/>
              <a:gd name="connsiteY0" fmla="*/ 260750 h 2364284"/>
              <a:gd name="connsiteX1" fmla="*/ 12252220 w 12275555"/>
              <a:gd name="connsiteY1" fmla="*/ 269085 h 2364284"/>
              <a:gd name="connsiteX2" fmla="*/ 12275555 w 12275555"/>
              <a:gd name="connsiteY2" fmla="*/ 2336327 h 2364284"/>
              <a:gd name="connsiteX3" fmla="*/ 0 w 12275555"/>
              <a:gd name="connsiteY3" fmla="*/ 2364284 h 2364284"/>
              <a:gd name="connsiteX4" fmla="*/ 28136 w 12275555"/>
              <a:gd name="connsiteY4" fmla="*/ 260750 h 236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5555" h="2364284">
                <a:moveTo>
                  <a:pt x="28136" y="260750"/>
                </a:moveTo>
                <a:cubicBezTo>
                  <a:pt x="4906418" y="812097"/>
                  <a:pt x="7503757" y="-549062"/>
                  <a:pt x="12252220" y="269085"/>
                </a:cubicBezTo>
                <a:lnTo>
                  <a:pt x="12275555" y="2336327"/>
                </a:lnTo>
                <a:lnTo>
                  <a:pt x="0" y="2364284"/>
                </a:lnTo>
                <a:lnTo>
                  <a:pt x="28136" y="260750"/>
                </a:ln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D5361FA-F623-6E90-291C-0DA7E66D81C4}"/>
                  </a:ext>
                </a:extLst>
              </p14:cNvPr>
              <p14:cNvContentPartPr/>
              <p14:nvPr userDrawn="1"/>
            </p14:nvContentPartPr>
            <p14:xfrm>
              <a:off x="-864992" y="-1623688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D5361FA-F623-6E90-291C-0DA7E66D81C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871112" y="-1629808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CD9DE97-CFA3-4DF0-2B82-DE202A85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6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FBC70F6-3485-B28B-4AF8-FD1CB9DF94F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346136" y="287216"/>
            <a:ext cx="1605856" cy="464587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98FC766-599A-9357-9EEA-214A5B04EA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742" y="4490275"/>
            <a:ext cx="3687314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bg1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</p:spTree>
    <p:extLst>
      <p:ext uri="{BB962C8B-B14F-4D97-AF65-F5344CB8AC3E}">
        <p14:creationId xmlns:p14="http://schemas.microsoft.com/office/powerpoint/2010/main" val="381646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8">
          <p15:clr>
            <a:srgbClr val="FBAE40"/>
          </p15:clr>
        </p15:guide>
        <p15:guide id="2" pos="168">
          <p15:clr>
            <a:srgbClr val="FBAE40"/>
          </p15:clr>
        </p15:guide>
        <p15:guide id="3" pos="7512">
          <p15:clr>
            <a:srgbClr val="FBAE40"/>
          </p15:clr>
        </p15:guide>
        <p15:guide id="4" orient="horz" pos="43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wer Image Indi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9">
            <a:extLst>
              <a:ext uri="{FF2B5EF4-FFF2-40B4-BE49-F238E27FC236}">
                <a16:creationId xmlns:a16="http://schemas.microsoft.com/office/drawing/2014/main" id="{6406935D-461F-F351-CBA3-F47E0BD1FB0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4041312"/>
            <a:ext cx="12247419" cy="2853769"/>
          </a:xfrm>
          <a:custGeom>
            <a:avLst/>
            <a:gdLst>
              <a:gd name="connsiteX0" fmla="*/ 0 w 12192000"/>
              <a:gd name="connsiteY0" fmla="*/ 0 h 2847975"/>
              <a:gd name="connsiteX1" fmla="*/ 12192000 w 12192000"/>
              <a:gd name="connsiteY1" fmla="*/ 0 h 2847975"/>
              <a:gd name="connsiteX2" fmla="*/ 12192000 w 12192000"/>
              <a:gd name="connsiteY2" fmla="*/ 2847975 h 2847975"/>
              <a:gd name="connsiteX3" fmla="*/ 0 w 12192000"/>
              <a:gd name="connsiteY3" fmla="*/ 2847975 h 2847975"/>
              <a:gd name="connsiteX4" fmla="*/ 0 w 12192000"/>
              <a:gd name="connsiteY4" fmla="*/ 0 h 2847975"/>
              <a:gd name="connsiteX0" fmla="*/ 0 w 12224084"/>
              <a:gd name="connsiteY0" fmla="*/ 0 h 2847975"/>
              <a:gd name="connsiteX1" fmla="*/ 12224084 w 12224084"/>
              <a:gd name="connsiteY1" fmla="*/ 192505 h 2847975"/>
              <a:gd name="connsiteX2" fmla="*/ 12192000 w 12224084"/>
              <a:gd name="connsiteY2" fmla="*/ 2847975 h 2847975"/>
              <a:gd name="connsiteX3" fmla="*/ 0 w 12224084"/>
              <a:gd name="connsiteY3" fmla="*/ 2847975 h 2847975"/>
              <a:gd name="connsiteX4" fmla="*/ 0 w 12224084"/>
              <a:gd name="connsiteY4" fmla="*/ 0 h 2847975"/>
              <a:gd name="connsiteX0" fmla="*/ 0 w 12224084"/>
              <a:gd name="connsiteY0" fmla="*/ 161941 h 3009916"/>
              <a:gd name="connsiteX1" fmla="*/ 12224084 w 12224084"/>
              <a:gd name="connsiteY1" fmla="*/ 354446 h 3009916"/>
              <a:gd name="connsiteX2" fmla="*/ 12192000 w 12224084"/>
              <a:gd name="connsiteY2" fmla="*/ 3009916 h 3009916"/>
              <a:gd name="connsiteX3" fmla="*/ 0 w 12224084"/>
              <a:gd name="connsiteY3" fmla="*/ 3009916 h 3009916"/>
              <a:gd name="connsiteX4" fmla="*/ 0 w 12224084"/>
              <a:gd name="connsiteY4" fmla="*/ 161941 h 3009916"/>
              <a:gd name="connsiteX0" fmla="*/ 0 w 12224084"/>
              <a:gd name="connsiteY0" fmla="*/ 400352 h 3248327"/>
              <a:gd name="connsiteX1" fmla="*/ 12224084 w 12224084"/>
              <a:gd name="connsiteY1" fmla="*/ 272015 h 3248327"/>
              <a:gd name="connsiteX2" fmla="*/ 12192000 w 12224084"/>
              <a:gd name="connsiteY2" fmla="*/ 3248327 h 3248327"/>
              <a:gd name="connsiteX3" fmla="*/ 0 w 12224084"/>
              <a:gd name="connsiteY3" fmla="*/ 3248327 h 3248327"/>
              <a:gd name="connsiteX4" fmla="*/ 0 w 12224084"/>
              <a:gd name="connsiteY4" fmla="*/ 400352 h 3248327"/>
              <a:gd name="connsiteX0" fmla="*/ 0 w 12224084"/>
              <a:gd name="connsiteY0" fmla="*/ 324451 h 3172426"/>
              <a:gd name="connsiteX1" fmla="*/ 12224084 w 12224084"/>
              <a:gd name="connsiteY1" fmla="*/ 196114 h 3172426"/>
              <a:gd name="connsiteX2" fmla="*/ 12192000 w 12224084"/>
              <a:gd name="connsiteY2" fmla="*/ 3172426 h 3172426"/>
              <a:gd name="connsiteX3" fmla="*/ 0 w 12224084"/>
              <a:gd name="connsiteY3" fmla="*/ 3172426 h 3172426"/>
              <a:gd name="connsiteX4" fmla="*/ 0 w 12224084"/>
              <a:gd name="connsiteY4" fmla="*/ 324451 h 3172426"/>
              <a:gd name="connsiteX0" fmla="*/ 0 w 12224084"/>
              <a:gd name="connsiteY0" fmla="*/ 368424 h 3216399"/>
              <a:gd name="connsiteX1" fmla="*/ 12224084 w 12224084"/>
              <a:gd name="connsiteY1" fmla="*/ 240087 h 3216399"/>
              <a:gd name="connsiteX2" fmla="*/ 12192000 w 12224084"/>
              <a:gd name="connsiteY2" fmla="*/ 3216399 h 3216399"/>
              <a:gd name="connsiteX3" fmla="*/ 0 w 12224084"/>
              <a:gd name="connsiteY3" fmla="*/ 3216399 h 3216399"/>
              <a:gd name="connsiteX4" fmla="*/ 0 w 12224084"/>
              <a:gd name="connsiteY4" fmla="*/ 368424 h 3216399"/>
              <a:gd name="connsiteX0" fmla="*/ 0 w 12224084"/>
              <a:gd name="connsiteY0" fmla="*/ 355250 h 3203225"/>
              <a:gd name="connsiteX1" fmla="*/ 12224084 w 12224084"/>
              <a:gd name="connsiteY1" fmla="*/ 226913 h 3203225"/>
              <a:gd name="connsiteX2" fmla="*/ 12192000 w 12224084"/>
              <a:gd name="connsiteY2" fmla="*/ 3203225 h 3203225"/>
              <a:gd name="connsiteX3" fmla="*/ 0 w 12224084"/>
              <a:gd name="connsiteY3" fmla="*/ 3203225 h 3203225"/>
              <a:gd name="connsiteX4" fmla="*/ 0 w 12224084"/>
              <a:gd name="connsiteY4" fmla="*/ 355250 h 3203225"/>
              <a:gd name="connsiteX0" fmla="*/ 0 w 12224084"/>
              <a:gd name="connsiteY0" fmla="*/ 355250 h 3203225"/>
              <a:gd name="connsiteX1" fmla="*/ 12224084 w 12224084"/>
              <a:gd name="connsiteY1" fmla="*/ 226913 h 3203225"/>
              <a:gd name="connsiteX2" fmla="*/ 12192000 w 12224084"/>
              <a:gd name="connsiteY2" fmla="*/ 3203225 h 3203225"/>
              <a:gd name="connsiteX3" fmla="*/ 0 w 12224084"/>
              <a:gd name="connsiteY3" fmla="*/ 2732125 h 3203225"/>
              <a:gd name="connsiteX4" fmla="*/ 0 w 12224084"/>
              <a:gd name="connsiteY4" fmla="*/ 355250 h 3203225"/>
              <a:gd name="connsiteX0" fmla="*/ 0 w 12224084"/>
              <a:gd name="connsiteY0" fmla="*/ 355250 h 2759045"/>
              <a:gd name="connsiteX1" fmla="*/ 12224084 w 12224084"/>
              <a:gd name="connsiteY1" fmla="*/ 226913 h 2759045"/>
              <a:gd name="connsiteX2" fmla="*/ 11984182 w 12224084"/>
              <a:gd name="connsiteY2" fmla="*/ 2759045 h 2759045"/>
              <a:gd name="connsiteX3" fmla="*/ 0 w 12224084"/>
              <a:gd name="connsiteY3" fmla="*/ 2732125 h 2759045"/>
              <a:gd name="connsiteX4" fmla="*/ 0 w 12224084"/>
              <a:gd name="connsiteY4" fmla="*/ 355250 h 2759045"/>
              <a:gd name="connsiteX0" fmla="*/ 0 w 12247419"/>
              <a:gd name="connsiteY0" fmla="*/ 355250 h 2772504"/>
              <a:gd name="connsiteX1" fmla="*/ 12224084 w 12247419"/>
              <a:gd name="connsiteY1" fmla="*/ 226913 h 2772504"/>
              <a:gd name="connsiteX2" fmla="*/ 12247419 w 12247419"/>
              <a:gd name="connsiteY2" fmla="*/ 2772504 h 2772504"/>
              <a:gd name="connsiteX3" fmla="*/ 0 w 12247419"/>
              <a:gd name="connsiteY3" fmla="*/ 2732125 h 2772504"/>
              <a:gd name="connsiteX4" fmla="*/ 0 w 12247419"/>
              <a:gd name="connsiteY4" fmla="*/ 355250 h 277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7419" h="2772504">
                <a:moveTo>
                  <a:pt x="0" y="355250"/>
                </a:moveTo>
                <a:cubicBezTo>
                  <a:pt x="4203032" y="1125270"/>
                  <a:pt x="7475621" y="-591234"/>
                  <a:pt x="12224084" y="226913"/>
                </a:cubicBezTo>
                <a:lnTo>
                  <a:pt x="12247419" y="2772504"/>
                </a:lnTo>
                <a:lnTo>
                  <a:pt x="0" y="2732125"/>
                </a:lnTo>
                <a:lnTo>
                  <a:pt x="0" y="355250"/>
                </a:lnTo>
                <a:close/>
              </a:path>
            </a:pathLst>
          </a:custGeom>
          <a:solidFill>
            <a:srgbClr val="01C1E3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6C233-02FF-230A-D02F-72F0F1B520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4780" y="191999"/>
            <a:ext cx="9407889" cy="285376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11000"/>
              </a:lnSpc>
              <a:defRPr sz="9000" b="1" i="0">
                <a:solidFill>
                  <a:schemeClr val="accent4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D5361FA-F623-6E90-291C-0DA7E66D81C4}"/>
                  </a:ext>
                </a:extLst>
              </p14:cNvPr>
              <p14:cNvContentPartPr/>
              <p14:nvPr userDrawn="1"/>
            </p14:nvContentPartPr>
            <p14:xfrm>
              <a:off x="-864992" y="-1623688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D5361FA-F623-6E90-291C-0DA7E66D81C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871112" y="-1629808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CD9DE97-CFA3-4DF0-2B82-DE202A85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5"/>
                </a:solidFill>
                <a:effectLst/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FBC70F6-3485-B28B-4AF8-FD1CB9DF94F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346136" y="287216"/>
            <a:ext cx="1605856" cy="464587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DB847A0-74F9-E2D4-D6C3-E98E9888A7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600" y="4186464"/>
            <a:ext cx="3687314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bg1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AD6CACA-2F02-432A-D47A-19A7596B18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4782" y="3263705"/>
            <a:ext cx="11076881" cy="9227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35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97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" userDrawn="1">
          <p15:clr>
            <a:srgbClr val="FBAE40"/>
          </p15:clr>
        </p15:guide>
        <p15:guide id="2" pos="168" userDrawn="1">
          <p15:clr>
            <a:srgbClr val="FBAE40"/>
          </p15:clr>
        </p15:guide>
        <p15:guide id="3" pos="7512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02F113B-F872-EDB3-91AE-9F465157B7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7463" y="-36223"/>
            <a:ext cx="12268511" cy="4424061"/>
          </a:xfrm>
          <a:custGeom>
            <a:avLst/>
            <a:gdLst>
              <a:gd name="connsiteX0" fmla="*/ 0 w 12285663"/>
              <a:gd name="connsiteY0" fmla="*/ 0 h 4403726"/>
              <a:gd name="connsiteX1" fmla="*/ 12285663 w 12285663"/>
              <a:gd name="connsiteY1" fmla="*/ 0 h 4403726"/>
              <a:gd name="connsiteX2" fmla="*/ 12285663 w 12285663"/>
              <a:gd name="connsiteY2" fmla="*/ 4403726 h 4403726"/>
              <a:gd name="connsiteX3" fmla="*/ 0 w 12285663"/>
              <a:gd name="connsiteY3" fmla="*/ 4403726 h 4403726"/>
              <a:gd name="connsiteX4" fmla="*/ 0 w 12285663"/>
              <a:gd name="connsiteY4" fmla="*/ 0 h 4403726"/>
              <a:gd name="connsiteX0" fmla="*/ 0 w 12285663"/>
              <a:gd name="connsiteY0" fmla="*/ 0 h 4403726"/>
              <a:gd name="connsiteX1" fmla="*/ 12285663 w 12285663"/>
              <a:gd name="connsiteY1" fmla="*/ 0 h 4403726"/>
              <a:gd name="connsiteX2" fmla="*/ 12232909 w 12285663"/>
              <a:gd name="connsiteY2" fmla="*/ 2698018 h 4403726"/>
              <a:gd name="connsiteX3" fmla="*/ 0 w 12285663"/>
              <a:gd name="connsiteY3" fmla="*/ 4403726 h 4403726"/>
              <a:gd name="connsiteX4" fmla="*/ 0 w 12285663"/>
              <a:gd name="connsiteY4" fmla="*/ 0 h 4403726"/>
              <a:gd name="connsiteX0" fmla="*/ 0 w 12285663"/>
              <a:gd name="connsiteY0" fmla="*/ 0 h 4403726"/>
              <a:gd name="connsiteX1" fmla="*/ 12285663 w 12285663"/>
              <a:gd name="connsiteY1" fmla="*/ 0 h 4403726"/>
              <a:gd name="connsiteX2" fmla="*/ 12268078 w 12285663"/>
              <a:gd name="connsiteY2" fmla="*/ 4298218 h 4403726"/>
              <a:gd name="connsiteX3" fmla="*/ 0 w 12285663"/>
              <a:gd name="connsiteY3" fmla="*/ 4403726 h 4403726"/>
              <a:gd name="connsiteX4" fmla="*/ 0 w 12285663"/>
              <a:gd name="connsiteY4" fmla="*/ 0 h 4403726"/>
              <a:gd name="connsiteX0" fmla="*/ 0 w 12285663"/>
              <a:gd name="connsiteY0" fmla="*/ 0 h 4298218"/>
              <a:gd name="connsiteX1" fmla="*/ 12285663 w 12285663"/>
              <a:gd name="connsiteY1" fmla="*/ 0 h 4298218"/>
              <a:gd name="connsiteX2" fmla="*/ 12268078 w 12285663"/>
              <a:gd name="connsiteY2" fmla="*/ 4298218 h 4298218"/>
              <a:gd name="connsiteX3" fmla="*/ 15498 w 12285663"/>
              <a:gd name="connsiteY3" fmla="*/ 2667915 h 4298218"/>
              <a:gd name="connsiteX4" fmla="*/ 0 w 12285663"/>
              <a:gd name="connsiteY4" fmla="*/ 0 h 4298218"/>
              <a:gd name="connsiteX0" fmla="*/ 0 w 12285663"/>
              <a:gd name="connsiteY0" fmla="*/ 0 h 4298218"/>
              <a:gd name="connsiteX1" fmla="*/ 12285663 w 12285663"/>
              <a:gd name="connsiteY1" fmla="*/ 0 h 4298218"/>
              <a:gd name="connsiteX2" fmla="*/ 12268078 w 12285663"/>
              <a:gd name="connsiteY2" fmla="*/ 4298218 h 4298218"/>
              <a:gd name="connsiteX3" fmla="*/ 15498 w 12285663"/>
              <a:gd name="connsiteY3" fmla="*/ 3768295 h 4298218"/>
              <a:gd name="connsiteX4" fmla="*/ 0 w 12285663"/>
              <a:gd name="connsiteY4" fmla="*/ 0 h 4298218"/>
              <a:gd name="connsiteX0" fmla="*/ 0 w 12285663"/>
              <a:gd name="connsiteY0" fmla="*/ 0 h 4298218"/>
              <a:gd name="connsiteX1" fmla="*/ 12285663 w 12285663"/>
              <a:gd name="connsiteY1" fmla="*/ 0 h 4298218"/>
              <a:gd name="connsiteX2" fmla="*/ 12268078 w 12285663"/>
              <a:gd name="connsiteY2" fmla="*/ 4298218 h 4298218"/>
              <a:gd name="connsiteX3" fmla="*/ 15498 w 12285663"/>
              <a:gd name="connsiteY3" fmla="*/ 3768295 h 4298218"/>
              <a:gd name="connsiteX4" fmla="*/ 0 w 12285663"/>
              <a:gd name="connsiteY4" fmla="*/ 0 h 4298218"/>
              <a:gd name="connsiteX0" fmla="*/ 0 w 12285663"/>
              <a:gd name="connsiteY0" fmla="*/ 0 h 4298218"/>
              <a:gd name="connsiteX1" fmla="*/ 12285663 w 12285663"/>
              <a:gd name="connsiteY1" fmla="*/ 0 h 4298218"/>
              <a:gd name="connsiteX2" fmla="*/ 12268078 w 12285663"/>
              <a:gd name="connsiteY2" fmla="*/ 4298218 h 4298218"/>
              <a:gd name="connsiteX3" fmla="*/ 15498 w 12285663"/>
              <a:gd name="connsiteY3" fmla="*/ 3768295 h 4298218"/>
              <a:gd name="connsiteX4" fmla="*/ 0 w 12285663"/>
              <a:gd name="connsiteY4" fmla="*/ 0 h 4298218"/>
              <a:gd name="connsiteX0" fmla="*/ 0 w 12285663"/>
              <a:gd name="connsiteY0" fmla="*/ 0 h 4399941"/>
              <a:gd name="connsiteX1" fmla="*/ 12285663 w 12285663"/>
              <a:gd name="connsiteY1" fmla="*/ 0 h 4399941"/>
              <a:gd name="connsiteX2" fmla="*/ 12268078 w 12285663"/>
              <a:gd name="connsiteY2" fmla="*/ 4298218 h 4399941"/>
              <a:gd name="connsiteX3" fmla="*/ 15498 w 12285663"/>
              <a:gd name="connsiteY3" fmla="*/ 3768295 h 4399941"/>
              <a:gd name="connsiteX4" fmla="*/ 0 w 12285663"/>
              <a:gd name="connsiteY4" fmla="*/ 0 h 4399941"/>
              <a:gd name="connsiteX0" fmla="*/ 0 w 12285663"/>
              <a:gd name="connsiteY0" fmla="*/ 0 h 4352665"/>
              <a:gd name="connsiteX1" fmla="*/ 12285663 w 12285663"/>
              <a:gd name="connsiteY1" fmla="*/ 0 h 4352665"/>
              <a:gd name="connsiteX2" fmla="*/ 12268078 w 12285663"/>
              <a:gd name="connsiteY2" fmla="*/ 4298218 h 4352665"/>
              <a:gd name="connsiteX3" fmla="*/ 15498 w 12285663"/>
              <a:gd name="connsiteY3" fmla="*/ 3768295 h 4352665"/>
              <a:gd name="connsiteX4" fmla="*/ 0 w 12285663"/>
              <a:gd name="connsiteY4" fmla="*/ 0 h 4352665"/>
              <a:gd name="connsiteX0" fmla="*/ 0 w 12285663"/>
              <a:gd name="connsiteY0" fmla="*/ 0 h 4380672"/>
              <a:gd name="connsiteX1" fmla="*/ 12285663 w 12285663"/>
              <a:gd name="connsiteY1" fmla="*/ 0 h 4380672"/>
              <a:gd name="connsiteX2" fmla="*/ 12268078 w 12285663"/>
              <a:gd name="connsiteY2" fmla="*/ 4298218 h 4380672"/>
              <a:gd name="connsiteX3" fmla="*/ 15498 w 12285663"/>
              <a:gd name="connsiteY3" fmla="*/ 3768295 h 4380672"/>
              <a:gd name="connsiteX4" fmla="*/ 0 w 12285663"/>
              <a:gd name="connsiteY4" fmla="*/ 0 h 4380672"/>
              <a:gd name="connsiteX0" fmla="*/ 0 w 12285663"/>
              <a:gd name="connsiteY0" fmla="*/ 0 h 4376185"/>
              <a:gd name="connsiteX1" fmla="*/ 12285663 w 12285663"/>
              <a:gd name="connsiteY1" fmla="*/ 0 h 4376185"/>
              <a:gd name="connsiteX2" fmla="*/ 12268078 w 12285663"/>
              <a:gd name="connsiteY2" fmla="*/ 4298218 h 4376185"/>
              <a:gd name="connsiteX3" fmla="*/ 15498 w 12285663"/>
              <a:gd name="connsiteY3" fmla="*/ 3628810 h 4376185"/>
              <a:gd name="connsiteX4" fmla="*/ 0 w 12285663"/>
              <a:gd name="connsiteY4" fmla="*/ 0 h 4376185"/>
              <a:gd name="connsiteX0" fmla="*/ 0 w 12285663"/>
              <a:gd name="connsiteY0" fmla="*/ 0 h 4404294"/>
              <a:gd name="connsiteX1" fmla="*/ 12285663 w 12285663"/>
              <a:gd name="connsiteY1" fmla="*/ 0 h 4404294"/>
              <a:gd name="connsiteX2" fmla="*/ 12268078 w 12285663"/>
              <a:gd name="connsiteY2" fmla="*/ 4298218 h 4404294"/>
              <a:gd name="connsiteX3" fmla="*/ 15498 w 12285663"/>
              <a:gd name="connsiteY3" fmla="*/ 3628810 h 4404294"/>
              <a:gd name="connsiteX4" fmla="*/ 0 w 12285663"/>
              <a:gd name="connsiteY4" fmla="*/ 0 h 4404294"/>
              <a:gd name="connsiteX0" fmla="*/ 0 w 12285663"/>
              <a:gd name="connsiteY0" fmla="*/ 0 h 4408812"/>
              <a:gd name="connsiteX1" fmla="*/ 12285663 w 12285663"/>
              <a:gd name="connsiteY1" fmla="*/ 0 h 4408812"/>
              <a:gd name="connsiteX2" fmla="*/ 12268078 w 12285663"/>
              <a:gd name="connsiteY2" fmla="*/ 4298218 h 4408812"/>
              <a:gd name="connsiteX3" fmla="*/ 0 w 12285663"/>
              <a:gd name="connsiteY3" fmla="*/ 3706301 h 4408812"/>
              <a:gd name="connsiteX4" fmla="*/ 0 w 12285663"/>
              <a:gd name="connsiteY4" fmla="*/ 0 h 4408812"/>
              <a:gd name="connsiteX0" fmla="*/ 0 w 12285663"/>
              <a:gd name="connsiteY0" fmla="*/ 0 h 4395423"/>
              <a:gd name="connsiteX1" fmla="*/ 12285663 w 12285663"/>
              <a:gd name="connsiteY1" fmla="*/ 0 h 4395423"/>
              <a:gd name="connsiteX2" fmla="*/ 12268078 w 12285663"/>
              <a:gd name="connsiteY2" fmla="*/ 4298218 h 4395423"/>
              <a:gd name="connsiteX3" fmla="*/ 0 w 12285663"/>
              <a:gd name="connsiteY3" fmla="*/ 3706301 h 4395423"/>
              <a:gd name="connsiteX4" fmla="*/ 0 w 12285663"/>
              <a:gd name="connsiteY4" fmla="*/ 0 h 4395423"/>
              <a:gd name="connsiteX0" fmla="*/ 0 w 12285663"/>
              <a:gd name="connsiteY0" fmla="*/ 0 h 4424061"/>
              <a:gd name="connsiteX1" fmla="*/ 12285663 w 12285663"/>
              <a:gd name="connsiteY1" fmla="*/ 0 h 4424061"/>
              <a:gd name="connsiteX2" fmla="*/ 12268078 w 12285663"/>
              <a:gd name="connsiteY2" fmla="*/ 4298218 h 4424061"/>
              <a:gd name="connsiteX3" fmla="*/ 0 w 12285663"/>
              <a:gd name="connsiteY3" fmla="*/ 3706301 h 4424061"/>
              <a:gd name="connsiteX4" fmla="*/ 0 w 12285663"/>
              <a:gd name="connsiteY4" fmla="*/ 0 h 4424061"/>
              <a:gd name="connsiteX0" fmla="*/ 0 w 12285663"/>
              <a:gd name="connsiteY0" fmla="*/ 0 h 4424061"/>
              <a:gd name="connsiteX1" fmla="*/ 12285663 w 12285663"/>
              <a:gd name="connsiteY1" fmla="*/ 1456841 h 4424061"/>
              <a:gd name="connsiteX2" fmla="*/ 12268078 w 12285663"/>
              <a:gd name="connsiteY2" fmla="*/ 4298218 h 4424061"/>
              <a:gd name="connsiteX3" fmla="*/ 0 w 12285663"/>
              <a:gd name="connsiteY3" fmla="*/ 3706301 h 4424061"/>
              <a:gd name="connsiteX4" fmla="*/ 0 w 12285663"/>
              <a:gd name="connsiteY4" fmla="*/ 0 h 4424061"/>
              <a:gd name="connsiteX0" fmla="*/ 0 w 12285663"/>
              <a:gd name="connsiteY0" fmla="*/ 0 h 4424061"/>
              <a:gd name="connsiteX1" fmla="*/ 12285663 w 12285663"/>
              <a:gd name="connsiteY1" fmla="*/ 1363851 h 4424061"/>
              <a:gd name="connsiteX2" fmla="*/ 12268078 w 12285663"/>
              <a:gd name="connsiteY2" fmla="*/ 4298218 h 4424061"/>
              <a:gd name="connsiteX3" fmla="*/ 0 w 12285663"/>
              <a:gd name="connsiteY3" fmla="*/ 3706301 h 4424061"/>
              <a:gd name="connsiteX4" fmla="*/ 0 w 12285663"/>
              <a:gd name="connsiteY4" fmla="*/ 0 h 4424061"/>
              <a:gd name="connsiteX0" fmla="*/ 0 w 12285663"/>
              <a:gd name="connsiteY0" fmla="*/ 0 h 4424061"/>
              <a:gd name="connsiteX1" fmla="*/ 7596134 w 12285663"/>
              <a:gd name="connsiteY1" fmla="*/ 852703 h 4424061"/>
              <a:gd name="connsiteX2" fmla="*/ 12285663 w 12285663"/>
              <a:gd name="connsiteY2" fmla="*/ 1363851 h 4424061"/>
              <a:gd name="connsiteX3" fmla="*/ 12268078 w 12285663"/>
              <a:gd name="connsiteY3" fmla="*/ 4298218 h 4424061"/>
              <a:gd name="connsiteX4" fmla="*/ 0 w 12285663"/>
              <a:gd name="connsiteY4" fmla="*/ 3706301 h 4424061"/>
              <a:gd name="connsiteX5" fmla="*/ 0 w 12285663"/>
              <a:gd name="connsiteY5" fmla="*/ 0 h 4424061"/>
              <a:gd name="connsiteX0" fmla="*/ 0 w 12285663"/>
              <a:gd name="connsiteY0" fmla="*/ 15202 h 4439263"/>
              <a:gd name="connsiteX1" fmla="*/ 792159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92159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92159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92159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92159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92159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92159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92159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92159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79967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15202 h 4439263"/>
              <a:gd name="connsiteX1" fmla="*/ 7799679 w 12285663"/>
              <a:gd name="connsiteY1" fmla="*/ 0 h 4439263"/>
              <a:gd name="connsiteX2" fmla="*/ 12285663 w 12285663"/>
              <a:gd name="connsiteY2" fmla="*/ 1379053 h 4439263"/>
              <a:gd name="connsiteX3" fmla="*/ 12268078 w 12285663"/>
              <a:gd name="connsiteY3" fmla="*/ 4313420 h 4439263"/>
              <a:gd name="connsiteX4" fmla="*/ 0 w 12285663"/>
              <a:gd name="connsiteY4" fmla="*/ 3721503 h 4439263"/>
              <a:gd name="connsiteX5" fmla="*/ 0 w 12285663"/>
              <a:gd name="connsiteY5" fmla="*/ 15202 h 4439263"/>
              <a:gd name="connsiteX0" fmla="*/ 0 w 12285663"/>
              <a:gd name="connsiteY0" fmla="*/ 0 h 4424061"/>
              <a:gd name="connsiteX1" fmla="*/ 9760364 w 12285663"/>
              <a:gd name="connsiteY1" fmla="*/ 2383 h 4424061"/>
              <a:gd name="connsiteX2" fmla="*/ 12285663 w 12285663"/>
              <a:gd name="connsiteY2" fmla="*/ 1363851 h 4424061"/>
              <a:gd name="connsiteX3" fmla="*/ 12268078 w 12285663"/>
              <a:gd name="connsiteY3" fmla="*/ 4298218 h 4424061"/>
              <a:gd name="connsiteX4" fmla="*/ 0 w 12285663"/>
              <a:gd name="connsiteY4" fmla="*/ 3706301 h 4424061"/>
              <a:gd name="connsiteX5" fmla="*/ 0 w 12285663"/>
              <a:gd name="connsiteY5" fmla="*/ 0 h 4424061"/>
              <a:gd name="connsiteX0" fmla="*/ 0 w 12269143"/>
              <a:gd name="connsiteY0" fmla="*/ 0 h 4424061"/>
              <a:gd name="connsiteX1" fmla="*/ 9760364 w 12269143"/>
              <a:gd name="connsiteY1" fmla="*/ 2383 h 4424061"/>
              <a:gd name="connsiteX2" fmla="*/ 12259286 w 12269143"/>
              <a:gd name="connsiteY2" fmla="*/ 836313 h 4424061"/>
              <a:gd name="connsiteX3" fmla="*/ 12268078 w 12269143"/>
              <a:gd name="connsiteY3" fmla="*/ 4298218 h 4424061"/>
              <a:gd name="connsiteX4" fmla="*/ 0 w 12269143"/>
              <a:gd name="connsiteY4" fmla="*/ 3706301 h 4424061"/>
              <a:gd name="connsiteX5" fmla="*/ 0 w 12269143"/>
              <a:gd name="connsiteY5" fmla="*/ 0 h 4424061"/>
              <a:gd name="connsiteX0" fmla="*/ 0 w 12269143"/>
              <a:gd name="connsiteY0" fmla="*/ 0 h 4424061"/>
              <a:gd name="connsiteX1" fmla="*/ 9760364 w 12269143"/>
              <a:gd name="connsiteY1" fmla="*/ 2383 h 4424061"/>
              <a:gd name="connsiteX2" fmla="*/ 12259286 w 12269143"/>
              <a:gd name="connsiteY2" fmla="*/ 836313 h 4424061"/>
              <a:gd name="connsiteX3" fmla="*/ 12268078 w 12269143"/>
              <a:gd name="connsiteY3" fmla="*/ 4298218 h 4424061"/>
              <a:gd name="connsiteX4" fmla="*/ 0 w 12269143"/>
              <a:gd name="connsiteY4" fmla="*/ 3706301 h 4424061"/>
              <a:gd name="connsiteX5" fmla="*/ 0 w 12269143"/>
              <a:gd name="connsiteY5" fmla="*/ 0 h 4424061"/>
              <a:gd name="connsiteX0" fmla="*/ 0 w 12269143"/>
              <a:gd name="connsiteY0" fmla="*/ 0 h 4424061"/>
              <a:gd name="connsiteX1" fmla="*/ 10199979 w 12269143"/>
              <a:gd name="connsiteY1" fmla="*/ 2383 h 4424061"/>
              <a:gd name="connsiteX2" fmla="*/ 12259286 w 12269143"/>
              <a:gd name="connsiteY2" fmla="*/ 836313 h 4424061"/>
              <a:gd name="connsiteX3" fmla="*/ 12268078 w 12269143"/>
              <a:gd name="connsiteY3" fmla="*/ 4298218 h 4424061"/>
              <a:gd name="connsiteX4" fmla="*/ 0 w 12269143"/>
              <a:gd name="connsiteY4" fmla="*/ 3706301 h 4424061"/>
              <a:gd name="connsiteX5" fmla="*/ 0 w 12269143"/>
              <a:gd name="connsiteY5" fmla="*/ 0 h 4424061"/>
              <a:gd name="connsiteX0" fmla="*/ 0 w 12269143"/>
              <a:gd name="connsiteY0" fmla="*/ 0 h 4424061"/>
              <a:gd name="connsiteX1" fmla="*/ 10199979 w 12269143"/>
              <a:gd name="connsiteY1" fmla="*/ 2383 h 4424061"/>
              <a:gd name="connsiteX2" fmla="*/ 12259286 w 12269143"/>
              <a:gd name="connsiteY2" fmla="*/ 836313 h 4424061"/>
              <a:gd name="connsiteX3" fmla="*/ 12268078 w 12269143"/>
              <a:gd name="connsiteY3" fmla="*/ 4298218 h 4424061"/>
              <a:gd name="connsiteX4" fmla="*/ 0 w 12269143"/>
              <a:gd name="connsiteY4" fmla="*/ 3706301 h 4424061"/>
              <a:gd name="connsiteX5" fmla="*/ 0 w 12269143"/>
              <a:gd name="connsiteY5" fmla="*/ 0 h 4424061"/>
              <a:gd name="connsiteX0" fmla="*/ 0 w 12268693"/>
              <a:gd name="connsiteY0" fmla="*/ 0 h 4424061"/>
              <a:gd name="connsiteX1" fmla="*/ 10199979 w 12268693"/>
              <a:gd name="connsiteY1" fmla="*/ 2383 h 4424061"/>
              <a:gd name="connsiteX2" fmla="*/ 12241702 w 12268693"/>
              <a:gd name="connsiteY2" fmla="*/ 994574 h 4424061"/>
              <a:gd name="connsiteX3" fmla="*/ 12268078 w 12268693"/>
              <a:gd name="connsiteY3" fmla="*/ 4298218 h 4424061"/>
              <a:gd name="connsiteX4" fmla="*/ 0 w 12268693"/>
              <a:gd name="connsiteY4" fmla="*/ 3706301 h 4424061"/>
              <a:gd name="connsiteX5" fmla="*/ 0 w 12268693"/>
              <a:gd name="connsiteY5" fmla="*/ 0 h 4424061"/>
              <a:gd name="connsiteX0" fmla="*/ 0 w 12268693"/>
              <a:gd name="connsiteY0" fmla="*/ 0 h 4424061"/>
              <a:gd name="connsiteX1" fmla="*/ 10199979 w 12268693"/>
              <a:gd name="connsiteY1" fmla="*/ 2383 h 4424061"/>
              <a:gd name="connsiteX2" fmla="*/ 12241702 w 12268693"/>
              <a:gd name="connsiteY2" fmla="*/ 994574 h 4424061"/>
              <a:gd name="connsiteX3" fmla="*/ 12268078 w 12268693"/>
              <a:gd name="connsiteY3" fmla="*/ 4298218 h 4424061"/>
              <a:gd name="connsiteX4" fmla="*/ 0 w 12268693"/>
              <a:gd name="connsiteY4" fmla="*/ 3706301 h 4424061"/>
              <a:gd name="connsiteX5" fmla="*/ 0 w 12268693"/>
              <a:gd name="connsiteY5" fmla="*/ 0 h 4424061"/>
              <a:gd name="connsiteX0" fmla="*/ 0 w 12268511"/>
              <a:gd name="connsiteY0" fmla="*/ 0 h 4424061"/>
              <a:gd name="connsiteX1" fmla="*/ 10199979 w 12268511"/>
              <a:gd name="connsiteY1" fmla="*/ 2383 h 4424061"/>
              <a:gd name="connsiteX2" fmla="*/ 12224118 w 12268511"/>
              <a:gd name="connsiteY2" fmla="*/ 862690 h 4424061"/>
              <a:gd name="connsiteX3" fmla="*/ 12268078 w 12268511"/>
              <a:gd name="connsiteY3" fmla="*/ 4298218 h 4424061"/>
              <a:gd name="connsiteX4" fmla="*/ 0 w 12268511"/>
              <a:gd name="connsiteY4" fmla="*/ 3706301 h 4424061"/>
              <a:gd name="connsiteX5" fmla="*/ 0 w 12268511"/>
              <a:gd name="connsiteY5" fmla="*/ 0 h 4424061"/>
              <a:gd name="connsiteX0" fmla="*/ 0 w 12268511"/>
              <a:gd name="connsiteY0" fmla="*/ 0 h 4424061"/>
              <a:gd name="connsiteX1" fmla="*/ 10199979 w 12268511"/>
              <a:gd name="connsiteY1" fmla="*/ 2383 h 4424061"/>
              <a:gd name="connsiteX2" fmla="*/ 12224118 w 12268511"/>
              <a:gd name="connsiteY2" fmla="*/ 862690 h 4424061"/>
              <a:gd name="connsiteX3" fmla="*/ 12268078 w 12268511"/>
              <a:gd name="connsiteY3" fmla="*/ 4298218 h 4424061"/>
              <a:gd name="connsiteX4" fmla="*/ 0 w 12268511"/>
              <a:gd name="connsiteY4" fmla="*/ 3706301 h 4424061"/>
              <a:gd name="connsiteX5" fmla="*/ 0 w 12268511"/>
              <a:gd name="connsiteY5" fmla="*/ 0 h 4424061"/>
              <a:gd name="connsiteX0" fmla="*/ 0 w 12268511"/>
              <a:gd name="connsiteY0" fmla="*/ 0 h 4424061"/>
              <a:gd name="connsiteX1" fmla="*/ 10199979 w 12268511"/>
              <a:gd name="connsiteY1" fmla="*/ 2383 h 4424061"/>
              <a:gd name="connsiteX2" fmla="*/ 12224118 w 12268511"/>
              <a:gd name="connsiteY2" fmla="*/ 862690 h 4424061"/>
              <a:gd name="connsiteX3" fmla="*/ 12268078 w 12268511"/>
              <a:gd name="connsiteY3" fmla="*/ 4298218 h 4424061"/>
              <a:gd name="connsiteX4" fmla="*/ 0 w 12268511"/>
              <a:gd name="connsiteY4" fmla="*/ 3706301 h 4424061"/>
              <a:gd name="connsiteX5" fmla="*/ 0 w 12268511"/>
              <a:gd name="connsiteY5" fmla="*/ 0 h 442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68511" h="4424061">
                <a:moveTo>
                  <a:pt x="0" y="0"/>
                </a:moveTo>
                <a:lnTo>
                  <a:pt x="10199979" y="2383"/>
                </a:lnTo>
                <a:cubicBezTo>
                  <a:pt x="10805091" y="326753"/>
                  <a:pt x="10677443" y="1087491"/>
                  <a:pt x="12224118" y="862690"/>
                </a:cubicBezTo>
                <a:cubicBezTo>
                  <a:pt x="12218256" y="2295429"/>
                  <a:pt x="12273940" y="2865479"/>
                  <a:pt x="12268078" y="4298218"/>
                </a:cubicBezTo>
                <a:cubicBezTo>
                  <a:pt x="7656943" y="4911991"/>
                  <a:pt x="4843609" y="3046034"/>
                  <a:pt x="0" y="37063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7C98FA-7693-ECA0-A5B3-BDDD8C056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507" y="3860800"/>
            <a:ext cx="4748793" cy="248323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7000"/>
              </a:lnSpc>
              <a:defRPr sz="6000" b="1" i="0">
                <a:solidFill>
                  <a:srgbClr val="FFFFFF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235757-99CB-B6C1-E655-29D594359E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83200" y="4682745"/>
            <a:ext cx="6668792" cy="16612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2"/>
                </a:solidFill>
                <a:latin typeface="Barlow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7F2C81-3C2C-52F2-FC1C-3F1F2383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27AE29C-F219-5F60-5EDE-C9A0EDDDCC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507" y="6415638"/>
            <a:ext cx="3091958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bg1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802DC2E-4531-59CD-F08E-131A95822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3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Headline Split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E2E311A5-23AF-13DB-7F8B-1D62EE53BF0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019148" y="2732360"/>
            <a:ext cx="5290098" cy="4207516"/>
          </a:xfrm>
          <a:custGeom>
            <a:avLst/>
            <a:gdLst>
              <a:gd name="connsiteX0" fmla="*/ 0 w 4427537"/>
              <a:gd name="connsiteY0" fmla="*/ 0 h 6858000"/>
              <a:gd name="connsiteX1" fmla="*/ 4427537 w 4427537"/>
              <a:gd name="connsiteY1" fmla="*/ 0 h 6858000"/>
              <a:gd name="connsiteX2" fmla="*/ 4427537 w 4427537"/>
              <a:gd name="connsiteY2" fmla="*/ 6858000 h 6858000"/>
              <a:gd name="connsiteX3" fmla="*/ 0 w 4427537"/>
              <a:gd name="connsiteY3" fmla="*/ 6858000 h 6858000"/>
              <a:gd name="connsiteX4" fmla="*/ 0 w 4427537"/>
              <a:gd name="connsiteY4" fmla="*/ 0 h 6858000"/>
              <a:gd name="connsiteX0" fmla="*/ 0 w 4427537"/>
              <a:gd name="connsiteY0" fmla="*/ 0 h 6887029"/>
              <a:gd name="connsiteX1" fmla="*/ 4427537 w 4427537"/>
              <a:gd name="connsiteY1" fmla="*/ 0 h 6887029"/>
              <a:gd name="connsiteX2" fmla="*/ 4427537 w 4427537"/>
              <a:gd name="connsiteY2" fmla="*/ 6858000 h 6887029"/>
              <a:gd name="connsiteX3" fmla="*/ 1103086 w 4427537"/>
              <a:gd name="connsiteY3" fmla="*/ 6887029 h 6887029"/>
              <a:gd name="connsiteX4" fmla="*/ 0 w 4427537"/>
              <a:gd name="connsiteY4" fmla="*/ 0 h 6887029"/>
              <a:gd name="connsiteX0" fmla="*/ 0 w 4427537"/>
              <a:gd name="connsiteY0" fmla="*/ 0 h 6887029"/>
              <a:gd name="connsiteX1" fmla="*/ 4427537 w 4427537"/>
              <a:gd name="connsiteY1" fmla="*/ 0 h 6887029"/>
              <a:gd name="connsiteX2" fmla="*/ 4427537 w 4427537"/>
              <a:gd name="connsiteY2" fmla="*/ 6858000 h 6887029"/>
              <a:gd name="connsiteX3" fmla="*/ 1103086 w 4427537"/>
              <a:gd name="connsiteY3" fmla="*/ 6887029 h 6887029"/>
              <a:gd name="connsiteX4" fmla="*/ 0 w 4427537"/>
              <a:gd name="connsiteY4" fmla="*/ 0 h 6887029"/>
              <a:gd name="connsiteX0" fmla="*/ 0 w 4703309"/>
              <a:gd name="connsiteY0" fmla="*/ 696686 h 6887029"/>
              <a:gd name="connsiteX1" fmla="*/ 4703309 w 4703309"/>
              <a:gd name="connsiteY1" fmla="*/ 0 h 6887029"/>
              <a:gd name="connsiteX2" fmla="*/ 4703309 w 4703309"/>
              <a:gd name="connsiteY2" fmla="*/ 6858000 h 6887029"/>
              <a:gd name="connsiteX3" fmla="*/ 1378858 w 4703309"/>
              <a:gd name="connsiteY3" fmla="*/ 6887029 h 6887029"/>
              <a:gd name="connsiteX4" fmla="*/ 0 w 4703309"/>
              <a:gd name="connsiteY4" fmla="*/ 696686 h 6887029"/>
              <a:gd name="connsiteX0" fmla="*/ 201995 w 4905304"/>
              <a:gd name="connsiteY0" fmla="*/ 696686 h 6887029"/>
              <a:gd name="connsiteX1" fmla="*/ 4905304 w 4905304"/>
              <a:gd name="connsiteY1" fmla="*/ 0 h 6887029"/>
              <a:gd name="connsiteX2" fmla="*/ 4905304 w 4905304"/>
              <a:gd name="connsiteY2" fmla="*/ 6858000 h 6887029"/>
              <a:gd name="connsiteX3" fmla="*/ 1580853 w 4905304"/>
              <a:gd name="connsiteY3" fmla="*/ 6887029 h 6887029"/>
              <a:gd name="connsiteX4" fmla="*/ 201995 w 4905304"/>
              <a:gd name="connsiteY4" fmla="*/ 696686 h 6887029"/>
              <a:gd name="connsiteX0" fmla="*/ 227067 w 4640090"/>
              <a:gd name="connsiteY0" fmla="*/ 0 h 6901543"/>
              <a:gd name="connsiteX1" fmla="*/ 4640090 w 4640090"/>
              <a:gd name="connsiteY1" fmla="*/ 14514 h 6901543"/>
              <a:gd name="connsiteX2" fmla="*/ 4640090 w 4640090"/>
              <a:gd name="connsiteY2" fmla="*/ 6872514 h 6901543"/>
              <a:gd name="connsiteX3" fmla="*/ 1315639 w 4640090"/>
              <a:gd name="connsiteY3" fmla="*/ 6901543 h 6901543"/>
              <a:gd name="connsiteX4" fmla="*/ 227067 w 4640090"/>
              <a:gd name="connsiteY4" fmla="*/ 0 h 6901543"/>
              <a:gd name="connsiteX0" fmla="*/ 398117 w 4811140"/>
              <a:gd name="connsiteY0" fmla="*/ 0 h 6901543"/>
              <a:gd name="connsiteX1" fmla="*/ 4811140 w 4811140"/>
              <a:gd name="connsiteY1" fmla="*/ 14514 h 6901543"/>
              <a:gd name="connsiteX2" fmla="*/ 4811140 w 4811140"/>
              <a:gd name="connsiteY2" fmla="*/ 6872514 h 6901543"/>
              <a:gd name="connsiteX3" fmla="*/ 1486689 w 4811140"/>
              <a:gd name="connsiteY3" fmla="*/ 6901543 h 6901543"/>
              <a:gd name="connsiteX4" fmla="*/ 398117 w 4811140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814573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16057"/>
              <a:gd name="connsiteX1" fmla="*/ 4814573 w 4814573"/>
              <a:gd name="connsiteY1" fmla="*/ 14514 h 6916057"/>
              <a:gd name="connsiteX2" fmla="*/ 4161430 w 4814573"/>
              <a:gd name="connsiteY2" fmla="*/ 6916057 h 6916057"/>
              <a:gd name="connsiteX3" fmla="*/ 1490122 w 4814573"/>
              <a:gd name="connsiteY3" fmla="*/ 6901543 h 6916057"/>
              <a:gd name="connsiteX4" fmla="*/ 401550 w 4814573"/>
              <a:gd name="connsiteY4" fmla="*/ 0 h 6916057"/>
              <a:gd name="connsiteX0" fmla="*/ 401550 w 4814573"/>
              <a:gd name="connsiteY0" fmla="*/ 0 h 6916057"/>
              <a:gd name="connsiteX1" fmla="*/ 4814573 w 4814573"/>
              <a:gd name="connsiteY1" fmla="*/ 14514 h 6916057"/>
              <a:gd name="connsiteX2" fmla="*/ 4161430 w 4814573"/>
              <a:gd name="connsiteY2" fmla="*/ 6916057 h 6916057"/>
              <a:gd name="connsiteX3" fmla="*/ 1490122 w 4814573"/>
              <a:gd name="connsiteY3" fmla="*/ 6901543 h 6916057"/>
              <a:gd name="connsiteX4" fmla="*/ 401550 w 4814573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901658"/>
              <a:gd name="connsiteY0" fmla="*/ 87087 h 7003144"/>
              <a:gd name="connsiteX1" fmla="*/ 4901658 w 4901658"/>
              <a:gd name="connsiteY1" fmla="*/ 0 h 7003144"/>
              <a:gd name="connsiteX2" fmla="*/ 4161430 w 4901658"/>
              <a:gd name="connsiteY2" fmla="*/ 7003144 h 7003144"/>
              <a:gd name="connsiteX3" fmla="*/ 1490122 w 4901658"/>
              <a:gd name="connsiteY3" fmla="*/ 6988630 h 7003144"/>
              <a:gd name="connsiteX4" fmla="*/ 401550 w 4901658"/>
              <a:gd name="connsiteY4" fmla="*/ 87087 h 7003144"/>
              <a:gd name="connsiteX0" fmla="*/ 378015 w 4878123"/>
              <a:gd name="connsiteY0" fmla="*/ 87087 h 7003144"/>
              <a:gd name="connsiteX1" fmla="*/ 4878123 w 4878123"/>
              <a:gd name="connsiteY1" fmla="*/ 0 h 7003144"/>
              <a:gd name="connsiteX2" fmla="*/ 4137895 w 4878123"/>
              <a:gd name="connsiteY2" fmla="*/ 7003144 h 7003144"/>
              <a:gd name="connsiteX3" fmla="*/ 1466587 w 4878123"/>
              <a:gd name="connsiteY3" fmla="*/ 6988630 h 7003144"/>
              <a:gd name="connsiteX4" fmla="*/ 378015 w 4878123"/>
              <a:gd name="connsiteY4" fmla="*/ 87087 h 7003144"/>
              <a:gd name="connsiteX0" fmla="*/ 378015 w 4878123"/>
              <a:gd name="connsiteY0" fmla="*/ 14515 h 7003144"/>
              <a:gd name="connsiteX1" fmla="*/ 4878123 w 4878123"/>
              <a:gd name="connsiteY1" fmla="*/ 0 h 7003144"/>
              <a:gd name="connsiteX2" fmla="*/ 4137895 w 4878123"/>
              <a:gd name="connsiteY2" fmla="*/ 7003144 h 7003144"/>
              <a:gd name="connsiteX3" fmla="*/ 1466587 w 4878123"/>
              <a:gd name="connsiteY3" fmla="*/ 6988630 h 7003144"/>
              <a:gd name="connsiteX4" fmla="*/ 378015 w 4878123"/>
              <a:gd name="connsiteY4" fmla="*/ 14515 h 7003144"/>
              <a:gd name="connsiteX0" fmla="*/ 378015 w 5199537"/>
              <a:gd name="connsiteY0" fmla="*/ 14515 h 6988630"/>
              <a:gd name="connsiteX1" fmla="*/ 4878123 w 5199537"/>
              <a:gd name="connsiteY1" fmla="*/ 0 h 6988630"/>
              <a:gd name="connsiteX2" fmla="*/ 4941458 w 5199537"/>
              <a:gd name="connsiteY2" fmla="*/ 6961580 h 6988630"/>
              <a:gd name="connsiteX3" fmla="*/ 1466587 w 5199537"/>
              <a:gd name="connsiteY3" fmla="*/ 6988630 h 6988630"/>
              <a:gd name="connsiteX4" fmla="*/ 378015 w 5199537"/>
              <a:gd name="connsiteY4" fmla="*/ 14515 h 6988630"/>
              <a:gd name="connsiteX0" fmla="*/ 378015 w 4878123"/>
              <a:gd name="connsiteY0" fmla="*/ 14515 h 6988630"/>
              <a:gd name="connsiteX1" fmla="*/ 4878123 w 4878123"/>
              <a:gd name="connsiteY1" fmla="*/ 0 h 6988630"/>
              <a:gd name="connsiteX2" fmla="*/ 4331858 w 4878123"/>
              <a:gd name="connsiteY2" fmla="*/ 6961580 h 6988630"/>
              <a:gd name="connsiteX3" fmla="*/ 1466587 w 4878123"/>
              <a:gd name="connsiteY3" fmla="*/ 6988630 h 6988630"/>
              <a:gd name="connsiteX4" fmla="*/ 378015 w 4878123"/>
              <a:gd name="connsiteY4" fmla="*/ 14515 h 6988630"/>
              <a:gd name="connsiteX0" fmla="*/ 526719 w 4181700"/>
              <a:gd name="connsiteY0" fmla="*/ 0 h 7001824"/>
              <a:gd name="connsiteX1" fmla="*/ 4181700 w 4181700"/>
              <a:gd name="connsiteY1" fmla="*/ 13194 h 7001824"/>
              <a:gd name="connsiteX2" fmla="*/ 3635435 w 4181700"/>
              <a:gd name="connsiteY2" fmla="*/ 6974774 h 7001824"/>
              <a:gd name="connsiteX3" fmla="*/ 770164 w 4181700"/>
              <a:gd name="connsiteY3" fmla="*/ 7001824 h 7001824"/>
              <a:gd name="connsiteX4" fmla="*/ 526719 w 4181700"/>
              <a:gd name="connsiteY4" fmla="*/ 0 h 7001824"/>
              <a:gd name="connsiteX0" fmla="*/ 364407 w 4019388"/>
              <a:gd name="connsiteY0" fmla="*/ 0 h 7043387"/>
              <a:gd name="connsiteX1" fmla="*/ 4019388 w 4019388"/>
              <a:gd name="connsiteY1" fmla="*/ 13194 h 7043387"/>
              <a:gd name="connsiteX2" fmla="*/ 3473123 w 4019388"/>
              <a:gd name="connsiteY2" fmla="*/ 6974774 h 7043387"/>
              <a:gd name="connsiteX3" fmla="*/ 1563816 w 4019388"/>
              <a:gd name="connsiteY3" fmla="*/ 7043387 h 7043387"/>
              <a:gd name="connsiteX4" fmla="*/ 364407 w 4019388"/>
              <a:gd name="connsiteY4" fmla="*/ 0 h 7043387"/>
              <a:gd name="connsiteX0" fmla="*/ 330160 w 4303795"/>
              <a:gd name="connsiteY0" fmla="*/ 0 h 7071096"/>
              <a:gd name="connsiteX1" fmla="*/ 4303795 w 4303795"/>
              <a:gd name="connsiteY1" fmla="*/ 40903 h 7071096"/>
              <a:gd name="connsiteX2" fmla="*/ 3757530 w 4303795"/>
              <a:gd name="connsiteY2" fmla="*/ 7002483 h 7071096"/>
              <a:gd name="connsiteX3" fmla="*/ 1848223 w 4303795"/>
              <a:gd name="connsiteY3" fmla="*/ 7071096 h 7071096"/>
              <a:gd name="connsiteX4" fmla="*/ 330160 w 4303795"/>
              <a:gd name="connsiteY4" fmla="*/ 0 h 7071096"/>
              <a:gd name="connsiteX0" fmla="*/ 374520 w 4348155"/>
              <a:gd name="connsiteY0" fmla="*/ 0 h 7057241"/>
              <a:gd name="connsiteX1" fmla="*/ 4348155 w 4348155"/>
              <a:gd name="connsiteY1" fmla="*/ 40903 h 7057241"/>
              <a:gd name="connsiteX2" fmla="*/ 3801890 w 4348155"/>
              <a:gd name="connsiteY2" fmla="*/ 7002483 h 7057241"/>
              <a:gd name="connsiteX3" fmla="*/ 1490801 w 4348155"/>
              <a:gd name="connsiteY3" fmla="*/ 7057241 h 7057241"/>
              <a:gd name="connsiteX4" fmla="*/ 374520 w 4348155"/>
              <a:gd name="connsiteY4" fmla="*/ 0 h 7057241"/>
              <a:gd name="connsiteX0" fmla="*/ 462666 w 3862864"/>
              <a:gd name="connsiteY0" fmla="*/ 0 h 7103736"/>
              <a:gd name="connsiteX1" fmla="*/ 3862864 w 3862864"/>
              <a:gd name="connsiteY1" fmla="*/ 87398 h 7103736"/>
              <a:gd name="connsiteX2" fmla="*/ 3316599 w 3862864"/>
              <a:gd name="connsiteY2" fmla="*/ 7048978 h 7103736"/>
              <a:gd name="connsiteX3" fmla="*/ 1005510 w 3862864"/>
              <a:gd name="connsiteY3" fmla="*/ 7103736 h 7103736"/>
              <a:gd name="connsiteX4" fmla="*/ 462666 w 3862864"/>
              <a:gd name="connsiteY4" fmla="*/ 0 h 7103736"/>
              <a:gd name="connsiteX0" fmla="*/ 376466 w 4334603"/>
              <a:gd name="connsiteY0" fmla="*/ 53670 h 7017921"/>
              <a:gd name="connsiteX1" fmla="*/ 4334603 w 4334603"/>
              <a:gd name="connsiteY1" fmla="*/ 1583 h 7017921"/>
              <a:gd name="connsiteX2" fmla="*/ 3788338 w 4334603"/>
              <a:gd name="connsiteY2" fmla="*/ 6963163 h 7017921"/>
              <a:gd name="connsiteX3" fmla="*/ 1477249 w 4334603"/>
              <a:gd name="connsiteY3" fmla="*/ 7017921 h 7017921"/>
              <a:gd name="connsiteX4" fmla="*/ 376466 w 4334603"/>
              <a:gd name="connsiteY4" fmla="*/ 53670 h 7017921"/>
              <a:gd name="connsiteX0" fmla="*/ 52731 w 4010868"/>
              <a:gd name="connsiteY0" fmla="*/ 53670 h 7017921"/>
              <a:gd name="connsiteX1" fmla="*/ 4010868 w 4010868"/>
              <a:gd name="connsiteY1" fmla="*/ 1583 h 7017921"/>
              <a:gd name="connsiteX2" fmla="*/ 3464603 w 4010868"/>
              <a:gd name="connsiteY2" fmla="*/ 6963163 h 7017921"/>
              <a:gd name="connsiteX3" fmla="*/ 1153514 w 4010868"/>
              <a:gd name="connsiteY3" fmla="*/ 7017921 h 7017921"/>
              <a:gd name="connsiteX4" fmla="*/ 52731 w 4010868"/>
              <a:gd name="connsiteY4" fmla="*/ 53670 h 7017921"/>
              <a:gd name="connsiteX0" fmla="*/ 77995 w 4036132"/>
              <a:gd name="connsiteY0" fmla="*/ 53670 h 6971426"/>
              <a:gd name="connsiteX1" fmla="*/ 4036132 w 4036132"/>
              <a:gd name="connsiteY1" fmla="*/ 1583 h 6971426"/>
              <a:gd name="connsiteX2" fmla="*/ 3489867 w 4036132"/>
              <a:gd name="connsiteY2" fmla="*/ 6963163 h 6971426"/>
              <a:gd name="connsiteX3" fmla="*/ 713829 w 4036132"/>
              <a:gd name="connsiteY3" fmla="*/ 6971426 h 6971426"/>
              <a:gd name="connsiteX4" fmla="*/ 77995 w 4036132"/>
              <a:gd name="connsiteY4" fmla="*/ 53670 h 6971426"/>
              <a:gd name="connsiteX0" fmla="*/ 208912 w 4167049"/>
              <a:gd name="connsiteY0" fmla="*/ 53670 h 6971426"/>
              <a:gd name="connsiteX1" fmla="*/ 4167049 w 4167049"/>
              <a:gd name="connsiteY1" fmla="*/ 1583 h 6971426"/>
              <a:gd name="connsiteX2" fmla="*/ 3620784 w 4167049"/>
              <a:gd name="connsiteY2" fmla="*/ 6963163 h 6971426"/>
              <a:gd name="connsiteX3" fmla="*/ 844746 w 4167049"/>
              <a:gd name="connsiteY3" fmla="*/ 6971426 h 6971426"/>
              <a:gd name="connsiteX4" fmla="*/ 208912 w 4167049"/>
              <a:gd name="connsiteY4" fmla="*/ 53670 h 6971426"/>
              <a:gd name="connsiteX0" fmla="*/ 0 w 3958137"/>
              <a:gd name="connsiteY0" fmla="*/ 53670 h 6971426"/>
              <a:gd name="connsiteX1" fmla="*/ 3958137 w 3958137"/>
              <a:gd name="connsiteY1" fmla="*/ 1583 h 6971426"/>
              <a:gd name="connsiteX2" fmla="*/ 3411872 w 3958137"/>
              <a:gd name="connsiteY2" fmla="*/ 6963163 h 6971426"/>
              <a:gd name="connsiteX3" fmla="*/ 635834 w 3958137"/>
              <a:gd name="connsiteY3" fmla="*/ 6971426 h 6971426"/>
              <a:gd name="connsiteX4" fmla="*/ 0 w 3958137"/>
              <a:gd name="connsiteY4" fmla="*/ 53670 h 6971426"/>
              <a:gd name="connsiteX0" fmla="*/ 580336 w 4538473"/>
              <a:gd name="connsiteY0" fmla="*/ 53670 h 6971426"/>
              <a:gd name="connsiteX1" fmla="*/ 4538473 w 4538473"/>
              <a:gd name="connsiteY1" fmla="*/ 1583 h 6971426"/>
              <a:gd name="connsiteX2" fmla="*/ 3992208 w 4538473"/>
              <a:gd name="connsiteY2" fmla="*/ 6963163 h 6971426"/>
              <a:gd name="connsiteX3" fmla="*/ 1216170 w 4538473"/>
              <a:gd name="connsiteY3" fmla="*/ 6971426 h 6971426"/>
              <a:gd name="connsiteX4" fmla="*/ 57393 w 4538473"/>
              <a:gd name="connsiteY4" fmla="*/ 3605802 h 6971426"/>
              <a:gd name="connsiteX5" fmla="*/ 580336 w 4538473"/>
              <a:gd name="connsiteY5" fmla="*/ 53670 h 6971426"/>
              <a:gd name="connsiteX0" fmla="*/ 522943 w 4481080"/>
              <a:gd name="connsiteY0" fmla="*/ 53670 h 6971426"/>
              <a:gd name="connsiteX1" fmla="*/ 4481080 w 4481080"/>
              <a:gd name="connsiteY1" fmla="*/ 1583 h 6971426"/>
              <a:gd name="connsiteX2" fmla="*/ 3934815 w 4481080"/>
              <a:gd name="connsiteY2" fmla="*/ 6963163 h 6971426"/>
              <a:gd name="connsiteX3" fmla="*/ 1158777 w 4481080"/>
              <a:gd name="connsiteY3" fmla="*/ 6971426 h 6971426"/>
              <a:gd name="connsiteX4" fmla="*/ 0 w 4481080"/>
              <a:gd name="connsiteY4" fmla="*/ 3605802 h 6971426"/>
              <a:gd name="connsiteX5" fmla="*/ 522943 w 4481080"/>
              <a:gd name="connsiteY5" fmla="*/ 53670 h 6971426"/>
              <a:gd name="connsiteX0" fmla="*/ 941397 w 4481080"/>
              <a:gd name="connsiteY0" fmla="*/ 38510 h 6971764"/>
              <a:gd name="connsiteX1" fmla="*/ 4481080 w 4481080"/>
              <a:gd name="connsiteY1" fmla="*/ 1921 h 6971764"/>
              <a:gd name="connsiteX2" fmla="*/ 3934815 w 4481080"/>
              <a:gd name="connsiteY2" fmla="*/ 6963501 h 6971764"/>
              <a:gd name="connsiteX3" fmla="*/ 1158777 w 4481080"/>
              <a:gd name="connsiteY3" fmla="*/ 6971764 h 6971764"/>
              <a:gd name="connsiteX4" fmla="*/ 0 w 4481080"/>
              <a:gd name="connsiteY4" fmla="*/ 3606140 h 6971764"/>
              <a:gd name="connsiteX5" fmla="*/ 941397 w 4481080"/>
              <a:gd name="connsiteY5" fmla="*/ 38510 h 6971764"/>
              <a:gd name="connsiteX0" fmla="*/ 553939 w 4481080"/>
              <a:gd name="connsiteY0" fmla="*/ 21091 h 6969843"/>
              <a:gd name="connsiteX1" fmla="*/ 4481080 w 4481080"/>
              <a:gd name="connsiteY1" fmla="*/ 0 h 6969843"/>
              <a:gd name="connsiteX2" fmla="*/ 3934815 w 4481080"/>
              <a:gd name="connsiteY2" fmla="*/ 6961580 h 6969843"/>
              <a:gd name="connsiteX3" fmla="*/ 1158777 w 4481080"/>
              <a:gd name="connsiteY3" fmla="*/ 6969843 h 6969843"/>
              <a:gd name="connsiteX4" fmla="*/ 0 w 4481080"/>
              <a:gd name="connsiteY4" fmla="*/ 3604219 h 6969843"/>
              <a:gd name="connsiteX5" fmla="*/ 553939 w 4481080"/>
              <a:gd name="connsiteY5" fmla="*/ 21091 h 6969843"/>
              <a:gd name="connsiteX0" fmla="*/ 553939 w 4481080"/>
              <a:gd name="connsiteY0" fmla="*/ 21091 h 6969843"/>
              <a:gd name="connsiteX1" fmla="*/ 4481080 w 4481080"/>
              <a:gd name="connsiteY1" fmla="*/ 0 h 6969843"/>
              <a:gd name="connsiteX2" fmla="*/ 3934815 w 4481080"/>
              <a:gd name="connsiteY2" fmla="*/ 6961580 h 6969843"/>
              <a:gd name="connsiteX3" fmla="*/ 1158777 w 4481080"/>
              <a:gd name="connsiteY3" fmla="*/ 6969843 h 6969843"/>
              <a:gd name="connsiteX4" fmla="*/ 0 w 4481080"/>
              <a:gd name="connsiteY4" fmla="*/ 3604219 h 6969843"/>
              <a:gd name="connsiteX5" fmla="*/ 553939 w 4481080"/>
              <a:gd name="connsiteY5" fmla="*/ 21091 h 6969843"/>
              <a:gd name="connsiteX0" fmla="*/ 558319 w 4485460"/>
              <a:gd name="connsiteY0" fmla="*/ 21091 h 6969843"/>
              <a:gd name="connsiteX1" fmla="*/ 4485460 w 4485460"/>
              <a:gd name="connsiteY1" fmla="*/ 0 h 6969843"/>
              <a:gd name="connsiteX2" fmla="*/ 3939195 w 4485460"/>
              <a:gd name="connsiteY2" fmla="*/ 6961580 h 6969843"/>
              <a:gd name="connsiteX3" fmla="*/ 1163157 w 4485460"/>
              <a:gd name="connsiteY3" fmla="*/ 6969843 h 6969843"/>
              <a:gd name="connsiteX4" fmla="*/ 4380 w 4485460"/>
              <a:gd name="connsiteY4" fmla="*/ 3604219 h 6969843"/>
              <a:gd name="connsiteX5" fmla="*/ 558319 w 4485460"/>
              <a:gd name="connsiteY5" fmla="*/ 21091 h 6969843"/>
              <a:gd name="connsiteX0" fmla="*/ 556571 w 4483712"/>
              <a:gd name="connsiteY0" fmla="*/ 21091 h 6969843"/>
              <a:gd name="connsiteX1" fmla="*/ 4483712 w 4483712"/>
              <a:gd name="connsiteY1" fmla="*/ 0 h 6969843"/>
              <a:gd name="connsiteX2" fmla="*/ 3937447 w 4483712"/>
              <a:gd name="connsiteY2" fmla="*/ 6961580 h 6969843"/>
              <a:gd name="connsiteX3" fmla="*/ 1161409 w 4483712"/>
              <a:gd name="connsiteY3" fmla="*/ 6969843 h 6969843"/>
              <a:gd name="connsiteX4" fmla="*/ 2632 w 4483712"/>
              <a:gd name="connsiteY4" fmla="*/ 3604219 h 6969843"/>
              <a:gd name="connsiteX5" fmla="*/ 556571 w 4483712"/>
              <a:gd name="connsiteY5" fmla="*/ 21091 h 6969843"/>
              <a:gd name="connsiteX0" fmla="*/ 555981 w 4483122"/>
              <a:gd name="connsiteY0" fmla="*/ 21091 h 6969843"/>
              <a:gd name="connsiteX1" fmla="*/ 4483122 w 4483122"/>
              <a:gd name="connsiteY1" fmla="*/ 0 h 6969843"/>
              <a:gd name="connsiteX2" fmla="*/ 3936857 w 4483122"/>
              <a:gd name="connsiteY2" fmla="*/ 6961580 h 6969843"/>
              <a:gd name="connsiteX3" fmla="*/ 1160819 w 4483122"/>
              <a:gd name="connsiteY3" fmla="*/ 6969843 h 6969843"/>
              <a:gd name="connsiteX4" fmla="*/ 2042 w 4483122"/>
              <a:gd name="connsiteY4" fmla="*/ 3604219 h 6969843"/>
              <a:gd name="connsiteX5" fmla="*/ 555981 w 4483122"/>
              <a:gd name="connsiteY5" fmla="*/ 21091 h 6969843"/>
              <a:gd name="connsiteX0" fmla="*/ 559066 w 4486207"/>
              <a:gd name="connsiteY0" fmla="*/ 21091 h 6969843"/>
              <a:gd name="connsiteX1" fmla="*/ 4486207 w 4486207"/>
              <a:gd name="connsiteY1" fmla="*/ 0 h 6969843"/>
              <a:gd name="connsiteX2" fmla="*/ 3939942 w 4486207"/>
              <a:gd name="connsiteY2" fmla="*/ 6961580 h 6969843"/>
              <a:gd name="connsiteX3" fmla="*/ 1163904 w 4486207"/>
              <a:gd name="connsiteY3" fmla="*/ 6969843 h 6969843"/>
              <a:gd name="connsiteX4" fmla="*/ 5127 w 4486207"/>
              <a:gd name="connsiteY4" fmla="*/ 3604219 h 6969843"/>
              <a:gd name="connsiteX5" fmla="*/ 559066 w 4486207"/>
              <a:gd name="connsiteY5" fmla="*/ 21091 h 6969843"/>
              <a:gd name="connsiteX0" fmla="*/ 459729 w 4496598"/>
              <a:gd name="connsiteY0" fmla="*/ 21091 h 6969843"/>
              <a:gd name="connsiteX1" fmla="*/ 4496598 w 4496598"/>
              <a:gd name="connsiteY1" fmla="*/ 0 h 6969843"/>
              <a:gd name="connsiteX2" fmla="*/ 3950333 w 4496598"/>
              <a:gd name="connsiteY2" fmla="*/ 6961580 h 6969843"/>
              <a:gd name="connsiteX3" fmla="*/ 1174295 w 4496598"/>
              <a:gd name="connsiteY3" fmla="*/ 6969843 h 6969843"/>
              <a:gd name="connsiteX4" fmla="*/ 15518 w 4496598"/>
              <a:gd name="connsiteY4" fmla="*/ 3604219 h 6969843"/>
              <a:gd name="connsiteX5" fmla="*/ 459729 w 4496598"/>
              <a:gd name="connsiteY5" fmla="*/ 21091 h 6969843"/>
              <a:gd name="connsiteX0" fmla="*/ 457056 w 4493925"/>
              <a:gd name="connsiteY0" fmla="*/ 21091 h 6969843"/>
              <a:gd name="connsiteX1" fmla="*/ 4493925 w 4493925"/>
              <a:gd name="connsiteY1" fmla="*/ 0 h 6969843"/>
              <a:gd name="connsiteX2" fmla="*/ 3947660 w 4493925"/>
              <a:gd name="connsiteY2" fmla="*/ 6961580 h 6969843"/>
              <a:gd name="connsiteX3" fmla="*/ 1171622 w 4493925"/>
              <a:gd name="connsiteY3" fmla="*/ 6969843 h 6969843"/>
              <a:gd name="connsiteX4" fmla="*/ 12845 w 4493925"/>
              <a:gd name="connsiteY4" fmla="*/ 3604219 h 6969843"/>
              <a:gd name="connsiteX5" fmla="*/ 457056 w 4493925"/>
              <a:gd name="connsiteY5" fmla="*/ 21091 h 6969843"/>
              <a:gd name="connsiteX0" fmla="*/ 505105 w 4541974"/>
              <a:gd name="connsiteY0" fmla="*/ 21091 h 6969843"/>
              <a:gd name="connsiteX1" fmla="*/ 4541974 w 4541974"/>
              <a:gd name="connsiteY1" fmla="*/ 0 h 6969843"/>
              <a:gd name="connsiteX2" fmla="*/ 3995709 w 4541974"/>
              <a:gd name="connsiteY2" fmla="*/ 6961580 h 6969843"/>
              <a:gd name="connsiteX3" fmla="*/ 1219671 w 4541974"/>
              <a:gd name="connsiteY3" fmla="*/ 6969843 h 6969843"/>
              <a:gd name="connsiteX4" fmla="*/ 12126 w 4541974"/>
              <a:gd name="connsiteY4" fmla="*/ 3923316 h 6969843"/>
              <a:gd name="connsiteX5" fmla="*/ 505105 w 4541974"/>
              <a:gd name="connsiteY5" fmla="*/ 21091 h 6969843"/>
              <a:gd name="connsiteX0" fmla="*/ 512369 w 4549238"/>
              <a:gd name="connsiteY0" fmla="*/ 21091 h 6969843"/>
              <a:gd name="connsiteX1" fmla="*/ 4549238 w 4549238"/>
              <a:gd name="connsiteY1" fmla="*/ 0 h 6969843"/>
              <a:gd name="connsiteX2" fmla="*/ 4002973 w 4549238"/>
              <a:gd name="connsiteY2" fmla="*/ 6961580 h 6969843"/>
              <a:gd name="connsiteX3" fmla="*/ 1226935 w 4549238"/>
              <a:gd name="connsiteY3" fmla="*/ 6969843 h 6969843"/>
              <a:gd name="connsiteX4" fmla="*/ 19390 w 4549238"/>
              <a:gd name="connsiteY4" fmla="*/ 3923316 h 6969843"/>
              <a:gd name="connsiteX5" fmla="*/ 512369 w 4549238"/>
              <a:gd name="connsiteY5" fmla="*/ 21091 h 6969843"/>
              <a:gd name="connsiteX0" fmla="*/ 501015 w 4537884"/>
              <a:gd name="connsiteY0" fmla="*/ 21091 h 6969843"/>
              <a:gd name="connsiteX1" fmla="*/ 4537884 w 4537884"/>
              <a:gd name="connsiteY1" fmla="*/ 0 h 6969843"/>
              <a:gd name="connsiteX2" fmla="*/ 3991619 w 4537884"/>
              <a:gd name="connsiteY2" fmla="*/ 6961580 h 6969843"/>
              <a:gd name="connsiteX3" fmla="*/ 1215581 w 4537884"/>
              <a:gd name="connsiteY3" fmla="*/ 6969843 h 6969843"/>
              <a:gd name="connsiteX4" fmla="*/ 8036 w 4537884"/>
              <a:gd name="connsiteY4" fmla="*/ 3923316 h 6969843"/>
              <a:gd name="connsiteX5" fmla="*/ 501015 w 4537884"/>
              <a:gd name="connsiteY5" fmla="*/ 21091 h 6969843"/>
              <a:gd name="connsiteX0" fmla="*/ 501650 w 4538519"/>
              <a:gd name="connsiteY0" fmla="*/ 21091 h 6982116"/>
              <a:gd name="connsiteX1" fmla="*/ 4538519 w 4538519"/>
              <a:gd name="connsiteY1" fmla="*/ 0 h 6982116"/>
              <a:gd name="connsiteX2" fmla="*/ 3992254 w 4538519"/>
              <a:gd name="connsiteY2" fmla="*/ 6961580 h 6982116"/>
              <a:gd name="connsiteX3" fmla="*/ 1094296 w 4538519"/>
              <a:gd name="connsiteY3" fmla="*/ 6982116 h 6982116"/>
              <a:gd name="connsiteX4" fmla="*/ 8671 w 4538519"/>
              <a:gd name="connsiteY4" fmla="*/ 3923316 h 6982116"/>
              <a:gd name="connsiteX5" fmla="*/ 501650 w 4538519"/>
              <a:gd name="connsiteY5" fmla="*/ 21091 h 6982116"/>
              <a:gd name="connsiteX0" fmla="*/ 501650 w 4538519"/>
              <a:gd name="connsiteY0" fmla="*/ 21091 h 6982116"/>
              <a:gd name="connsiteX1" fmla="*/ 4538519 w 4538519"/>
              <a:gd name="connsiteY1" fmla="*/ 0 h 6982116"/>
              <a:gd name="connsiteX2" fmla="*/ 3992254 w 4538519"/>
              <a:gd name="connsiteY2" fmla="*/ 6961580 h 6982116"/>
              <a:gd name="connsiteX3" fmla="*/ 1094296 w 4538519"/>
              <a:gd name="connsiteY3" fmla="*/ 6982116 h 6982116"/>
              <a:gd name="connsiteX4" fmla="*/ 8671 w 4538519"/>
              <a:gd name="connsiteY4" fmla="*/ 3923316 h 6982116"/>
              <a:gd name="connsiteX5" fmla="*/ 501650 w 4538519"/>
              <a:gd name="connsiteY5" fmla="*/ 21091 h 6982116"/>
              <a:gd name="connsiteX0" fmla="*/ 501650 w 4538519"/>
              <a:gd name="connsiteY0" fmla="*/ 21091 h 6982116"/>
              <a:gd name="connsiteX1" fmla="*/ 4538519 w 4538519"/>
              <a:gd name="connsiteY1" fmla="*/ 0 h 6982116"/>
              <a:gd name="connsiteX2" fmla="*/ 3992254 w 4538519"/>
              <a:gd name="connsiteY2" fmla="*/ 6961580 h 6982116"/>
              <a:gd name="connsiteX3" fmla="*/ 1094296 w 4538519"/>
              <a:gd name="connsiteY3" fmla="*/ 6982116 h 6982116"/>
              <a:gd name="connsiteX4" fmla="*/ 8671 w 4538519"/>
              <a:gd name="connsiteY4" fmla="*/ 3923316 h 6982116"/>
              <a:gd name="connsiteX5" fmla="*/ 501650 w 4538519"/>
              <a:gd name="connsiteY5" fmla="*/ 21091 h 6982116"/>
              <a:gd name="connsiteX0" fmla="*/ 501650 w 4538519"/>
              <a:gd name="connsiteY0" fmla="*/ 21091 h 7010672"/>
              <a:gd name="connsiteX1" fmla="*/ 4538519 w 4538519"/>
              <a:gd name="connsiteY1" fmla="*/ 0 h 7010672"/>
              <a:gd name="connsiteX2" fmla="*/ 3516766 w 4538519"/>
              <a:gd name="connsiteY2" fmla="*/ 7010672 h 7010672"/>
              <a:gd name="connsiteX3" fmla="*/ 1094296 w 4538519"/>
              <a:gd name="connsiteY3" fmla="*/ 6982116 h 7010672"/>
              <a:gd name="connsiteX4" fmla="*/ 8671 w 4538519"/>
              <a:gd name="connsiteY4" fmla="*/ 3923316 h 7010672"/>
              <a:gd name="connsiteX5" fmla="*/ 501650 w 4538519"/>
              <a:gd name="connsiteY5" fmla="*/ 21091 h 7010672"/>
              <a:gd name="connsiteX0" fmla="*/ 501650 w 4538519"/>
              <a:gd name="connsiteY0" fmla="*/ 21091 h 6986126"/>
              <a:gd name="connsiteX1" fmla="*/ 4538519 w 4538519"/>
              <a:gd name="connsiteY1" fmla="*/ 0 h 6986126"/>
              <a:gd name="connsiteX2" fmla="*/ 2882782 w 4538519"/>
              <a:gd name="connsiteY2" fmla="*/ 6986126 h 6986126"/>
              <a:gd name="connsiteX3" fmla="*/ 1094296 w 4538519"/>
              <a:gd name="connsiteY3" fmla="*/ 6982116 h 6986126"/>
              <a:gd name="connsiteX4" fmla="*/ 8671 w 4538519"/>
              <a:gd name="connsiteY4" fmla="*/ 3923316 h 6986126"/>
              <a:gd name="connsiteX5" fmla="*/ 501650 w 4538519"/>
              <a:gd name="connsiteY5" fmla="*/ 21091 h 6986126"/>
              <a:gd name="connsiteX0" fmla="*/ 501650 w 4538519"/>
              <a:gd name="connsiteY0" fmla="*/ 21091 h 6986126"/>
              <a:gd name="connsiteX1" fmla="*/ 4538519 w 4538519"/>
              <a:gd name="connsiteY1" fmla="*/ 0 h 6986126"/>
              <a:gd name="connsiteX2" fmla="*/ 3211966 w 4538519"/>
              <a:gd name="connsiteY2" fmla="*/ 6986126 h 6986126"/>
              <a:gd name="connsiteX3" fmla="*/ 1094296 w 4538519"/>
              <a:gd name="connsiteY3" fmla="*/ 6982116 h 6986126"/>
              <a:gd name="connsiteX4" fmla="*/ 8671 w 4538519"/>
              <a:gd name="connsiteY4" fmla="*/ 3923316 h 6986126"/>
              <a:gd name="connsiteX5" fmla="*/ 501650 w 4538519"/>
              <a:gd name="connsiteY5" fmla="*/ 21091 h 6986126"/>
              <a:gd name="connsiteX0" fmla="*/ 501650 w 4538519"/>
              <a:gd name="connsiteY0" fmla="*/ 21091 h 6986126"/>
              <a:gd name="connsiteX1" fmla="*/ 4538519 w 4538519"/>
              <a:gd name="connsiteY1" fmla="*/ 0 h 6986126"/>
              <a:gd name="connsiteX2" fmla="*/ 3211966 w 4538519"/>
              <a:gd name="connsiteY2" fmla="*/ 6986126 h 6986126"/>
              <a:gd name="connsiteX3" fmla="*/ 1094296 w 4538519"/>
              <a:gd name="connsiteY3" fmla="*/ 6982116 h 6986126"/>
              <a:gd name="connsiteX4" fmla="*/ 8671 w 4538519"/>
              <a:gd name="connsiteY4" fmla="*/ 3923316 h 6986126"/>
              <a:gd name="connsiteX5" fmla="*/ 501650 w 4538519"/>
              <a:gd name="connsiteY5" fmla="*/ 21091 h 6986126"/>
              <a:gd name="connsiteX0" fmla="*/ 501650 w 4538519"/>
              <a:gd name="connsiteY0" fmla="*/ 21091 h 6986126"/>
              <a:gd name="connsiteX1" fmla="*/ 4538519 w 4538519"/>
              <a:gd name="connsiteY1" fmla="*/ 0 h 6986126"/>
              <a:gd name="connsiteX2" fmla="*/ 3211966 w 4538519"/>
              <a:gd name="connsiteY2" fmla="*/ 6986126 h 6986126"/>
              <a:gd name="connsiteX3" fmla="*/ 1094296 w 4538519"/>
              <a:gd name="connsiteY3" fmla="*/ 6982116 h 6986126"/>
              <a:gd name="connsiteX4" fmla="*/ 8671 w 4538519"/>
              <a:gd name="connsiteY4" fmla="*/ 3923316 h 6986126"/>
              <a:gd name="connsiteX5" fmla="*/ 501650 w 4538519"/>
              <a:gd name="connsiteY5" fmla="*/ 21091 h 6986126"/>
              <a:gd name="connsiteX0" fmla="*/ 501650 w 3220837"/>
              <a:gd name="connsiteY0" fmla="*/ 0 h 6965035"/>
              <a:gd name="connsiteX1" fmla="*/ 3038903 w 3220837"/>
              <a:gd name="connsiteY1" fmla="*/ 52547 h 6965035"/>
              <a:gd name="connsiteX2" fmla="*/ 3211966 w 3220837"/>
              <a:gd name="connsiteY2" fmla="*/ 6965035 h 6965035"/>
              <a:gd name="connsiteX3" fmla="*/ 1094296 w 3220837"/>
              <a:gd name="connsiteY3" fmla="*/ 6961025 h 6965035"/>
              <a:gd name="connsiteX4" fmla="*/ 8671 w 3220837"/>
              <a:gd name="connsiteY4" fmla="*/ 3902225 h 6965035"/>
              <a:gd name="connsiteX5" fmla="*/ 501650 w 3220837"/>
              <a:gd name="connsiteY5" fmla="*/ 0 h 6965035"/>
              <a:gd name="connsiteX0" fmla="*/ 501650 w 4123991"/>
              <a:gd name="connsiteY0" fmla="*/ 0 h 6965035"/>
              <a:gd name="connsiteX1" fmla="*/ 4123991 w 4123991"/>
              <a:gd name="connsiteY1" fmla="*/ 28001 h 6965035"/>
              <a:gd name="connsiteX2" fmla="*/ 3211966 w 4123991"/>
              <a:gd name="connsiteY2" fmla="*/ 6965035 h 6965035"/>
              <a:gd name="connsiteX3" fmla="*/ 1094296 w 4123991"/>
              <a:gd name="connsiteY3" fmla="*/ 6961025 h 6965035"/>
              <a:gd name="connsiteX4" fmla="*/ 8671 w 4123991"/>
              <a:gd name="connsiteY4" fmla="*/ 3902225 h 6965035"/>
              <a:gd name="connsiteX5" fmla="*/ 501650 w 4123991"/>
              <a:gd name="connsiteY5" fmla="*/ 0 h 6965035"/>
              <a:gd name="connsiteX0" fmla="*/ 501650 w 4123991"/>
              <a:gd name="connsiteY0" fmla="*/ 0 h 6965035"/>
              <a:gd name="connsiteX1" fmla="*/ 4123991 w 4123991"/>
              <a:gd name="connsiteY1" fmla="*/ 28001 h 6965035"/>
              <a:gd name="connsiteX2" fmla="*/ 3211966 w 4123991"/>
              <a:gd name="connsiteY2" fmla="*/ 6965035 h 6965035"/>
              <a:gd name="connsiteX3" fmla="*/ 1094296 w 4123991"/>
              <a:gd name="connsiteY3" fmla="*/ 6961025 h 6965035"/>
              <a:gd name="connsiteX4" fmla="*/ 8671 w 4123991"/>
              <a:gd name="connsiteY4" fmla="*/ 3902225 h 6965035"/>
              <a:gd name="connsiteX5" fmla="*/ 501650 w 4123991"/>
              <a:gd name="connsiteY5" fmla="*/ 0 h 6965035"/>
              <a:gd name="connsiteX0" fmla="*/ 501650 w 4123991"/>
              <a:gd name="connsiteY0" fmla="*/ 0 h 6965035"/>
              <a:gd name="connsiteX1" fmla="*/ 4123991 w 4123991"/>
              <a:gd name="connsiteY1" fmla="*/ 28001 h 6965035"/>
              <a:gd name="connsiteX2" fmla="*/ 3211966 w 4123991"/>
              <a:gd name="connsiteY2" fmla="*/ 6965035 h 6965035"/>
              <a:gd name="connsiteX3" fmla="*/ 1094296 w 4123991"/>
              <a:gd name="connsiteY3" fmla="*/ 6961025 h 6965035"/>
              <a:gd name="connsiteX4" fmla="*/ 8671 w 4123991"/>
              <a:gd name="connsiteY4" fmla="*/ 3902225 h 6965035"/>
              <a:gd name="connsiteX5" fmla="*/ 501650 w 4123991"/>
              <a:gd name="connsiteY5" fmla="*/ 0 h 6965035"/>
              <a:gd name="connsiteX0" fmla="*/ 501650 w 4123991"/>
              <a:gd name="connsiteY0" fmla="*/ 0 h 6965035"/>
              <a:gd name="connsiteX1" fmla="*/ 4123991 w 4123991"/>
              <a:gd name="connsiteY1" fmla="*/ 28001 h 6965035"/>
              <a:gd name="connsiteX2" fmla="*/ 3211966 w 4123991"/>
              <a:gd name="connsiteY2" fmla="*/ 6965035 h 6965035"/>
              <a:gd name="connsiteX3" fmla="*/ 1094296 w 4123991"/>
              <a:gd name="connsiteY3" fmla="*/ 6961025 h 6965035"/>
              <a:gd name="connsiteX4" fmla="*/ 8671 w 4123991"/>
              <a:gd name="connsiteY4" fmla="*/ 3902225 h 6965035"/>
              <a:gd name="connsiteX5" fmla="*/ 501650 w 4123991"/>
              <a:gd name="connsiteY5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166588 w 4281908"/>
              <a:gd name="connsiteY4" fmla="*/ 3902225 h 6965035"/>
              <a:gd name="connsiteX5" fmla="*/ 0 w 4281908"/>
              <a:gd name="connsiteY5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166588 w 4281908"/>
              <a:gd name="connsiteY4" fmla="*/ 3902225 h 6965035"/>
              <a:gd name="connsiteX5" fmla="*/ 0 w 4281908"/>
              <a:gd name="connsiteY5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181578 w 4281908"/>
              <a:gd name="connsiteY4" fmla="*/ 4581261 h 6965035"/>
              <a:gd name="connsiteX5" fmla="*/ 0 w 4281908"/>
              <a:gd name="connsiteY5" fmla="*/ 0 h 6965035"/>
              <a:gd name="connsiteX0" fmla="*/ 121581 w 4403489"/>
              <a:gd name="connsiteY0" fmla="*/ 0 h 6965035"/>
              <a:gd name="connsiteX1" fmla="*/ 4403489 w 4403489"/>
              <a:gd name="connsiteY1" fmla="*/ 28001 h 6965035"/>
              <a:gd name="connsiteX2" fmla="*/ 3491464 w 4403489"/>
              <a:gd name="connsiteY2" fmla="*/ 6965035 h 6965035"/>
              <a:gd name="connsiteX3" fmla="*/ 1373794 w 4403489"/>
              <a:gd name="connsiteY3" fmla="*/ 6961025 h 6965035"/>
              <a:gd name="connsiteX4" fmla="*/ 121581 w 4403489"/>
              <a:gd name="connsiteY4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0 w 4281908"/>
              <a:gd name="connsiteY4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0 w 4281908"/>
              <a:gd name="connsiteY4" fmla="*/ 0 h 6965035"/>
              <a:gd name="connsiteX0" fmla="*/ 0 w 3392973"/>
              <a:gd name="connsiteY0" fmla="*/ 0 h 6965035"/>
              <a:gd name="connsiteX1" fmla="*/ 2722931 w 3392973"/>
              <a:gd name="connsiteY1" fmla="*/ 12911 h 6965035"/>
              <a:gd name="connsiteX2" fmla="*/ 3369883 w 3392973"/>
              <a:gd name="connsiteY2" fmla="*/ 6965035 h 6965035"/>
              <a:gd name="connsiteX3" fmla="*/ 1252213 w 3392973"/>
              <a:gd name="connsiteY3" fmla="*/ 6961025 h 6965035"/>
              <a:gd name="connsiteX4" fmla="*/ 0 w 3392973"/>
              <a:gd name="connsiteY4" fmla="*/ 0 h 6965035"/>
              <a:gd name="connsiteX0" fmla="*/ 0 w 3489951"/>
              <a:gd name="connsiteY0" fmla="*/ 0 h 6965035"/>
              <a:gd name="connsiteX1" fmla="*/ 2722931 w 3489951"/>
              <a:gd name="connsiteY1" fmla="*/ 12911 h 6965035"/>
              <a:gd name="connsiteX2" fmla="*/ 3369883 w 3489951"/>
              <a:gd name="connsiteY2" fmla="*/ 6965035 h 6965035"/>
              <a:gd name="connsiteX3" fmla="*/ 1252213 w 3489951"/>
              <a:gd name="connsiteY3" fmla="*/ 6961025 h 6965035"/>
              <a:gd name="connsiteX4" fmla="*/ 0 w 3489951"/>
              <a:gd name="connsiteY4" fmla="*/ 0 h 6965035"/>
              <a:gd name="connsiteX0" fmla="*/ 0 w 3369883"/>
              <a:gd name="connsiteY0" fmla="*/ 0 h 6965035"/>
              <a:gd name="connsiteX1" fmla="*/ 2722931 w 3369883"/>
              <a:gd name="connsiteY1" fmla="*/ 12911 h 6965035"/>
              <a:gd name="connsiteX2" fmla="*/ 3369883 w 3369883"/>
              <a:gd name="connsiteY2" fmla="*/ 6965035 h 6965035"/>
              <a:gd name="connsiteX3" fmla="*/ 1252213 w 3369883"/>
              <a:gd name="connsiteY3" fmla="*/ 6961025 h 6965035"/>
              <a:gd name="connsiteX4" fmla="*/ 0 w 3369883"/>
              <a:gd name="connsiteY4" fmla="*/ 0 h 6965035"/>
              <a:gd name="connsiteX0" fmla="*/ 0 w 3369883"/>
              <a:gd name="connsiteY0" fmla="*/ 0 h 6965035"/>
              <a:gd name="connsiteX1" fmla="*/ 2722931 w 3369883"/>
              <a:gd name="connsiteY1" fmla="*/ 12911 h 6965035"/>
              <a:gd name="connsiteX2" fmla="*/ 3369883 w 3369883"/>
              <a:gd name="connsiteY2" fmla="*/ 6965035 h 6965035"/>
              <a:gd name="connsiteX3" fmla="*/ 1252213 w 3369883"/>
              <a:gd name="connsiteY3" fmla="*/ 6961025 h 6965035"/>
              <a:gd name="connsiteX4" fmla="*/ 0 w 3369883"/>
              <a:gd name="connsiteY4" fmla="*/ 0 h 6965035"/>
              <a:gd name="connsiteX0" fmla="*/ 0 w 2867408"/>
              <a:gd name="connsiteY0" fmla="*/ 0 h 6961025"/>
              <a:gd name="connsiteX1" fmla="*/ 2722931 w 2867408"/>
              <a:gd name="connsiteY1" fmla="*/ 12911 h 6961025"/>
              <a:gd name="connsiteX2" fmla="*/ 2860217 w 2867408"/>
              <a:gd name="connsiteY2" fmla="*/ 6949945 h 6961025"/>
              <a:gd name="connsiteX3" fmla="*/ 1252213 w 2867408"/>
              <a:gd name="connsiteY3" fmla="*/ 6961025 h 6961025"/>
              <a:gd name="connsiteX4" fmla="*/ 0 w 2867408"/>
              <a:gd name="connsiteY4" fmla="*/ 0 h 6961025"/>
              <a:gd name="connsiteX0" fmla="*/ 0 w 2867408"/>
              <a:gd name="connsiteY0" fmla="*/ 0 h 6968752"/>
              <a:gd name="connsiteX1" fmla="*/ 2722931 w 2867408"/>
              <a:gd name="connsiteY1" fmla="*/ 12911 h 6968752"/>
              <a:gd name="connsiteX2" fmla="*/ 2860217 w 2867408"/>
              <a:gd name="connsiteY2" fmla="*/ 6949945 h 6968752"/>
              <a:gd name="connsiteX3" fmla="*/ 1252213 w 2867408"/>
              <a:gd name="connsiteY3" fmla="*/ 6961025 h 6968752"/>
              <a:gd name="connsiteX4" fmla="*/ 0 w 2867408"/>
              <a:gd name="connsiteY4" fmla="*/ 0 h 6968752"/>
              <a:gd name="connsiteX0" fmla="*/ 0 w 2860217"/>
              <a:gd name="connsiteY0" fmla="*/ 0 h 6968752"/>
              <a:gd name="connsiteX1" fmla="*/ 2722931 w 2860217"/>
              <a:gd name="connsiteY1" fmla="*/ 12911 h 6968752"/>
              <a:gd name="connsiteX2" fmla="*/ 2860217 w 2860217"/>
              <a:gd name="connsiteY2" fmla="*/ 6949945 h 6968752"/>
              <a:gd name="connsiteX3" fmla="*/ 1252213 w 2860217"/>
              <a:gd name="connsiteY3" fmla="*/ 6961025 h 6968752"/>
              <a:gd name="connsiteX4" fmla="*/ 0 w 2860217"/>
              <a:gd name="connsiteY4" fmla="*/ 0 h 6968752"/>
              <a:gd name="connsiteX0" fmla="*/ 0 w 2970386"/>
              <a:gd name="connsiteY0" fmla="*/ 0 h 6976670"/>
              <a:gd name="connsiteX1" fmla="*/ 2722931 w 2970386"/>
              <a:gd name="connsiteY1" fmla="*/ 12911 h 6976670"/>
              <a:gd name="connsiteX2" fmla="*/ 2970386 w 2970386"/>
              <a:gd name="connsiteY2" fmla="*/ 6961035 h 6976670"/>
              <a:gd name="connsiteX3" fmla="*/ 1252213 w 2970386"/>
              <a:gd name="connsiteY3" fmla="*/ 6961025 h 6976670"/>
              <a:gd name="connsiteX4" fmla="*/ 0 w 2970386"/>
              <a:gd name="connsiteY4" fmla="*/ 0 h 6976670"/>
              <a:gd name="connsiteX0" fmla="*/ 0 w 3080555"/>
              <a:gd name="connsiteY0" fmla="*/ 0 h 6976670"/>
              <a:gd name="connsiteX1" fmla="*/ 2722931 w 3080555"/>
              <a:gd name="connsiteY1" fmla="*/ 12911 h 6976670"/>
              <a:gd name="connsiteX2" fmla="*/ 3080555 w 3080555"/>
              <a:gd name="connsiteY2" fmla="*/ 6961035 h 6976670"/>
              <a:gd name="connsiteX3" fmla="*/ 1252213 w 3080555"/>
              <a:gd name="connsiteY3" fmla="*/ 6961025 h 6976670"/>
              <a:gd name="connsiteX4" fmla="*/ 0 w 3080555"/>
              <a:gd name="connsiteY4" fmla="*/ 0 h 6976670"/>
              <a:gd name="connsiteX0" fmla="*/ 0 w 3664448"/>
              <a:gd name="connsiteY0" fmla="*/ 0 h 6968752"/>
              <a:gd name="connsiteX1" fmla="*/ 2722931 w 3664448"/>
              <a:gd name="connsiteY1" fmla="*/ 12911 h 6968752"/>
              <a:gd name="connsiteX2" fmla="*/ 3664448 w 3664448"/>
              <a:gd name="connsiteY2" fmla="*/ 6949945 h 6968752"/>
              <a:gd name="connsiteX3" fmla="*/ 1252213 w 3664448"/>
              <a:gd name="connsiteY3" fmla="*/ 6961025 h 6968752"/>
              <a:gd name="connsiteX4" fmla="*/ 0 w 3664448"/>
              <a:gd name="connsiteY4" fmla="*/ 0 h 6968752"/>
              <a:gd name="connsiteX0" fmla="*/ 0 w 3664448"/>
              <a:gd name="connsiteY0" fmla="*/ 0 h 6968752"/>
              <a:gd name="connsiteX1" fmla="*/ 2722931 w 3664448"/>
              <a:gd name="connsiteY1" fmla="*/ 12911 h 6968752"/>
              <a:gd name="connsiteX2" fmla="*/ 3664448 w 3664448"/>
              <a:gd name="connsiteY2" fmla="*/ 6949945 h 6968752"/>
              <a:gd name="connsiteX3" fmla="*/ 1252213 w 3664448"/>
              <a:gd name="connsiteY3" fmla="*/ 6961025 h 6968752"/>
              <a:gd name="connsiteX4" fmla="*/ 0 w 3664448"/>
              <a:gd name="connsiteY4" fmla="*/ 0 h 6968752"/>
              <a:gd name="connsiteX0" fmla="*/ 0 w 3664448"/>
              <a:gd name="connsiteY0" fmla="*/ 0 h 6968752"/>
              <a:gd name="connsiteX1" fmla="*/ 2800049 w 3664448"/>
              <a:gd name="connsiteY1" fmla="*/ 24001 h 6968752"/>
              <a:gd name="connsiteX2" fmla="*/ 3664448 w 3664448"/>
              <a:gd name="connsiteY2" fmla="*/ 6949945 h 6968752"/>
              <a:gd name="connsiteX3" fmla="*/ 1252213 w 3664448"/>
              <a:gd name="connsiteY3" fmla="*/ 6961025 h 6968752"/>
              <a:gd name="connsiteX4" fmla="*/ 0 w 3664448"/>
              <a:gd name="connsiteY4" fmla="*/ 0 h 6968752"/>
              <a:gd name="connsiteX0" fmla="*/ 0 w 3664448"/>
              <a:gd name="connsiteY0" fmla="*/ 0 h 6968752"/>
              <a:gd name="connsiteX1" fmla="*/ 2800049 w 3664448"/>
              <a:gd name="connsiteY1" fmla="*/ 24001 h 6968752"/>
              <a:gd name="connsiteX2" fmla="*/ 3664448 w 3664448"/>
              <a:gd name="connsiteY2" fmla="*/ 6949945 h 6968752"/>
              <a:gd name="connsiteX3" fmla="*/ 1252213 w 3664448"/>
              <a:gd name="connsiteY3" fmla="*/ 6961025 h 6968752"/>
              <a:gd name="connsiteX4" fmla="*/ 0 w 3664448"/>
              <a:gd name="connsiteY4" fmla="*/ 0 h 6968752"/>
              <a:gd name="connsiteX0" fmla="*/ 0 w 5556748"/>
              <a:gd name="connsiteY0" fmla="*/ 0 h 6961025"/>
              <a:gd name="connsiteX1" fmla="*/ 2800049 w 5556748"/>
              <a:gd name="connsiteY1" fmla="*/ 24001 h 6961025"/>
              <a:gd name="connsiteX2" fmla="*/ 5556748 w 5556748"/>
              <a:gd name="connsiteY2" fmla="*/ 1312064 h 6961025"/>
              <a:gd name="connsiteX3" fmla="*/ 1252213 w 5556748"/>
              <a:gd name="connsiteY3" fmla="*/ 6961025 h 6961025"/>
              <a:gd name="connsiteX4" fmla="*/ 0 w 5556748"/>
              <a:gd name="connsiteY4" fmla="*/ 0 h 6961025"/>
              <a:gd name="connsiteX0" fmla="*/ 0 w 5556748"/>
              <a:gd name="connsiteY0" fmla="*/ 0 h 6961025"/>
              <a:gd name="connsiteX1" fmla="*/ 2800049 w 5556748"/>
              <a:gd name="connsiteY1" fmla="*/ 24001 h 6961025"/>
              <a:gd name="connsiteX2" fmla="*/ 5556748 w 5556748"/>
              <a:gd name="connsiteY2" fmla="*/ 1312064 h 6961025"/>
              <a:gd name="connsiteX3" fmla="*/ 1252213 w 5556748"/>
              <a:gd name="connsiteY3" fmla="*/ 6961025 h 6961025"/>
              <a:gd name="connsiteX4" fmla="*/ 0 w 5556748"/>
              <a:gd name="connsiteY4" fmla="*/ 0 h 6961025"/>
              <a:gd name="connsiteX0" fmla="*/ 0 w 5556748"/>
              <a:gd name="connsiteY0" fmla="*/ 1567 h 6962592"/>
              <a:gd name="connsiteX1" fmla="*/ 3015949 w 5556748"/>
              <a:gd name="connsiteY1" fmla="*/ 0 h 6962592"/>
              <a:gd name="connsiteX2" fmla="*/ 5556748 w 5556748"/>
              <a:gd name="connsiteY2" fmla="*/ 1313631 h 6962592"/>
              <a:gd name="connsiteX3" fmla="*/ 1252213 w 5556748"/>
              <a:gd name="connsiteY3" fmla="*/ 6962592 h 6962592"/>
              <a:gd name="connsiteX4" fmla="*/ 0 w 5556748"/>
              <a:gd name="connsiteY4" fmla="*/ 1567 h 6962592"/>
              <a:gd name="connsiteX0" fmla="*/ 0 w 5556748"/>
              <a:gd name="connsiteY0" fmla="*/ 1567 h 6962592"/>
              <a:gd name="connsiteX1" fmla="*/ 3015949 w 5556748"/>
              <a:gd name="connsiteY1" fmla="*/ 0 h 6962592"/>
              <a:gd name="connsiteX2" fmla="*/ 5556748 w 5556748"/>
              <a:gd name="connsiteY2" fmla="*/ 1313631 h 6962592"/>
              <a:gd name="connsiteX3" fmla="*/ 1252213 w 5556748"/>
              <a:gd name="connsiteY3" fmla="*/ 6962592 h 6962592"/>
              <a:gd name="connsiteX4" fmla="*/ 0 w 5556748"/>
              <a:gd name="connsiteY4" fmla="*/ 1567 h 6962592"/>
              <a:gd name="connsiteX0" fmla="*/ 0 w 5556748"/>
              <a:gd name="connsiteY0" fmla="*/ 0 h 6961025"/>
              <a:gd name="connsiteX1" fmla="*/ 3155649 w 5556748"/>
              <a:gd name="connsiteY1" fmla="*/ 49570 h 6961025"/>
              <a:gd name="connsiteX2" fmla="*/ 5556748 w 5556748"/>
              <a:gd name="connsiteY2" fmla="*/ 1312064 h 6961025"/>
              <a:gd name="connsiteX3" fmla="*/ 1252213 w 5556748"/>
              <a:gd name="connsiteY3" fmla="*/ 6961025 h 6961025"/>
              <a:gd name="connsiteX4" fmla="*/ 0 w 5556748"/>
              <a:gd name="connsiteY4" fmla="*/ 0 h 6961025"/>
              <a:gd name="connsiteX0" fmla="*/ 0 w 5582148"/>
              <a:gd name="connsiteY0" fmla="*/ 0 h 6961025"/>
              <a:gd name="connsiteX1" fmla="*/ 3155649 w 5582148"/>
              <a:gd name="connsiteY1" fmla="*/ 49570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82148"/>
              <a:gd name="connsiteY0" fmla="*/ 0 h 6961025"/>
              <a:gd name="connsiteX1" fmla="*/ 3155649 w 5582148"/>
              <a:gd name="connsiteY1" fmla="*/ 49570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82148"/>
              <a:gd name="connsiteY0" fmla="*/ 14352 h 6975377"/>
              <a:gd name="connsiteX1" fmla="*/ 3104849 w 5582148"/>
              <a:gd name="connsiteY1" fmla="*/ 0 h 6975377"/>
              <a:gd name="connsiteX2" fmla="*/ 5582148 w 5582148"/>
              <a:gd name="connsiteY2" fmla="*/ 1441475 h 6975377"/>
              <a:gd name="connsiteX3" fmla="*/ 1252213 w 5582148"/>
              <a:gd name="connsiteY3" fmla="*/ 6975377 h 6975377"/>
              <a:gd name="connsiteX4" fmla="*/ 0 w 5582148"/>
              <a:gd name="connsiteY4" fmla="*/ 14352 h 6975377"/>
              <a:gd name="connsiteX0" fmla="*/ 0 w 5582148"/>
              <a:gd name="connsiteY0" fmla="*/ 14352 h 6975377"/>
              <a:gd name="connsiteX1" fmla="*/ 3104849 w 5582148"/>
              <a:gd name="connsiteY1" fmla="*/ 0 h 6975377"/>
              <a:gd name="connsiteX2" fmla="*/ 5582148 w 5582148"/>
              <a:gd name="connsiteY2" fmla="*/ 1441475 h 6975377"/>
              <a:gd name="connsiteX3" fmla="*/ 1252213 w 5582148"/>
              <a:gd name="connsiteY3" fmla="*/ 6975377 h 6975377"/>
              <a:gd name="connsiteX4" fmla="*/ 0 w 5582148"/>
              <a:gd name="connsiteY4" fmla="*/ 14352 h 6975377"/>
              <a:gd name="connsiteX0" fmla="*/ 0 w 5582148"/>
              <a:gd name="connsiteY0" fmla="*/ 0 h 6961025"/>
              <a:gd name="connsiteX1" fmla="*/ 3257249 w 5582148"/>
              <a:gd name="connsiteY1" fmla="*/ 11217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82148"/>
              <a:gd name="connsiteY0" fmla="*/ 0 h 6961025"/>
              <a:gd name="connsiteX1" fmla="*/ 3257249 w 5582148"/>
              <a:gd name="connsiteY1" fmla="*/ 11217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82148"/>
              <a:gd name="connsiteY0" fmla="*/ 0 h 6961025"/>
              <a:gd name="connsiteX1" fmla="*/ 3257249 w 5582148"/>
              <a:gd name="connsiteY1" fmla="*/ 11217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18648"/>
              <a:gd name="connsiteY0" fmla="*/ 0 h 6961025"/>
              <a:gd name="connsiteX1" fmla="*/ 3257249 w 5518648"/>
              <a:gd name="connsiteY1" fmla="*/ 11217 h 6961025"/>
              <a:gd name="connsiteX2" fmla="*/ 5518648 w 5518648"/>
              <a:gd name="connsiteY2" fmla="*/ 1299280 h 6961025"/>
              <a:gd name="connsiteX3" fmla="*/ 1252213 w 5518648"/>
              <a:gd name="connsiteY3" fmla="*/ 6961025 h 6961025"/>
              <a:gd name="connsiteX4" fmla="*/ 0 w 5518648"/>
              <a:gd name="connsiteY4" fmla="*/ 0 h 6961025"/>
              <a:gd name="connsiteX0" fmla="*/ 0 w 5556748"/>
              <a:gd name="connsiteY0" fmla="*/ 0 h 6961025"/>
              <a:gd name="connsiteX1" fmla="*/ 3257249 w 5556748"/>
              <a:gd name="connsiteY1" fmla="*/ 11217 h 6961025"/>
              <a:gd name="connsiteX2" fmla="*/ 5556748 w 5556748"/>
              <a:gd name="connsiteY2" fmla="*/ 1427123 h 6961025"/>
              <a:gd name="connsiteX3" fmla="*/ 1252213 w 5556748"/>
              <a:gd name="connsiteY3" fmla="*/ 6961025 h 6961025"/>
              <a:gd name="connsiteX4" fmla="*/ 0 w 5556748"/>
              <a:gd name="connsiteY4" fmla="*/ 0 h 6961025"/>
              <a:gd name="connsiteX0" fmla="*/ 0 w 5556748"/>
              <a:gd name="connsiteY0" fmla="*/ 14352 h 6975377"/>
              <a:gd name="connsiteX1" fmla="*/ 3041349 w 5556748"/>
              <a:gd name="connsiteY1" fmla="*/ 0 h 6975377"/>
              <a:gd name="connsiteX2" fmla="*/ 5556748 w 5556748"/>
              <a:gd name="connsiteY2" fmla="*/ 1441475 h 6975377"/>
              <a:gd name="connsiteX3" fmla="*/ 1252213 w 5556748"/>
              <a:gd name="connsiteY3" fmla="*/ 6975377 h 6975377"/>
              <a:gd name="connsiteX4" fmla="*/ 0 w 5556748"/>
              <a:gd name="connsiteY4" fmla="*/ 14352 h 6975377"/>
              <a:gd name="connsiteX0" fmla="*/ 0 w 5556748"/>
              <a:gd name="connsiteY0" fmla="*/ 14352 h 6975377"/>
              <a:gd name="connsiteX1" fmla="*/ 3041349 w 5556748"/>
              <a:gd name="connsiteY1" fmla="*/ 0 h 6975377"/>
              <a:gd name="connsiteX2" fmla="*/ 5556748 w 5556748"/>
              <a:gd name="connsiteY2" fmla="*/ 1441475 h 6975377"/>
              <a:gd name="connsiteX3" fmla="*/ 1252213 w 5556748"/>
              <a:gd name="connsiteY3" fmla="*/ 6975377 h 6975377"/>
              <a:gd name="connsiteX4" fmla="*/ 0 w 5556748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441475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441475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594887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594887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697162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697162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83604"/>
              <a:gd name="connsiteY0" fmla="*/ 14352 h 2370096"/>
              <a:gd name="connsiteX1" fmla="*/ 3041349 w 5583604"/>
              <a:gd name="connsiteY1" fmla="*/ 0 h 2370096"/>
              <a:gd name="connsiteX2" fmla="*/ 5556748 w 5583604"/>
              <a:gd name="connsiteY2" fmla="*/ 1697162 h 2370096"/>
              <a:gd name="connsiteX3" fmla="*/ 2534913 w 5583604"/>
              <a:gd name="connsiteY3" fmla="*/ 2347456 h 2370096"/>
              <a:gd name="connsiteX4" fmla="*/ 0 w 5583604"/>
              <a:gd name="connsiteY4" fmla="*/ 14352 h 2370096"/>
              <a:gd name="connsiteX0" fmla="*/ 0 w 5588954"/>
              <a:gd name="connsiteY0" fmla="*/ 14352 h 2625782"/>
              <a:gd name="connsiteX1" fmla="*/ 3041349 w 5588954"/>
              <a:gd name="connsiteY1" fmla="*/ 0 h 2625782"/>
              <a:gd name="connsiteX2" fmla="*/ 5556748 w 5588954"/>
              <a:gd name="connsiteY2" fmla="*/ 1697162 h 2625782"/>
              <a:gd name="connsiteX3" fmla="*/ 2534913 w 5588954"/>
              <a:gd name="connsiteY3" fmla="*/ 2347456 h 2625782"/>
              <a:gd name="connsiteX4" fmla="*/ 0 w 5588954"/>
              <a:gd name="connsiteY4" fmla="*/ 14352 h 2625782"/>
              <a:gd name="connsiteX0" fmla="*/ 0 w 5605222"/>
              <a:gd name="connsiteY0" fmla="*/ 14352 h 3357123"/>
              <a:gd name="connsiteX1" fmla="*/ 3041349 w 5605222"/>
              <a:gd name="connsiteY1" fmla="*/ 0 h 3357123"/>
              <a:gd name="connsiteX2" fmla="*/ 5556748 w 5605222"/>
              <a:gd name="connsiteY2" fmla="*/ 1697162 h 3357123"/>
              <a:gd name="connsiteX3" fmla="*/ 2534913 w 5605222"/>
              <a:gd name="connsiteY3" fmla="*/ 2347456 h 3357123"/>
              <a:gd name="connsiteX4" fmla="*/ 0 w 5605222"/>
              <a:gd name="connsiteY4" fmla="*/ 14352 h 3357123"/>
              <a:gd name="connsiteX0" fmla="*/ 0 w 5600902"/>
              <a:gd name="connsiteY0" fmla="*/ 14352 h 2629838"/>
              <a:gd name="connsiteX1" fmla="*/ 3041349 w 5600902"/>
              <a:gd name="connsiteY1" fmla="*/ 0 h 2629838"/>
              <a:gd name="connsiteX2" fmla="*/ 5556748 w 5600902"/>
              <a:gd name="connsiteY2" fmla="*/ 1697162 h 2629838"/>
              <a:gd name="connsiteX3" fmla="*/ 2534913 w 5600902"/>
              <a:gd name="connsiteY3" fmla="*/ 2347456 h 2629838"/>
              <a:gd name="connsiteX4" fmla="*/ 0 w 5600902"/>
              <a:gd name="connsiteY4" fmla="*/ 14352 h 2629838"/>
              <a:gd name="connsiteX0" fmla="*/ 0 w 5556748"/>
              <a:gd name="connsiteY0" fmla="*/ 14352 h 2588639"/>
              <a:gd name="connsiteX1" fmla="*/ 3041349 w 5556748"/>
              <a:gd name="connsiteY1" fmla="*/ 0 h 2588639"/>
              <a:gd name="connsiteX2" fmla="*/ 5556748 w 5556748"/>
              <a:gd name="connsiteY2" fmla="*/ 1697162 h 2588639"/>
              <a:gd name="connsiteX3" fmla="*/ 2534913 w 5556748"/>
              <a:gd name="connsiteY3" fmla="*/ 2347456 h 2588639"/>
              <a:gd name="connsiteX4" fmla="*/ 0 w 5556748"/>
              <a:gd name="connsiteY4" fmla="*/ 14352 h 2588639"/>
              <a:gd name="connsiteX0" fmla="*/ 0 w 6222427"/>
              <a:gd name="connsiteY0" fmla="*/ 14352 h 2811240"/>
              <a:gd name="connsiteX1" fmla="*/ 3041349 w 6222427"/>
              <a:gd name="connsiteY1" fmla="*/ 0 h 2811240"/>
              <a:gd name="connsiteX2" fmla="*/ 5556748 w 6222427"/>
              <a:gd name="connsiteY2" fmla="*/ 1697162 h 2811240"/>
              <a:gd name="connsiteX3" fmla="*/ 5506713 w 6222427"/>
              <a:gd name="connsiteY3" fmla="*/ 2615927 h 2811240"/>
              <a:gd name="connsiteX4" fmla="*/ 0 w 6222427"/>
              <a:gd name="connsiteY4" fmla="*/ 14352 h 2811240"/>
              <a:gd name="connsiteX0" fmla="*/ 0 w 5556748"/>
              <a:gd name="connsiteY0" fmla="*/ 14352 h 2674887"/>
              <a:gd name="connsiteX1" fmla="*/ 3041349 w 5556748"/>
              <a:gd name="connsiteY1" fmla="*/ 0 h 2674887"/>
              <a:gd name="connsiteX2" fmla="*/ 5556748 w 5556748"/>
              <a:gd name="connsiteY2" fmla="*/ 1697162 h 2674887"/>
              <a:gd name="connsiteX3" fmla="*/ 5506713 w 5556748"/>
              <a:gd name="connsiteY3" fmla="*/ 2615927 h 2674887"/>
              <a:gd name="connsiteX4" fmla="*/ 0 w 5556748"/>
              <a:gd name="connsiteY4" fmla="*/ 14352 h 2674887"/>
              <a:gd name="connsiteX0" fmla="*/ 0 w 5556748"/>
              <a:gd name="connsiteY0" fmla="*/ 14352 h 2665158"/>
              <a:gd name="connsiteX1" fmla="*/ 3041349 w 5556748"/>
              <a:gd name="connsiteY1" fmla="*/ 0 h 2665158"/>
              <a:gd name="connsiteX2" fmla="*/ 5556748 w 5556748"/>
              <a:gd name="connsiteY2" fmla="*/ 1697162 h 2665158"/>
              <a:gd name="connsiteX3" fmla="*/ 5506713 w 5556748"/>
              <a:gd name="connsiteY3" fmla="*/ 2615927 h 2665158"/>
              <a:gd name="connsiteX4" fmla="*/ 0 w 5556748"/>
              <a:gd name="connsiteY4" fmla="*/ 14352 h 2665158"/>
              <a:gd name="connsiteX0" fmla="*/ 0 w 5556748"/>
              <a:gd name="connsiteY0" fmla="*/ 14352 h 2665158"/>
              <a:gd name="connsiteX1" fmla="*/ 3041349 w 5556748"/>
              <a:gd name="connsiteY1" fmla="*/ 0 h 2665158"/>
              <a:gd name="connsiteX2" fmla="*/ 5556748 w 5556748"/>
              <a:gd name="connsiteY2" fmla="*/ 1697162 h 2665158"/>
              <a:gd name="connsiteX3" fmla="*/ 5506713 w 5556748"/>
              <a:gd name="connsiteY3" fmla="*/ 2615927 h 2665158"/>
              <a:gd name="connsiteX4" fmla="*/ 0 w 5556748"/>
              <a:gd name="connsiteY4" fmla="*/ 14352 h 2665158"/>
              <a:gd name="connsiteX0" fmla="*/ 0 w 5556748"/>
              <a:gd name="connsiteY0" fmla="*/ 14352 h 2615927"/>
              <a:gd name="connsiteX1" fmla="*/ 3041349 w 5556748"/>
              <a:gd name="connsiteY1" fmla="*/ 0 h 2615927"/>
              <a:gd name="connsiteX2" fmla="*/ 5556748 w 5556748"/>
              <a:gd name="connsiteY2" fmla="*/ 1697162 h 2615927"/>
              <a:gd name="connsiteX3" fmla="*/ 5506713 w 5556748"/>
              <a:gd name="connsiteY3" fmla="*/ 2615927 h 2615927"/>
              <a:gd name="connsiteX4" fmla="*/ 0 w 5556748"/>
              <a:gd name="connsiteY4" fmla="*/ 14352 h 2615927"/>
              <a:gd name="connsiteX0" fmla="*/ 0 w 5556748"/>
              <a:gd name="connsiteY0" fmla="*/ 14352 h 2634209"/>
              <a:gd name="connsiteX1" fmla="*/ 3041349 w 5556748"/>
              <a:gd name="connsiteY1" fmla="*/ 0 h 2634209"/>
              <a:gd name="connsiteX2" fmla="*/ 5556748 w 5556748"/>
              <a:gd name="connsiteY2" fmla="*/ 1697162 h 2634209"/>
              <a:gd name="connsiteX3" fmla="*/ 5506713 w 5556748"/>
              <a:gd name="connsiteY3" fmla="*/ 2615927 h 2634209"/>
              <a:gd name="connsiteX4" fmla="*/ 0 w 5556748"/>
              <a:gd name="connsiteY4" fmla="*/ 14352 h 2634209"/>
              <a:gd name="connsiteX0" fmla="*/ 0 w 5556748"/>
              <a:gd name="connsiteY0" fmla="*/ 14352 h 2634209"/>
              <a:gd name="connsiteX1" fmla="*/ 3041349 w 5556748"/>
              <a:gd name="connsiteY1" fmla="*/ 0 h 2634209"/>
              <a:gd name="connsiteX2" fmla="*/ 5556748 w 5556748"/>
              <a:gd name="connsiteY2" fmla="*/ 1697162 h 2634209"/>
              <a:gd name="connsiteX3" fmla="*/ 5506713 w 5556748"/>
              <a:gd name="connsiteY3" fmla="*/ 2615927 h 2634209"/>
              <a:gd name="connsiteX4" fmla="*/ 0 w 5556748"/>
              <a:gd name="connsiteY4" fmla="*/ 14352 h 2634209"/>
              <a:gd name="connsiteX0" fmla="*/ 0 w 5563535"/>
              <a:gd name="connsiteY0" fmla="*/ 14352 h 2961104"/>
              <a:gd name="connsiteX1" fmla="*/ 3041349 w 5563535"/>
              <a:gd name="connsiteY1" fmla="*/ 0 h 2961104"/>
              <a:gd name="connsiteX2" fmla="*/ 5556748 w 5563535"/>
              <a:gd name="connsiteY2" fmla="*/ 1697162 h 2961104"/>
              <a:gd name="connsiteX3" fmla="*/ 5532113 w 5563535"/>
              <a:gd name="connsiteY3" fmla="*/ 2961104 h 2961104"/>
              <a:gd name="connsiteX4" fmla="*/ 0 w 5563535"/>
              <a:gd name="connsiteY4" fmla="*/ 14352 h 2961104"/>
              <a:gd name="connsiteX0" fmla="*/ 0 w 5612481"/>
              <a:gd name="connsiteY0" fmla="*/ 14352 h 2961104"/>
              <a:gd name="connsiteX1" fmla="*/ 3041349 w 5612481"/>
              <a:gd name="connsiteY1" fmla="*/ 0 h 2961104"/>
              <a:gd name="connsiteX2" fmla="*/ 5556748 w 5612481"/>
              <a:gd name="connsiteY2" fmla="*/ 1697162 h 2961104"/>
              <a:gd name="connsiteX3" fmla="*/ 5532113 w 5612481"/>
              <a:gd name="connsiteY3" fmla="*/ 2961104 h 2961104"/>
              <a:gd name="connsiteX4" fmla="*/ 0 w 5612481"/>
              <a:gd name="connsiteY4" fmla="*/ 14352 h 2961104"/>
              <a:gd name="connsiteX0" fmla="*/ 0 w 5630697"/>
              <a:gd name="connsiteY0" fmla="*/ 14352 h 3280712"/>
              <a:gd name="connsiteX1" fmla="*/ 3041349 w 5630697"/>
              <a:gd name="connsiteY1" fmla="*/ 0 h 3280712"/>
              <a:gd name="connsiteX2" fmla="*/ 5556748 w 5630697"/>
              <a:gd name="connsiteY2" fmla="*/ 1697162 h 3280712"/>
              <a:gd name="connsiteX3" fmla="*/ 5557513 w 5630697"/>
              <a:gd name="connsiteY3" fmla="*/ 3280712 h 3280712"/>
              <a:gd name="connsiteX4" fmla="*/ 0 w 5630697"/>
              <a:gd name="connsiteY4" fmla="*/ 14352 h 3280712"/>
              <a:gd name="connsiteX0" fmla="*/ 0 w 5630697"/>
              <a:gd name="connsiteY0" fmla="*/ 14352 h 3280712"/>
              <a:gd name="connsiteX1" fmla="*/ 3041349 w 5630697"/>
              <a:gd name="connsiteY1" fmla="*/ 0 h 3280712"/>
              <a:gd name="connsiteX2" fmla="*/ 5556748 w 5630697"/>
              <a:gd name="connsiteY2" fmla="*/ 1697162 h 3280712"/>
              <a:gd name="connsiteX3" fmla="*/ 5557513 w 5630697"/>
              <a:gd name="connsiteY3" fmla="*/ 3280712 h 3280712"/>
              <a:gd name="connsiteX4" fmla="*/ 0 w 5630697"/>
              <a:gd name="connsiteY4" fmla="*/ 14352 h 3280712"/>
              <a:gd name="connsiteX0" fmla="*/ 0 w 5562968"/>
              <a:gd name="connsiteY0" fmla="*/ 14352 h 3280712"/>
              <a:gd name="connsiteX1" fmla="*/ 3041349 w 5562968"/>
              <a:gd name="connsiteY1" fmla="*/ 0 h 3280712"/>
              <a:gd name="connsiteX2" fmla="*/ 5556748 w 5562968"/>
              <a:gd name="connsiteY2" fmla="*/ 1697162 h 3280712"/>
              <a:gd name="connsiteX3" fmla="*/ 5557513 w 5562968"/>
              <a:gd name="connsiteY3" fmla="*/ 3280712 h 3280712"/>
              <a:gd name="connsiteX4" fmla="*/ 0 w 5562968"/>
              <a:gd name="connsiteY4" fmla="*/ 14352 h 3280712"/>
              <a:gd name="connsiteX0" fmla="*/ 0 w 5766168"/>
              <a:gd name="connsiteY0" fmla="*/ 1567 h 3280712"/>
              <a:gd name="connsiteX1" fmla="*/ 3244549 w 5766168"/>
              <a:gd name="connsiteY1" fmla="*/ 0 h 3280712"/>
              <a:gd name="connsiteX2" fmla="*/ 5759948 w 5766168"/>
              <a:gd name="connsiteY2" fmla="*/ 1697162 h 3280712"/>
              <a:gd name="connsiteX3" fmla="*/ 5760713 w 5766168"/>
              <a:gd name="connsiteY3" fmla="*/ 3280712 h 3280712"/>
              <a:gd name="connsiteX4" fmla="*/ 0 w 5766168"/>
              <a:gd name="connsiteY4" fmla="*/ 1567 h 3280712"/>
              <a:gd name="connsiteX0" fmla="*/ 0 w 5766168"/>
              <a:gd name="connsiteY0" fmla="*/ 1567 h 3280712"/>
              <a:gd name="connsiteX1" fmla="*/ 3244549 w 5766168"/>
              <a:gd name="connsiteY1" fmla="*/ 0 h 3280712"/>
              <a:gd name="connsiteX2" fmla="*/ 5759948 w 5766168"/>
              <a:gd name="connsiteY2" fmla="*/ 1697162 h 3280712"/>
              <a:gd name="connsiteX3" fmla="*/ 5760713 w 5766168"/>
              <a:gd name="connsiteY3" fmla="*/ 3280712 h 3280712"/>
              <a:gd name="connsiteX4" fmla="*/ 0 w 5766168"/>
              <a:gd name="connsiteY4" fmla="*/ 1567 h 3280712"/>
              <a:gd name="connsiteX0" fmla="*/ 0 w 5759998"/>
              <a:gd name="connsiteY0" fmla="*/ 1567 h 3830438"/>
              <a:gd name="connsiteX1" fmla="*/ 3244549 w 5759998"/>
              <a:gd name="connsiteY1" fmla="*/ 0 h 3830438"/>
              <a:gd name="connsiteX2" fmla="*/ 5759948 w 5759998"/>
              <a:gd name="connsiteY2" fmla="*/ 1697162 h 3830438"/>
              <a:gd name="connsiteX3" fmla="*/ 5748013 w 5759998"/>
              <a:gd name="connsiteY3" fmla="*/ 3830438 h 3830438"/>
              <a:gd name="connsiteX4" fmla="*/ 0 w 5759998"/>
              <a:gd name="connsiteY4" fmla="*/ 1567 h 3830438"/>
              <a:gd name="connsiteX0" fmla="*/ 0 w 5759998"/>
              <a:gd name="connsiteY0" fmla="*/ 1567 h 3830438"/>
              <a:gd name="connsiteX1" fmla="*/ 3244549 w 5759998"/>
              <a:gd name="connsiteY1" fmla="*/ 0 h 3830438"/>
              <a:gd name="connsiteX2" fmla="*/ 5759948 w 5759998"/>
              <a:gd name="connsiteY2" fmla="*/ 1697162 h 3830438"/>
              <a:gd name="connsiteX3" fmla="*/ 5748013 w 5759998"/>
              <a:gd name="connsiteY3" fmla="*/ 3830438 h 3830438"/>
              <a:gd name="connsiteX4" fmla="*/ 0 w 5759998"/>
              <a:gd name="connsiteY4" fmla="*/ 1567 h 3830438"/>
              <a:gd name="connsiteX0" fmla="*/ 0 w 5759998"/>
              <a:gd name="connsiteY0" fmla="*/ 1567 h 3830438"/>
              <a:gd name="connsiteX1" fmla="*/ 3244549 w 5759998"/>
              <a:gd name="connsiteY1" fmla="*/ 0 h 3830438"/>
              <a:gd name="connsiteX2" fmla="*/ 5759948 w 5759998"/>
              <a:gd name="connsiteY2" fmla="*/ 1697162 h 3830438"/>
              <a:gd name="connsiteX3" fmla="*/ 5748013 w 5759998"/>
              <a:gd name="connsiteY3" fmla="*/ 3830438 h 3830438"/>
              <a:gd name="connsiteX4" fmla="*/ 0 w 5759998"/>
              <a:gd name="connsiteY4" fmla="*/ 1567 h 3830438"/>
              <a:gd name="connsiteX0" fmla="*/ 83 w 5760081"/>
              <a:gd name="connsiteY0" fmla="*/ 1567 h 3830438"/>
              <a:gd name="connsiteX1" fmla="*/ 3244632 w 5760081"/>
              <a:gd name="connsiteY1" fmla="*/ 0 h 3830438"/>
              <a:gd name="connsiteX2" fmla="*/ 5760031 w 5760081"/>
              <a:gd name="connsiteY2" fmla="*/ 1697162 h 3830438"/>
              <a:gd name="connsiteX3" fmla="*/ 5748096 w 5760081"/>
              <a:gd name="connsiteY3" fmla="*/ 3830438 h 3830438"/>
              <a:gd name="connsiteX4" fmla="*/ 83 w 5760081"/>
              <a:gd name="connsiteY4" fmla="*/ 1567 h 3830438"/>
              <a:gd name="connsiteX0" fmla="*/ 83 w 5760081"/>
              <a:gd name="connsiteY0" fmla="*/ 1567 h 4073340"/>
              <a:gd name="connsiteX1" fmla="*/ 3244632 w 5760081"/>
              <a:gd name="connsiteY1" fmla="*/ 0 h 4073340"/>
              <a:gd name="connsiteX2" fmla="*/ 5760031 w 5760081"/>
              <a:gd name="connsiteY2" fmla="*/ 1697162 h 4073340"/>
              <a:gd name="connsiteX3" fmla="*/ 5748096 w 5760081"/>
              <a:gd name="connsiteY3" fmla="*/ 4073340 h 4073340"/>
              <a:gd name="connsiteX4" fmla="*/ 83 w 5760081"/>
              <a:gd name="connsiteY4" fmla="*/ 1567 h 4073340"/>
              <a:gd name="connsiteX0" fmla="*/ 102 w 5760100"/>
              <a:gd name="connsiteY0" fmla="*/ 1567 h 4073340"/>
              <a:gd name="connsiteX1" fmla="*/ 3244651 w 5760100"/>
              <a:gd name="connsiteY1" fmla="*/ 0 h 4073340"/>
              <a:gd name="connsiteX2" fmla="*/ 5760050 w 5760100"/>
              <a:gd name="connsiteY2" fmla="*/ 1697162 h 4073340"/>
              <a:gd name="connsiteX3" fmla="*/ 5748115 w 5760100"/>
              <a:gd name="connsiteY3" fmla="*/ 4073340 h 4073340"/>
              <a:gd name="connsiteX4" fmla="*/ 102 w 5760100"/>
              <a:gd name="connsiteY4" fmla="*/ 1567 h 4073340"/>
              <a:gd name="connsiteX0" fmla="*/ 102 w 5760100"/>
              <a:gd name="connsiteY0" fmla="*/ 1567 h 4290673"/>
              <a:gd name="connsiteX1" fmla="*/ 3244651 w 5760100"/>
              <a:gd name="connsiteY1" fmla="*/ 0 h 4290673"/>
              <a:gd name="connsiteX2" fmla="*/ 5760050 w 5760100"/>
              <a:gd name="connsiteY2" fmla="*/ 1697162 h 4290673"/>
              <a:gd name="connsiteX3" fmla="*/ 5748115 w 5760100"/>
              <a:gd name="connsiteY3" fmla="*/ 4290673 h 4290673"/>
              <a:gd name="connsiteX4" fmla="*/ 102 w 5760100"/>
              <a:gd name="connsiteY4" fmla="*/ 1567 h 4290673"/>
              <a:gd name="connsiteX0" fmla="*/ 102 w 5760051"/>
              <a:gd name="connsiteY0" fmla="*/ 1567 h 4444085"/>
              <a:gd name="connsiteX1" fmla="*/ 3244651 w 5760051"/>
              <a:gd name="connsiteY1" fmla="*/ 0 h 4444085"/>
              <a:gd name="connsiteX2" fmla="*/ 5760050 w 5760051"/>
              <a:gd name="connsiteY2" fmla="*/ 1697162 h 4444085"/>
              <a:gd name="connsiteX3" fmla="*/ 5735415 w 5760051"/>
              <a:gd name="connsiteY3" fmla="*/ 4444085 h 4444085"/>
              <a:gd name="connsiteX4" fmla="*/ 102 w 5760051"/>
              <a:gd name="connsiteY4" fmla="*/ 1567 h 4444085"/>
              <a:gd name="connsiteX0" fmla="*/ 67 w 5760016"/>
              <a:gd name="connsiteY0" fmla="*/ 1567 h 4444085"/>
              <a:gd name="connsiteX1" fmla="*/ 3244616 w 5760016"/>
              <a:gd name="connsiteY1" fmla="*/ 0 h 4444085"/>
              <a:gd name="connsiteX2" fmla="*/ 5760015 w 5760016"/>
              <a:gd name="connsiteY2" fmla="*/ 1697162 h 4444085"/>
              <a:gd name="connsiteX3" fmla="*/ 5735380 w 5760016"/>
              <a:gd name="connsiteY3" fmla="*/ 4444085 h 4444085"/>
              <a:gd name="connsiteX4" fmla="*/ 67 w 5760016"/>
              <a:gd name="connsiteY4" fmla="*/ 1567 h 4444085"/>
              <a:gd name="connsiteX0" fmla="*/ 764 w 5760713"/>
              <a:gd name="connsiteY0" fmla="*/ 1567 h 4444085"/>
              <a:gd name="connsiteX1" fmla="*/ 3245313 w 5760713"/>
              <a:gd name="connsiteY1" fmla="*/ 0 h 4444085"/>
              <a:gd name="connsiteX2" fmla="*/ 5760712 w 5760713"/>
              <a:gd name="connsiteY2" fmla="*/ 1697162 h 4444085"/>
              <a:gd name="connsiteX3" fmla="*/ 5736077 w 5760713"/>
              <a:gd name="connsiteY3" fmla="*/ 4444085 h 4444085"/>
              <a:gd name="connsiteX4" fmla="*/ 764 w 5760713"/>
              <a:gd name="connsiteY4" fmla="*/ 1567 h 4444085"/>
              <a:gd name="connsiteX0" fmla="*/ 764 w 5760713"/>
              <a:gd name="connsiteY0" fmla="*/ 0 h 4442518"/>
              <a:gd name="connsiteX1" fmla="*/ 1873713 w 5760713"/>
              <a:gd name="connsiteY1" fmla="*/ 1046747 h 4442518"/>
              <a:gd name="connsiteX2" fmla="*/ 5760712 w 5760713"/>
              <a:gd name="connsiteY2" fmla="*/ 1695595 h 4442518"/>
              <a:gd name="connsiteX3" fmla="*/ 5736077 w 5760713"/>
              <a:gd name="connsiteY3" fmla="*/ 4442518 h 4442518"/>
              <a:gd name="connsiteX4" fmla="*/ 764 w 5760713"/>
              <a:gd name="connsiteY4" fmla="*/ 0 h 4442518"/>
              <a:gd name="connsiteX0" fmla="*/ 963 w 4719512"/>
              <a:gd name="connsiteY0" fmla="*/ 3146509 h 5305857"/>
              <a:gd name="connsiteX1" fmla="*/ 832512 w 4719512"/>
              <a:gd name="connsiteY1" fmla="*/ 0 h 5305857"/>
              <a:gd name="connsiteX2" fmla="*/ 4719511 w 4719512"/>
              <a:gd name="connsiteY2" fmla="*/ 648848 h 5305857"/>
              <a:gd name="connsiteX3" fmla="*/ 4694876 w 4719512"/>
              <a:gd name="connsiteY3" fmla="*/ 3395771 h 5305857"/>
              <a:gd name="connsiteX4" fmla="*/ 963 w 4719512"/>
              <a:gd name="connsiteY4" fmla="*/ 3146509 h 5305857"/>
              <a:gd name="connsiteX0" fmla="*/ 400351 w 5118900"/>
              <a:gd name="connsiteY0" fmla="*/ 3849646 h 6008994"/>
              <a:gd name="connsiteX1" fmla="*/ 0 w 5118900"/>
              <a:gd name="connsiteY1" fmla="*/ 0 h 6008994"/>
              <a:gd name="connsiteX2" fmla="*/ 5118899 w 5118900"/>
              <a:gd name="connsiteY2" fmla="*/ 1351985 h 6008994"/>
              <a:gd name="connsiteX3" fmla="*/ 5094264 w 5118900"/>
              <a:gd name="connsiteY3" fmla="*/ 4098908 h 6008994"/>
              <a:gd name="connsiteX4" fmla="*/ 400351 w 5118900"/>
              <a:gd name="connsiteY4" fmla="*/ 3849646 h 6008994"/>
              <a:gd name="connsiteX0" fmla="*/ 400351 w 5118900"/>
              <a:gd name="connsiteY0" fmla="*/ 3849646 h 6008994"/>
              <a:gd name="connsiteX1" fmla="*/ 0 w 5118900"/>
              <a:gd name="connsiteY1" fmla="*/ 0 h 6008994"/>
              <a:gd name="connsiteX2" fmla="*/ 5118899 w 5118900"/>
              <a:gd name="connsiteY2" fmla="*/ 1351985 h 6008994"/>
              <a:gd name="connsiteX3" fmla="*/ 5094264 w 5118900"/>
              <a:gd name="connsiteY3" fmla="*/ 4098908 h 6008994"/>
              <a:gd name="connsiteX4" fmla="*/ 400351 w 5118900"/>
              <a:gd name="connsiteY4" fmla="*/ 3849646 h 6008994"/>
              <a:gd name="connsiteX0" fmla="*/ 400351 w 5144299"/>
              <a:gd name="connsiteY0" fmla="*/ 3849646 h 6008994"/>
              <a:gd name="connsiteX1" fmla="*/ 0 w 5144299"/>
              <a:gd name="connsiteY1" fmla="*/ 0 h 6008994"/>
              <a:gd name="connsiteX2" fmla="*/ 5144299 w 5144299"/>
              <a:gd name="connsiteY2" fmla="*/ 2285240 h 6008994"/>
              <a:gd name="connsiteX3" fmla="*/ 5094264 w 5144299"/>
              <a:gd name="connsiteY3" fmla="*/ 4098908 h 6008994"/>
              <a:gd name="connsiteX4" fmla="*/ 400351 w 5144299"/>
              <a:gd name="connsiteY4" fmla="*/ 3849646 h 6008994"/>
              <a:gd name="connsiteX0" fmla="*/ 400351 w 5097730"/>
              <a:gd name="connsiteY0" fmla="*/ 3849646 h 6008994"/>
              <a:gd name="connsiteX1" fmla="*/ 0 w 5097730"/>
              <a:gd name="connsiteY1" fmla="*/ 0 h 6008994"/>
              <a:gd name="connsiteX2" fmla="*/ 5080799 w 5097730"/>
              <a:gd name="connsiteY2" fmla="*/ 1748299 h 6008994"/>
              <a:gd name="connsiteX3" fmla="*/ 5094264 w 5097730"/>
              <a:gd name="connsiteY3" fmla="*/ 4098908 h 6008994"/>
              <a:gd name="connsiteX4" fmla="*/ 400351 w 5097730"/>
              <a:gd name="connsiteY4" fmla="*/ 3849646 h 6008994"/>
              <a:gd name="connsiteX0" fmla="*/ 400351 w 5097730"/>
              <a:gd name="connsiteY0" fmla="*/ 3849646 h 6008994"/>
              <a:gd name="connsiteX1" fmla="*/ 0 w 5097730"/>
              <a:gd name="connsiteY1" fmla="*/ 0 h 6008994"/>
              <a:gd name="connsiteX2" fmla="*/ 5080799 w 5097730"/>
              <a:gd name="connsiteY2" fmla="*/ 1748299 h 6008994"/>
              <a:gd name="connsiteX3" fmla="*/ 5094264 w 5097730"/>
              <a:gd name="connsiteY3" fmla="*/ 4098908 h 6008994"/>
              <a:gd name="connsiteX4" fmla="*/ 400351 w 5097730"/>
              <a:gd name="connsiteY4" fmla="*/ 3849646 h 6008994"/>
              <a:gd name="connsiteX0" fmla="*/ 400351 w 5097730"/>
              <a:gd name="connsiteY0" fmla="*/ 3849646 h 6008994"/>
              <a:gd name="connsiteX1" fmla="*/ 0 w 5097730"/>
              <a:gd name="connsiteY1" fmla="*/ 0 h 6008994"/>
              <a:gd name="connsiteX2" fmla="*/ 5080799 w 5097730"/>
              <a:gd name="connsiteY2" fmla="*/ 1748299 h 6008994"/>
              <a:gd name="connsiteX3" fmla="*/ 5094264 w 5097730"/>
              <a:gd name="connsiteY3" fmla="*/ 4098908 h 6008994"/>
              <a:gd name="connsiteX4" fmla="*/ 400351 w 5097730"/>
              <a:gd name="connsiteY4" fmla="*/ 3849646 h 6008994"/>
              <a:gd name="connsiteX0" fmla="*/ 400351 w 5097730"/>
              <a:gd name="connsiteY0" fmla="*/ 3849646 h 6008994"/>
              <a:gd name="connsiteX1" fmla="*/ 0 w 5097730"/>
              <a:gd name="connsiteY1" fmla="*/ 0 h 6008994"/>
              <a:gd name="connsiteX2" fmla="*/ 5080799 w 5097730"/>
              <a:gd name="connsiteY2" fmla="*/ 1748299 h 6008994"/>
              <a:gd name="connsiteX3" fmla="*/ 5094264 w 5097730"/>
              <a:gd name="connsiteY3" fmla="*/ 4098908 h 6008994"/>
              <a:gd name="connsiteX4" fmla="*/ 400351 w 5097730"/>
              <a:gd name="connsiteY4" fmla="*/ 3849646 h 6008994"/>
              <a:gd name="connsiteX0" fmla="*/ 400351 w 5109501"/>
              <a:gd name="connsiteY0" fmla="*/ 3849646 h 6052953"/>
              <a:gd name="connsiteX1" fmla="*/ 0 w 5109501"/>
              <a:gd name="connsiteY1" fmla="*/ 0 h 6052953"/>
              <a:gd name="connsiteX2" fmla="*/ 5080799 w 5109501"/>
              <a:gd name="connsiteY2" fmla="*/ 1748299 h 6052953"/>
              <a:gd name="connsiteX3" fmla="*/ 5106964 w 5109501"/>
              <a:gd name="connsiteY3" fmla="*/ 4303458 h 6052953"/>
              <a:gd name="connsiteX4" fmla="*/ 400351 w 5109501"/>
              <a:gd name="connsiteY4" fmla="*/ 3849646 h 6052953"/>
              <a:gd name="connsiteX0" fmla="*/ 806751 w 5109501"/>
              <a:gd name="connsiteY0" fmla="*/ 4258745 h 6375896"/>
              <a:gd name="connsiteX1" fmla="*/ 0 w 5109501"/>
              <a:gd name="connsiteY1" fmla="*/ 0 h 6375896"/>
              <a:gd name="connsiteX2" fmla="*/ 5080799 w 5109501"/>
              <a:gd name="connsiteY2" fmla="*/ 1748299 h 6375896"/>
              <a:gd name="connsiteX3" fmla="*/ 5106964 w 5109501"/>
              <a:gd name="connsiteY3" fmla="*/ 4303458 h 6375896"/>
              <a:gd name="connsiteX4" fmla="*/ 806751 w 5109501"/>
              <a:gd name="connsiteY4" fmla="*/ 4258745 h 6375896"/>
              <a:gd name="connsiteX0" fmla="*/ 806751 w 5109501"/>
              <a:gd name="connsiteY0" fmla="*/ 4258745 h 4303458"/>
              <a:gd name="connsiteX1" fmla="*/ 0 w 5109501"/>
              <a:gd name="connsiteY1" fmla="*/ 0 h 4303458"/>
              <a:gd name="connsiteX2" fmla="*/ 5080799 w 5109501"/>
              <a:gd name="connsiteY2" fmla="*/ 1748299 h 4303458"/>
              <a:gd name="connsiteX3" fmla="*/ 5106964 w 5109501"/>
              <a:gd name="connsiteY3" fmla="*/ 4303458 h 4303458"/>
              <a:gd name="connsiteX4" fmla="*/ 806751 w 5109501"/>
              <a:gd name="connsiteY4" fmla="*/ 4258745 h 4303458"/>
              <a:gd name="connsiteX0" fmla="*/ 806751 w 5109501"/>
              <a:gd name="connsiteY0" fmla="*/ 4258745 h 4408184"/>
              <a:gd name="connsiteX1" fmla="*/ 0 w 5109501"/>
              <a:gd name="connsiteY1" fmla="*/ 0 h 4408184"/>
              <a:gd name="connsiteX2" fmla="*/ 5080799 w 5109501"/>
              <a:gd name="connsiteY2" fmla="*/ 1748299 h 4408184"/>
              <a:gd name="connsiteX3" fmla="*/ 5106964 w 5109501"/>
              <a:gd name="connsiteY3" fmla="*/ 4303458 h 4408184"/>
              <a:gd name="connsiteX4" fmla="*/ 806751 w 5109501"/>
              <a:gd name="connsiteY4" fmla="*/ 4258745 h 4408184"/>
              <a:gd name="connsiteX0" fmla="*/ 882951 w 5109501"/>
              <a:gd name="connsiteY0" fmla="*/ 4322667 h 4456091"/>
              <a:gd name="connsiteX1" fmla="*/ 0 w 5109501"/>
              <a:gd name="connsiteY1" fmla="*/ 0 h 4456091"/>
              <a:gd name="connsiteX2" fmla="*/ 5080799 w 5109501"/>
              <a:gd name="connsiteY2" fmla="*/ 1748299 h 4456091"/>
              <a:gd name="connsiteX3" fmla="*/ 5106964 w 5109501"/>
              <a:gd name="connsiteY3" fmla="*/ 4303458 h 4456091"/>
              <a:gd name="connsiteX4" fmla="*/ 882951 w 5109501"/>
              <a:gd name="connsiteY4" fmla="*/ 4322667 h 4456091"/>
              <a:gd name="connsiteX0" fmla="*/ 882951 w 5109501"/>
              <a:gd name="connsiteY0" fmla="*/ 4322667 h 4323058"/>
              <a:gd name="connsiteX1" fmla="*/ 0 w 5109501"/>
              <a:gd name="connsiteY1" fmla="*/ 0 h 4323058"/>
              <a:gd name="connsiteX2" fmla="*/ 5080799 w 5109501"/>
              <a:gd name="connsiteY2" fmla="*/ 1748299 h 4323058"/>
              <a:gd name="connsiteX3" fmla="*/ 5106964 w 5109501"/>
              <a:gd name="connsiteY3" fmla="*/ 4303458 h 4323058"/>
              <a:gd name="connsiteX4" fmla="*/ 882951 w 5109501"/>
              <a:gd name="connsiteY4" fmla="*/ 4322667 h 4323058"/>
              <a:gd name="connsiteX0" fmla="*/ 882951 w 5109501"/>
              <a:gd name="connsiteY0" fmla="*/ 4322667 h 4360848"/>
              <a:gd name="connsiteX1" fmla="*/ 0 w 5109501"/>
              <a:gd name="connsiteY1" fmla="*/ 0 h 4360848"/>
              <a:gd name="connsiteX2" fmla="*/ 5080799 w 5109501"/>
              <a:gd name="connsiteY2" fmla="*/ 1748299 h 4360848"/>
              <a:gd name="connsiteX3" fmla="*/ 5106964 w 5109501"/>
              <a:gd name="connsiteY3" fmla="*/ 4303458 h 4360848"/>
              <a:gd name="connsiteX4" fmla="*/ 882951 w 5109501"/>
              <a:gd name="connsiteY4" fmla="*/ 4322667 h 4360848"/>
              <a:gd name="connsiteX0" fmla="*/ 882951 w 5134014"/>
              <a:gd name="connsiteY0" fmla="*/ 4322667 h 4376076"/>
              <a:gd name="connsiteX1" fmla="*/ 0 w 5134014"/>
              <a:gd name="connsiteY1" fmla="*/ 0 h 4376076"/>
              <a:gd name="connsiteX2" fmla="*/ 5080799 w 5134014"/>
              <a:gd name="connsiteY2" fmla="*/ 1748299 h 4376076"/>
              <a:gd name="connsiteX3" fmla="*/ 5132364 w 5134014"/>
              <a:gd name="connsiteY3" fmla="*/ 4367380 h 4376076"/>
              <a:gd name="connsiteX4" fmla="*/ 882951 w 5134014"/>
              <a:gd name="connsiteY4" fmla="*/ 4322667 h 4376076"/>
              <a:gd name="connsiteX0" fmla="*/ 1005313 w 5256376"/>
              <a:gd name="connsiteY0" fmla="*/ 4322667 h 4376076"/>
              <a:gd name="connsiteX1" fmla="*/ 122362 w 5256376"/>
              <a:gd name="connsiteY1" fmla="*/ 0 h 4376076"/>
              <a:gd name="connsiteX2" fmla="*/ 5203161 w 5256376"/>
              <a:gd name="connsiteY2" fmla="*/ 1748299 h 4376076"/>
              <a:gd name="connsiteX3" fmla="*/ 5254726 w 5256376"/>
              <a:gd name="connsiteY3" fmla="*/ 4367380 h 4376076"/>
              <a:gd name="connsiteX4" fmla="*/ 1005313 w 5256376"/>
              <a:gd name="connsiteY4" fmla="*/ 4322667 h 4376076"/>
              <a:gd name="connsiteX0" fmla="*/ 1205258 w 5240421"/>
              <a:gd name="connsiteY0" fmla="*/ 4309883 h 4368032"/>
              <a:gd name="connsiteX1" fmla="*/ 106407 w 5240421"/>
              <a:gd name="connsiteY1" fmla="*/ 0 h 4368032"/>
              <a:gd name="connsiteX2" fmla="*/ 5187206 w 5240421"/>
              <a:gd name="connsiteY2" fmla="*/ 1748299 h 4368032"/>
              <a:gd name="connsiteX3" fmla="*/ 5238771 w 5240421"/>
              <a:gd name="connsiteY3" fmla="*/ 4367380 h 4368032"/>
              <a:gd name="connsiteX4" fmla="*/ 1205258 w 5240421"/>
              <a:gd name="connsiteY4" fmla="*/ 4309883 h 4368032"/>
              <a:gd name="connsiteX0" fmla="*/ 1249362 w 5284525"/>
              <a:gd name="connsiteY0" fmla="*/ 4309883 h 4368032"/>
              <a:gd name="connsiteX1" fmla="*/ 150511 w 5284525"/>
              <a:gd name="connsiteY1" fmla="*/ 0 h 4368032"/>
              <a:gd name="connsiteX2" fmla="*/ 5231310 w 5284525"/>
              <a:gd name="connsiteY2" fmla="*/ 1748299 h 4368032"/>
              <a:gd name="connsiteX3" fmla="*/ 5282875 w 5284525"/>
              <a:gd name="connsiteY3" fmla="*/ 4367380 h 4368032"/>
              <a:gd name="connsiteX4" fmla="*/ 1249362 w 5284525"/>
              <a:gd name="connsiteY4" fmla="*/ 4309883 h 4368032"/>
              <a:gd name="connsiteX0" fmla="*/ 1350916 w 5386079"/>
              <a:gd name="connsiteY0" fmla="*/ 4348236 h 4406385"/>
              <a:gd name="connsiteX1" fmla="*/ 137765 w 5386079"/>
              <a:gd name="connsiteY1" fmla="*/ 0 h 4406385"/>
              <a:gd name="connsiteX2" fmla="*/ 5332864 w 5386079"/>
              <a:gd name="connsiteY2" fmla="*/ 1786652 h 4406385"/>
              <a:gd name="connsiteX3" fmla="*/ 5384429 w 5386079"/>
              <a:gd name="connsiteY3" fmla="*/ 4405733 h 4406385"/>
              <a:gd name="connsiteX4" fmla="*/ 1350916 w 5386079"/>
              <a:gd name="connsiteY4" fmla="*/ 4348236 h 4406385"/>
              <a:gd name="connsiteX0" fmla="*/ 1213151 w 5248314"/>
              <a:gd name="connsiteY0" fmla="*/ 4348236 h 4406385"/>
              <a:gd name="connsiteX1" fmla="*/ 0 w 5248314"/>
              <a:gd name="connsiteY1" fmla="*/ 0 h 4406385"/>
              <a:gd name="connsiteX2" fmla="*/ 5195099 w 5248314"/>
              <a:gd name="connsiteY2" fmla="*/ 1786652 h 4406385"/>
              <a:gd name="connsiteX3" fmla="*/ 5246664 w 5248314"/>
              <a:gd name="connsiteY3" fmla="*/ 4405733 h 4406385"/>
              <a:gd name="connsiteX4" fmla="*/ 1213151 w 5248314"/>
              <a:gd name="connsiteY4" fmla="*/ 4348236 h 4406385"/>
              <a:gd name="connsiteX0" fmla="*/ 1213151 w 5248314"/>
              <a:gd name="connsiteY0" fmla="*/ 4348236 h 4406385"/>
              <a:gd name="connsiteX1" fmla="*/ 0 w 5248314"/>
              <a:gd name="connsiteY1" fmla="*/ 0 h 4406385"/>
              <a:gd name="connsiteX2" fmla="*/ 5195099 w 5248314"/>
              <a:gd name="connsiteY2" fmla="*/ 1786652 h 4406385"/>
              <a:gd name="connsiteX3" fmla="*/ 5246664 w 5248314"/>
              <a:gd name="connsiteY3" fmla="*/ 4405733 h 4406385"/>
              <a:gd name="connsiteX4" fmla="*/ 1213151 w 5248314"/>
              <a:gd name="connsiteY4" fmla="*/ 4348236 h 4406385"/>
              <a:gd name="connsiteX0" fmla="*/ 1213151 w 5258649"/>
              <a:gd name="connsiteY0" fmla="*/ 4348236 h 4406385"/>
              <a:gd name="connsiteX1" fmla="*/ 0 w 5258649"/>
              <a:gd name="connsiteY1" fmla="*/ 0 h 4406385"/>
              <a:gd name="connsiteX2" fmla="*/ 5258599 w 5258649"/>
              <a:gd name="connsiteY2" fmla="*/ 1812220 h 4406385"/>
              <a:gd name="connsiteX3" fmla="*/ 5246664 w 5258649"/>
              <a:gd name="connsiteY3" fmla="*/ 4405733 h 4406385"/>
              <a:gd name="connsiteX4" fmla="*/ 1213151 w 5258649"/>
              <a:gd name="connsiteY4" fmla="*/ 4348236 h 4406385"/>
              <a:gd name="connsiteX0" fmla="*/ 1213151 w 5258649"/>
              <a:gd name="connsiteY0" fmla="*/ 4348236 h 4406385"/>
              <a:gd name="connsiteX1" fmla="*/ 0 w 5258649"/>
              <a:gd name="connsiteY1" fmla="*/ 0 h 4406385"/>
              <a:gd name="connsiteX2" fmla="*/ 5258599 w 5258649"/>
              <a:gd name="connsiteY2" fmla="*/ 1812220 h 4406385"/>
              <a:gd name="connsiteX3" fmla="*/ 5246664 w 5258649"/>
              <a:gd name="connsiteY3" fmla="*/ 4405733 h 4406385"/>
              <a:gd name="connsiteX4" fmla="*/ 1213151 w 5258649"/>
              <a:gd name="connsiteY4" fmla="*/ 4348236 h 4406385"/>
              <a:gd name="connsiteX0" fmla="*/ 715813 w 5447111"/>
              <a:gd name="connsiteY0" fmla="*/ 4335452 h 4405733"/>
              <a:gd name="connsiteX1" fmla="*/ 188462 w 5447111"/>
              <a:gd name="connsiteY1" fmla="*/ 0 h 4405733"/>
              <a:gd name="connsiteX2" fmla="*/ 5447061 w 5447111"/>
              <a:gd name="connsiteY2" fmla="*/ 1812220 h 4405733"/>
              <a:gd name="connsiteX3" fmla="*/ 5435126 w 5447111"/>
              <a:gd name="connsiteY3" fmla="*/ 4405733 h 4405733"/>
              <a:gd name="connsiteX4" fmla="*/ 715813 w 5447111"/>
              <a:gd name="connsiteY4" fmla="*/ 4335452 h 4405733"/>
              <a:gd name="connsiteX0" fmla="*/ 527351 w 5258649"/>
              <a:gd name="connsiteY0" fmla="*/ 4335452 h 4405733"/>
              <a:gd name="connsiteX1" fmla="*/ 0 w 5258649"/>
              <a:gd name="connsiteY1" fmla="*/ 0 h 4405733"/>
              <a:gd name="connsiteX2" fmla="*/ 5258599 w 5258649"/>
              <a:gd name="connsiteY2" fmla="*/ 1812220 h 4405733"/>
              <a:gd name="connsiteX3" fmla="*/ 5246664 w 5258649"/>
              <a:gd name="connsiteY3" fmla="*/ 4405733 h 4405733"/>
              <a:gd name="connsiteX4" fmla="*/ 527351 w 5258649"/>
              <a:gd name="connsiteY4" fmla="*/ 4335452 h 4405733"/>
              <a:gd name="connsiteX0" fmla="*/ 527351 w 5258649"/>
              <a:gd name="connsiteY0" fmla="*/ 4335452 h 4405733"/>
              <a:gd name="connsiteX1" fmla="*/ 0 w 5258649"/>
              <a:gd name="connsiteY1" fmla="*/ 0 h 4405733"/>
              <a:gd name="connsiteX2" fmla="*/ 5258599 w 5258649"/>
              <a:gd name="connsiteY2" fmla="*/ 1812220 h 4405733"/>
              <a:gd name="connsiteX3" fmla="*/ 5246664 w 5258649"/>
              <a:gd name="connsiteY3" fmla="*/ 4405733 h 4405733"/>
              <a:gd name="connsiteX4" fmla="*/ 527351 w 5258649"/>
              <a:gd name="connsiteY4" fmla="*/ 4335452 h 4405733"/>
              <a:gd name="connsiteX0" fmla="*/ 585260 w 5316558"/>
              <a:gd name="connsiteY0" fmla="*/ 4335452 h 4405733"/>
              <a:gd name="connsiteX1" fmla="*/ 57909 w 5316558"/>
              <a:gd name="connsiteY1" fmla="*/ 0 h 4405733"/>
              <a:gd name="connsiteX2" fmla="*/ 5316508 w 5316558"/>
              <a:gd name="connsiteY2" fmla="*/ 1812220 h 4405733"/>
              <a:gd name="connsiteX3" fmla="*/ 5304573 w 5316558"/>
              <a:gd name="connsiteY3" fmla="*/ 4405733 h 4405733"/>
              <a:gd name="connsiteX4" fmla="*/ 585260 w 5316558"/>
              <a:gd name="connsiteY4" fmla="*/ 4335452 h 4405733"/>
              <a:gd name="connsiteX0" fmla="*/ 882951 w 5258649"/>
              <a:gd name="connsiteY0" fmla="*/ 4361021 h 4414430"/>
              <a:gd name="connsiteX1" fmla="*/ 0 w 5258649"/>
              <a:gd name="connsiteY1" fmla="*/ 0 h 4414430"/>
              <a:gd name="connsiteX2" fmla="*/ 5258599 w 5258649"/>
              <a:gd name="connsiteY2" fmla="*/ 1812220 h 4414430"/>
              <a:gd name="connsiteX3" fmla="*/ 5246664 w 5258649"/>
              <a:gd name="connsiteY3" fmla="*/ 4405733 h 4414430"/>
              <a:gd name="connsiteX4" fmla="*/ 882951 w 5258649"/>
              <a:gd name="connsiteY4" fmla="*/ 4361021 h 4414430"/>
              <a:gd name="connsiteX0" fmla="*/ 882951 w 5258649"/>
              <a:gd name="connsiteY0" fmla="*/ 4361021 h 4414430"/>
              <a:gd name="connsiteX1" fmla="*/ 0 w 5258649"/>
              <a:gd name="connsiteY1" fmla="*/ 0 h 4414430"/>
              <a:gd name="connsiteX2" fmla="*/ 5258599 w 5258649"/>
              <a:gd name="connsiteY2" fmla="*/ 1812220 h 4414430"/>
              <a:gd name="connsiteX3" fmla="*/ 5246664 w 5258649"/>
              <a:gd name="connsiteY3" fmla="*/ 4405733 h 4414430"/>
              <a:gd name="connsiteX4" fmla="*/ 882951 w 5258649"/>
              <a:gd name="connsiteY4" fmla="*/ 4361021 h 4414430"/>
              <a:gd name="connsiteX0" fmla="*/ 589207 w 5472905"/>
              <a:gd name="connsiteY0" fmla="*/ 4373806 h 4423232"/>
              <a:gd name="connsiteX1" fmla="*/ 214256 w 5472905"/>
              <a:gd name="connsiteY1" fmla="*/ 0 h 4423232"/>
              <a:gd name="connsiteX2" fmla="*/ 5472855 w 5472905"/>
              <a:gd name="connsiteY2" fmla="*/ 1812220 h 4423232"/>
              <a:gd name="connsiteX3" fmla="*/ 5460920 w 5472905"/>
              <a:gd name="connsiteY3" fmla="*/ 4405733 h 4423232"/>
              <a:gd name="connsiteX4" fmla="*/ 589207 w 5472905"/>
              <a:gd name="connsiteY4" fmla="*/ 4373806 h 4423232"/>
              <a:gd name="connsiteX0" fmla="*/ 374951 w 5258649"/>
              <a:gd name="connsiteY0" fmla="*/ 4373806 h 4423232"/>
              <a:gd name="connsiteX1" fmla="*/ 0 w 5258649"/>
              <a:gd name="connsiteY1" fmla="*/ 0 h 4423232"/>
              <a:gd name="connsiteX2" fmla="*/ 5258599 w 5258649"/>
              <a:gd name="connsiteY2" fmla="*/ 1812220 h 4423232"/>
              <a:gd name="connsiteX3" fmla="*/ 5246664 w 5258649"/>
              <a:gd name="connsiteY3" fmla="*/ 4405733 h 4423232"/>
              <a:gd name="connsiteX4" fmla="*/ 374951 w 5258649"/>
              <a:gd name="connsiteY4" fmla="*/ 4373806 h 4423232"/>
              <a:gd name="connsiteX0" fmla="*/ 362251 w 5245949"/>
              <a:gd name="connsiteY0" fmla="*/ 4194826 h 4244252"/>
              <a:gd name="connsiteX1" fmla="*/ 0 w 5245949"/>
              <a:gd name="connsiteY1" fmla="*/ 0 h 4244252"/>
              <a:gd name="connsiteX2" fmla="*/ 5245899 w 5245949"/>
              <a:gd name="connsiteY2" fmla="*/ 1633240 h 4244252"/>
              <a:gd name="connsiteX3" fmla="*/ 5233964 w 5245949"/>
              <a:gd name="connsiteY3" fmla="*/ 4226753 h 4244252"/>
              <a:gd name="connsiteX4" fmla="*/ 362251 w 5245949"/>
              <a:gd name="connsiteY4" fmla="*/ 4194826 h 4244252"/>
              <a:gd name="connsiteX0" fmla="*/ 0 w 5290098"/>
              <a:gd name="connsiteY0" fmla="*/ 4182042 h 4235451"/>
              <a:gd name="connsiteX1" fmla="*/ 44149 w 5290098"/>
              <a:gd name="connsiteY1" fmla="*/ 0 h 4235451"/>
              <a:gd name="connsiteX2" fmla="*/ 5290048 w 5290098"/>
              <a:gd name="connsiteY2" fmla="*/ 1633240 h 4235451"/>
              <a:gd name="connsiteX3" fmla="*/ 5278113 w 5290098"/>
              <a:gd name="connsiteY3" fmla="*/ 4226753 h 4235451"/>
              <a:gd name="connsiteX4" fmla="*/ 0 w 5290098"/>
              <a:gd name="connsiteY4" fmla="*/ 4182042 h 4235451"/>
              <a:gd name="connsiteX0" fmla="*/ 0 w 5290098"/>
              <a:gd name="connsiteY0" fmla="*/ 4182042 h 4235451"/>
              <a:gd name="connsiteX1" fmla="*/ 44149 w 5290098"/>
              <a:gd name="connsiteY1" fmla="*/ 0 h 4235451"/>
              <a:gd name="connsiteX2" fmla="*/ 5290048 w 5290098"/>
              <a:gd name="connsiteY2" fmla="*/ 1633240 h 4235451"/>
              <a:gd name="connsiteX3" fmla="*/ 5278113 w 5290098"/>
              <a:gd name="connsiteY3" fmla="*/ 4226753 h 4235451"/>
              <a:gd name="connsiteX4" fmla="*/ 0 w 5290098"/>
              <a:gd name="connsiteY4" fmla="*/ 4182042 h 4235451"/>
              <a:gd name="connsiteX0" fmla="*/ 0 w 5290098"/>
              <a:gd name="connsiteY0" fmla="*/ 4182042 h 4235451"/>
              <a:gd name="connsiteX1" fmla="*/ 44149 w 5290098"/>
              <a:gd name="connsiteY1" fmla="*/ 0 h 4235451"/>
              <a:gd name="connsiteX2" fmla="*/ 5290048 w 5290098"/>
              <a:gd name="connsiteY2" fmla="*/ 1633240 h 4235451"/>
              <a:gd name="connsiteX3" fmla="*/ 5278113 w 5290098"/>
              <a:gd name="connsiteY3" fmla="*/ 4226753 h 4235451"/>
              <a:gd name="connsiteX4" fmla="*/ 0 w 5290098"/>
              <a:gd name="connsiteY4" fmla="*/ 4182042 h 4235451"/>
              <a:gd name="connsiteX0" fmla="*/ 0 w 5290098"/>
              <a:gd name="connsiteY0" fmla="*/ 4182042 h 4235451"/>
              <a:gd name="connsiteX1" fmla="*/ 44149 w 5290098"/>
              <a:gd name="connsiteY1" fmla="*/ 0 h 4235451"/>
              <a:gd name="connsiteX2" fmla="*/ 5290048 w 5290098"/>
              <a:gd name="connsiteY2" fmla="*/ 1633240 h 4235451"/>
              <a:gd name="connsiteX3" fmla="*/ 5278113 w 5290098"/>
              <a:gd name="connsiteY3" fmla="*/ 4226753 h 4235451"/>
              <a:gd name="connsiteX4" fmla="*/ 0 w 5290098"/>
              <a:gd name="connsiteY4" fmla="*/ 4182042 h 4235451"/>
              <a:gd name="connsiteX0" fmla="*/ 0 w 5290098"/>
              <a:gd name="connsiteY0" fmla="*/ 4182042 h 4235451"/>
              <a:gd name="connsiteX1" fmla="*/ 44149 w 5290098"/>
              <a:gd name="connsiteY1" fmla="*/ 0 h 4235451"/>
              <a:gd name="connsiteX2" fmla="*/ 5290048 w 5290098"/>
              <a:gd name="connsiteY2" fmla="*/ 1633240 h 4235451"/>
              <a:gd name="connsiteX3" fmla="*/ 5278113 w 5290098"/>
              <a:gd name="connsiteY3" fmla="*/ 4226753 h 4235451"/>
              <a:gd name="connsiteX4" fmla="*/ 0 w 5290098"/>
              <a:gd name="connsiteY4" fmla="*/ 4182042 h 423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098" h="4235451">
                <a:moveTo>
                  <a:pt x="0" y="4182042"/>
                </a:moveTo>
                <a:cubicBezTo>
                  <a:pt x="467683" y="3597704"/>
                  <a:pt x="643266" y="1389752"/>
                  <a:pt x="44149" y="0"/>
                </a:cubicBezTo>
                <a:cubicBezTo>
                  <a:pt x="1511622" y="1689447"/>
                  <a:pt x="4725554" y="495441"/>
                  <a:pt x="5290048" y="1633240"/>
                </a:cubicBezTo>
                <a:cubicBezTo>
                  <a:pt x="5290201" y="1682988"/>
                  <a:pt x="5290746" y="3810303"/>
                  <a:pt x="5278113" y="4226753"/>
                </a:cubicBezTo>
                <a:cubicBezTo>
                  <a:pt x="4655880" y="4195754"/>
                  <a:pt x="2849100" y="4289862"/>
                  <a:pt x="0" y="418204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7849EF-DCB5-B5AF-2970-932AA450DFEA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524644" y="-47385"/>
            <a:ext cx="5773777" cy="4781518"/>
          </a:xfrm>
          <a:custGeom>
            <a:avLst/>
            <a:gdLst>
              <a:gd name="connsiteX0" fmla="*/ 0 w 4427537"/>
              <a:gd name="connsiteY0" fmla="*/ 0 h 6858000"/>
              <a:gd name="connsiteX1" fmla="*/ 4427537 w 4427537"/>
              <a:gd name="connsiteY1" fmla="*/ 0 h 6858000"/>
              <a:gd name="connsiteX2" fmla="*/ 4427537 w 4427537"/>
              <a:gd name="connsiteY2" fmla="*/ 6858000 h 6858000"/>
              <a:gd name="connsiteX3" fmla="*/ 0 w 4427537"/>
              <a:gd name="connsiteY3" fmla="*/ 6858000 h 6858000"/>
              <a:gd name="connsiteX4" fmla="*/ 0 w 4427537"/>
              <a:gd name="connsiteY4" fmla="*/ 0 h 6858000"/>
              <a:gd name="connsiteX0" fmla="*/ 0 w 4427537"/>
              <a:gd name="connsiteY0" fmla="*/ 0 h 6887029"/>
              <a:gd name="connsiteX1" fmla="*/ 4427537 w 4427537"/>
              <a:gd name="connsiteY1" fmla="*/ 0 h 6887029"/>
              <a:gd name="connsiteX2" fmla="*/ 4427537 w 4427537"/>
              <a:gd name="connsiteY2" fmla="*/ 6858000 h 6887029"/>
              <a:gd name="connsiteX3" fmla="*/ 1103086 w 4427537"/>
              <a:gd name="connsiteY3" fmla="*/ 6887029 h 6887029"/>
              <a:gd name="connsiteX4" fmla="*/ 0 w 4427537"/>
              <a:gd name="connsiteY4" fmla="*/ 0 h 6887029"/>
              <a:gd name="connsiteX0" fmla="*/ 0 w 4427537"/>
              <a:gd name="connsiteY0" fmla="*/ 0 h 6887029"/>
              <a:gd name="connsiteX1" fmla="*/ 4427537 w 4427537"/>
              <a:gd name="connsiteY1" fmla="*/ 0 h 6887029"/>
              <a:gd name="connsiteX2" fmla="*/ 4427537 w 4427537"/>
              <a:gd name="connsiteY2" fmla="*/ 6858000 h 6887029"/>
              <a:gd name="connsiteX3" fmla="*/ 1103086 w 4427537"/>
              <a:gd name="connsiteY3" fmla="*/ 6887029 h 6887029"/>
              <a:gd name="connsiteX4" fmla="*/ 0 w 4427537"/>
              <a:gd name="connsiteY4" fmla="*/ 0 h 6887029"/>
              <a:gd name="connsiteX0" fmla="*/ 0 w 4703309"/>
              <a:gd name="connsiteY0" fmla="*/ 696686 h 6887029"/>
              <a:gd name="connsiteX1" fmla="*/ 4703309 w 4703309"/>
              <a:gd name="connsiteY1" fmla="*/ 0 h 6887029"/>
              <a:gd name="connsiteX2" fmla="*/ 4703309 w 4703309"/>
              <a:gd name="connsiteY2" fmla="*/ 6858000 h 6887029"/>
              <a:gd name="connsiteX3" fmla="*/ 1378858 w 4703309"/>
              <a:gd name="connsiteY3" fmla="*/ 6887029 h 6887029"/>
              <a:gd name="connsiteX4" fmla="*/ 0 w 4703309"/>
              <a:gd name="connsiteY4" fmla="*/ 696686 h 6887029"/>
              <a:gd name="connsiteX0" fmla="*/ 201995 w 4905304"/>
              <a:gd name="connsiteY0" fmla="*/ 696686 h 6887029"/>
              <a:gd name="connsiteX1" fmla="*/ 4905304 w 4905304"/>
              <a:gd name="connsiteY1" fmla="*/ 0 h 6887029"/>
              <a:gd name="connsiteX2" fmla="*/ 4905304 w 4905304"/>
              <a:gd name="connsiteY2" fmla="*/ 6858000 h 6887029"/>
              <a:gd name="connsiteX3" fmla="*/ 1580853 w 4905304"/>
              <a:gd name="connsiteY3" fmla="*/ 6887029 h 6887029"/>
              <a:gd name="connsiteX4" fmla="*/ 201995 w 4905304"/>
              <a:gd name="connsiteY4" fmla="*/ 696686 h 6887029"/>
              <a:gd name="connsiteX0" fmla="*/ 227067 w 4640090"/>
              <a:gd name="connsiteY0" fmla="*/ 0 h 6901543"/>
              <a:gd name="connsiteX1" fmla="*/ 4640090 w 4640090"/>
              <a:gd name="connsiteY1" fmla="*/ 14514 h 6901543"/>
              <a:gd name="connsiteX2" fmla="*/ 4640090 w 4640090"/>
              <a:gd name="connsiteY2" fmla="*/ 6872514 h 6901543"/>
              <a:gd name="connsiteX3" fmla="*/ 1315639 w 4640090"/>
              <a:gd name="connsiteY3" fmla="*/ 6901543 h 6901543"/>
              <a:gd name="connsiteX4" fmla="*/ 227067 w 4640090"/>
              <a:gd name="connsiteY4" fmla="*/ 0 h 6901543"/>
              <a:gd name="connsiteX0" fmla="*/ 398117 w 4811140"/>
              <a:gd name="connsiteY0" fmla="*/ 0 h 6901543"/>
              <a:gd name="connsiteX1" fmla="*/ 4811140 w 4811140"/>
              <a:gd name="connsiteY1" fmla="*/ 14514 h 6901543"/>
              <a:gd name="connsiteX2" fmla="*/ 4811140 w 4811140"/>
              <a:gd name="connsiteY2" fmla="*/ 6872514 h 6901543"/>
              <a:gd name="connsiteX3" fmla="*/ 1486689 w 4811140"/>
              <a:gd name="connsiteY3" fmla="*/ 6901543 h 6901543"/>
              <a:gd name="connsiteX4" fmla="*/ 398117 w 4811140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814573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01543"/>
              <a:gd name="connsiteX1" fmla="*/ 4814573 w 4814573"/>
              <a:gd name="connsiteY1" fmla="*/ 14514 h 6901543"/>
              <a:gd name="connsiteX2" fmla="*/ 4175944 w 4814573"/>
              <a:gd name="connsiteY2" fmla="*/ 6872514 h 6901543"/>
              <a:gd name="connsiteX3" fmla="*/ 1490122 w 4814573"/>
              <a:gd name="connsiteY3" fmla="*/ 6901543 h 6901543"/>
              <a:gd name="connsiteX4" fmla="*/ 401550 w 4814573"/>
              <a:gd name="connsiteY4" fmla="*/ 0 h 6901543"/>
              <a:gd name="connsiteX0" fmla="*/ 401550 w 4814573"/>
              <a:gd name="connsiteY0" fmla="*/ 0 h 6916057"/>
              <a:gd name="connsiteX1" fmla="*/ 4814573 w 4814573"/>
              <a:gd name="connsiteY1" fmla="*/ 14514 h 6916057"/>
              <a:gd name="connsiteX2" fmla="*/ 4161430 w 4814573"/>
              <a:gd name="connsiteY2" fmla="*/ 6916057 h 6916057"/>
              <a:gd name="connsiteX3" fmla="*/ 1490122 w 4814573"/>
              <a:gd name="connsiteY3" fmla="*/ 6901543 h 6916057"/>
              <a:gd name="connsiteX4" fmla="*/ 401550 w 4814573"/>
              <a:gd name="connsiteY4" fmla="*/ 0 h 6916057"/>
              <a:gd name="connsiteX0" fmla="*/ 401550 w 4814573"/>
              <a:gd name="connsiteY0" fmla="*/ 0 h 6916057"/>
              <a:gd name="connsiteX1" fmla="*/ 4814573 w 4814573"/>
              <a:gd name="connsiteY1" fmla="*/ 14514 h 6916057"/>
              <a:gd name="connsiteX2" fmla="*/ 4161430 w 4814573"/>
              <a:gd name="connsiteY2" fmla="*/ 6916057 h 6916057"/>
              <a:gd name="connsiteX3" fmla="*/ 1490122 w 4814573"/>
              <a:gd name="connsiteY3" fmla="*/ 6901543 h 6916057"/>
              <a:gd name="connsiteX4" fmla="*/ 401550 w 4814573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887144"/>
              <a:gd name="connsiteY0" fmla="*/ 0 h 6916057"/>
              <a:gd name="connsiteX1" fmla="*/ 4887144 w 4887144"/>
              <a:gd name="connsiteY1" fmla="*/ 43542 h 6916057"/>
              <a:gd name="connsiteX2" fmla="*/ 4161430 w 4887144"/>
              <a:gd name="connsiteY2" fmla="*/ 6916057 h 6916057"/>
              <a:gd name="connsiteX3" fmla="*/ 1490122 w 4887144"/>
              <a:gd name="connsiteY3" fmla="*/ 6901543 h 6916057"/>
              <a:gd name="connsiteX4" fmla="*/ 401550 w 4887144"/>
              <a:gd name="connsiteY4" fmla="*/ 0 h 6916057"/>
              <a:gd name="connsiteX0" fmla="*/ 401550 w 4901658"/>
              <a:gd name="connsiteY0" fmla="*/ 87087 h 7003144"/>
              <a:gd name="connsiteX1" fmla="*/ 4901658 w 4901658"/>
              <a:gd name="connsiteY1" fmla="*/ 0 h 7003144"/>
              <a:gd name="connsiteX2" fmla="*/ 4161430 w 4901658"/>
              <a:gd name="connsiteY2" fmla="*/ 7003144 h 7003144"/>
              <a:gd name="connsiteX3" fmla="*/ 1490122 w 4901658"/>
              <a:gd name="connsiteY3" fmla="*/ 6988630 h 7003144"/>
              <a:gd name="connsiteX4" fmla="*/ 401550 w 4901658"/>
              <a:gd name="connsiteY4" fmla="*/ 87087 h 7003144"/>
              <a:gd name="connsiteX0" fmla="*/ 378015 w 4878123"/>
              <a:gd name="connsiteY0" fmla="*/ 87087 h 7003144"/>
              <a:gd name="connsiteX1" fmla="*/ 4878123 w 4878123"/>
              <a:gd name="connsiteY1" fmla="*/ 0 h 7003144"/>
              <a:gd name="connsiteX2" fmla="*/ 4137895 w 4878123"/>
              <a:gd name="connsiteY2" fmla="*/ 7003144 h 7003144"/>
              <a:gd name="connsiteX3" fmla="*/ 1466587 w 4878123"/>
              <a:gd name="connsiteY3" fmla="*/ 6988630 h 7003144"/>
              <a:gd name="connsiteX4" fmla="*/ 378015 w 4878123"/>
              <a:gd name="connsiteY4" fmla="*/ 87087 h 7003144"/>
              <a:gd name="connsiteX0" fmla="*/ 378015 w 4878123"/>
              <a:gd name="connsiteY0" fmla="*/ 14515 h 7003144"/>
              <a:gd name="connsiteX1" fmla="*/ 4878123 w 4878123"/>
              <a:gd name="connsiteY1" fmla="*/ 0 h 7003144"/>
              <a:gd name="connsiteX2" fmla="*/ 4137895 w 4878123"/>
              <a:gd name="connsiteY2" fmla="*/ 7003144 h 7003144"/>
              <a:gd name="connsiteX3" fmla="*/ 1466587 w 4878123"/>
              <a:gd name="connsiteY3" fmla="*/ 6988630 h 7003144"/>
              <a:gd name="connsiteX4" fmla="*/ 378015 w 4878123"/>
              <a:gd name="connsiteY4" fmla="*/ 14515 h 7003144"/>
              <a:gd name="connsiteX0" fmla="*/ 378015 w 5199537"/>
              <a:gd name="connsiteY0" fmla="*/ 14515 h 6988630"/>
              <a:gd name="connsiteX1" fmla="*/ 4878123 w 5199537"/>
              <a:gd name="connsiteY1" fmla="*/ 0 h 6988630"/>
              <a:gd name="connsiteX2" fmla="*/ 4941458 w 5199537"/>
              <a:gd name="connsiteY2" fmla="*/ 6961580 h 6988630"/>
              <a:gd name="connsiteX3" fmla="*/ 1466587 w 5199537"/>
              <a:gd name="connsiteY3" fmla="*/ 6988630 h 6988630"/>
              <a:gd name="connsiteX4" fmla="*/ 378015 w 5199537"/>
              <a:gd name="connsiteY4" fmla="*/ 14515 h 6988630"/>
              <a:gd name="connsiteX0" fmla="*/ 378015 w 4878123"/>
              <a:gd name="connsiteY0" fmla="*/ 14515 h 6988630"/>
              <a:gd name="connsiteX1" fmla="*/ 4878123 w 4878123"/>
              <a:gd name="connsiteY1" fmla="*/ 0 h 6988630"/>
              <a:gd name="connsiteX2" fmla="*/ 4331858 w 4878123"/>
              <a:gd name="connsiteY2" fmla="*/ 6961580 h 6988630"/>
              <a:gd name="connsiteX3" fmla="*/ 1466587 w 4878123"/>
              <a:gd name="connsiteY3" fmla="*/ 6988630 h 6988630"/>
              <a:gd name="connsiteX4" fmla="*/ 378015 w 4878123"/>
              <a:gd name="connsiteY4" fmla="*/ 14515 h 6988630"/>
              <a:gd name="connsiteX0" fmla="*/ 526719 w 4181700"/>
              <a:gd name="connsiteY0" fmla="*/ 0 h 7001824"/>
              <a:gd name="connsiteX1" fmla="*/ 4181700 w 4181700"/>
              <a:gd name="connsiteY1" fmla="*/ 13194 h 7001824"/>
              <a:gd name="connsiteX2" fmla="*/ 3635435 w 4181700"/>
              <a:gd name="connsiteY2" fmla="*/ 6974774 h 7001824"/>
              <a:gd name="connsiteX3" fmla="*/ 770164 w 4181700"/>
              <a:gd name="connsiteY3" fmla="*/ 7001824 h 7001824"/>
              <a:gd name="connsiteX4" fmla="*/ 526719 w 4181700"/>
              <a:gd name="connsiteY4" fmla="*/ 0 h 7001824"/>
              <a:gd name="connsiteX0" fmla="*/ 364407 w 4019388"/>
              <a:gd name="connsiteY0" fmla="*/ 0 h 7043387"/>
              <a:gd name="connsiteX1" fmla="*/ 4019388 w 4019388"/>
              <a:gd name="connsiteY1" fmla="*/ 13194 h 7043387"/>
              <a:gd name="connsiteX2" fmla="*/ 3473123 w 4019388"/>
              <a:gd name="connsiteY2" fmla="*/ 6974774 h 7043387"/>
              <a:gd name="connsiteX3" fmla="*/ 1563816 w 4019388"/>
              <a:gd name="connsiteY3" fmla="*/ 7043387 h 7043387"/>
              <a:gd name="connsiteX4" fmla="*/ 364407 w 4019388"/>
              <a:gd name="connsiteY4" fmla="*/ 0 h 7043387"/>
              <a:gd name="connsiteX0" fmla="*/ 330160 w 4303795"/>
              <a:gd name="connsiteY0" fmla="*/ 0 h 7071096"/>
              <a:gd name="connsiteX1" fmla="*/ 4303795 w 4303795"/>
              <a:gd name="connsiteY1" fmla="*/ 40903 h 7071096"/>
              <a:gd name="connsiteX2" fmla="*/ 3757530 w 4303795"/>
              <a:gd name="connsiteY2" fmla="*/ 7002483 h 7071096"/>
              <a:gd name="connsiteX3" fmla="*/ 1848223 w 4303795"/>
              <a:gd name="connsiteY3" fmla="*/ 7071096 h 7071096"/>
              <a:gd name="connsiteX4" fmla="*/ 330160 w 4303795"/>
              <a:gd name="connsiteY4" fmla="*/ 0 h 7071096"/>
              <a:gd name="connsiteX0" fmla="*/ 374520 w 4348155"/>
              <a:gd name="connsiteY0" fmla="*/ 0 h 7057241"/>
              <a:gd name="connsiteX1" fmla="*/ 4348155 w 4348155"/>
              <a:gd name="connsiteY1" fmla="*/ 40903 h 7057241"/>
              <a:gd name="connsiteX2" fmla="*/ 3801890 w 4348155"/>
              <a:gd name="connsiteY2" fmla="*/ 7002483 h 7057241"/>
              <a:gd name="connsiteX3" fmla="*/ 1490801 w 4348155"/>
              <a:gd name="connsiteY3" fmla="*/ 7057241 h 7057241"/>
              <a:gd name="connsiteX4" fmla="*/ 374520 w 4348155"/>
              <a:gd name="connsiteY4" fmla="*/ 0 h 7057241"/>
              <a:gd name="connsiteX0" fmla="*/ 462666 w 3862864"/>
              <a:gd name="connsiteY0" fmla="*/ 0 h 7103736"/>
              <a:gd name="connsiteX1" fmla="*/ 3862864 w 3862864"/>
              <a:gd name="connsiteY1" fmla="*/ 87398 h 7103736"/>
              <a:gd name="connsiteX2" fmla="*/ 3316599 w 3862864"/>
              <a:gd name="connsiteY2" fmla="*/ 7048978 h 7103736"/>
              <a:gd name="connsiteX3" fmla="*/ 1005510 w 3862864"/>
              <a:gd name="connsiteY3" fmla="*/ 7103736 h 7103736"/>
              <a:gd name="connsiteX4" fmla="*/ 462666 w 3862864"/>
              <a:gd name="connsiteY4" fmla="*/ 0 h 7103736"/>
              <a:gd name="connsiteX0" fmla="*/ 376466 w 4334603"/>
              <a:gd name="connsiteY0" fmla="*/ 53670 h 7017921"/>
              <a:gd name="connsiteX1" fmla="*/ 4334603 w 4334603"/>
              <a:gd name="connsiteY1" fmla="*/ 1583 h 7017921"/>
              <a:gd name="connsiteX2" fmla="*/ 3788338 w 4334603"/>
              <a:gd name="connsiteY2" fmla="*/ 6963163 h 7017921"/>
              <a:gd name="connsiteX3" fmla="*/ 1477249 w 4334603"/>
              <a:gd name="connsiteY3" fmla="*/ 7017921 h 7017921"/>
              <a:gd name="connsiteX4" fmla="*/ 376466 w 4334603"/>
              <a:gd name="connsiteY4" fmla="*/ 53670 h 7017921"/>
              <a:gd name="connsiteX0" fmla="*/ 52731 w 4010868"/>
              <a:gd name="connsiteY0" fmla="*/ 53670 h 7017921"/>
              <a:gd name="connsiteX1" fmla="*/ 4010868 w 4010868"/>
              <a:gd name="connsiteY1" fmla="*/ 1583 h 7017921"/>
              <a:gd name="connsiteX2" fmla="*/ 3464603 w 4010868"/>
              <a:gd name="connsiteY2" fmla="*/ 6963163 h 7017921"/>
              <a:gd name="connsiteX3" fmla="*/ 1153514 w 4010868"/>
              <a:gd name="connsiteY3" fmla="*/ 7017921 h 7017921"/>
              <a:gd name="connsiteX4" fmla="*/ 52731 w 4010868"/>
              <a:gd name="connsiteY4" fmla="*/ 53670 h 7017921"/>
              <a:gd name="connsiteX0" fmla="*/ 77995 w 4036132"/>
              <a:gd name="connsiteY0" fmla="*/ 53670 h 6971426"/>
              <a:gd name="connsiteX1" fmla="*/ 4036132 w 4036132"/>
              <a:gd name="connsiteY1" fmla="*/ 1583 h 6971426"/>
              <a:gd name="connsiteX2" fmla="*/ 3489867 w 4036132"/>
              <a:gd name="connsiteY2" fmla="*/ 6963163 h 6971426"/>
              <a:gd name="connsiteX3" fmla="*/ 713829 w 4036132"/>
              <a:gd name="connsiteY3" fmla="*/ 6971426 h 6971426"/>
              <a:gd name="connsiteX4" fmla="*/ 77995 w 4036132"/>
              <a:gd name="connsiteY4" fmla="*/ 53670 h 6971426"/>
              <a:gd name="connsiteX0" fmla="*/ 208912 w 4167049"/>
              <a:gd name="connsiteY0" fmla="*/ 53670 h 6971426"/>
              <a:gd name="connsiteX1" fmla="*/ 4167049 w 4167049"/>
              <a:gd name="connsiteY1" fmla="*/ 1583 h 6971426"/>
              <a:gd name="connsiteX2" fmla="*/ 3620784 w 4167049"/>
              <a:gd name="connsiteY2" fmla="*/ 6963163 h 6971426"/>
              <a:gd name="connsiteX3" fmla="*/ 844746 w 4167049"/>
              <a:gd name="connsiteY3" fmla="*/ 6971426 h 6971426"/>
              <a:gd name="connsiteX4" fmla="*/ 208912 w 4167049"/>
              <a:gd name="connsiteY4" fmla="*/ 53670 h 6971426"/>
              <a:gd name="connsiteX0" fmla="*/ 0 w 3958137"/>
              <a:gd name="connsiteY0" fmla="*/ 53670 h 6971426"/>
              <a:gd name="connsiteX1" fmla="*/ 3958137 w 3958137"/>
              <a:gd name="connsiteY1" fmla="*/ 1583 h 6971426"/>
              <a:gd name="connsiteX2" fmla="*/ 3411872 w 3958137"/>
              <a:gd name="connsiteY2" fmla="*/ 6963163 h 6971426"/>
              <a:gd name="connsiteX3" fmla="*/ 635834 w 3958137"/>
              <a:gd name="connsiteY3" fmla="*/ 6971426 h 6971426"/>
              <a:gd name="connsiteX4" fmla="*/ 0 w 3958137"/>
              <a:gd name="connsiteY4" fmla="*/ 53670 h 6971426"/>
              <a:gd name="connsiteX0" fmla="*/ 580336 w 4538473"/>
              <a:gd name="connsiteY0" fmla="*/ 53670 h 6971426"/>
              <a:gd name="connsiteX1" fmla="*/ 4538473 w 4538473"/>
              <a:gd name="connsiteY1" fmla="*/ 1583 h 6971426"/>
              <a:gd name="connsiteX2" fmla="*/ 3992208 w 4538473"/>
              <a:gd name="connsiteY2" fmla="*/ 6963163 h 6971426"/>
              <a:gd name="connsiteX3" fmla="*/ 1216170 w 4538473"/>
              <a:gd name="connsiteY3" fmla="*/ 6971426 h 6971426"/>
              <a:gd name="connsiteX4" fmla="*/ 57393 w 4538473"/>
              <a:gd name="connsiteY4" fmla="*/ 3605802 h 6971426"/>
              <a:gd name="connsiteX5" fmla="*/ 580336 w 4538473"/>
              <a:gd name="connsiteY5" fmla="*/ 53670 h 6971426"/>
              <a:gd name="connsiteX0" fmla="*/ 522943 w 4481080"/>
              <a:gd name="connsiteY0" fmla="*/ 53670 h 6971426"/>
              <a:gd name="connsiteX1" fmla="*/ 4481080 w 4481080"/>
              <a:gd name="connsiteY1" fmla="*/ 1583 h 6971426"/>
              <a:gd name="connsiteX2" fmla="*/ 3934815 w 4481080"/>
              <a:gd name="connsiteY2" fmla="*/ 6963163 h 6971426"/>
              <a:gd name="connsiteX3" fmla="*/ 1158777 w 4481080"/>
              <a:gd name="connsiteY3" fmla="*/ 6971426 h 6971426"/>
              <a:gd name="connsiteX4" fmla="*/ 0 w 4481080"/>
              <a:gd name="connsiteY4" fmla="*/ 3605802 h 6971426"/>
              <a:gd name="connsiteX5" fmla="*/ 522943 w 4481080"/>
              <a:gd name="connsiteY5" fmla="*/ 53670 h 6971426"/>
              <a:gd name="connsiteX0" fmla="*/ 941397 w 4481080"/>
              <a:gd name="connsiteY0" fmla="*/ 38510 h 6971764"/>
              <a:gd name="connsiteX1" fmla="*/ 4481080 w 4481080"/>
              <a:gd name="connsiteY1" fmla="*/ 1921 h 6971764"/>
              <a:gd name="connsiteX2" fmla="*/ 3934815 w 4481080"/>
              <a:gd name="connsiteY2" fmla="*/ 6963501 h 6971764"/>
              <a:gd name="connsiteX3" fmla="*/ 1158777 w 4481080"/>
              <a:gd name="connsiteY3" fmla="*/ 6971764 h 6971764"/>
              <a:gd name="connsiteX4" fmla="*/ 0 w 4481080"/>
              <a:gd name="connsiteY4" fmla="*/ 3606140 h 6971764"/>
              <a:gd name="connsiteX5" fmla="*/ 941397 w 4481080"/>
              <a:gd name="connsiteY5" fmla="*/ 38510 h 6971764"/>
              <a:gd name="connsiteX0" fmla="*/ 553939 w 4481080"/>
              <a:gd name="connsiteY0" fmla="*/ 21091 h 6969843"/>
              <a:gd name="connsiteX1" fmla="*/ 4481080 w 4481080"/>
              <a:gd name="connsiteY1" fmla="*/ 0 h 6969843"/>
              <a:gd name="connsiteX2" fmla="*/ 3934815 w 4481080"/>
              <a:gd name="connsiteY2" fmla="*/ 6961580 h 6969843"/>
              <a:gd name="connsiteX3" fmla="*/ 1158777 w 4481080"/>
              <a:gd name="connsiteY3" fmla="*/ 6969843 h 6969843"/>
              <a:gd name="connsiteX4" fmla="*/ 0 w 4481080"/>
              <a:gd name="connsiteY4" fmla="*/ 3604219 h 6969843"/>
              <a:gd name="connsiteX5" fmla="*/ 553939 w 4481080"/>
              <a:gd name="connsiteY5" fmla="*/ 21091 h 6969843"/>
              <a:gd name="connsiteX0" fmla="*/ 553939 w 4481080"/>
              <a:gd name="connsiteY0" fmla="*/ 21091 h 6969843"/>
              <a:gd name="connsiteX1" fmla="*/ 4481080 w 4481080"/>
              <a:gd name="connsiteY1" fmla="*/ 0 h 6969843"/>
              <a:gd name="connsiteX2" fmla="*/ 3934815 w 4481080"/>
              <a:gd name="connsiteY2" fmla="*/ 6961580 h 6969843"/>
              <a:gd name="connsiteX3" fmla="*/ 1158777 w 4481080"/>
              <a:gd name="connsiteY3" fmla="*/ 6969843 h 6969843"/>
              <a:gd name="connsiteX4" fmla="*/ 0 w 4481080"/>
              <a:gd name="connsiteY4" fmla="*/ 3604219 h 6969843"/>
              <a:gd name="connsiteX5" fmla="*/ 553939 w 4481080"/>
              <a:gd name="connsiteY5" fmla="*/ 21091 h 6969843"/>
              <a:gd name="connsiteX0" fmla="*/ 558319 w 4485460"/>
              <a:gd name="connsiteY0" fmla="*/ 21091 h 6969843"/>
              <a:gd name="connsiteX1" fmla="*/ 4485460 w 4485460"/>
              <a:gd name="connsiteY1" fmla="*/ 0 h 6969843"/>
              <a:gd name="connsiteX2" fmla="*/ 3939195 w 4485460"/>
              <a:gd name="connsiteY2" fmla="*/ 6961580 h 6969843"/>
              <a:gd name="connsiteX3" fmla="*/ 1163157 w 4485460"/>
              <a:gd name="connsiteY3" fmla="*/ 6969843 h 6969843"/>
              <a:gd name="connsiteX4" fmla="*/ 4380 w 4485460"/>
              <a:gd name="connsiteY4" fmla="*/ 3604219 h 6969843"/>
              <a:gd name="connsiteX5" fmla="*/ 558319 w 4485460"/>
              <a:gd name="connsiteY5" fmla="*/ 21091 h 6969843"/>
              <a:gd name="connsiteX0" fmla="*/ 556571 w 4483712"/>
              <a:gd name="connsiteY0" fmla="*/ 21091 h 6969843"/>
              <a:gd name="connsiteX1" fmla="*/ 4483712 w 4483712"/>
              <a:gd name="connsiteY1" fmla="*/ 0 h 6969843"/>
              <a:gd name="connsiteX2" fmla="*/ 3937447 w 4483712"/>
              <a:gd name="connsiteY2" fmla="*/ 6961580 h 6969843"/>
              <a:gd name="connsiteX3" fmla="*/ 1161409 w 4483712"/>
              <a:gd name="connsiteY3" fmla="*/ 6969843 h 6969843"/>
              <a:gd name="connsiteX4" fmla="*/ 2632 w 4483712"/>
              <a:gd name="connsiteY4" fmla="*/ 3604219 h 6969843"/>
              <a:gd name="connsiteX5" fmla="*/ 556571 w 4483712"/>
              <a:gd name="connsiteY5" fmla="*/ 21091 h 6969843"/>
              <a:gd name="connsiteX0" fmla="*/ 555981 w 4483122"/>
              <a:gd name="connsiteY0" fmla="*/ 21091 h 6969843"/>
              <a:gd name="connsiteX1" fmla="*/ 4483122 w 4483122"/>
              <a:gd name="connsiteY1" fmla="*/ 0 h 6969843"/>
              <a:gd name="connsiteX2" fmla="*/ 3936857 w 4483122"/>
              <a:gd name="connsiteY2" fmla="*/ 6961580 h 6969843"/>
              <a:gd name="connsiteX3" fmla="*/ 1160819 w 4483122"/>
              <a:gd name="connsiteY3" fmla="*/ 6969843 h 6969843"/>
              <a:gd name="connsiteX4" fmla="*/ 2042 w 4483122"/>
              <a:gd name="connsiteY4" fmla="*/ 3604219 h 6969843"/>
              <a:gd name="connsiteX5" fmla="*/ 555981 w 4483122"/>
              <a:gd name="connsiteY5" fmla="*/ 21091 h 6969843"/>
              <a:gd name="connsiteX0" fmla="*/ 559066 w 4486207"/>
              <a:gd name="connsiteY0" fmla="*/ 21091 h 6969843"/>
              <a:gd name="connsiteX1" fmla="*/ 4486207 w 4486207"/>
              <a:gd name="connsiteY1" fmla="*/ 0 h 6969843"/>
              <a:gd name="connsiteX2" fmla="*/ 3939942 w 4486207"/>
              <a:gd name="connsiteY2" fmla="*/ 6961580 h 6969843"/>
              <a:gd name="connsiteX3" fmla="*/ 1163904 w 4486207"/>
              <a:gd name="connsiteY3" fmla="*/ 6969843 h 6969843"/>
              <a:gd name="connsiteX4" fmla="*/ 5127 w 4486207"/>
              <a:gd name="connsiteY4" fmla="*/ 3604219 h 6969843"/>
              <a:gd name="connsiteX5" fmla="*/ 559066 w 4486207"/>
              <a:gd name="connsiteY5" fmla="*/ 21091 h 6969843"/>
              <a:gd name="connsiteX0" fmla="*/ 459729 w 4496598"/>
              <a:gd name="connsiteY0" fmla="*/ 21091 h 6969843"/>
              <a:gd name="connsiteX1" fmla="*/ 4496598 w 4496598"/>
              <a:gd name="connsiteY1" fmla="*/ 0 h 6969843"/>
              <a:gd name="connsiteX2" fmla="*/ 3950333 w 4496598"/>
              <a:gd name="connsiteY2" fmla="*/ 6961580 h 6969843"/>
              <a:gd name="connsiteX3" fmla="*/ 1174295 w 4496598"/>
              <a:gd name="connsiteY3" fmla="*/ 6969843 h 6969843"/>
              <a:gd name="connsiteX4" fmla="*/ 15518 w 4496598"/>
              <a:gd name="connsiteY4" fmla="*/ 3604219 h 6969843"/>
              <a:gd name="connsiteX5" fmla="*/ 459729 w 4496598"/>
              <a:gd name="connsiteY5" fmla="*/ 21091 h 6969843"/>
              <a:gd name="connsiteX0" fmla="*/ 457056 w 4493925"/>
              <a:gd name="connsiteY0" fmla="*/ 21091 h 6969843"/>
              <a:gd name="connsiteX1" fmla="*/ 4493925 w 4493925"/>
              <a:gd name="connsiteY1" fmla="*/ 0 h 6969843"/>
              <a:gd name="connsiteX2" fmla="*/ 3947660 w 4493925"/>
              <a:gd name="connsiteY2" fmla="*/ 6961580 h 6969843"/>
              <a:gd name="connsiteX3" fmla="*/ 1171622 w 4493925"/>
              <a:gd name="connsiteY3" fmla="*/ 6969843 h 6969843"/>
              <a:gd name="connsiteX4" fmla="*/ 12845 w 4493925"/>
              <a:gd name="connsiteY4" fmla="*/ 3604219 h 6969843"/>
              <a:gd name="connsiteX5" fmla="*/ 457056 w 4493925"/>
              <a:gd name="connsiteY5" fmla="*/ 21091 h 6969843"/>
              <a:gd name="connsiteX0" fmla="*/ 505105 w 4541974"/>
              <a:gd name="connsiteY0" fmla="*/ 21091 h 6969843"/>
              <a:gd name="connsiteX1" fmla="*/ 4541974 w 4541974"/>
              <a:gd name="connsiteY1" fmla="*/ 0 h 6969843"/>
              <a:gd name="connsiteX2" fmla="*/ 3995709 w 4541974"/>
              <a:gd name="connsiteY2" fmla="*/ 6961580 h 6969843"/>
              <a:gd name="connsiteX3" fmla="*/ 1219671 w 4541974"/>
              <a:gd name="connsiteY3" fmla="*/ 6969843 h 6969843"/>
              <a:gd name="connsiteX4" fmla="*/ 12126 w 4541974"/>
              <a:gd name="connsiteY4" fmla="*/ 3923316 h 6969843"/>
              <a:gd name="connsiteX5" fmla="*/ 505105 w 4541974"/>
              <a:gd name="connsiteY5" fmla="*/ 21091 h 6969843"/>
              <a:gd name="connsiteX0" fmla="*/ 512369 w 4549238"/>
              <a:gd name="connsiteY0" fmla="*/ 21091 h 6969843"/>
              <a:gd name="connsiteX1" fmla="*/ 4549238 w 4549238"/>
              <a:gd name="connsiteY1" fmla="*/ 0 h 6969843"/>
              <a:gd name="connsiteX2" fmla="*/ 4002973 w 4549238"/>
              <a:gd name="connsiteY2" fmla="*/ 6961580 h 6969843"/>
              <a:gd name="connsiteX3" fmla="*/ 1226935 w 4549238"/>
              <a:gd name="connsiteY3" fmla="*/ 6969843 h 6969843"/>
              <a:gd name="connsiteX4" fmla="*/ 19390 w 4549238"/>
              <a:gd name="connsiteY4" fmla="*/ 3923316 h 6969843"/>
              <a:gd name="connsiteX5" fmla="*/ 512369 w 4549238"/>
              <a:gd name="connsiteY5" fmla="*/ 21091 h 6969843"/>
              <a:gd name="connsiteX0" fmla="*/ 501015 w 4537884"/>
              <a:gd name="connsiteY0" fmla="*/ 21091 h 6969843"/>
              <a:gd name="connsiteX1" fmla="*/ 4537884 w 4537884"/>
              <a:gd name="connsiteY1" fmla="*/ 0 h 6969843"/>
              <a:gd name="connsiteX2" fmla="*/ 3991619 w 4537884"/>
              <a:gd name="connsiteY2" fmla="*/ 6961580 h 6969843"/>
              <a:gd name="connsiteX3" fmla="*/ 1215581 w 4537884"/>
              <a:gd name="connsiteY3" fmla="*/ 6969843 h 6969843"/>
              <a:gd name="connsiteX4" fmla="*/ 8036 w 4537884"/>
              <a:gd name="connsiteY4" fmla="*/ 3923316 h 6969843"/>
              <a:gd name="connsiteX5" fmla="*/ 501015 w 4537884"/>
              <a:gd name="connsiteY5" fmla="*/ 21091 h 6969843"/>
              <a:gd name="connsiteX0" fmla="*/ 501650 w 4538519"/>
              <a:gd name="connsiteY0" fmla="*/ 21091 h 6982116"/>
              <a:gd name="connsiteX1" fmla="*/ 4538519 w 4538519"/>
              <a:gd name="connsiteY1" fmla="*/ 0 h 6982116"/>
              <a:gd name="connsiteX2" fmla="*/ 3992254 w 4538519"/>
              <a:gd name="connsiteY2" fmla="*/ 6961580 h 6982116"/>
              <a:gd name="connsiteX3" fmla="*/ 1094296 w 4538519"/>
              <a:gd name="connsiteY3" fmla="*/ 6982116 h 6982116"/>
              <a:gd name="connsiteX4" fmla="*/ 8671 w 4538519"/>
              <a:gd name="connsiteY4" fmla="*/ 3923316 h 6982116"/>
              <a:gd name="connsiteX5" fmla="*/ 501650 w 4538519"/>
              <a:gd name="connsiteY5" fmla="*/ 21091 h 6982116"/>
              <a:gd name="connsiteX0" fmla="*/ 501650 w 4538519"/>
              <a:gd name="connsiteY0" fmla="*/ 21091 h 6982116"/>
              <a:gd name="connsiteX1" fmla="*/ 4538519 w 4538519"/>
              <a:gd name="connsiteY1" fmla="*/ 0 h 6982116"/>
              <a:gd name="connsiteX2" fmla="*/ 3992254 w 4538519"/>
              <a:gd name="connsiteY2" fmla="*/ 6961580 h 6982116"/>
              <a:gd name="connsiteX3" fmla="*/ 1094296 w 4538519"/>
              <a:gd name="connsiteY3" fmla="*/ 6982116 h 6982116"/>
              <a:gd name="connsiteX4" fmla="*/ 8671 w 4538519"/>
              <a:gd name="connsiteY4" fmla="*/ 3923316 h 6982116"/>
              <a:gd name="connsiteX5" fmla="*/ 501650 w 4538519"/>
              <a:gd name="connsiteY5" fmla="*/ 21091 h 6982116"/>
              <a:gd name="connsiteX0" fmla="*/ 501650 w 4538519"/>
              <a:gd name="connsiteY0" fmla="*/ 21091 h 6982116"/>
              <a:gd name="connsiteX1" fmla="*/ 4538519 w 4538519"/>
              <a:gd name="connsiteY1" fmla="*/ 0 h 6982116"/>
              <a:gd name="connsiteX2" fmla="*/ 3992254 w 4538519"/>
              <a:gd name="connsiteY2" fmla="*/ 6961580 h 6982116"/>
              <a:gd name="connsiteX3" fmla="*/ 1094296 w 4538519"/>
              <a:gd name="connsiteY3" fmla="*/ 6982116 h 6982116"/>
              <a:gd name="connsiteX4" fmla="*/ 8671 w 4538519"/>
              <a:gd name="connsiteY4" fmla="*/ 3923316 h 6982116"/>
              <a:gd name="connsiteX5" fmla="*/ 501650 w 4538519"/>
              <a:gd name="connsiteY5" fmla="*/ 21091 h 6982116"/>
              <a:gd name="connsiteX0" fmla="*/ 501650 w 4538519"/>
              <a:gd name="connsiteY0" fmla="*/ 21091 h 7010672"/>
              <a:gd name="connsiteX1" fmla="*/ 4538519 w 4538519"/>
              <a:gd name="connsiteY1" fmla="*/ 0 h 7010672"/>
              <a:gd name="connsiteX2" fmla="*/ 3516766 w 4538519"/>
              <a:gd name="connsiteY2" fmla="*/ 7010672 h 7010672"/>
              <a:gd name="connsiteX3" fmla="*/ 1094296 w 4538519"/>
              <a:gd name="connsiteY3" fmla="*/ 6982116 h 7010672"/>
              <a:gd name="connsiteX4" fmla="*/ 8671 w 4538519"/>
              <a:gd name="connsiteY4" fmla="*/ 3923316 h 7010672"/>
              <a:gd name="connsiteX5" fmla="*/ 501650 w 4538519"/>
              <a:gd name="connsiteY5" fmla="*/ 21091 h 7010672"/>
              <a:gd name="connsiteX0" fmla="*/ 501650 w 4538519"/>
              <a:gd name="connsiteY0" fmla="*/ 21091 h 6986126"/>
              <a:gd name="connsiteX1" fmla="*/ 4538519 w 4538519"/>
              <a:gd name="connsiteY1" fmla="*/ 0 h 6986126"/>
              <a:gd name="connsiteX2" fmla="*/ 2882782 w 4538519"/>
              <a:gd name="connsiteY2" fmla="*/ 6986126 h 6986126"/>
              <a:gd name="connsiteX3" fmla="*/ 1094296 w 4538519"/>
              <a:gd name="connsiteY3" fmla="*/ 6982116 h 6986126"/>
              <a:gd name="connsiteX4" fmla="*/ 8671 w 4538519"/>
              <a:gd name="connsiteY4" fmla="*/ 3923316 h 6986126"/>
              <a:gd name="connsiteX5" fmla="*/ 501650 w 4538519"/>
              <a:gd name="connsiteY5" fmla="*/ 21091 h 6986126"/>
              <a:gd name="connsiteX0" fmla="*/ 501650 w 4538519"/>
              <a:gd name="connsiteY0" fmla="*/ 21091 h 6986126"/>
              <a:gd name="connsiteX1" fmla="*/ 4538519 w 4538519"/>
              <a:gd name="connsiteY1" fmla="*/ 0 h 6986126"/>
              <a:gd name="connsiteX2" fmla="*/ 3211966 w 4538519"/>
              <a:gd name="connsiteY2" fmla="*/ 6986126 h 6986126"/>
              <a:gd name="connsiteX3" fmla="*/ 1094296 w 4538519"/>
              <a:gd name="connsiteY3" fmla="*/ 6982116 h 6986126"/>
              <a:gd name="connsiteX4" fmla="*/ 8671 w 4538519"/>
              <a:gd name="connsiteY4" fmla="*/ 3923316 h 6986126"/>
              <a:gd name="connsiteX5" fmla="*/ 501650 w 4538519"/>
              <a:gd name="connsiteY5" fmla="*/ 21091 h 6986126"/>
              <a:gd name="connsiteX0" fmla="*/ 501650 w 4538519"/>
              <a:gd name="connsiteY0" fmla="*/ 21091 h 6986126"/>
              <a:gd name="connsiteX1" fmla="*/ 4538519 w 4538519"/>
              <a:gd name="connsiteY1" fmla="*/ 0 h 6986126"/>
              <a:gd name="connsiteX2" fmla="*/ 3211966 w 4538519"/>
              <a:gd name="connsiteY2" fmla="*/ 6986126 h 6986126"/>
              <a:gd name="connsiteX3" fmla="*/ 1094296 w 4538519"/>
              <a:gd name="connsiteY3" fmla="*/ 6982116 h 6986126"/>
              <a:gd name="connsiteX4" fmla="*/ 8671 w 4538519"/>
              <a:gd name="connsiteY4" fmla="*/ 3923316 h 6986126"/>
              <a:gd name="connsiteX5" fmla="*/ 501650 w 4538519"/>
              <a:gd name="connsiteY5" fmla="*/ 21091 h 6986126"/>
              <a:gd name="connsiteX0" fmla="*/ 501650 w 4538519"/>
              <a:gd name="connsiteY0" fmla="*/ 21091 h 6986126"/>
              <a:gd name="connsiteX1" fmla="*/ 4538519 w 4538519"/>
              <a:gd name="connsiteY1" fmla="*/ 0 h 6986126"/>
              <a:gd name="connsiteX2" fmla="*/ 3211966 w 4538519"/>
              <a:gd name="connsiteY2" fmla="*/ 6986126 h 6986126"/>
              <a:gd name="connsiteX3" fmla="*/ 1094296 w 4538519"/>
              <a:gd name="connsiteY3" fmla="*/ 6982116 h 6986126"/>
              <a:gd name="connsiteX4" fmla="*/ 8671 w 4538519"/>
              <a:gd name="connsiteY4" fmla="*/ 3923316 h 6986126"/>
              <a:gd name="connsiteX5" fmla="*/ 501650 w 4538519"/>
              <a:gd name="connsiteY5" fmla="*/ 21091 h 6986126"/>
              <a:gd name="connsiteX0" fmla="*/ 501650 w 3220837"/>
              <a:gd name="connsiteY0" fmla="*/ 0 h 6965035"/>
              <a:gd name="connsiteX1" fmla="*/ 3038903 w 3220837"/>
              <a:gd name="connsiteY1" fmla="*/ 52547 h 6965035"/>
              <a:gd name="connsiteX2" fmla="*/ 3211966 w 3220837"/>
              <a:gd name="connsiteY2" fmla="*/ 6965035 h 6965035"/>
              <a:gd name="connsiteX3" fmla="*/ 1094296 w 3220837"/>
              <a:gd name="connsiteY3" fmla="*/ 6961025 h 6965035"/>
              <a:gd name="connsiteX4" fmla="*/ 8671 w 3220837"/>
              <a:gd name="connsiteY4" fmla="*/ 3902225 h 6965035"/>
              <a:gd name="connsiteX5" fmla="*/ 501650 w 3220837"/>
              <a:gd name="connsiteY5" fmla="*/ 0 h 6965035"/>
              <a:gd name="connsiteX0" fmla="*/ 501650 w 4123991"/>
              <a:gd name="connsiteY0" fmla="*/ 0 h 6965035"/>
              <a:gd name="connsiteX1" fmla="*/ 4123991 w 4123991"/>
              <a:gd name="connsiteY1" fmla="*/ 28001 h 6965035"/>
              <a:gd name="connsiteX2" fmla="*/ 3211966 w 4123991"/>
              <a:gd name="connsiteY2" fmla="*/ 6965035 h 6965035"/>
              <a:gd name="connsiteX3" fmla="*/ 1094296 w 4123991"/>
              <a:gd name="connsiteY3" fmla="*/ 6961025 h 6965035"/>
              <a:gd name="connsiteX4" fmla="*/ 8671 w 4123991"/>
              <a:gd name="connsiteY4" fmla="*/ 3902225 h 6965035"/>
              <a:gd name="connsiteX5" fmla="*/ 501650 w 4123991"/>
              <a:gd name="connsiteY5" fmla="*/ 0 h 6965035"/>
              <a:gd name="connsiteX0" fmla="*/ 501650 w 4123991"/>
              <a:gd name="connsiteY0" fmla="*/ 0 h 6965035"/>
              <a:gd name="connsiteX1" fmla="*/ 4123991 w 4123991"/>
              <a:gd name="connsiteY1" fmla="*/ 28001 h 6965035"/>
              <a:gd name="connsiteX2" fmla="*/ 3211966 w 4123991"/>
              <a:gd name="connsiteY2" fmla="*/ 6965035 h 6965035"/>
              <a:gd name="connsiteX3" fmla="*/ 1094296 w 4123991"/>
              <a:gd name="connsiteY3" fmla="*/ 6961025 h 6965035"/>
              <a:gd name="connsiteX4" fmla="*/ 8671 w 4123991"/>
              <a:gd name="connsiteY4" fmla="*/ 3902225 h 6965035"/>
              <a:gd name="connsiteX5" fmla="*/ 501650 w 4123991"/>
              <a:gd name="connsiteY5" fmla="*/ 0 h 6965035"/>
              <a:gd name="connsiteX0" fmla="*/ 501650 w 4123991"/>
              <a:gd name="connsiteY0" fmla="*/ 0 h 6965035"/>
              <a:gd name="connsiteX1" fmla="*/ 4123991 w 4123991"/>
              <a:gd name="connsiteY1" fmla="*/ 28001 h 6965035"/>
              <a:gd name="connsiteX2" fmla="*/ 3211966 w 4123991"/>
              <a:gd name="connsiteY2" fmla="*/ 6965035 h 6965035"/>
              <a:gd name="connsiteX3" fmla="*/ 1094296 w 4123991"/>
              <a:gd name="connsiteY3" fmla="*/ 6961025 h 6965035"/>
              <a:gd name="connsiteX4" fmla="*/ 8671 w 4123991"/>
              <a:gd name="connsiteY4" fmla="*/ 3902225 h 6965035"/>
              <a:gd name="connsiteX5" fmla="*/ 501650 w 4123991"/>
              <a:gd name="connsiteY5" fmla="*/ 0 h 6965035"/>
              <a:gd name="connsiteX0" fmla="*/ 501650 w 4123991"/>
              <a:gd name="connsiteY0" fmla="*/ 0 h 6965035"/>
              <a:gd name="connsiteX1" fmla="*/ 4123991 w 4123991"/>
              <a:gd name="connsiteY1" fmla="*/ 28001 h 6965035"/>
              <a:gd name="connsiteX2" fmla="*/ 3211966 w 4123991"/>
              <a:gd name="connsiteY2" fmla="*/ 6965035 h 6965035"/>
              <a:gd name="connsiteX3" fmla="*/ 1094296 w 4123991"/>
              <a:gd name="connsiteY3" fmla="*/ 6961025 h 6965035"/>
              <a:gd name="connsiteX4" fmla="*/ 8671 w 4123991"/>
              <a:gd name="connsiteY4" fmla="*/ 3902225 h 6965035"/>
              <a:gd name="connsiteX5" fmla="*/ 501650 w 4123991"/>
              <a:gd name="connsiteY5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166588 w 4281908"/>
              <a:gd name="connsiteY4" fmla="*/ 3902225 h 6965035"/>
              <a:gd name="connsiteX5" fmla="*/ 0 w 4281908"/>
              <a:gd name="connsiteY5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166588 w 4281908"/>
              <a:gd name="connsiteY4" fmla="*/ 3902225 h 6965035"/>
              <a:gd name="connsiteX5" fmla="*/ 0 w 4281908"/>
              <a:gd name="connsiteY5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181578 w 4281908"/>
              <a:gd name="connsiteY4" fmla="*/ 4581261 h 6965035"/>
              <a:gd name="connsiteX5" fmla="*/ 0 w 4281908"/>
              <a:gd name="connsiteY5" fmla="*/ 0 h 6965035"/>
              <a:gd name="connsiteX0" fmla="*/ 121581 w 4403489"/>
              <a:gd name="connsiteY0" fmla="*/ 0 h 6965035"/>
              <a:gd name="connsiteX1" fmla="*/ 4403489 w 4403489"/>
              <a:gd name="connsiteY1" fmla="*/ 28001 h 6965035"/>
              <a:gd name="connsiteX2" fmla="*/ 3491464 w 4403489"/>
              <a:gd name="connsiteY2" fmla="*/ 6965035 h 6965035"/>
              <a:gd name="connsiteX3" fmla="*/ 1373794 w 4403489"/>
              <a:gd name="connsiteY3" fmla="*/ 6961025 h 6965035"/>
              <a:gd name="connsiteX4" fmla="*/ 121581 w 4403489"/>
              <a:gd name="connsiteY4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0 w 4281908"/>
              <a:gd name="connsiteY4" fmla="*/ 0 h 6965035"/>
              <a:gd name="connsiteX0" fmla="*/ 0 w 4281908"/>
              <a:gd name="connsiteY0" fmla="*/ 0 h 6965035"/>
              <a:gd name="connsiteX1" fmla="*/ 4281908 w 4281908"/>
              <a:gd name="connsiteY1" fmla="*/ 28001 h 6965035"/>
              <a:gd name="connsiteX2" fmla="*/ 3369883 w 4281908"/>
              <a:gd name="connsiteY2" fmla="*/ 6965035 h 6965035"/>
              <a:gd name="connsiteX3" fmla="*/ 1252213 w 4281908"/>
              <a:gd name="connsiteY3" fmla="*/ 6961025 h 6965035"/>
              <a:gd name="connsiteX4" fmla="*/ 0 w 4281908"/>
              <a:gd name="connsiteY4" fmla="*/ 0 h 6965035"/>
              <a:gd name="connsiteX0" fmla="*/ 0 w 3392973"/>
              <a:gd name="connsiteY0" fmla="*/ 0 h 6965035"/>
              <a:gd name="connsiteX1" fmla="*/ 2722931 w 3392973"/>
              <a:gd name="connsiteY1" fmla="*/ 12911 h 6965035"/>
              <a:gd name="connsiteX2" fmla="*/ 3369883 w 3392973"/>
              <a:gd name="connsiteY2" fmla="*/ 6965035 h 6965035"/>
              <a:gd name="connsiteX3" fmla="*/ 1252213 w 3392973"/>
              <a:gd name="connsiteY3" fmla="*/ 6961025 h 6965035"/>
              <a:gd name="connsiteX4" fmla="*/ 0 w 3392973"/>
              <a:gd name="connsiteY4" fmla="*/ 0 h 6965035"/>
              <a:gd name="connsiteX0" fmla="*/ 0 w 3489951"/>
              <a:gd name="connsiteY0" fmla="*/ 0 h 6965035"/>
              <a:gd name="connsiteX1" fmla="*/ 2722931 w 3489951"/>
              <a:gd name="connsiteY1" fmla="*/ 12911 h 6965035"/>
              <a:gd name="connsiteX2" fmla="*/ 3369883 w 3489951"/>
              <a:gd name="connsiteY2" fmla="*/ 6965035 h 6965035"/>
              <a:gd name="connsiteX3" fmla="*/ 1252213 w 3489951"/>
              <a:gd name="connsiteY3" fmla="*/ 6961025 h 6965035"/>
              <a:gd name="connsiteX4" fmla="*/ 0 w 3489951"/>
              <a:gd name="connsiteY4" fmla="*/ 0 h 6965035"/>
              <a:gd name="connsiteX0" fmla="*/ 0 w 3369883"/>
              <a:gd name="connsiteY0" fmla="*/ 0 h 6965035"/>
              <a:gd name="connsiteX1" fmla="*/ 2722931 w 3369883"/>
              <a:gd name="connsiteY1" fmla="*/ 12911 h 6965035"/>
              <a:gd name="connsiteX2" fmla="*/ 3369883 w 3369883"/>
              <a:gd name="connsiteY2" fmla="*/ 6965035 h 6965035"/>
              <a:gd name="connsiteX3" fmla="*/ 1252213 w 3369883"/>
              <a:gd name="connsiteY3" fmla="*/ 6961025 h 6965035"/>
              <a:gd name="connsiteX4" fmla="*/ 0 w 3369883"/>
              <a:gd name="connsiteY4" fmla="*/ 0 h 6965035"/>
              <a:gd name="connsiteX0" fmla="*/ 0 w 3369883"/>
              <a:gd name="connsiteY0" fmla="*/ 0 h 6965035"/>
              <a:gd name="connsiteX1" fmla="*/ 2722931 w 3369883"/>
              <a:gd name="connsiteY1" fmla="*/ 12911 h 6965035"/>
              <a:gd name="connsiteX2" fmla="*/ 3369883 w 3369883"/>
              <a:gd name="connsiteY2" fmla="*/ 6965035 h 6965035"/>
              <a:gd name="connsiteX3" fmla="*/ 1252213 w 3369883"/>
              <a:gd name="connsiteY3" fmla="*/ 6961025 h 6965035"/>
              <a:gd name="connsiteX4" fmla="*/ 0 w 3369883"/>
              <a:gd name="connsiteY4" fmla="*/ 0 h 6965035"/>
              <a:gd name="connsiteX0" fmla="*/ 0 w 2867408"/>
              <a:gd name="connsiteY0" fmla="*/ 0 h 6961025"/>
              <a:gd name="connsiteX1" fmla="*/ 2722931 w 2867408"/>
              <a:gd name="connsiteY1" fmla="*/ 12911 h 6961025"/>
              <a:gd name="connsiteX2" fmla="*/ 2860217 w 2867408"/>
              <a:gd name="connsiteY2" fmla="*/ 6949945 h 6961025"/>
              <a:gd name="connsiteX3" fmla="*/ 1252213 w 2867408"/>
              <a:gd name="connsiteY3" fmla="*/ 6961025 h 6961025"/>
              <a:gd name="connsiteX4" fmla="*/ 0 w 2867408"/>
              <a:gd name="connsiteY4" fmla="*/ 0 h 6961025"/>
              <a:gd name="connsiteX0" fmla="*/ 0 w 2867408"/>
              <a:gd name="connsiteY0" fmla="*/ 0 h 6968752"/>
              <a:gd name="connsiteX1" fmla="*/ 2722931 w 2867408"/>
              <a:gd name="connsiteY1" fmla="*/ 12911 h 6968752"/>
              <a:gd name="connsiteX2" fmla="*/ 2860217 w 2867408"/>
              <a:gd name="connsiteY2" fmla="*/ 6949945 h 6968752"/>
              <a:gd name="connsiteX3" fmla="*/ 1252213 w 2867408"/>
              <a:gd name="connsiteY3" fmla="*/ 6961025 h 6968752"/>
              <a:gd name="connsiteX4" fmla="*/ 0 w 2867408"/>
              <a:gd name="connsiteY4" fmla="*/ 0 h 6968752"/>
              <a:gd name="connsiteX0" fmla="*/ 0 w 2860217"/>
              <a:gd name="connsiteY0" fmla="*/ 0 h 6968752"/>
              <a:gd name="connsiteX1" fmla="*/ 2722931 w 2860217"/>
              <a:gd name="connsiteY1" fmla="*/ 12911 h 6968752"/>
              <a:gd name="connsiteX2" fmla="*/ 2860217 w 2860217"/>
              <a:gd name="connsiteY2" fmla="*/ 6949945 h 6968752"/>
              <a:gd name="connsiteX3" fmla="*/ 1252213 w 2860217"/>
              <a:gd name="connsiteY3" fmla="*/ 6961025 h 6968752"/>
              <a:gd name="connsiteX4" fmla="*/ 0 w 2860217"/>
              <a:gd name="connsiteY4" fmla="*/ 0 h 6968752"/>
              <a:gd name="connsiteX0" fmla="*/ 0 w 2970386"/>
              <a:gd name="connsiteY0" fmla="*/ 0 h 6976670"/>
              <a:gd name="connsiteX1" fmla="*/ 2722931 w 2970386"/>
              <a:gd name="connsiteY1" fmla="*/ 12911 h 6976670"/>
              <a:gd name="connsiteX2" fmla="*/ 2970386 w 2970386"/>
              <a:gd name="connsiteY2" fmla="*/ 6961035 h 6976670"/>
              <a:gd name="connsiteX3" fmla="*/ 1252213 w 2970386"/>
              <a:gd name="connsiteY3" fmla="*/ 6961025 h 6976670"/>
              <a:gd name="connsiteX4" fmla="*/ 0 w 2970386"/>
              <a:gd name="connsiteY4" fmla="*/ 0 h 6976670"/>
              <a:gd name="connsiteX0" fmla="*/ 0 w 3080555"/>
              <a:gd name="connsiteY0" fmla="*/ 0 h 6976670"/>
              <a:gd name="connsiteX1" fmla="*/ 2722931 w 3080555"/>
              <a:gd name="connsiteY1" fmla="*/ 12911 h 6976670"/>
              <a:gd name="connsiteX2" fmla="*/ 3080555 w 3080555"/>
              <a:gd name="connsiteY2" fmla="*/ 6961035 h 6976670"/>
              <a:gd name="connsiteX3" fmla="*/ 1252213 w 3080555"/>
              <a:gd name="connsiteY3" fmla="*/ 6961025 h 6976670"/>
              <a:gd name="connsiteX4" fmla="*/ 0 w 3080555"/>
              <a:gd name="connsiteY4" fmla="*/ 0 h 6976670"/>
              <a:gd name="connsiteX0" fmla="*/ 0 w 3664448"/>
              <a:gd name="connsiteY0" fmla="*/ 0 h 6968752"/>
              <a:gd name="connsiteX1" fmla="*/ 2722931 w 3664448"/>
              <a:gd name="connsiteY1" fmla="*/ 12911 h 6968752"/>
              <a:gd name="connsiteX2" fmla="*/ 3664448 w 3664448"/>
              <a:gd name="connsiteY2" fmla="*/ 6949945 h 6968752"/>
              <a:gd name="connsiteX3" fmla="*/ 1252213 w 3664448"/>
              <a:gd name="connsiteY3" fmla="*/ 6961025 h 6968752"/>
              <a:gd name="connsiteX4" fmla="*/ 0 w 3664448"/>
              <a:gd name="connsiteY4" fmla="*/ 0 h 6968752"/>
              <a:gd name="connsiteX0" fmla="*/ 0 w 3664448"/>
              <a:gd name="connsiteY0" fmla="*/ 0 h 6968752"/>
              <a:gd name="connsiteX1" fmla="*/ 2722931 w 3664448"/>
              <a:gd name="connsiteY1" fmla="*/ 12911 h 6968752"/>
              <a:gd name="connsiteX2" fmla="*/ 3664448 w 3664448"/>
              <a:gd name="connsiteY2" fmla="*/ 6949945 h 6968752"/>
              <a:gd name="connsiteX3" fmla="*/ 1252213 w 3664448"/>
              <a:gd name="connsiteY3" fmla="*/ 6961025 h 6968752"/>
              <a:gd name="connsiteX4" fmla="*/ 0 w 3664448"/>
              <a:gd name="connsiteY4" fmla="*/ 0 h 6968752"/>
              <a:gd name="connsiteX0" fmla="*/ 0 w 3664448"/>
              <a:gd name="connsiteY0" fmla="*/ 0 h 6968752"/>
              <a:gd name="connsiteX1" fmla="*/ 2800049 w 3664448"/>
              <a:gd name="connsiteY1" fmla="*/ 24001 h 6968752"/>
              <a:gd name="connsiteX2" fmla="*/ 3664448 w 3664448"/>
              <a:gd name="connsiteY2" fmla="*/ 6949945 h 6968752"/>
              <a:gd name="connsiteX3" fmla="*/ 1252213 w 3664448"/>
              <a:gd name="connsiteY3" fmla="*/ 6961025 h 6968752"/>
              <a:gd name="connsiteX4" fmla="*/ 0 w 3664448"/>
              <a:gd name="connsiteY4" fmla="*/ 0 h 6968752"/>
              <a:gd name="connsiteX0" fmla="*/ 0 w 3664448"/>
              <a:gd name="connsiteY0" fmla="*/ 0 h 6968752"/>
              <a:gd name="connsiteX1" fmla="*/ 2800049 w 3664448"/>
              <a:gd name="connsiteY1" fmla="*/ 24001 h 6968752"/>
              <a:gd name="connsiteX2" fmla="*/ 3664448 w 3664448"/>
              <a:gd name="connsiteY2" fmla="*/ 6949945 h 6968752"/>
              <a:gd name="connsiteX3" fmla="*/ 1252213 w 3664448"/>
              <a:gd name="connsiteY3" fmla="*/ 6961025 h 6968752"/>
              <a:gd name="connsiteX4" fmla="*/ 0 w 3664448"/>
              <a:gd name="connsiteY4" fmla="*/ 0 h 6968752"/>
              <a:gd name="connsiteX0" fmla="*/ 0 w 5556748"/>
              <a:gd name="connsiteY0" fmla="*/ 0 h 6961025"/>
              <a:gd name="connsiteX1" fmla="*/ 2800049 w 5556748"/>
              <a:gd name="connsiteY1" fmla="*/ 24001 h 6961025"/>
              <a:gd name="connsiteX2" fmla="*/ 5556748 w 5556748"/>
              <a:gd name="connsiteY2" fmla="*/ 1312064 h 6961025"/>
              <a:gd name="connsiteX3" fmla="*/ 1252213 w 5556748"/>
              <a:gd name="connsiteY3" fmla="*/ 6961025 h 6961025"/>
              <a:gd name="connsiteX4" fmla="*/ 0 w 5556748"/>
              <a:gd name="connsiteY4" fmla="*/ 0 h 6961025"/>
              <a:gd name="connsiteX0" fmla="*/ 0 w 5556748"/>
              <a:gd name="connsiteY0" fmla="*/ 0 h 6961025"/>
              <a:gd name="connsiteX1" fmla="*/ 2800049 w 5556748"/>
              <a:gd name="connsiteY1" fmla="*/ 24001 h 6961025"/>
              <a:gd name="connsiteX2" fmla="*/ 5556748 w 5556748"/>
              <a:gd name="connsiteY2" fmla="*/ 1312064 h 6961025"/>
              <a:gd name="connsiteX3" fmla="*/ 1252213 w 5556748"/>
              <a:gd name="connsiteY3" fmla="*/ 6961025 h 6961025"/>
              <a:gd name="connsiteX4" fmla="*/ 0 w 5556748"/>
              <a:gd name="connsiteY4" fmla="*/ 0 h 6961025"/>
              <a:gd name="connsiteX0" fmla="*/ 0 w 5556748"/>
              <a:gd name="connsiteY0" fmla="*/ 1567 h 6962592"/>
              <a:gd name="connsiteX1" fmla="*/ 3015949 w 5556748"/>
              <a:gd name="connsiteY1" fmla="*/ 0 h 6962592"/>
              <a:gd name="connsiteX2" fmla="*/ 5556748 w 5556748"/>
              <a:gd name="connsiteY2" fmla="*/ 1313631 h 6962592"/>
              <a:gd name="connsiteX3" fmla="*/ 1252213 w 5556748"/>
              <a:gd name="connsiteY3" fmla="*/ 6962592 h 6962592"/>
              <a:gd name="connsiteX4" fmla="*/ 0 w 5556748"/>
              <a:gd name="connsiteY4" fmla="*/ 1567 h 6962592"/>
              <a:gd name="connsiteX0" fmla="*/ 0 w 5556748"/>
              <a:gd name="connsiteY0" fmla="*/ 1567 h 6962592"/>
              <a:gd name="connsiteX1" fmla="*/ 3015949 w 5556748"/>
              <a:gd name="connsiteY1" fmla="*/ 0 h 6962592"/>
              <a:gd name="connsiteX2" fmla="*/ 5556748 w 5556748"/>
              <a:gd name="connsiteY2" fmla="*/ 1313631 h 6962592"/>
              <a:gd name="connsiteX3" fmla="*/ 1252213 w 5556748"/>
              <a:gd name="connsiteY3" fmla="*/ 6962592 h 6962592"/>
              <a:gd name="connsiteX4" fmla="*/ 0 w 5556748"/>
              <a:gd name="connsiteY4" fmla="*/ 1567 h 6962592"/>
              <a:gd name="connsiteX0" fmla="*/ 0 w 5556748"/>
              <a:gd name="connsiteY0" fmla="*/ 0 h 6961025"/>
              <a:gd name="connsiteX1" fmla="*/ 3155649 w 5556748"/>
              <a:gd name="connsiteY1" fmla="*/ 49570 h 6961025"/>
              <a:gd name="connsiteX2" fmla="*/ 5556748 w 5556748"/>
              <a:gd name="connsiteY2" fmla="*/ 1312064 h 6961025"/>
              <a:gd name="connsiteX3" fmla="*/ 1252213 w 5556748"/>
              <a:gd name="connsiteY3" fmla="*/ 6961025 h 6961025"/>
              <a:gd name="connsiteX4" fmla="*/ 0 w 5556748"/>
              <a:gd name="connsiteY4" fmla="*/ 0 h 6961025"/>
              <a:gd name="connsiteX0" fmla="*/ 0 w 5582148"/>
              <a:gd name="connsiteY0" fmla="*/ 0 h 6961025"/>
              <a:gd name="connsiteX1" fmla="*/ 3155649 w 5582148"/>
              <a:gd name="connsiteY1" fmla="*/ 49570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82148"/>
              <a:gd name="connsiteY0" fmla="*/ 0 h 6961025"/>
              <a:gd name="connsiteX1" fmla="*/ 3155649 w 5582148"/>
              <a:gd name="connsiteY1" fmla="*/ 49570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82148"/>
              <a:gd name="connsiteY0" fmla="*/ 14352 h 6975377"/>
              <a:gd name="connsiteX1" fmla="*/ 3104849 w 5582148"/>
              <a:gd name="connsiteY1" fmla="*/ 0 h 6975377"/>
              <a:gd name="connsiteX2" fmla="*/ 5582148 w 5582148"/>
              <a:gd name="connsiteY2" fmla="*/ 1441475 h 6975377"/>
              <a:gd name="connsiteX3" fmla="*/ 1252213 w 5582148"/>
              <a:gd name="connsiteY3" fmla="*/ 6975377 h 6975377"/>
              <a:gd name="connsiteX4" fmla="*/ 0 w 5582148"/>
              <a:gd name="connsiteY4" fmla="*/ 14352 h 6975377"/>
              <a:gd name="connsiteX0" fmla="*/ 0 w 5582148"/>
              <a:gd name="connsiteY0" fmla="*/ 14352 h 6975377"/>
              <a:gd name="connsiteX1" fmla="*/ 3104849 w 5582148"/>
              <a:gd name="connsiteY1" fmla="*/ 0 h 6975377"/>
              <a:gd name="connsiteX2" fmla="*/ 5582148 w 5582148"/>
              <a:gd name="connsiteY2" fmla="*/ 1441475 h 6975377"/>
              <a:gd name="connsiteX3" fmla="*/ 1252213 w 5582148"/>
              <a:gd name="connsiteY3" fmla="*/ 6975377 h 6975377"/>
              <a:gd name="connsiteX4" fmla="*/ 0 w 5582148"/>
              <a:gd name="connsiteY4" fmla="*/ 14352 h 6975377"/>
              <a:gd name="connsiteX0" fmla="*/ 0 w 5582148"/>
              <a:gd name="connsiteY0" fmla="*/ 0 h 6961025"/>
              <a:gd name="connsiteX1" fmla="*/ 3257249 w 5582148"/>
              <a:gd name="connsiteY1" fmla="*/ 11217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82148"/>
              <a:gd name="connsiteY0" fmla="*/ 0 h 6961025"/>
              <a:gd name="connsiteX1" fmla="*/ 3257249 w 5582148"/>
              <a:gd name="connsiteY1" fmla="*/ 11217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82148"/>
              <a:gd name="connsiteY0" fmla="*/ 0 h 6961025"/>
              <a:gd name="connsiteX1" fmla="*/ 3257249 w 5582148"/>
              <a:gd name="connsiteY1" fmla="*/ 11217 h 6961025"/>
              <a:gd name="connsiteX2" fmla="*/ 5582148 w 5582148"/>
              <a:gd name="connsiteY2" fmla="*/ 1427123 h 6961025"/>
              <a:gd name="connsiteX3" fmla="*/ 1252213 w 5582148"/>
              <a:gd name="connsiteY3" fmla="*/ 6961025 h 6961025"/>
              <a:gd name="connsiteX4" fmla="*/ 0 w 5582148"/>
              <a:gd name="connsiteY4" fmla="*/ 0 h 6961025"/>
              <a:gd name="connsiteX0" fmla="*/ 0 w 5518648"/>
              <a:gd name="connsiteY0" fmla="*/ 0 h 6961025"/>
              <a:gd name="connsiteX1" fmla="*/ 3257249 w 5518648"/>
              <a:gd name="connsiteY1" fmla="*/ 11217 h 6961025"/>
              <a:gd name="connsiteX2" fmla="*/ 5518648 w 5518648"/>
              <a:gd name="connsiteY2" fmla="*/ 1299280 h 6961025"/>
              <a:gd name="connsiteX3" fmla="*/ 1252213 w 5518648"/>
              <a:gd name="connsiteY3" fmla="*/ 6961025 h 6961025"/>
              <a:gd name="connsiteX4" fmla="*/ 0 w 5518648"/>
              <a:gd name="connsiteY4" fmla="*/ 0 h 6961025"/>
              <a:gd name="connsiteX0" fmla="*/ 0 w 5556748"/>
              <a:gd name="connsiteY0" fmla="*/ 0 h 6961025"/>
              <a:gd name="connsiteX1" fmla="*/ 3257249 w 5556748"/>
              <a:gd name="connsiteY1" fmla="*/ 11217 h 6961025"/>
              <a:gd name="connsiteX2" fmla="*/ 5556748 w 5556748"/>
              <a:gd name="connsiteY2" fmla="*/ 1427123 h 6961025"/>
              <a:gd name="connsiteX3" fmla="*/ 1252213 w 5556748"/>
              <a:gd name="connsiteY3" fmla="*/ 6961025 h 6961025"/>
              <a:gd name="connsiteX4" fmla="*/ 0 w 5556748"/>
              <a:gd name="connsiteY4" fmla="*/ 0 h 6961025"/>
              <a:gd name="connsiteX0" fmla="*/ 0 w 5556748"/>
              <a:gd name="connsiteY0" fmla="*/ 14352 h 6975377"/>
              <a:gd name="connsiteX1" fmla="*/ 3041349 w 5556748"/>
              <a:gd name="connsiteY1" fmla="*/ 0 h 6975377"/>
              <a:gd name="connsiteX2" fmla="*/ 5556748 w 5556748"/>
              <a:gd name="connsiteY2" fmla="*/ 1441475 h 6975377"/>
              <a:gd name="connsiteX3" fmla="*/ 1252213 w 5556748"/>
              <a:gd name="connsiteY3" fmla="*/ 6975377 h 6975377"/>
              <a:gd name="connsiteX4" fmla="*/ 0 w 5556748"/>
              <a:gd name="connsiteY4" fmla="*/ 14352 h 6975377"/>
              <a:gd name="connsiteX0" fmla="*/ 0 w 5556748"/>
              <a:gd name="connsiteY0" fmla="*/ 14352 h 6975377"/>
              <a:gd name="connsiteX1" fmla="*/ 3041349 w 5556748"/>
              <a:gd name="connsiteY1" fmla="*/ 0 h 6975377"/>
              <a:gd name="connsiteX2" fmla="*/ 5556748 w 5556748"/>
              <a:gd name="connsiteY2" fmla="*/ 1441475 h 6975377"/>
              <a:gd name="connsiteX3" fmla="*/ 1252213 w 5556748"/>
              <a:gd name="connsiteY3" fmla="*/ 6975377 h 6975377"/>
              <a:gd name="connsiteX4" fmla="*/ 0 w 5556748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441475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441475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594887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594887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697162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75664"/>
              <a:gd name="connsiteY0" fmla="*/ 14352 h 6975377"/>
              <a:gd name="connsiteX1" fmla="*/ 3041349 w 5575664"/>
              <a:gd name="connsiteY1" fmla="*/ 0 h 6975377"/>
              <a:gd name="connsiteX2" fmla="*/ 5556748 w 5575664"/>
              <a:gd name="connsiteY2" fmla="*/ 1697162 h 6975377"/>
              <a:gd name="connsiteX3" fmla="*/ 1252213 w 5575664"/>
              <a:gd name="connsiteY3" fmla="*/ 6975377 h 6975377"/>
              <a:gd name="connsiteX4" fmla="*/ 0 w 5575664"/>
              <a:gd name="connsiteY4" fmla="*/ 14352 h 6975377"/>
              <a:gd name="connsiteX0" fmla="*/ 0 w 5583604"/>
              <a:gd name="connsiteY0" fmla="*/ 14352 h 2370096"/>
              <a:gd name="connsiteX1" fmla="*/ 3041349 w 5583604"/>
              <a:gd name="connsiteY1" fmla="*/ 0 h 2370096"/>
              <a:gd name="connsiteX2" fmla="*/ 5556748 w 5583604"/>
              <a:gd name="connsiteY2" fmla="*/ 1697162 h 2370096"/>
              <a:gd name="connsiteX3" fmla="*/ 2534913 w 5583604"/>
              <a:gd name="connsiteY3" fmla="*/ 2347456 h 2370096"/>
              <a:gd name="connsiteX4" fmla="*/ 0 w 5583604"/>
              <a:gd name="connsiteY4" fmla="*/ 14352 h 2370096"/>
              <a:gd name="connsiteX0" fmla="*/ 0 w 5588954"/>
              <a:gd name="connsiteY0" fmla="*/ 14352 h 2625782"/>
              <a:gd name="connsiteX1" fmla="*/ 3041349 w 5588954"/>
              <a:gd name="connsiteY1" fmla="*/ 0 h 2625782"/>
              <a:gd name="connsiteX2" fmla="*/ 5556748 w 5588954"/>
              <a:gd name="connsiteY2" fmla="*/ 1697162 h 2625782"/>
              <a:gd name="connsiteX3" fmla="*/ 2534913 w 5588954"/>
              <a:gd name="connsiteY3" fmla="*/ 2347456 h 2625782"/>
              <a:gd name="connsiteX4" fmla="*/ 0 w 5588954"/>
              <a:gd name="connsiteY4" fmla="*/ 14352 h 2625782"/>
              <a:gd name="connsiteX0" fmla="*/ 0 w 5605222"/>
              <a:gd name="connsiteY0" fmla="*/ 14352 h 3357123"/>
              <a:gd name="connsiteX1" fmla="*/ 3041349 w 5605222"/>
              <a:gd name="connsiteY1" fmla="*/ 0 h 3357123"/>
              <a:gd name="connsiteX2" fmla="*/ 5556748 w 5605222"/>
              <a:gd name="connsiteY2" fmla="*/ 1697162 h 3357123"/>
              <a:gd name="connsiteX3" fmla="*/ 2534913 w 5605222"/>
              <a:gd name="connsiteY3" fmla="*/ 2347456 h 3357123"/>
              <a:gd name="connsiteX4" fmla="*/ 0 w 5605222"/>
              <a:gd name="connsiteY4" fmla="*/ 14352 h 3357123"/>
              <a:gd name="connsiteX0" fmla="*/ 0 w 5600902"/>
              <a:gd name="connsiteY0" fmla="*/ 14352 h 2629838"/>
              <a:gd name="connsiteX1" fmla="*/ 3041349 w 5600902"/>
              <a:gd name="connsiteY1" fmla="*/ 0 h 2629838"/>
              <a:gd name="connsiteX2" fmla="*/ 5556748 w 5600902"/>
              <a:gd name="connsiteY2" fmla="*/ 1697162 h 2629838"/>
              <a:gd name="connsiteX3" fmla="*/ 2534913 w 5600902"/>
              <a:gd name="connsiteY3" fmla="*/ 2347456 h 2629838"/>
              <a:gd name="connsiteX4" fmla="*/ 0 w 5600902"/>
              <a:gd name="connsiteY4" fmla="*/ 14352 h 2629838"/>
              <a:gd name="connsiteX0" fmla="*/ 0 w 5556748"/>
              <a:gd name="connsiteY0" fmla="*/ 14352 h 2588639"/>
              <a:gd name="connsiteX1" fmla="*/ 3041349 w 5556748"/>
              <a:gd name="connsiteY1" fmla="*/ 0 h 2588639"/>
              <a:gd name="connsiteX2" fmla="*/ 5556748 w 5556748"/>
              <a:gd name="connsiteY2" fmla="*/ 1697162 h 2588639"/>
              <a:gd name="connsiteX3" fmla="*/ 2534913 w 5556748"/>
              <a:gd name="connsiteY3" fmla="*/ 2347456 h 2588639"/>
              <a:gd name="connsiteX4" fmla="*/ 0 w 5556748"/>
              <a:gd name="connsiteY4" fmla="*/ 14352 h 2588639"/>
              <a:gd name="connsiteX0" fmla="*/ 0 w 6222427"/>
              <a:gd name="connsiteY0" fmla="*/ 14352 h 2811240"/>
              <a:gd name="connsiteX1" fmla="*/ 3041349 w 6222427"/>
              <a:gd name="connsiteY1" fmla="*/ 0 h 2811240"/>
              <a:gd name="connsiteX2" fmla="*/ 5556748 w 6222427"/>
              <a:gd name="connsiteY2" fmla="*/ 1697162 h 2811240"/>
              <a:gd name="connsiteX3" fmla="*/ 5506713 w 6222427"/>
              <a:gd name="connsiteY3" fmla="*/ 2615927 h 2811240"/>
              <a:gd name="connsiteX4" fmla="*/ 0 w 6222427"/>
              <a:gd name="connsiteY4" fmla="*/ 14352 h 2811240"/>
              <a:gd name="connsiteX0" fmla="*/ 0 w 5556748"/>
              <a:gd name="connsiteY0" fmla="*/ 14352 h 2674887"/>
              <a:gd name="connsiteX1" fmla="*/ 3041349 w 5556748"/>
              <a:gd name="connsiteY1" fmla="*/ 0 h 2674887"/>
              <a:gd name="connsiteX2" fmla="*/ 5556748 w 5556748"/>
              <a:gd name="connsiteY2" fmla="*/ 1697162 h 2674887"/>
              <a:gd name="connsiteX3" fmla="*/ 5506713 w 5556748"/>
              <a:gd name="connsiteY3" fmla="*/ 2615927 h 2674887"/>
              <a:gd name="connsiteX4" fmla="*/ 0 w 5556748"/>
              <a:gd name="connsiteY4" fmla="*/ 14352 h 2674887"/>
              <a:gd name="connsiteX0" fmla="*/ 0 w 5556748"/>
              <a:gd name="connsiteY0" fmla="*/ 14352 h 2665158"/>
              <a:gd name="connsiteX1" fmla="*/ 3041349 w 5556748"/>
              <a:gd name="connsiteY1" fmla="*/ 0 h 2665158"/>
              <a:gd name="connsiteX2" fmla="*/ 5556748 w 5556748"/>
              <a:gd name="connsiteY2" fmla="*/ 1697162 h 2665158"/>
              <a:gd name="connsiteX3" fmla="*/ 5506713 w 5556748"/>
              <a:gd name="connsiteY3" fmla="*/ 2615927 h 2665158"/>
              <a:gd name="connsiteX4" fmla="*/ 0 w 5556748"/>
              <a:gd name="connsiteY4" fmla="*/ 14352 h 2665158"/>
              <a:gd name="connsiteX0" fmla="*/ 0 w 5556748"/>
              <a:gd name="connsiteY0" fmla="*/ 14352 h 2665158"/>
              <a:gd name="connsiteX1" fmla="*/ 3041349 w 5556748"/>
              <a:gd name="connsiteY1" fmla="*/ 0 h 2665158"/>
              <a:gd name="connsiteX2" fmla="*/ 5556748 w 5556748"/>
              <a:gd name="connsiteY2" fmla="*/ 1697162 h 2665158"/>
              <a:gd name="connsiteX3" fmla="*/ 5506713 w 5556748"/>
              <a:gd name="connsiteY3" fmla="*/ 2615927 h 2665158"/>
              <a:gd name="connsiteX4" fmla="*/ 0 w 5556748"/>
              <a:gd name="connsiteY4" fmla="*/ 14352 h 2665158"/>
              <a:gd name="connsiteX0" fmla="*/ 0 w 5556748"/>
              <a:gd name="connsiteY0" fmla="*/ 14352 h 2615927"/>
              <a:gd name="connsiteX1" fmla="*/ 3041349 w 5556748"/>
              <a:gd name="connsiteY1" fmla="*/ 0 h 2615927"/>
              <a:gd name="connsiteX2" fmla="*/ 5556748 w 5556748"/>
              <a:gd name="connsiteY2" fmla="*/ 1697162 h 2615927"/>
              <a:gd name="connsiteX3" fmla="*/ 5506713 w 5556748"/>
              <a:gd name="connsiteY3" fmla="*/ 2615927 h 2615927"/>
              <a:gd name="connsiteX4" fmla="*/ 0 w 5556748"/>
              <a:gd name="connsiteY4" fmla="*/ 14352 h 2615927"/>
              <a:gd name="connsiteX0" fmla="*/ 0 w 5556748"/>
              <a:gd name="connsiteY0" fmla="*/ 14352 h 2634209"/>
              <a:gd name="connsiteX1" fmla="*/ 3041349 w 5556748"/>
              <a:gd name="connsiteY1" fmla="*/ 0 h 2634209"/>
              <a:gd name="connsiteX2" fmla="*/ 5556748 w 5556748"/>
              <a:gd name="connsiteY2" fmla="*/ 1697162 h 2634209"/>
              <a:gd name="connsiteX3" fmla="*/ 5506713 w 5556748"/>
              <a:gd name="connsiteY3" fmla="*/ 2615927 h 2634209"/>
              <a:gd name="connsiteX4" fmla="*/ 0 w 5556748"/>
              <a:gd name="connsiteY4" fmla="*/ 14352 h 2634209"/>
              <a:gd name="connsiteX0" fmla="*/ 0 w 5556748"/>
              <a:gd name="connsiteY0" fmla="*/ 14352 h 2634209"/>
              <a:gd name="connsiteX1" fmla="*/ 3041349 w 5556748"/>
              <a:gd name="connsiteY1" fmla="*/ 0 h 2634209"/>
              <a:gd name="connsiteX2" fmla="*/ 5556748 w 5556748"/>
              <a:gd name="connsiteY2" fmla="*/ 1697162 h 2634209"/>
              <a:gd name="connsiteX3" fmla="*/ 5506713 w 5556748"/>
              <a:gd name="connsiteY3" fmla="*/ 2615927 h 2634209"/>
              <a:gd name="connsiteX4" fmla="*/ 0 w 5556748"/>
              <a:gd name="connsiteY4" fmla="*/ 14352 h 2634209"/>
              <a:gd name="connsiteX0" fmla="*/ 0 w 5563535"/>
              <a:gd name="connsiteY0" fmla="*/ 14352 h 2961104"/>
              <a:gd name="connsiteX1" fmla="*/ 3041349 w 5563535"/>
              <a:gd name="connsiteY1" fmla="*/ 0 h 2961104"/>
              <a:gd name="connsiteX2" fmla="*/ 5556748 w 5563535"/>
              <a:gd name="connsiteY2" fmla="*/ 1697162 h 2961104"/>
              <a:gd name="connsiteX3" fmla="*/ 5532113 w 5563535"/>
              <a:gd name="connsiteY3" fmla="*/ 2961104 h 2961104"/>
              <a:gd name="connsiteX4" fmla="*/ 0 w 5563535"/>
              <a:gd name="connsiteY4" fmla="*/ 14352 h 2961104"/>
              <a:gd name="connsiteX0" fmla="*/ 0 w 5612481"/>
              <a:gd name="connsiteY0" fmla="*/ 14352 h 2961104"/>
              <a:gd name="connsiteX1" fmla="*/ 3041349 w 5612481"/>
              <a:gd name="connsiteY1" fmla="*/ 0 h 2961104"/>
              <a:gd name="connsiteX2" fmla="*/ 5556748 w 5612481"/>
              <a:gd name="connsiteY2" fmla="*/ 1697162 h 2961104"/>
              <a:gd name="connsiteX3" fmla="*/ 5532113 w 5612481"/>
              <a:gd name="connsiteY3" fmla="*/ 2961104 h 2961104"/>
              <a:gd name="connsiteX4" fmla="*/ 0 w 5612481"/>
              <a:gd name="connsiteY4" fmla="*/ 14352 h 2961104"/>
              <a:gd name="connsiteX0" fmla="*/ 0 w 5630697"/>
              <a:gd name="connsiteY0" fmla="*/ 14352 h 3280712"/>
              <a:gd name="connsiteX1" fmla="*/ 3041349 w 5630697"/>
              <a:gd name="connsiteY1" fmla="*/ 0 h 3280712"/>
              <a:gd name="connsiteX2" fmla="*/ 5556748 w 5630697"/>
              <a:gd name="connsiteY2" fmla="*/ 1697162 h 3280712"/>
              <a:gd name="connsiteX3" fmla="*/ 5557513 w 5630697"/>
              <a:gd name="connsiteY3" fmla="*/ 3280712 h 3280712"/>
              <a:gd name="connsiteX4" fmla="*/ 0 w 5630697"/>
              <a:gd name="connsiteY4" fmla="*/ 14352 h 3280712"/>
              <a:gd name="connsiteX0" fmla="*/ 0 w 5630697"/>
              <a:gd name="connsiteY0" fmla="*/ 14352 h 3280712"/>
              <a:gd name="connsiteX1" fmla="*/ 3041349 w 5630697"/>
              <a:gd name="connsiteY1" fmla="*/ 0 h 3280712"/>
              <a:gd name="connsiteX2" fmla="*/ 5556748 w 5630697"/>
              <a:gd name="connsiteY2" fmla="*/ 1697162 h 3280712"/>
              <a:gd name="connsiteX3" fmla="*/ 5557513 w 5630697"/>
              <a:gd name="connsiteY3" fmla="*/ 3280712 h 3280712"/>
              <a:gd name="connsiteX4" fmla="*/ 0 w 5630697"/>
              <a:gd name="connsiteY4" fmla="*/ 14352 h 3280712"/>
              <a:gd name="connsiteX0" fmla="*/ 0 w 5562968"/>
              <a:gd name="connsiteY0" fmla="*/ 14352 h 3280712"/>
              <a:gd name="connsiteX1" fmla="*/ 3041349 w 5562968"/>
              <a:gd name="connsiteY1" fmla="*/ 0 h 3280712"/>
              <a:gd name="connsiteX2" fmla="*/ 5556748 w 5562968"/>
              <a:gd name="connsiteY2" fmla="*/ 1697162 h 3280712"/>
              <a:gd name="connsiteX3" fmla="*/ 5557513 w 5562968"/>
              <a:gd name="connsiteY3" fmla="*/ 3280712 h 3280712"/>
              <a:gd name="connsiteX4" fmla="*/ 0 w 5562968"/>
              <a:gd name="connsiteY4" fmla="*/ 14352 h 3280712"/>
              <a:gd name="connsiteX0" fmla="*/ 0 w 5766168"/>
              <a:gd name="connsiteY0" fmla="*/ 1567 h 3280712"/>
              <a:gd name="connsiteX1" fmla="*/ 3244549 w 5766168"/>
              <a:gd name="connsiteY1" fmla="*/ 0 h 3280712"/>
              <a:gd name="connsiteX2" fmla="*/ 5759948 w 5766168"/>
              <a:gd name="connsiteY2" fmla="*/ 1697162 h 3280712"/>
              <a:gd name="connsiteX3" fmla="*/ 5760713 w 5766168"/>
              <a:gd name="connsiteY3" fmla="*/ 3280712 h 3280712"/>
              <a:gd name="connsiteX4" fmla="*/ 0 w 5766168"/>
              <a:gd name="connsiteY4" fmla="*/ 1567 h 3280712"/>
              <a:gd name="connsiteX0" fmla="*/ 0 w 5766168"/>
              <a:gd name="connsiteY0" fmla="*/ 1567 h 3280712"/>
              <a:gd name="connsiteX1" fmla="*/ 3244549 w 5766168"/>
              <a:gd name="connsiteY1" fmla="*/ 0 h 3280712"/>
              <a:gd name="connsiteX2" fmla="*/ 5759948 w 5766168"/>
              <a:gd name="connsiteY2" fmla="*/ 1697162 h 3280712"/>
              <a:gd name="connsiteX3" fmla="*/ 5760713 w 5766168"/>
              <a:gd name="connsiteY3" fmla="*/ 3280712 h 3280712"/>
              <a:gd name="connsiteX4" fmla="*/ 0 w 5766168"/>
              <a:gd name="connsiteY4" fmla="*/ 1567 h 3280712"/>
              <a:gd name="connsiteX0" fmla="*/ 0 w 5759998"/>
              <a:gd name="connsiteY0" fmla="*/ 1567 h 3830438"/>
              <a:gd name="connsiteX1" fmla="*/ 3244549 w 5759998"/>
              <a:gd name="connsiteY1" fmla="*/ 0 h 3830438"/>
              <a:gd name="connsiteX2" fmla="*/ 5759948 w 5759998"/>
              <a:gd name="connsiteY2" fmla="*/ 1697162 h 3830438"/>
              <a:gd name="connsiteX3" fmla="*/ 5748013 w 5759998"/>
              <a:gd name="connsiteY3" fmla="*/ 3830438 h 3830438"/>
              <a:gd name="connsiteX4" fmla="*/ 0 w 5759998"/>
              <a:gd name="connsiteY4" fmla="*/ 1567 h 3830438"/>
              <a:gd name="connsiteX0" fmla="*/ 0 w 5759998"/>
              <a:gd name="connsiteY0" fmla="*/ 1567 h 3830438"/>
              <a:gd name="connsiteX1" fmla="*/ 3244549 w 5759998"/>
              <a:gd name="connsiteY1" fmla="*/ 0 h 3830438"/>
              <a:gd name="connsiteX2" fmla="*/ 5759948 w 5759998"/>
              <a:gd name="connsiteY2" fmla="*/ 1697162 h 3830438"/>
              <a:gd name="connsiteX3" fmla="*/ 5748013 w 5759998"/>
              <a:gd name="connsiteY3" fmla="*/ 3830438 h 3830438"/>
              <a:gd name="connsiteX4" fmla="*/ 0 w 5759998"/>
              <a:gd name="connsiteY4" fmla="*/ 1567 h 3830438"/>
              <a:gd name="connsiteX0" fmla="*/ 0 w 5759998"/>
              <a:gd name="connsiteY0" fmla="*/ 1567 h 3830438"/>
              <a:gd name="connsiteX1" fmla="*/ 3244549 w 5759998"/>
              <a:gd name="connsiteY1" fmla="*/ 0 h 3830438"/>
              <a:gd name="connsiteX2" fmla="*/ 5759948 w 5759998"/>
              <a:gd name="connsiteY2" fmla="*/ 1697162 h 3830438"/>
              <a:gd name="connsiteX3" fmla="*/ 5748013 w 5759998"/>
              <a:gd name="connsiteY3" fmla="*/ 3830438 h 3830438"/>
              <a:gd name="connsiteX4" fmla="*/ 0 w 5759998"/>
              <a:gd name="connsiteY4" fmla="*/ 1567 h 3830438"/>
              <a:gd name="connsiteX0" fmla="*/ 83 w 5760081"/>
              <a:gd name="connsiteY0" fmla="*/ 1567 h 3830438"/>
              <a:gd name="connsiteX1" fmla="*/ 3244632 w 5760081"/>
              <a:gd name="connsiteY1" fmla="*/ 0 h 3830438"/>
              <a:gd name="connsiteX2" fmla="*/ 5760031 w 5760081"/>
              <a:gd name="connsiteY2" fmla="*/ 1697162 h 3830438"/>
              <a:gd name="connsiteX3" fmla="*/ 5748096 w 5760081"/>
              <a:gd name="connsiteY3" fmla="*/ 3830438 h 3830438"/>
              <a:gd name="connsiteX4" fmla="*/ 83 w 5760081"/>
              <a:gd name="connsiteY4" fmla="*/ 1567 h 3830438"/>
              <a:gd name="connsiteX0" fmla="*/ 83 w 5760081"/>
              <a:gd name="connsiteY0" fmla="*/ 1567 h 4073340"/>
              <a:gd name="connsiteX1" fmla="*/ 3244632 w 5760081"/>
              <a:gd name="connsiteY1" fmla="*/ 0 h 4073340"/>
              <a:gd name="connsiteX2" fmla="*/ 5760031 w 5760081"/>
              <a:gd name="connsiteY2" fmla="*/ 1697162 h 4073340"/>
              <a:gd name="connsiteX3" fmla="*/ 5748096 w 5760081"/>
              <a:gd name="connsiteY3" fmla="*/ 4073340 h 4073340"/>
              <a:gd name="connsiteX4" fmla="*/ 83 w 5760081"/>
              <a:gd name="connsiteY4" fmla="*/ 1567 h 4073340"/>
              <a:gd name="connsiteX0" fmla="*/ 102 w 5760100"/>
              <a:gd name="connsiteY0" fmla="*/ 1567 h 4073340"/>
              <a:gd name="connsiteX1" fmla="*/ 3244651 w 5760100"/>
              <a:gd name="connsiteY1" fmla="*/ 0 h 4073340"/>
              <a:gd name="connsiteX2" fmla="*/ 5760050 w 5760100"/>
              <a:gd name="connsiteY2" fmla="*/ 1697162 h 4073340"/>
              <a:gd name="connsiteX3" fmla="*/ 5748115 w 5760100"/>
              <a:gd name="connsiteY3" fmla="*/ 4073340 h 4073340"/>
              <a:gd name="connsiteX4" fmla="*/ 102 w 5760100"/>
              <a:gd name="connsiteY4" fmla="*/ 1567 h 4073340"/>
              <a:gd name="connsiteX0" fmla="*/ 102 w 5760100"/>
              <a:gd name="connsiteY0" fmla="*/ 1567 h 4290673"/>
              <a:gd name="connsiteX1" fmla="*/ 3244651 w 5760100"/>
              <a:gd name="connsiteY1" fmla="*/ 0 h 4290673"/>
              <a:gd name="connsiteX2" fmla="*/ 5760050 w 5760100"/>
              <a:gd name="connsiteY2" fmla="*/ 1697162 h 4290673"/>
              <a:gd name="connsiteX3" fmla="*/ 5748115 w 5760100"/>
              <a:gd name="connsiteY3" fmla="*/ 4290673 h 4290673"/>
              <a:gd name="connsiteX4" fmla="*/ 102 w 5760100"/>
              <a:gd name="connsiteY4" fmla="*/ 1567 h 4290673"/>
              <a:gd name="connsiteX0" fmla="*/ 102 w 5760051"/>
              <a:gd name="connsiteY0" fmla="*/ 1567 h 4444085"/>
              <a:gd name="connsiteX1" fmla="*/ 3244651 w 5760051"/>
              <a:gd name="connsiteY1" fmla="*/ 0 h 4444085"/>
              <a:gd name="connsiteX2" fmla="*/ 5760050 w 5760051"/>
              <a:gd name="connsiteY2" fmla="*/ 1697162 h 4444085"/>
              <a:gd name="connsiteX3" fmla="*/ 5735415 w 5760051"/>
              <a:gd name="connsiteY3" fmla="*/ 4444085 h 4444085"/>
              <a:gd name="connsiteX4" fmla="*/ 102 w 5760051"/>
              <a:gd name="connsiteY4" fmla="*/ 1567 h 4444085"/>
              <a:gd name="connsiteX0" fmla="*/ 67 w 5760016"/>
              <a:gd name="connsiteY0" fmla="*/ 1567 h 4444085"/>
              <a:gd name="connsiteX1" fmla="*/ 3244616 w 5760016"/>
              <a:gd name="connsiteY1" fmla="*/ 0 h 4444085"/>
              <a:gd name="connsiteX2" fmla="*/ 5760015 w 5760016"/>
              <a:gd name="connsiteY2" fmla="*/ 1697162 h 4444085"/>
              <a:gd name="connsiteX3" fmla="*/ 5735380 w 5760016"/>
              <a:gd name="connsiteY3" fmla="*/ 4444085 h 4444085"/>
              <a:gd name="connsiteX4" fmla="*/ 67 w 5760016"/>
              <a:gd name="connsiteY4" fmla="*/ 1567 h 4444085"/>
              <a:gd name="connsiteX0" fmla="*/ 764 w 5760713"/>
              <a:gd name="connsiteY0" fmla="*/ 1567 h 4444085"/>
              <a:gd name="connsiteX1" fmla="*/ 3245313 w 5760713"/>
              <a:gd name="connsiteY1" fmla="*/ 0 h 4444085"/>
              <a:gd name="connsiteX2" fmla="*/ 5760712 w 5760713"/>
              <a:gd name="connsiteY2" fmla="*/ 1697162 h 4444085"/>
              <a:gd name="connsiteX3" fmla="*/ 5736077 w 5760713"/>
              <a:gd name="connsiteY3" fmla="*/ 4444085 h 4444085"/>
              <a:gd name="connsiteX4" fmla="*/ 764 w 5760713"/>
              <a:gd name="connsiteY4" fmla="*/ 1567 h 4444085"/>
              <a:gd name="connsiteX0" fmla="*/ 808 w 5494057"/>
              <a:gd name="connsiteY0" fmla="*/ 27136 h 4444085"/>
              <a:gd name="connsiteX1" fmla="*/ 2978657 w 5494057"/>
              <a:gd name="connsiteY1" fmla="*/ 0 h 4444085"/>
              <a:gd name="connsiteX2" fmla="*/ 5494056 w 5494057"/>
              <a:gd name="connsiteY2" fmla="*/ 1697162 h 4444085"/>
              <a:gd name="connsiteX3" fmla="*/ 5469421 w 5494057"/>
              <a:gd name="connsiteY3" fmla="*/ 4444085 h 4444085"/>
              <a:gd name="connsiteX4" fmla="*/ 808 w 5494057"/>
              <a:gd name="connsiteY4" fmla="*/ 27136 h 4444085"/>
              <a:gd name="connsiteX0" fmla="*/ 53797 w 5547046"/>
              <a:gd name="connsiteY0" fmla="*/ 27136 h 4444085"/>
              <a:gd name="connsiteX1" fmla="*/ 3031646 w 5547046"/>
              <a:gd name="connsiteY1" fmla="*/ 0 h 4444085"/>
              <a:gd name="connsiteX2" fmla="*/ 5547045 w 5547046"/>
              <a:gd name="connsiteY2" fmla="*/ 1697162 h 4444085"/>
              <a:gd name="connsiteX3" fmla="*/ 5522410 w 5547046"/>
              <a:gd name="connsiteY3" fmla="*/ 4444085 h 4444085"/>
              <a:gd name="connsiteX4" fmla="*/ 53797 w 5547046"/>
              <a:gd name="connsiteY4" fmla="*/ 27136 h 4444085"/>
              <a:gd name="connsiteX0" fmla="*/ 32797 w 5526046"/>
              <a:gd name="connsiteY0" fmla="*/ 27136 h 4444085"/>
              <a:gd name="connsiteX1" fmla="*/ 3010646 w 5526046"/>
              <a:gd name="connsiteY1" fmla="*/ 0 h 4444085"/>
              <a:gd name="connsiteX2" fmla="*/ 5526045 w 5526046"/>
              <a:gd name="connsiteY2" fmla="*/ 1697162 h 4444085"/>
              <a:gd name="connsiteX3" fmla="*/ 5501410 w 5526046"/>
              <a:gd name="connsiteY3" fmla="*/ 4444085 h 4444085"/>
              <a:gd name="connsiteX4" fmla="*/ 32797 w 5526046"/>
              <a:gd name="connsiteY4" fmla="*/ 27136 h 4444085"/>
              <a:gd name="connsiteX0" fmla="*/ 63752 w 5557001"/>
              <a:gd name="connsiteY0" fmla="*/ 27136 h 4444085"/>
              <a:gd name="connsiteX1" fmla="*/ 3041601 w 5557001"/>
              <a:gd name="connsiteY1" fmla="*/ 0 h 4444085"/>
              <a:gd name="connsiteX2" fmla="*/ 5557000 w 5557001"/>
              <a:gd name="connsiteY2" fmla="*/ 1697162 h 4444085"/>
              <a:gd name="connsiteX3" fmla="*/ 5532365 w 5557001"/>
              <a:gd name="connsiteY3" fmla="*/ 4444085 h 4444085"/>
              <a:gd name="connsiteX4" fmla="*/ 63752 w 5557001"/>
              <a:gd name="connsiteY4" fmla="*/ 27136 h 4444085"/>
              <a:gd name="connsiteX0" fmla="*/ 61629 w 5758078"/>
              <a:gd name="connsiteY0" fmla="*/ 1567 h 4444085"/>
              <a:gd name="connsiteX1" fmla="*/ 3242678 w 5758078"/>
              <a:gd name="connsiteY1" fmla="*/ 0 h 4444085"/>
              <a:gd name="connsiteX2" fmla="*/ 5758077 w 5758078"/>
              <a:gd name="connsiteY2" fmla="*/ 1697162 h 4444085"/>
              <a:gd name="connsiteX3" fmla="*/ 5733442 w 5758078"/>
              <a:gd name="connsiteY3" fmla="*/ 4444085 h 4444085"/>
              <a:gd name="connsiteX4" fmla="*/ 61629 w 5758078"/>
              <a:gd name="connsiteY4" fmla="*/ 1567 h 4444085"/>
              <a:gd name="connsiteX0" fmla="*/ 30132 w 5726581"/>
              <a:gd name="connsiteY0" fmla="*/ 1567 h 4444085"/>
              <a:gd name="connsiteX1" fmla="*/ 3211181 w 5726581"/>
              <a:gd name="connsiteY1" fmla="*/ 0 h 4444085"/>
              <a:gd name="connsiteX2" fmla="*/ 5726580 w 5726581"/>
              <a:gd name="connsiteY2" fmla="*/ 1697162 h 4444085"/>
              <a:gd name="connsiteX3" fmla="*/ 5701945 w 5726581"/>
              <a:gd name="connsiteY3" fmla="*/ 4444085 h 4444085"/>
              <a:gd name="connsiteX4" fmla="*/ 30132 w 5726581"/>
              <a:gd name="connsiteY4" fmla="*/ 1567 h 4444085"/>
              <a:gd name="connsiteX0" fmla="*/ 30132 w 5707400"/>
              <a:gd name="connsiteY0" fmla="*/ 1567 h 4444085"/>
              <a:gd name="connsiteX1" fmla="*/ 3211181 w 5707400"/>
              <a:gd name="connsiteY1" fmla="*/ 0 h 4444085"/>
              <a:gd name="connsiteX2" fmla="*/ 5701180 w 5707400"/>
              <a:gd name="connsiteY2" fmla="*/ 1441476 h 4444085"/>
              <a:gd name="connsiteX3" fmla="*/ 5701945 w 5707400"/>
              <a:gd name="connsiteY3" fmla="*/ 4444085 h 4444085"/>
              <a:gd name="connsiteX4" fmla="*/ 30132 w 5707400"/>
              <a:gd name="connsiteY4" fmla="*/ 1567 h 4444085"/>
              <a:gd name="connsiteX0" fmla="*/ 30132 w 5707400"/>
              <a:gd name="connsiteY0" fmla="*/ 1567 h 4444085"/>
              <a:gd name="connsiteX1" fmla="*/ 3211181 w 5707400"/>
              <a:gd name="connsiteY1" fmla="*/ 0 h 4444085"/>
              <a:gd name="connsiteX2" fmla="*/ 5701180 w 5707400"/>
              <a:gd name="connsiteY2" fmla="*/ 1441476 h 4444085"/>
              <a:gd name="connsiteX3" fmla="*/ 5701945 w 5707400"/>
              <a:gd name="connsiteY3" fmla="*/ 4444085 h 4444085"/>
              <a:gd name="connsiteX4" fmla="*/ 30132 w 5707400"/>
              <a:gd name="connsiteY4" fmla="*/ 1567 h 4444085"/>
              <a:gd name="connsiteX0" fmla="*/ 30132 w 5707400"/>
              <a:gd name="connsiteY0" fmla="*/ 1567 h 4444085"/>
              <a:gd name="connsiteX1" fmla="*/ 3414381 w 5707400"/>
              <a:gd name="connsiteY1" fmla="*/ 0 h 4444085"/>
              <a:gd name="connsiteX2" fmla="*/ 5701180 w 5707400"/>
              <a:gd name="connsiteY2" fmla="*/ 1441476 h 4444085"/>
              <a:gd name="connsiteX3" fmla="*/ 5701945 w 5707400"/>
              <a:gd name="connsiteY3" fmla="*/ 4444085 h 4444085"/>
              <a:gd name="connsiteX4" fmla="*/ 30132 w 5707400"/>
              <a:gd name="connsiteY4" fmla="*/ 1567 h 4444085"/>
              <a:gd name="connsiteX0" fmla="*/ 30132 w 5707400"/>
              <a:gd name="connsiteY0" fmla="*/ 1567 h 4444085"/>
              <a:gd name="connsiteX1" fmla="*/ 3414381 w 5707400"/>
              <a:gd name="connsiteY1" fmla="*/ 0 h 4444085"/>
              <a:gd name="connsiteX2" fmla="*/ 5701180 w 5707400"/>
              <a:gd name="connsiteY2" fmla="*/ 1441476 h 4444085"/>
              <a:gd name="connsiteX3" fmla="*/ 5701945 w 5707400"/>
              <a:gd name="connsiteY3" fmla="*/ 4444085 h 4444085"/>
              <a:gd name="connsiteX4" fmla="*/ 30132 w 5707400"/>
              <a:gd name="connsiteY4" fmla="*/ 1567 h 4444085"/>
              <a:gd name="connsiteX0" fmla="*/ 30132 w 5707400"/>
              <a:gd name="connsiteY0" fmla="*/ 1567 h 4444085"/>
              <a:gd name="connsiteX1" fmla="*/ 3414381 w 5707400"/>
              <a:gd name="connsiteY1" fmla="*/ 0 h 4444085"/>
              <a:gd name="connsiteX2" fmla="*/ 5701180 w 5707400"/>
              <a:gd name="connsiteY2" fmla="*/ 1441476 h 4444085"/>
              <a:gd name="connsiteX3" fmla="*/ 5701945 w 5707400"/>
              <a:gd name="connsiteY3" fmla="*/ 4444085 h 4444085"/>
              <a:gd name="connsiteX4" fmla="*/ 30132 w 5707400"/>
              <a:gd name="connsiteY4" fmla="*/ 1567 h 4444085"/>
              <a:gd name="connsiteX0" fmla="*/ 30132 w 5707400"/>
              <a:gd name="connsiteY0" fmla="*/ 1567 h 4444085"/>
              <a:gd name="connsiteX1" fmla="*/ 3414381 w 5707400"/>
              <a:gd name="connsiteY1" fmla="*/ 0 h 4444085"/>
              <a:gd name="connsiteX2" fmla="*/ 5701180 w 5707400"/>
              <a:gd name="connsiteY2" fmla="*/ 1441476 h 4444085"/>
              <a:gd name="connsiteX3" fmla="*/ 5701945 w 5707400"/>
              <a:gd name="connsiteY3" fmla="*/ 4444085 h 4444085"/>
              <a:gd name="connsiteX4" fmla="*/ 30132 w 5707400"/>
              <a:gd name="connsiteY4" fmla="*/ 1567 h 4444085"/>
              <a:gd name="connsiteX0" fmla="*/ 30132 w 5707400"/>
              <a:gd name="connsiteY0" fmla="*/ 1567 h 4444085"/>
              <a:gd name="connsiteX1" fmla="*/ 3414381 w 5707400"/>
              <a:gd name="connsiteY1" fmla="*/ 0 h 4444085"/>
              <a:gd name="connsiteX2" fmla="*/ 5701180 w 5707400"/>
              <a:gd name="connsiteY2" fmla="*/ 1441476 h 4444085"/>
              <a:gd name="connsiteX3" fmla="*/ 5701945 w 5707400"/>
              <a:gd name="connsiteY3" fmla="*/ 4444085 h 4444085"/>
              <a:gd name="connsiteX4" fmla="*/ 30132 w 5707400"/>
              <a:gd name="connsiteY4" fmla="*/ 1567 h 4444085"/>
              <a:gd name="connsiteX0" fmla="*/ 30132 w 5726581"/>
              <a:gd name="connsiteY0" fmla="*/ 1567 h 4444085"/>
              <a:gd name="connsiteX1" fmla="*/ 3414381 w 5726581"/>
              <a:gd name="connsiteY1" fmla="*/ 0 h 4444085"/>
              <a:gd name="connsiteX2" fmla="*/ 5726580 w 5726581"/>
              <a:gd name="connsiteY2" fmla="*/ 1582103 h 4444085"/>
              <a:gd name="connsiteX3" fmla="*/ 5701945 w 5726581"/>
              <a:gd name="connsiteY3" fmla="*/ 4444085 h 4444085"/>
              <a:gd name="connsiteX4" fmla="*/ 30132 w 5726581"/>
              <a:gd name="connsiteY4" fmla="*/ 1567 h 4444085"/>
              <a:gd name="connsiteX0" fmla="*/ 30132 w 5726581"/>
              <a:gd name="connsiteY0" fmla="*/ 1567 h 4444085"/>
              <a:gd name="connsiteX1" fmla="*/ 3414381 w 5726581"/>
              <a:gd name="connsiteY1" fmla="*/ 0 h 4444085"/>
              <a:gd name="connsiteX2" fmla="*/ 5726580 w 5726581"/>
              <a:gd name="connsiteY2" fmla="*/ 1582103 h 4444085"/>
              <a:gd name="connsiteX3" fmla="*/ 5701945 w 5726581"/>
              <a:gd name="connsiteY3" fmla="*/ 4444085 h 4444085"/>
              <a:gd name="connsiteX4" fmla="*/ 30132 w 5726581"/>
              <a:gd name="connsiteY4" fmla="*/ 1567 h 4444085"/>
              <a:gd name="connsiteX0" fmla="*/ 2689 w 5699138"/>
              <a:gd name="connsiteY0" fmla="*/ 1567 h 4444085"/>
              <a:gd name="connsiteX1" fmla="*/ 3386938 w 5699138"/>
              <a:gd name="connsiteY1" fmla="*/ 0 h 4444085"/>
              <a:gd name="connsiteX2" fmla="*/ 5699137 w 5699138"/>
              <a:gd name="connsiteY2" fmla="*/ 1582103 h 4444085"/>
              <a:gd name="connsiteX3" fmla="*/ 5674502 w 5699138"/>
              <a:gd name="connsiteY3" fmla="*/ 4444085 h 4444085"/>
              <a:gd name="connsiteX4" fmla="*/ 2689 w 5699138"/>
              <a:gd name="connsiteY4" fmla="*/ 1567 h 4444085"/>
              <a:gd name="connsiteX0" fmla="*/ 7969 w 5704418"/>
              <a:gd name="connsiteY0" fmla="*/ 1567 h 4444085"/>
              <a:gd name="connsiteX1" fmla="*/ 3392218 w 5704418"/>
              <a:gd name="connsiteY1" fmla="*/ 0 h 4444085"/>
              <a:gd name="connsiteX2" fmla="*/ 5704417 w 5704418"/>
              <a:gd name="connsiteY2" fmla="*/ 1582103 h 4444085"/>
              <a:gd name="connsiteX3" fmla="*/ 5679782 w 5704418"/>
              <a:gd name="connsiteY3" fmla="*/ 4444085 h 4444085"/>
              <a:gd name="connsiteX4" fmla="*/ 7969 w 5704418"/>
              <a:gd name="connsiteY4" fmla="*/ 1567 h 4444085"/>
              <a:gd name="connsiteX0" fmla="*/ 7857 w 5757520"/>
              <a:gd name="connsiteY0" fmla="*/ 1567 h 4814830"/>
              <a:gd name="connsiteX1" fmla="*/ 3392106 w 5757520"/>
              <a:gd name="connsiteY1" fmla="*/ 0 h 4814830"/>
              <a:gd name="connsiteX2" fmla="*/ 5704305 w 5757520"/>
              <a:gd name="connsiteY2" fmla="*/ 1582103 h 4814830"/>
              <a:gd name="connsiteX3" fmla="*/ 5755870 w 5757520"/>
              <a:gd name="connsiteY3" fmla="*/ 4814830 h 4814830"/>
              <a:gd name="connsiteX4" fmla="*/ 7857 w 5757520"/>
              <a:gd name="connsiteY4" fmla="*/ 1567 h 4814830"/>
              <a:gd name="connsiteX0" fmla="*/ 8026 w 5757689"/>
              <a:gd name="connsiteY0" fmla="*/ 1567 h 4814830"/>
              <a:gd name="connsiteX1" fmla="*/ 3392275 w 5757689"/>
              <a:gd name="connsiteY1" fmla="*/ 0 h 4814830"/>
              <a:gd name="connsiteX2" fmla="*/ 5704474 w 5757689"/>
              <a:gd name="connsiteY2" fmla="*/ 1582103 h 4814830"/>
              <a:gd name="connsiteX3" fmla="*/ 5756039 w 5757689"/>
              <a:gd name="connsiteY3" fmla="*/ 4814830 h 4814830"/>
              <a:gd name="connsiteX4" fmla="*/ 8026 w 5757689"/>
              <a:gd name="connsiteY4" fmla="*/ 1567 h 4814830"/>
              <a:gd name="connsiteX0" fmla="*/ 24600 w 5774263"/>
              <a:gd name="connsiteY0" fmla="*/ 1567 h 4814830"/>
              <a:gd name="connsiteX1" fmla="*/ 3408849 w 5774263"/>
              <a:gd name="connsiteY1" fmla="*/ 0 h 4814830"/>
              <a:gd name="connsiteX2" fmla="*/ 5721048 w 5774263"/>
              <a:gd name="connsiteY2" fmla="*/ 1582103 h 4814830"/>
              <a:gd name="connsiteX3" fmla="*/ 5772613 w 5774263"/>
              <a:gd name="connsiteY3" fmla="*/ 4814830 h 4814830"/>
              <a:gd name="connsiteX4" fmla="*/ 24600 w 5774263"/>
              <a:gd name="connsiteY4" fmla="*/ 1567 h 4814830"/>
              <a:gd name="connsiteX0" fmla="*/ 24600 w 5774263"/>
              <a:gd name="connsiteY0" fmla="*/ 1567 h 4814830"/>
              <a:gd name="connsiteX1" fmla="*/ 3408849 w 5774263"/>
              <a:gd name="connsiteY1" fmla="*/ 0 h 4814830"/>
              <a:gd name="connsiteX2" fmla="*/ 5721048 w 5774263"/>
              <a:gd name="connsiteY2" fmla="*/ 1582103 h 4814830"/>
              <a:gd name="connsiteX3" fmla="*/ 5772613 w 5774263"/>
              <a:gd name="connsiteY3" fmla="*/ 4814830 h 4814830"/>
              <a:gd name="connsiteX4" fmla="*/ 24600 w 5774263"/>
              <a:gd name="connsiteY4" fmla="*/ 1567 h 4814830"/>
              <a:gd name="connsiteX0" fmla="*/ 24600 w 5774017"/>
              <a:gd name="connsiteY0" fmla="*/ 1567 h 4814830"/>
              <a:gd name="connsiteX1" fmla="*/ 3408849 w 5774017"/>
              <a:gd name="connsiteY1" fmla="*/ 0 h 4814830"/>
              <a:gd name="connsiteX2" fmla="*/ 5708348 w 5774017"/>
              <a:gd name="connsiteY2" fmla="*/ 1403123 h 4814830"/>
              <a:gd name="connsiteX3" fmla="*/ 5772613 w 5774017"/>
              <a:gd name="connsiteY3" fmla="*/ 4814830 h 4814830"/>
              <a:gd name="connsiteX4" fmla="*/ 24600 w 5774017"/>
              <a:gd name="connsiteY4" fmla="*/ 1567 h 4814830"/>
              <a:gd name="connsiteX0" fmla="*/ 24600 w 5774017"/>
              <a:gd name="connsiteY0" fmla="*/ 0 h 4813263"/>
              <a:gd name="connsiteX1" fmla="*/ 4121026 w 5774017"/>
              <a:gd name="connsiteY1" fmla="*/ 7284 h 4813263"/>
              <a:gd name="connsiteX2" fmla="*/ 5708348 w 5774017"/>
              <a:gd name="connsiteY2" fmla="*/ 1401556 h 4813263"/>
              <a:gd name="connsiteX3" fmla="*/ 5772613 w 5774017"/>
              <a:gd name="connsiteY3" fmla="*/ 4813263 h 4813263"/>
              <a:gd name="connsiteX4" fmla="*/ 24600 w 5774017"/>
              <a:gd name="connsiteY4" fmla="*/ 0 h 4813263"/>
              <a:gd name="connsiteX0" fmla="*/ 24600 w 5774017"/>
              <a:gd name="connsiteY0" fmla="*/ 0 h 4813263"/>
              <a:gd name="connsiteX1" fmla="*/ 4121026 w 5774017"/>
              <a:gd name="connsiteY1" fmla="*/ 7284 h 4813263"/>
              <a:gd name="connsiteX2" fmla="*/ 5708348 w 5774017"/>
              <a:gd name="connsiteY2" fmla="*/ 1401556 h 4813263"/>
              <a:gd name="connsiteX3" fmla="*/ 5772613 w 5774017"/>
              <a:gd name="connsiteY3" fmla="*/ 4813263 h 4813263"/>
              <a:gd name="connsiteX4" fmla="*/ 24600 w 5774017"/>
              <a:gd name="connsiteY4" fmla="*/ 0 h 4813263"/>
              <a:gd name="connsiteX0" fmla="*/ 24600 w 5774017"/>
              <a:gd name="connsiteY0" fmla="*/ 0 h 4813263"/>
              <a:gd name="connsiteX1" fmla="*/ 4121026 w 5774017"/>
              <a:gd name="connsiteY1" fmla="*/ 7284 h 4813263"/>
              <a:gd name="connsiteX2" fmla="*/ 5708348 w 5774017"/>
              <a:gd name="connsiteY2" fmla="*/ 914769 h 4813263"/>
              <a:gd name="connsiteX3" fmla="*/ 5772613 w 5774017"/>
              <a:gd name="connsiteY3" fmla="*/ 4813263 h 4813263"/>
              <a:gd name="connsiteX4" fmla="*/ 24600 w 5774017"/>
              <a:gd name="connsiteY4" fmla="*/ 0 h 4813263"/>
              <a:gd name="connsiteX0" fmla="*/ 24600 w 5774017"/>
              <a:gd name="connsiteY0" fmla="*/ 0 h 4813263"/>
              <a:gd name="connsiteX1" fmla="*/ 4121026 w 5774017"/>
              <a:gd name="connsiteY1" fmla="*/ 7284 h 4813263"/>
              <a:gd name="connsiteX2" fmla="*/ 5708348 w 5774017"/>
              <a:gd name="connsiteY2" fmla="*/ 914769 h 4813263"/>
              <a:gd name="connsiteX3" fmla="*/ 5772613 w 5774017"/>
              <a:gd name="connsiteY3" fmla="*/ 4813263 h 4813263"/>
              <a:gd name="connsiteX4" fmla="*/ 24600 w 5774017"/>
              <a:gd name="connsiteY4" fmla="*/ 0 h 4813263"/>
              <a:gd name="connsiteX0" fmla="*/ 24600 w 5774017"/>
              <a:gd name="connsiteY0" fmla="*/ 0 h 4813263"/>
              <a:gd name="connsiteX1" fmla="*/ 4121026 w 5774017"/>
              <a:gd name="connsiteY1" fmla="*/ 7284 h 4813263"/>
              <a:gd name="connsiteX2" fmla="*/ 5708348 w 5774017"/>
              <a:gd name="connsiteY2" fmla="*/ 985575 h 4813263"/>
              <a:gd name="connsiteX3" fmla="*/ 5772613 w 5774017"/>
              <a:gd name="connsiteY3" fmla="*/ 4813263 h 4813263"/>
              <a:gd name="connsiteX4" fmla="*/ 24600 w 5774017"/>
              <a:gd name="connsiteY4" fmla="*/ 0 h 4813263"/>
              <a:gd name="connsiteX0" fmla="*/ 24600 w 5774017"/>
              <a:gd name="connsiteY0" fmla="*/ 0 h 4813263"/>
              <a:gd name="connsiteX1" fmla="*/ 4121026 w 5774017"/>
              <a:gd name="connsiteY1" fmla="*/ 7284 h 4813263"/>
              <a:gd name="connsiteX2" fmla="*/ 5708348 w 5774017"/>
              <a:gd name="connsiteY2" fmla="*/ 985575 h 4813263"/>
              <a:gd name="connsiteX3" fmla="*/ 5772613 w 5774017"/>
              <a:gd name="connsiteY3" fmla="*/ 4813263 h 4813263"/>
              <a:gd name="connsiteX4" fmla="*/ 24600 w 5774017"/>
              <a:gd name="connsiteY4" fmla="*/ 0 h 4813263"/>
              <a:gd name="connsiteX0" fmla="*/ 24600 w 5773777"/>
              <a:gd name="connsiteY0" fmla="*/ 0 h 4813263"/>
              <a:gd name="connsiteX1" fmla="*/ 4121026 w 5773777"/>
              <a:gd name="connsiteY1" fmla="*/ 7284 h 4813263"/>
              <a:gd name="connsiteX2" fmla="*/ 5690763 w 5773777"/>
              <a:gd name="connsiteY2" fmla="*/ 1047530 h 4813263"/>
              <a:gd name="connsiteX3" fmla="*/ 5772613 w 5773777"/>
              <a:gd name="connsiteY3" fmla="*/ 4813263 h 4813263"/>
              <a:gd name="connsiteX4" fmla="*/ 24600 w 5773777"/>
              <a:gd name="connsiteY4" fmla="*/ 0 h 4813263"/>
              <a:gd name="connsiteX0" fmla="*/ 24600 w 5773777"/>
              <a:gd name="connsiteY0" fmla="*/ 0 h 4813263"/>
              <a:gd name="connsiteX1" fmla="*/ 4121026 w 5773777"/>
              <a:gd name="connsiteY1" fmla="*/ 7284 h 4813263"/>
              <a:gd name="connsiteX2" fmla="*/ 5690763 w 5773777"/>
              <a:gd name="connsiteY2" fmla="*/ 1047530 h 4813263"/>
              <a:gd name="connsiteX3" fmla="*/ 5772613 w 5773777"/>
              <a:gd name="connsiteY3" fmla="*/ 4813263 h 4813263"/>
              <a:gd name="connsiteX4" fmla="*/ 24600 w 5773777"/>
              <a:gd name="connsiteY4" fmla="*/ 0 h 4813263"/>
              <a:gd name="connsiteX0" fmla="*/ 24600 w 5773777"/>
              <a:gd name="connsiteY0" fmla="*/ 0 h 4813263"/>
              <a:gd name="connsiteX1" fmla="*/ 4121026 w 5773777"/>
              <a:gd name="connsiteY1" fmla="*/ 7284 h 4813263"/>
              <a:gd name="connsiteX2" fmla="*/ 5690763 w 5773777"/>
              <a:gd name="connsiteY2" fmla="*/ 1047530 h 4813263"/>
              <a:gd name="connsiteX3" fmla="*/ 5772613 w 5773777"/>
              <a:gd name="connsiteY3" fmla="*/ 4813263 h 4813263"/>
              <a:gd name="connsiteX4" fmla="*/ 24600 w 5773777"/>
              <a:gd name="connsiteY4" fmla="*/ 0 h 4813263"/>
              <a:gd name="connsiteX0" fmla="*/ 24600 w 5773777"/>
              <a:gd name="connsiteY0" fmla="*/ 0 h 4813263"/>
              <a:gd name="connsiteX1" fmla="*/ 4121026 w 5773777"/>
              <a:gd name="connsiteY1" fmla="*/ 7284 h 4813263"/>
              <a:gd name="connsiteX2" fmla="*/ 5690763 w 5773777"/>
              <a:gd name="connsiteY2" fmla="*/ 1047530 h 4813263"/>
              <a:gd name="connsiteX3" fmla="*/ 5772613 w 5773777"/>
              <a:gd name="connsiteY3" fmla="*/ 4813263 h 4813263"/>
              <a:gd name="connsiteX4" fmla="*/ 24600 w 5773777"/>
              <a:gd name="connsiteY4" fmla="*/ 0 h 4813263"/>
              <a:gd name="connsiteX0" fmla="*/ 24600 w 5773777"/>
              <a:gd name="connsiteY0" fmla="*/ 0 h 4813263"/>
              <a:gd name="connsiteX1" fmla="*/ 4121026 w 5773777"/>
              <a:gd name="connsiteY1" fmla="*/ 7284 h 4813263"/>
              <a:gd name="connsiteX2" fmla="*/ 5690763 w 5773777"/>
              <a:gd name="connsiteY2" fmla="*/ 1047530 h 4813263"/>
              <a:gd name="connsiteX3" fmla="*/ 5772613 w 5773777"/>
              <a:gd name="connsiteY3" fmla="*/ 4813263 h 4813263"/>
              <a:gd name="connsiteX4" fmla="*/ 24600 w 5773777"/>
              <a:gd name="connsiteY4" fmla="*/ 0 h 481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3777" h="4813263">
                <a:moveTo>
                  <a:pt x="24600" y="0"/>
                </a:moveTo>
                <a:lnTo>
                  <a:pt x="4121026" y="7284"/>
                </a:lnTo>
                <a:cubicBezTo>
                  <a:pt x="4059613" y="1267966"/>
                  <a:pt x="5584446" y="686625"/>
                  <a:pt x="5690763" y="1047530"/>
                </a:cubicBezTo>
                <a:cubicBezTo>
                  <a:pt x="5690916" y="1097278"/>
                  <a:pt x="5785246" y="4396813"/>
                  <a:pt x="5772613" y="4813263"/>
                </a:cubicBezTo>
                <a:cubicBezTo>
                  <a:pt x="4870980" y="2890184"/>
                  <a:pt x="-402900" y="5784058"/>
                  <a:pt x="246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B1A3C-4208-F2C0-97B0-09719F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bg1"/>
                </a:solidFill>
                <a:effectLst/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34C90B0-E4BD-2BA6-6E68-EF45A37509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366" y="3745497"/>
            <a:ext cx="6331895" cy="155011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ts val="334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500" b="1" i="0" kern="1200" dirty="0" smtClean="0">
                <a:solidFill>
                  <a:schemeClr val="bg1"/>
                </a:solidFill>
                <a:latin typeface="Barlow SemiBold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C2ED6E-061C-91E4-BAAA-3EE67D8606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610" y="5332520"/>
            <a:ext cx="6329664" cy="86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82826E6-DE30-80AE-EADB-55258DDF91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555" y="6415638"/>
            <a:ext cx="7152020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bg1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credits (Top to Bottom):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C5D7DD0-9215-7931-88CB-A1CF427F59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366" y="450850"/>
            <a:ext cx="6280959" cy="3079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buNone/>
              <a:defRPr sz="6000" b="0" i="0">
                <a:solidFill>
                  <a:schemeClr val="accent1"/>
                </a:solidFill>
                <a:latin typeface="Barlow Condensed SemiBold" pitchFamily="2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Barlow Condensed SemiBold" pitchFamily="2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Barlow Condensed SemiBold" pitchFamily="2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Barlow Condensed SemiBold" pitchFamily="2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Barlow Condensed SemiBold" pitchFamily="2" charset="77"/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7AD29C00-4488-BA12-1E89-6F8A88A59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00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0DB5D938-3DFE-D431-C31B-D13C0212779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00677" y="-21799"/>
            <a:ext cx="8206468" cy="6946548"/>
          </a:xfrm>
          <a:custGeom>
            <a:avLst/>
            <a:gdLst>
              <a:gd name="connsiteX0" fmla="*/ 0 w 4295775"/>
              <a:gd name="connsiteY0" fmla="*/ 0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0 w 4295775"/>
              <a:gd name="connsiteY4" fmla="*/ 0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870857 w 4295775"/>
              <a:gd name="connsiteY0" fmla="*/ 58058 h 7002463"/>
              <a:gd name="connsiteX1" fmla="*/ 4295775 w 4295775"/>
              <a:gd name="connsiteY1" fmla="*/ 0 h 7002463"/>
              <a:gd name="connsiteX2" fmla="*/ 4295775 w 4295775"/>
              <a:gd name="connsiteY2" fmla="*/ 7002463 h 7002463"/>
              <a:gd name="connsiteX3" fmla="*/ 0 w 4295775"/>
              <a:gd name="connsiteY3" fmla="*/ 7002463 h 7002463"/>
              <a:gd name="connsiteX4" fmla="*/ 870857 w 4295775"/>
              <a:gd name="connsiteY4" fmla="*/ 58058 h 7002463"/>
              <a:gd name="connsiteX0" fmla="*/ 704717 w 4129635"/>
              <a:gd name="connsiteY0" fmla="*/ 58058 h 7014038"/>
              <a:gd name="connsiteX1" fmla="*/ 4129635 w 4129635"/>
              <a:gd name="connsiteY1" fmla="*/ 0 h 7014038"/>
              <a:gd name="connsiteX2" fmla="*/ 4129635 w 4129635"/>
              <a:gd name="connsiteY2" fmla="*/ 7002463 h 7014038"/>
              <a:gd name="connsiteX3" fmla="*/ 42204 w 4129635"/>
              <a:gd name="connsiteY3" fmla="*/ 7014038 h 7014038"/>
              <a:gd name="connsiteX4" fmla="*/ 704717 w 4129635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58058 h 7014038"/>
              <a:gd name="connsiteX1" fmla="*/ 4087431 w 4087431"/>
              <a:gd name="connsiteY1" fmla="*/ 0 h 7014038"/>
              <a:gd name="connsiteX2" fmla="*/ 4087431 w 4087431"/>
              <a:gd name="connsiteY2" fmla="*/ 7002463 h 7014038"/>
              <a:gd name="connsiteX3" fmla="*/ 0 w 4087431"/>
              <a:gd name="connsiteY3" fmla="*/ 7014038 h 7014038"/>
              <a:gd name="connsiteX4" fmla="*/ 662513 w 4087431"/>
              <a:gd name="connsiteY4" fmla="*/ 58058 h 7014038"/>
              <a:gd name="connsiteX0" fmla="*/ 662513 w 4087431"/>
              <a:gd name="connsiteY0" fmla="*/ 0 h 6955980"/>
              <a:gd name="connsiteX1" fmla="*/ 3754921 w 4087431"/>
              <a:gd name="connsiteY1" fmla="*/ 25069 h 6955980"/>
              <a:gd name="connsiteX2" fmla="*/ 4087431 w 4087431"/>
              <a:gd name="connsiteY2" fmla="*/ 6944405 h 6955980"/>
              <a:gd name="connsiteX3" fmla="*/ 0 w 4087431"/>
              <a:gd name="connsiteY3" fmla="*/ 6955980 h 6955980"/>
              <a:gd name="connsiteX4" fmla="*/ 662513 w 4087431"/>
              <a:gd name="connsiteY4" fmla="*/ 0 h 6955980"/>
              <a:gd name="connsiteX0" fmla="*/ 662513 w 4101285"/>
              <a:gd name="connsiteY0" fmla="*/ 0 h 6955980"/>
              <a:gd name="connsiteX1" fmla="*/ 4101285 w 4101285"/>
              <a:gd name="connsiteY1" fmla="*/ 38924 h 6955980"/>
              <a:gd name="connsiteX2" fmla="*/ 4087431 w 4101285"/>
              <a:gd name="connsiteY2" fmla="*/ 6944405 h 6955980"/>
              <a:gd name="connsiteX3" fmla="*/ 0 w 4101285"/>
              <a:gd name="connsiteY3" fmla="*/ 6955980 h 6955980"/>
              <a:gd name="connsiteX4" fmla="*/ 662513 w 4101285"/>
              <a:gd name="connsiteY4" fmla="*/ 0 h 6955980"/>
              <a:gd name="connsiteX0" fmla="*/ 1258258 w 4101285"/>
              <a:gd name="connsiteY0" fmla="*/ 0 h 6942126"/>
              <a:gd name="connsiteX1" fmla="*/ 4101285 w 4101285"/>
              <a:gd name="connsiteY1" fmla="*/ 25070 h 6942126"/>
              <a:gd name="connsiteX2" fmla="*/ 4087431 w 4101285"/>
              <a:gd name="connsiteY2" fmla="*/ 6930551 h 6942126"/>
              <a:gd name="connsiteX3" fmla="*/ 0 w 4101285"/>
              <a:gd name="connsiteY3" fmla="*/ 6942126 h 6942126"/>
              <a:gd name="connsiteX4" fmla="*/ 1258258 w 4101285"/>
              <a:gd name="connsiteY4" fmla="*/ 0 h 6942126"/>
              <a:gd name="connsiteX0" fmla="*/ 612397 w 3455424"/>
              <a:gd name="connsiteY0" fmla="*/ 0 h 6969835"/>
              <a:gd name="connsiteX1" fmla="*/ 3455424 w 3455424"/>
              <a:gd name="connsiteY1" fmla="*/ 25070 h 6969835"/>
              <a:gd name="connsiteX2" fmla="*/ 3441570 w 3455424"/>
              <a:gd name="connsiteY2" fmla="*/ 6930551 h 6969835"/>
              <a:gd name="connsiteX3" fmla="*/ 102285 w 3455424"/>
              <a:gd name="connsiteY3" fmla="*/ 6969835 h 6969835"/>
              <a:gd name="connsiteX4" fmla="*/ 612397 w 3455424"/>
              <a:gd name="connsiteY4" fmla="*/ 0 h 6969835"/>
              <a:gd name="connsiteX0" fmla="*/ 912448 w 3755475"/>
              <a:gd name="connsiteY0" fmla="*/ 0 h 6957643"/>
              <a:gd name="connsiteX1" fmla="*/ 3755475 w 3755475"/>
              <a:gd name="connsiteY1" fmla="*/ 25070 h 6957643"/>
              <a:gd name="connsiteX2" fmla="*/ 3741621 w 3755475"/>
              <a:gd name="connsiteY2" fmla="*/ 6930551 h 6957643"/>
              <a:gd name="connsiteX3" fmla="*/ 0 w 3755475"/>
              <a:gd name="connsiteY3" fmla="*/ 6957643 h 6957643"/>
              <a:gd name="connsiteX4" fmla="*/ 912448 w 3755475"/>
              <a:gd name="connsiteY4" fmla="*/ 0 h 6957643"/>
              <a:gd name="connsiteX0" fmla="*/ 1000390 w 3843417"/>
              <a:gd name="connsiteY0" fmla="*/ 0 h 6957643"/>
              <a:gd name="connsiteX1" fmla="*/ 3843417 w 3843417"/>
              <a:gd name="connsiteY1" fmla="*/ 25070 h 6957643"/>
              <a:gd name="connsiteX2" fmla="*/ 3829563 w 3843417"/>
              <a:gd name="connsiteY2" fmla="*/ 6930551 h 6957643"/>
              <a:gd name="connsiteX3" fmla="*/ 87942 w 3843417"/>
              <a:gd name="connsiteY3" fmla="*/ 6957643 h 6957643"/>
              <a:gd name="connsiteX4" fmla="*/ 1000390 w 3843417"/>
              <a:gd name="connsiteY4" fmla="*/ 0 h 6957643"/>
              <a:gd name="connsiteX0" fmla="*/ 1337968 w 4180995"/>
              <a:gd name="connsiteY0" fmla="*/ 0 h 6957643"/>
              <a:gd name="connsiteX1" fmla="*/ 4180995 w 4180995"/>
              <a:gd name="connsiteY1" fmla="*/ 25070 h 6957643"/>
              <a:gd name="connsiteX2" fmla="*/ 4167141 w 4180995"/>
              <a:gd name="connsiteY2" fmla="*/ 6930551 h 6957643"/>
              <a:gd name="connsiteX3" fmla="*/ 425520 w 4180995"/>
              <a:gd name="connsiteY3" fmla="*/ 6957643 h 6957643"/>
              <a:gd name="connsiteX4" fmla="*/ 1337968 w 4180995"/>
              <a:gd name="connsiteY4" fmla="*/ 0 h 6957643"/>
              <a:gd name="connsiteX0" fmla="*/ 1337968 w 4167141"/>
              <a:gd name="connsiteY0" fmla="*/ 0 h 6957643"/>
              <a:gd name="connsiteX1" fmla="*/ 3205635 w 4167141"/>
              <a:gd name="connsiteY1" fmla="*/ 73838 h 6957643"/>
              <a:gd name="connsiteX2" fmla="*/ 4167141 w 4167141"/>
              <a:gd name="connsiteY2" fmla="*/ 6930551 h 6957643"/>
              <a:gd name="connsiteX3" fmla="*/ 425520 w 4167141"/>
              <a:gd name="connsiteY3" fmla="*/ 6957643 h 6957643"/>
              <a:gd name="connsiteX4" fmla="*/ 1337968 w 4167141"/>
              <a:gd name="connsiteY4" fmla="*/ 0 h 6957643"/>
              <a:gd name="connsiteX0" fmla="*/ 1337968 w 3205635"/>
              <a:gd name="connsiteY0" fmla="*/ 0 h 6967127"/>
              <a:gd name="connsiteX1" fmla="*/ 3205635 w 3205635"/>
              <a:gd name="connsiteY1" fmla="*/ 73838 h 6967127"/>
              <a:gd name="connsiteX2" fmla="*/ 2179845 w 3205635"/>
              <a:gd name="connsiteY2" fmla="*/ 6967127 h 6967127"/>
              <a:gd name="connsiteX3" fmla="*/ 425520 w 3205635"/>
              <a:gd name="connsiteY3" fmla="*/ 6957643 h 6967127"/>
              <a:gd name="connsiteX4" fmla="*/ 1337968 w 3205635"/>
              <a:gd name="connsiteY4" fmla="*/ 0 h 6967127"/>
              <a:gd name="connsiteX0" fmla="*/ 1337968 w 3205635"/>
              <a:gd name="connsiteY0" fmla="*/ 0 h 6957643"/>
              <a:gd name="connsiteX1" fmla="*/ 3205635 w 3205635"/>
              <a:gd name="connsiteY1" fmla="*/ 73838 h 6957643"/>
              <a:gd name="connsiteX2" fmla="*/ 2496837 w 3205635"/>
              <a:gd name="connsiteY2" fmla="*/ 6906167 h 6957643"/>
              <a:gd name="connsiteX3" fmla="*/ 425520 w 3205635"/>
              <a:gd name="connsiteY3" fmla="*/ 6957643 h 6957643"/>
              <a:gd name="connsiteX4" fmla="*/ 1337968 w 3205635"/>
              <a:gd name="connsiteY4" fmla="*/ 0 h 6957643"/>
              <a:gd name="connsiteX0" fmla="*/ 1337968 w 2496837"/>
              <a:gd name="connsiteY0" fmla="*/ 11506 h 6969149"/>
              <a:gd name="connsiteX1" fmla="*/ 2474115 w 2496837"/>
              <a:gd name="connsiteY1" fmla="*/ 0 h 6969149"/>
              <a:gd name="connsiteX2" fmla="*/ 2496837 w 2496837"/>
              <a:gd name="connsiteY2" fmla="*/ 6917673 h 6969149"/>
              <a:gd name="connsiteX3" fmla="*/ 425520 w 2496837"/>
              <a:gd name="connsiteY3" fmla="*/ 6969149 h 6969149"/>
              <a:gd name="connsiteX4" fmla="*/ 1337968 w 2496837"/>
              <a:gd name="connsiteY4" fmla="*/ 11506 h 6969149"/>
              <a:gd name="connsiteX0" fmla="*/ 1337968 w 2496837"/>
              <a:gd name="connsiteY0" fmla="*/ 0 h 6957643"/>
              <a:gd name="connsiteX1" fmla="*/ 2474115 w 2496837"/>
              <a:gd name="connsiteY1" fmla="*/ 25070 h 6957643"/>
              <a:gd name="connsiteX2" fmla="*/ 2496837 w 2496837"/>
              <a:gd name="connsiteY2" fmla="*/ 6906167 h 6957643"/>
              <a:gd name="connsiteX3" fmla="*/ 425520 w 2496837"/>
              <a:gd name="connsiteY3" fmla="*/ 6957643 h 6957643"/>
              <a:gd name="connsiteX4" fmla="*/ 1337968 w 2496837"/>
              <a:gd name="connsiteY4" fmla="*/ 0 h 6957643"/>
              <a:gd name="connsiteX0" fmla="*/ 1337968 w 2496837"/>
              <a:gd name="connsiteY0" fmla="*/ 0 h 6957643"/>
              <a:gd name="connsiteX1" fmla="*/ 2474115 w 2496837"/>
              <a:gd name="connsiteY1" fmla="*/ 25070 h 6957643"/>
              <a:gd name="connsiteX2" fmla="*/ 2496837 w 2496837"/>
              <a:gd name="connsiteY2" fmla="*/ 6906167 h 6957643"/>
              <a:gd name="connsiteX3" fmla="*/ 425520 w 2496837"/>
              <a:gd name="connsiteY3" fmla="*/ 6957643 h 6957643"/>
              <a:gd name="connsiteX4" fmla="*/ 1337968 w 2496837"/>
              <a:gd name="connsiteY4" fmla="*/ 0 h 6957643"/>
              <a:gd name="connsiteX0" fmla="*/ 1337968 w 2510691"/>
              <a:gd name="connsiteY0" fmla="*/ 0 h 6957643"/>
              <a:gd name="connsiteX1" fmla="*/ 2510691 w 2510691"/>
              <a:gd name="connsiteY1" fmla="*/ 686 h 6957643"/>
              <a:gd name="connsiteX2" fmla="*/ 2496837 w 2510691"/>
              <a:gd name="connsiteY2" fmla="*/ 6906167 h 6957643"/>
              <a:gd name="connsiteX3" fmla="*/ 425520 w 2510691"/>
              <a:gd name="connsiteY3" fmla="*/ 6957643 h 6957643"/>
              <a:gd name="connsiteX4" fmla="*/ 1337968 w 2510691"/>
              <a:gd name="connsiteY4" fmla="*/ 0 h 6957643"/>
              <a:gd name="connsiteX0" fmla="*/ 1056025 w 3158138"/>
              <a:gd name="connsiteY0" fmla="*/ 0 h 6972633"/>
              <a:gd name="connsiteX1" fmla="*/ 3158138 w 3158138"/>
              <a:gd name="connsiteY1" fmla="*/ 15676 h 6972633"/>
              <a:gd name="connsiteX2" fmla="*/ 3144284 w 3158138"/>
              <a:gd name="connsiteY2" fmla="*/ 6921157 h 6972633"/>
              <a:gd name="connsiteX3" fmla="*/ 1072967 w 3158138"/>
              <a:gd name="connsiteY3" fmla="*/ 6972633 h 6972633"/>
              <a:gd name="connsiteX4" fmla="*/ 1056025 w 3158138"/>
              <a:gd name="connsiteY4" fmla="*/ 0 h 6972633"/>
              <a:gd name="connsiteX0" fmla="*/ 670499 w 2772612"/>
              <a:gd name="connsiteY0" fmla="*/ 0 h 6972633"/>
              <a:gd name="connsiteX1" fmla="*/ 2772612 w 2772612"/>
              <a:gd name="connsiteY1" fmla="*/ 15676 h 6972633"/>
              <a:gd name="connsiteX2" fmla="*/ 2758758 w 2772612"/>
              <a:gd name="connsiteY2" fmla="*/ 6921157 h 6972633"/>
              <a:gd name="connsiteX3" fmla="*/ 687441 w 2772612"/>
              <a:gd name="connsiteY3" fmla="*/ 6972633 h 6972633"/>
              <a:gd name="connsiteX4" fmla="*/ 670499 w 2772612"/>
              <a:gd name="connsiteY4" fmla="*/ 0 h 6972633"/>
              <a:gd name="connsiteX0" fmla="*/ 823287 w 2925400"/>
              <a:gd name="connsiteY0" fmla="*/ 0 h 6972633"/>
              <a:gd name="connsiteX1" fmla="*/ 2925400 w 2925400"/>
              <a:gd name="connsiteY1" fmla="*/ 15676 h 6972633"/>
              <a:gd name="connsiteX2" fmla="*/ 2911546 w 2925400"/>
              <a:gd name="connsiteY2" fmla="*/ 6921157 h 6972633"/>
              <a:gd name="connsiteX3" fmla="*/ 840229 w 2925400"/>
              <a:gd name="connsiteY3" fmla="*/ 6972633 h 6972633"/>
              <a:gd name="connsiteX4" fmla="*/ 823287 w 2925400"/>
              <a:gd name="connsiteY4" fmla="*/ 0 h 6972633"/>
              <a:gd name="connsiteX0" fmla="*/ 864497 w 2966610"/>
              <a:gd name="connsiteY0" fmla="*/ 0 h 6972633"/>
              <a:gd name="connsiteX1" fmla="*/ 2966610 w 2966610"/>
              <a:gd name="connsiteY1" fmla="*/ 15676 h 6972633"/>
              <a:gd name="connsiteX2" fmla="*/ 2952756 w 2966610"/>
              <a:gd name="connsiteY2" fmla="*/ 6921157 h 6972633"/>
              <a:gd name="connsiteX3" fmla="*/ 881439 w 2966610"/>
              <a:gd name="connsiteY3" fmla="*/ 6972633 h 6972633"/>
              <a:gd name="connsiteX4" fmla="*/ 864497 w 2966610"/>
              <a:gd name="connsiteY4" fmla="*/ 0 h 6972633"/>
              <a:gd name="connsiteX0" fmla="*/ 737922 w 2840035"/>
              <a:gd name="connsiteY0" fmla="*/ 0 h 6972633"/>
              <a:gd name="connsiteX1" fmla="*/ 2840035 w 2840035"/>
              <a:gd name="connsiteY1" fmla="*/ 15676 h 6972633"/>
              <a:gd name="connsiteX2" fmla="*/ 2826181 w 2840035"/>
              <a:gd name="connsiteY2" fmla="*/ 6921157 h 6972633"/>
              <a:gd name="connsiteX3" fmla="*/ 754864 w 2840035"/>
              <a:gd name="connsiteY3" fmla="*/ 6972633 h 6972633"/>
              <a:gd name="connsiteX4" fmla="*/ 737922 w 2840035"/>
              <a:gd name="connsiteY4" fmla="*/ 0 h 6972633"/>
              <a:gd name="connsiteX0" fmla="*/ 811201 w 2913314"/>
              <a:gd name="connsiteY0" fmla="*/ 0 h 6972633"/>
              <a:gd name="connsiteX1" fmla="*/ 2913314 w 2913314"/>
              <a:gd name="connsiteY1" fmla="*/ 15676 h 6972633"/>
              <a:gd name="connsiteX2" fmla="*/ 2899460 w 2913314"/>
              <a:gd name="connsiteY2" fmla="*/ 6921157 h 6972633"/>
              <a:gd name="connsiteX3" fmla="*/ 828143 w 2913314"/>
              <a:gd name="connsiteY3" fmla="*/ 6972633 h 6972633"/>
              <a:gd name="connsiteX4" fmla="*/ 811201 w 2913314"/>
              <a:gd name="connsiteY4" fmla="*/ 0 h 6972633"/>
              <a:gd name="connsiteX0" fmla="*/ 811201 w 4757104"/>
              <a:gd name="connsiteY0" fmla="*/ 0 h 6972633"/>
              <a:gd name="connsiteX1" fmla="*/ 4757104 w 4757104"/>
              <a:gd name="connsiteY1" fmla="*/ 686 h 6972633"/>
              <a:gd name="connsiteX2" fmla="*/ 2899460 w 4757104"/>
              <a:gd name="connsiteY2" fmla="*/ 6921157 h 6972633"/>
              <a:gd name="connsiteX3" fmla="*/ 828143 w 4757104"/>
              <a:gd name="connsiteY3" fmla="*/ 6972633 h 6972633"/>
              <a:gd name="connsiteX4" fmla="*/ 811201 w 4757104"/>
              <a:gd name="connsiteY4" fmla="*/ 0 h 6972633"/>
              <a:gd name="connsiteX0" fmla="*/ 811201 w 4757104"/>
              <a:gd name="connsiteY0" fmla="*/ 0 h 6972633"/>
              <a:gd name="connsiteX1" fmla="*/ 4757104 w 4757104"/>
              <a:gd name="connsiteY1" fmla="*/ 686 h 6972633"/>
              <a:gd name="connsiteX2" fmla="*/ 4728260 w 4757104"/>
              <a:gd name="connsiteY2" fmla="*/ 6951138 h 6972633"/>
              <a:gd name="connsiteX3" fmla="*/ 828143 w 4757104"/>
              <a:gd name="connsiteY3" fmla="*/ 6972633 h 6972633"/>
              <a:gd name="connsiteX4" fmla="*/ 811201 w 4757104"/>
              <a:gd name="connsiteY4" fmla="*/ 0 h 6972633"/>
              <a:gd name="connsiteX0" fmla="*/ 657796 w 5341829"/>
              <a:gd name="connsiteY0" fmla="*/ 32364 h 6971947"/>
              <a:gd name="connsiteX1" fmla="*/ 5341829 w 5341829"/>
              <a:gd name="connsiteY1" fmla="*/ 0 h 6971947"/>
              <a:gd name="connsiteX2" fmla="*/ 5312985 w 5341829"/>
              <a:gd name="connsiteY2" fmla="*/ 6950452 h 6971947"/>
              <a:gd name="connsiteX3" fmla="*/ 1412868 w 5341829"/>
              <a:gd name="connsiteY3" fmla="*/ 6971947 h 6971947"/>
              <a:gd name="connsiteX4" fmla="*/ 657796 w 5341829"/>
              <a:gd name="connsiteY4" fmla="*/ 32364 h 6971947"/>
              <a:gd name="connsiteX0" fmla="*/ 111751 w 4795784"/>
              <a:gd name="connsiteY0" fmla="*/ 32364 h 6971947"/>
              <a:gd name="connsiteX1" fmla="*/ 4795784 w 4795784"/>
              <a:gd name="connsiteY1" fmla="*/ 0 h 6971947"/>
              <a:gd name="connsiteX2" fmla="*/ 4766940 w 4795784"/>
              <a:gd name="connsiteY2" fmla="*/ 6950452 h 6971947"/>
              <a:gd name="connsiteX3" fmla="*/ 866823 w 4795784"/>
              <a:gd name="connsiteY3" fmla="*/ 6971947 h 6971947"/>
              <a:gd name="connsiteX4" fmla="*/ 111751 w 4795784"/>
              <a:gd name="connsiteY4" fmla="*/ 32364 h 6971947"/>
              <a:gd name="connsiteX0" fmla="*/ 94045 w 5075534"/>
              <a:gd name="connsiteY0" fmla="*/ 10330 h 6971947"/>
              <a:gd name="connsiteX1" fmla="*/ 5075534 w 5075534"/>
              <a:gd name="connsiteY1" fmla="*/ 0 h 6971947"/>
              <a:gd name="connsiteX2" fmla="*/ 5046690 w 5075534"/>
              <a:gd name="connsiteY2" fmla="*/ 6950452 h 6971947"/>
              <a:gd name="connsiteX3" fmla="*/ 1146573 w 5075534"/>
              <a:gd name="connsiteY3" fmla="*/ 6971947 h 6971947"/>
              <a:gd name="connsiteX4" fmla="*/ 94045 w 5075534"/>
              <a:gd name="connsiteY4" fmla="*/ 10330 h 6971947"/>
              <a:gd name="connsiteX0" fmla="*/ 107987 w 5089476"/>
              <a:gd name="connsiteY0" fmla="*/ 10330 h 6950452"/>
              <a:gd name="connsiteX1" fmla="*/ 5089476 w 5089476"/>
              <a:gd name="connsiteY1" fmla="*/ 0 h 6950452"/>
              <a:gd name="connsiteX2" fmla="*/ 5060632 w 5089476"/>
              <a:gd name="connsiteY2" fmla="*/ 6950452 h 6950452"/>
              <a:gd name="connsiteX3" fmla="*/ 918144 w 5089476"/>
              <a:gd name="connsiteY3" fmla="*/ 6949913 h 6950452"/>
              <a:gd name="connsiteX4" fmla="*/ 107987 w 5089476"/>
              <a:gd name="connsiteY4" fmla="*/ 10330 h 6950452"/>
              <a:gd name="connsiteX0" fmla="*/ 87690 w 5069179"/>
              <a:gd name="connsiteY0" fmla="*/ 10330 h 6950452"/>
              <a:gd name="connsiteX1" fmla="*/ 5069179 w 5069179"/>
              <a:gd name="connsiteY1" fmla="*/ 0 h 6950452"/>
              <a:gd name="connsiteX2" fmla="*/ 5040335 w 5069179"/>
              <a:gd name="connsiteY2" fmla="*/ 6950452 h 6950452"/>
              <a:gd name="connsiteX3" fmla="*/ 897847 w 5069179"/>
              <a:gd name="connsiteY3" fmla="*/ 6949913 h 6950452"/>
              <a:gd name="connsiteX4" fmla="*/ 87690 w 5069179"/>
              <a:gd name="connsiteY4" fmla="*/ 10330 h 6950452"/>
              <a:gd name="connsiteX0" fmla="*/ 78264 w 5059753"/>
              <a:gd name="connsiteY0" fmla="*/ 10330 h 6950452"/>
              <a:gd name="connsiteX1" fmla="*/ 5059753 w 5059753"/>
              <a:gd name="connsiteY1" fmla="*/ 0 h 6950452"/>
              <a:gd name="connsiteX2" fmla="*/ 5030909 w 5059753"/>
              <a:gd name="connsiteY2" fmla="*/ 6950452 h 6950452"/>
              <a:gd name="connsiteX3" fmla="*/ 888421 w 5059753"/>
              <a:gd name="connsiteY3" fmla="*/ 6949913 h 6950452"/>
              <a:gd name="connsiteX4" fmla="*/ 78264 w 5059753"/>
              <a:gd name="connsiteY4" fmla="*/ 10330 h 6950452"/>
              <a:gd name="connsiteX0" fmla="*/ 78264 w 5030909"/>
              <a:gd name="connsiteY0" fmla="*/ 124 h 6940246"/>
              <a:gd name="connsiteX1" fmla="*/ 3468697 w 5030909"/>
              <a:gd name="connsiteY1" fmla="*/ 62946 h 6940246"/>
              <a:gd name="connsiteX2" fmla="*/ 5030909 w 5030909"/>
              <a:gd name="connsiteY2" fmla="*/ 6940246 h 6940246"/>
              <a:gd name="connsiteX3" fmla="*/ 888421 w 5030909"/>
              <a:gd name="connsiteY3" fmla="*/ 6939707 h 6940246"/>
              <a:gd name="connsiteX4" fmla="*/ 78264 w 5030909"/>
              <a:gd name="connsiteY4" fmla="*/ 124 h 6940246"/>
              <a:gd name="connsiteX0" fmla="*/ 78264 w 3468697"/>
              <a:gd name="connsiteY0" fmla="*/ 124 h 6939707"/>
              <a:gd name="connsiteX1" fmla="*/ 3468697 w 3468697"/>
              <a:gd name="connsiteY1" fmla="*/ 62946 h 6939707"/>
              <a:gd name="connsiteX2" fmla="*/ 3330125 w 3468697"/>
              <a:gd name="connsiteY2" fmla="*/ 6775654 h 6939707"/>
              <a:gd name="connsiteX3" fmla="*/ 888421 w 3468697"/>
              <a:gd name="connsiteY3" fmla="*/ 6939707 h 6939707"/>
              <a:gd name="connsiteX4" fmla="*/ 78264 w 3468697"/>
              <a:gd name="connsiteY4" fmla="*/ 124 h 6939707"/>
              <a:gd name="connsiteX0" fmla="*/ 78264 w 4134797"/>
              <a:gd name="connsiteY0" fmla="*/ 124 h 6958534"/>
              <a:gd name="connsiteX1" fmla="*/ 3468697 w 4134797"/>
              <a:gd name="connsiteY1" fmla="*/ 62946 h 6958534"/>
              <a:gd name="connsiteX2" fmla="*/ 4134797 w 4134797"/>
              <a:gd name="connsiteY2" fmla="*/ 6958534 h 6958534"/>
              <a:gd name="connsiteX3" fmla="*/ 888421 w 4134797"/>
              <a:gd name="connsiteY3" fmla="*/ 6939707 h 6958534"/>
              <a:gd name="connsiteX4" fmla="*/ 78264 w 4134797"/>
              <a:gd name="connsiteY4" fmla="*/ 124 h 6958534"/>
              <a:gd name="connsiteX0" fmla="*/ 78264 w 4218505"/>
              <a:gd name="connsiteY0" fmla="*/ 83482 h 7041892"/>
              <a:gd name="connsiteX1" fmla="*/ 4218505 w 4218505"/>
              <a:gd name="connsiteY1" fmla="*/ 0 h 7041892"/>
              <a:gd name="connsiteX2" fmla="*/ 4134797 w 4218505"/>
              <a:gd name="connsiteY2" fmla="*/ 7041892 h 7041892"/>
              <a:gd name="connsiteX3" fmla="*/ 888421 w 4218505"/>
              <a:gd name="connsiteY3" fmla="*/ 7023065 h 7041892"/>
              <a:gd name="connsiteX4" fmla="*/ 78264 w 4218505"/>
              <a:gd name="connsiteY4" fmla="*/ 83482 h 7041892"/>
              <a:gd name="connsiteX0" fmla="*/ 78264 w 4218505"/>
              <a:gd name="connsiteY0" fmla="*/ 0 h 6958410"/>
              <a:gd name="connsiteX1" fmla="*/ 4218505 w 4218505"/>
              <a:gd name="connsiteY1" fmla="*/ 7958 h 6958410"/>
              <a:gd name="connsiteX2" fmla="*/ 4134797 w 4218505"/>
              <a:gd name="connsiteY2" fmla="*/ 6958410 h 6958410"/>
              <a:gd name="connsiteX3" fmla="*/ 888421 w 4218505"/>
              <a:gd name="connsiteY3" fmla="*/ 6939583 h 6958410"/>
              <a:gd name="connsiteX4" fmla="*/ 78264 w 4218505"/>
              <a:gd name="connsiteY4" fmla="*/ 0 h 6958410"/>
              <a:gd name="connsiteX0" fmla="*/ 78264 w 4134797"/>
              <a:gd name="connsiteY0" fmla="*/ 28618 h 6987028"/>
              <a:gd name="connsiteX1" fmla="*/ 4090489 w 4134797"/>
              <a:gd name="connsiteY1" fmla="*/ 0 h 6987028"/>
              <a:gd name="connsiteX2" fmla="*/ 4134797 w 4134797"/>
              <a:gd name="connsiteY2" fmla="*/ 6987028 h 6987028"/>
              <a:gd name="connsiteX3" fmla="*/ 888421 w 4134797"/>
              <a:gd name="connsiteY3" fmla="*/ 6968201 h 6987028"/>
              <a:gd name="connsiteX4" fmla="*/ 78264 w 4134797"/>
              <a:gd name="connsiteY4" fmla="*/ 28618 h 6987028"/>
              <a:gd name="connsiteX0" fmla="*/ 78264 w 4200217"/>
              <a:gd name="connsiteY0" fmla="*/ 65194 h 7023604"/>
              <a:gd name="connsiteX1" fmla="*/ 4200217 w 4200217"/>
              <a:gd name="connsiteY1" fmla="*/ 0 h 7023604"/>
              <a:gd name="connsiteX2" fmla="*/ 4134797 w 4200217"/>
              <a:gd name="connsiteY2" fmla="*/ 7023604 h 7023604"/>
              <a:gd name="connsiteX3" fmla="*/ 888421 w 4200217"/>
              <a:gd name="connsiteY3" fmla="*/ 7004777 h 7023604"/>
              <a:gd name="connsiteX4" fmla="*/ 78264 w 4200217"/>
              <a:gd name="connsiteY4" fmla="*/ 65194 h 7023604"/>
              <a:gd name="connsiteX0" fmla="*/ 78264 w 4134797"/>
              <a:gd name="connsiteY0" fmla="*/ 10330 h 6968740"/>
              <a:gd name="connsiteX1" fmla="*/ 1475305 w 4134797"/>
              <a:gd name="connsiteY1" fmla="*/ 0 h 6968740"/>
              <a:gd name="connsiteX2" fmla="*/ 4134797 w 4134797"/>
              <a:gd name="connsiteY2" fmla="*/ 6968740 h 6968740"/>
              <a:gd name="connsiteX3" fmla="*/ 888421 w 4134797"/>
              <a:gd name="connsiteY3" fmla="*/ 6949913 h 6968740"/>
              <a:gd name="connsiteX4" fmla="*/ 78264 w 4134797"/>
              <a:gd name="connsiteY4" fmla="*/ 10330 h 6968740"/>
              <a:gd name="connsiteX0" fmla="*/ 78264 w 4134797"/>
              <a:gd name="connsiteY0" fmla="*/ 10330 h 6968740"/>
              <a:gd name="connsiteX1" fmla="*/ 1475305 w 4134797"/>
              <a:gd name="connsiteY1" fmla="*/ 0 h 6968740"/>
              <a:gd name="connsiteX2" fmla="*/ 4134797 w 4134797"/>
              <a:gd name="connsiteY2" fmla="*/ 6968740 h 6968740"/>
              <a:gd name="connsiteX3" fmla="*/ 888421 w 4134797"/>
              <a:gd name="connsiteY3" fmla="*/ 6949913 h 6968740"/>
              <a:gd name="connsiteX4" fmla="*/ 78264 w 4134797"/>
              <a:gd name="connsiteY4" fmla="*/ 10330 h 6968740"/>
              <a:gd name="connsiteX0" fmla="*/ 78264 w 4141724"/>
              <a:gd name="connsiteY0" fmla="*/ 10330 h 6968740"/>
              <a:gd name="connsiteX1" fmla="*/ 1475305 w 4141724"/>
              <a:gd name="connsiteY1" fmla="*/ 0 h 6968740"/>
              <a:gd name="connsiteX2" fmla="*/ 1742141 w 4141724"/>
              <a:gd name="connsiteY2" fmla="*/ 922532 h 6968740"/>
              <a:gd name="connsiteX3" fmla="*/ 4134797 w 4141724"/>
              <a:gd name="connsiteY3" fmla="*/ 6968740 h 6968740"/>
              <a:gd name="connsiteX4" fmla="*/ 888421 w 4141724"/>
              <a:gd name="connsiteY4" fmla="*/ 6949913 h 6968740"/>
              <a:gd name="connsiteX5" fmla="*/ 78264 w 4141724"/>
              <a:gd name="connsiteY5" fmla="*/ 10330 h 6968740"/>
              <a:gd name="connsiteX0" fmla="*/ 78264 w 4175265"/>
              <a:gd name="connsiteY0" fmla="*/ 10330 h 6968740"/>
              <a:gd name="connsiteX1" fmla="*/ 1475305 w 4175265"/>
              <a:gd name="connsiteY1" fmla="*/ 0 h 6968740"/>
              <a:gd name="connsiteX2" fmla="*/ 3588871 w 4175265"/>
              <a:gd name="connsiteY2" fmla="*/ 2410673 h 6968740"/>
              <a:gd name="connsiteX3" fmla="*/ 4134797 w 4175265"/>
              <a:gd name="connsiteY3" fmla="*/ 6968740 h 6968740"/>
              <a:gd name="connsiteX4" fmla="*/ 888421 w 4175265"/>
              <a:gd name="connsiteY4" fmla="*/ 6949913 h 6968740"/>
              <a:gd name="connsiteX5" fmla="*/ 78264 w 4175265"/>
              <a:gd name="connsiteY5" fmla="*/ 10330 h 6968740"/>
              <a:gd name="connsiteX0" fmla="*/ 78264 w 4177806"/>
              <a:gd name="connsiteY0" fmla="*/ 10330 h 6968740"/>
              <a:gd name="connsiteX1" fmla="*/ 1475305 w 4177806"/>
              <a:gd name="connsiteY1" fmla="*/ 0 h 6968740"/>
              <a:gd name="connsiteX2" fmla="*/ 3588871 w 4177806"/>
              <a:gd name="connsiteY2" fmla="*/ 2410673 h 6968740"/>
              <a:gd name="connsiteX3" fmla="*/ 4134797 w 4177806"/>
              <a:gd name="connsiteY3" fmla="*/ 6968740 h 6968740"/>
              <a:gd name="connsiteX4" fmla="*/ 888421 w 4177806"/>
              <a:gd name="connsiteY4" fmla="*/ 6949913 h 6968740"/>
              <a:gd name="connsiteX5" fmla="*/ 78264 w 4177806"/>
              <a:gd name="connsiteY5" fmla="*/ 10330 h 6968740"/>
              <a:gd name="connsiteX0" fmla="*/ 78264 w 4200829"/>
              <a:gd name="connsiteY0" fmla="*/ 10330 h 6968740"/>
              <a:gd name="connsiteX1" fmla="*/ 1475305 w 4200829"/>
              <a:gd name="connsiteY1" fmla="*/ 0 h 6968740"/>
              <a:gd name="connsiteX2" fmla="*/ 3588871 w 4200829"/>
              <a:gd name="connsiteY2" fmla="*/ 2410673 h 6968740"/>
              <a:gd name="connsiteX3" fmla="*/ 4134797 w 4200829"/>
              <a:gd name="connsiteY3" fmla="*/ 6968740 h 6968740"/>
              <a:gd name="connsiteX4" fmla="*/ 888421 w 4200829"/>
              <a:gd name="connsiteY4" fmla="*/ 6949913 h 6968740"/>
              <a:gd name="connsiteX5" fmla="*/ 78264 w 4200829"/>
              <a:gd name="connsiteY5" fmla="*/ 10330 h 6968740"/>
              <a:gd name="connsiteX0" fmla="*/ 78264 w 4200829"/>
              <a:gd name="connsiteY0" fmla="*/ 10330 h 6968740"/>
              <a:gd name="connsiteX1" fmla="*/ 1475305 w 4200829"/>
              <a:gd name="connsiteY1" fmla="*/ 0 h 6968740"/>
              <a:gd name="connsiteX2" fmla="*/ 3588871 w 4200829"/>
              <a:gd name="connsiteY2" fmla="*/ 2410673 h 6968740"/>
              <a:gd name="connsiteX3" fmla="*/ 4134797 w 4200829"/>
              <a:gd name="connsiteY3" fmla="*/ 6968740 h 6968740"/>
              <a:gd name="connsiteX4" fmla="*/ 888421 w 4200829"/>
              <a:gd name="connsiteY4" fmla="*/ 6949913 h 6968740"/>
              <a:gd name="connsiteX5" fmla="*/ 78264 w 4200829"/>
              <a:gd name="connsiteY5" fmla="*/ 10330 h 6968740"/>
              <a:gd name="connsiteX0" fmla="*/ 78264 w 4158738"/>
              <a:gd name="connsiteY0" fmla="*/ 10330 h 6968740"/>
              <a:gd name="connsiteX1" fmla="*/ 1475305 w 4158738"/>
              <a:gd name="connsiteY1" fmla="*/ 0 h 6968740"/>
              <a:gd name="connsiteX2" fmla="*/ 3588871 w 4158738"/>
              <a:gd name="connsiteY2" fmla="*/ 2410673 h 6968740"/>
              <a:gd name="connsiteX3" fmla="*/ 4134797 w 4158738"/>
              <a:gd name="connsiteY3" fmla="*/ 6968740 h 6968740"/>
              <a:gd name="connsiteX4" fmla="*/ 888421 w 4158738"/>
              <a:gd name="connsiteY4" fmla="*/ 6949913 h 6968740"/>
              <a:gd name="connsiteX5" fmla="*/ 78264 w 4158738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213357"/>
              <a:gd name="connsiteY0" fmla="*/ 10330 h 6968740"/>
              <a:gd name="connsiteX1" fmla="*/ 1475305 w 4213357"/>
              <a:gd name="connsiteY1" fmla="*/ 0 h 6968740"/>
              <a:gd name="connsiteX2" fmla="*/ 4055036 w 4213357"/>
              <a:gd name="connsiteY2" fmla="*/ 1908649 h 6968740"/>
              <a:gd name="connsiteX3" fmla="*/ 4134797 w 4213357"/>
              <a:gd name="connsiteY3" fmla="*/ 6968740 h 6968740"/>
              <a:gd name="connsiteX4" fmla="*/ 888421 w 4213357"/>
              <a:gd name="connsiteY4" fmla="*/ 6949913 h 6968740"/>
              <a:gd name="connsiteX5" fmla="*/ 78264 w 4213357"/>
              <a:gd name="connsiteY5" fmla="*/ 10330 h 6968740"/>
              <a:gd name="connsiteX0" fmla="*/ 78264 w 4162266"/>
              <a:gd name="connsiteY0" fmla="*/ 10330 h 6968740"/>
              <a:gd name="connsiteX1" fmla="*/ 1475305 w 4162266"/>
              <a:gd name="connsiteY1" fmla="*/ 0 h 6968740"/>
              <a:gd name="connsiteX2" fmla="*/ 4055036 w 4162266"/>
              <a:gd name="connsiteY2" fmla="*/ 1908649 h 6968740"/>
              <a:gd name="connsiteX3" fmla="*/ 4134797 w 4162266"/>
              <a:gd name="connsiteY3" fmla="*/ 6968740 h 6968740"/>
              <a:gd name="connsiteX4" fmla="*/ 888421 w 4162266"/>
              <a:gd name="connsiteY4" fmla="*/ 6949913 h 6968740"/>
              <a:gd name="connsiteX5" fmla="*/ 78264 w 4162266"/>
              <a:gd name="connsiteY5" fmla="*/ 10330 h 6968740"/>
              <a:gd name="connsiteX0" fmla="*/ 78264 w 4162266"/>
              <a:gd name="connsiteY0" fmla="*/ 10330 h 6968740"/>
              <a:gd name="connsiteX1" fmla="*/ 1475305 w 4162266"/>
              <a:gd name="connsiteY1" fmla="*/ 0 h 6968740"/>
              <a:gd name="connsiteX2" fmla="*/ 4055036 w 4162266"/>
              <a:gd name="connsiteY2" fmla="*/ 1908649 h 6968740"/>
              <a:gd name="connsiteX3" fmla="*/ 4134797 w 4162266"/>
              <a:gd name="connsiteY3" fmla="*/ 6968740 h 6968740"/>
              <a:gd name="connsiteX4" fmla="*/ 888421 w 4162266"/>
              <a:gd name="connsiteY4" fmla="*/ 6949913 h 6968740"/>
              <a:gd name="connsiteX5" fmla="*/ 78264 w 4162266"/>
              <a:gd name="connsiteY5" fmla="*/ 10330 h 6968740"/>
              <a:gd name="connsiteX0" fmla="*/ 78264 w 4164226"/>
              <a:gd name="connsiteY0" fmla="*/ 10330 h 6968740"/>
              <a:gd name="connsiteX1" fmla="*/ 1475305 w 4164226"/>
              <a:gd name="connsiteY1" fmla="*/ 0 h 6968740"/>
              <a:gd name="connsiteX2" fmla="*/ 4090895 w 4164226"/>
              <a:gd name="connsiteY2" fmla="*/ 1962437 h 6968740"/>
              <a:gd name="connsiteX3" fmla="*/ 4134797 w 4164226"/>
              <a:gd name="connsiteY3" fmla="*/ 6968740 h 6968740"/>
              <a:gd name="connsiteX4" fmla="*/ 888421 w 4164226"/>
              <a:gd name="connsiteY4" fmla="*/ 6949913 h 6968740"/>
              <a:gd name="connsiteX5" fmla="*/ 78264 w 4164226"/>
              <a:gd name="connsiteY5" fmla="*/ 10330 h 6968740"/>
              <a:gd name="connsiteX0" fmla="*/ 78264 w 4189032"/>
              <a:gd name="connsiteY0" fmla="*/ 10330 h 6968740"/>
              <a:gd name="connsiteX1" fmla="*/ 1475305 w 4189032"/>
              <a:gd name="connsiteY1" fmla="*/ 0 h 6968740"/>
              <a:gd name="connsiteX2" fmla="*/ 4090895 w 4189032"/>
              <a:gd name="connsiteY2" fmla="*/ 1962437 h 6968740"/>
              <a:gd name="connsiteX3" fmla="*/ 4134797 w 4189032"/>
              <a:gd name="connsiteY3" fmla="*/ 6968740 h 6968740"/>
              <a:gd name="connsiteX4" fmla="*/ 888421 w 4189032"/>
              <a:gd name="connsiteY4" fmla="*/ 6949913 h 6968740"/>
              <a:gd name="connsiteX5" fmla="*/ 78264 w 4189032"/>
              <a:gd name="connsiteY5" fmla="*/ 10330 h 6968740"/>
              <a:gd name="connsiteX0" fmla="*/ 78264 w 4143975"/>
              <a:gd name="connsiteY0" fmla="*/ 10330 h 6968740"/>
              <a:gd name="connsiteX1" fmla="*/ 1475305 w 4143975"/>
              <a:gd name="connsiteY1" fmla="*/ 0 h 6968740"/>
              <a:gd name="connsiteX2" fmla="*/ 4090895 w 4143975"/>
              <a:gd name="connsiteY2" fmla="*/ 1962437 h 6968740"/>
              <a:gd name="connsiteX3" fmla="*/ 4134797 w 4143975"/>
              <a:gd name="connsiteY3" fmla="*/ 6968740 h 6968740"/>
              <a:gd name="connsiteX4" fmla="*/ 888421 w 4143975"/>
              <a:gd name="connsiteY4" fmla="*/ 6949913 h 6968740"/>
              <a:gd name="connsiteX5" fmla="*/ 78264 w 4143975"/>
              <a:gd name="connsiteY5" fmla="*/ 10330 h 6968740"/>
              <a:gd name="connsiteX0" fmla="*/ 78264 w 4143975"/>
              <a:gd name="connsiteY0" fmla="*/ 10330 h 6968740"/>
              <a:gd name="connsiteX1" fmla="*/ 1475305 w 4143975"/>
              <a:gd name="connsiteY1" fmla="*/ 0 h 6968740"/>
              <a:gd name="connsiteX2" fmla="*/ 4090895 w 4143975"/>
              <a:gd name="connsiteY2" fmla="*/ 1962437 h 6968740"/>
              <a:gd name="connsiteX3" fmla="*/ 4134797 w 4143975"/>
              <a:gd name="connsiteY3" fmla="*/ 6968740 h 6968740"/>
              <a:gd name="connsiteX4" fmla="*/ 888421 w 4143975"/>
              <a:gd name="connsiteY4" fmla="*/ 6949913 h 6968740"/>
              <a:gd name="connsiteX5" fmla="*/ 78264 w 4143975"/>
              <a:gd name="connsiteY5" fmla="*/ 10330 h 6968740"/>
              <a:gd name="connsiteX0" fmla="*/ 78264 w 4143975"/>
              <a:gd name="connsiteY0" fmla="*/ 10330 h 6968740"/>
              <a:gd name="connsiteX1" fmla="*/ 1475305 w 4143975"/>
              <a:gd name="connsiteY1" fmla="*/ 0 h 6968740"/>
              <a:gd name="connsiteX2" fmla="*/ 4090895 w 4143975"/>
              <a:gd name="connsiteY2" fmla="*/ 1962437 h 6968740"/>
              <a:gd name="connsiteX3" fmla="*/ 4134797 w 4143975"/>
              <a:gd name="connsiteY3" fmla="*/ 6968740 h 6968740"/>
              <a:gd name="connsiteX4" fmla="*/ 888421 w 4143975"/>
              <a:gd name="connsiteY4" fmla="*/ 6949913 h 6968740"/>
              <a:gd name="connsiteX5" fmla="*/ 78264 w 4143975"/>
              <a:gd name="connsiteY5" fmla="*/ 10330 h 6968740"/>
              <a:gd name="connsiteX0" fmla="*/ 23242 w 8704495"/>
              <a:gd name="connsiteY0" fmla="*/ 0 h 6972924"/>
              <a:gd name="connsiteX1" fmla="*/ 6035825 w 8704495"/>
              <a:gd name="connsiteY1" fmla="*/ 4184 h 6972924"/>
              <a:gd name="connsiteX2" fmla="*/ 8651415 w 8704495"/>
              <a:gd name="connsiteY2" fmla="*/ 1966621 h 6972924"/>
              <a:gd name="connsiteX3" fmla="*/ 8695317 w 8704495"/>
              <a:gd name="connsiteY3" fmla="*/ 6972924 h 6972924"/>
              <a:gd name="connsiteX4" fmla="*/ 5448941 w 8704495"/>
              <a:gd name="connsiteY4" fmla="*/ 6954097 h 6972924"/>
              <a:gd name="connsiteX5" fmla="*/ 23242 w 8704495"/>
              <a:gd name="connsiteY5" fmla="*/ 0 h 6972924"/>
              <a:gd name="connsiteX0" fmla="*/ 44254 w 8725507"/>
              <a:gd name="connsiteY0" fmla="*/ 0 h 6972924"/>
              <a:gd name="connsiteX1" fmla="*/ 6056837 w 8725507"/>
              <a:gd name="connsiteY1" fmla="*/ 4184 h 6972924"/>
              <a:gd name="connsiteX2" fmla="*/ 8672427 w 8725507"/>
              <a:gd name="connsiteY2" fmla="*/ 1966621 h 6972924"/>
              <a:gd name="connsiteX3" fmla="*/ 8716329 w 8725507"/>
              <a:gd name="connsiteY3" fmla="*/ 6972924 h 6972924"/>
              <a:gd name="connsiteX4" fmla="*/ 2349381 w 8725507"/>
              <a:gd name="connsiteY4" fmla="*/ 6954097 h 6972924"/>
              <a:gd name="connsiteX5" fmla="*/ 44254 w 8725507"/>
              <a:gd name="connsiteY5" fmla="*/ 0 h 6972924"/>
              <a:gd name="connsiteX0" fmla="*/ 42172 w 8723425"/>
              <a:gd name="connsiteY0" fmla="*/ 0 h 6972924"/>
              <a:gd name="connsiteX1" fmla="*/ 6054755 w 8723425"/>
              <a:gd name="connsiteY1" fmla="*/ 4184 h 6972924"/>
              <a:gd name="connsiteX2" fmla="*/ 8670345 w 8723425"/>
              <a:gd name="connsiteY2" fmla="*/ 1966621 h 6972924"/>
              <a:gd name="connsiteX3" fmla="*/ 8714247 w 8723425"/>
              <a:gd name="connsiteY3" fmla="*/ 6972924 h 6972924"/>
              <a:gd name="connsiteX4" fmla="*/ 2347299 w 8723425"/>
              <a:gd name="connsiteY4" fmla="*/ 6954097 h 6972924"/>
              <a:gd name="connsiteX5" fmla="*/ 42172 w 8723425"/>
              <a:gd name="connsiteY5" fmla="*/ 0 h 6972924"/>
              <a:gd name="connsiteX0" fmla="*/ 0 w 8681253"/>
              <a:gd name="connsiteY0" fmla="*/ 0 h 6972924"/>
              <a:gd name="connsiteX1" fmla="*/ 6012583 w 8681253"/>
              <a:gd name="connsiteY1" fmla="*/ 4184 h 6972924"/>
              <a:gd name="connsiteX2" fmla="*/ 8628173 w 8681253"/>
              <a:gd name="connsiteY2" fmla="*/ 1966621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6012583 w 8681253"/>
              <a:gd name="connsiteY1" fmla="*/ 4184 h 6972924"/>
              <a:gd name="connsiteX2" fmla="*/ 8628173 w 8681253"/>
              <a:gd name="connsiteY2" fmla="*/ 1966621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6012583 w 8681253"/>
              <a:gd name="connsiteY1" fmla="*/ 4184 h 6972924"/>
              <a:gd name="connsiteX2" fmla="*/ 8628173 w 8681253"/>
              <a:gd name="connsiteY2" fmla="*/ 1966621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6012583 w 8681253"/>
              <a:gd name="connsiteY1" fmla="*/ 4184 h 6972924"/>
              <a:gd name="connsiteX2" fmla="*/ 8628173 w 8681253"/>
              <a:gd name="connsiteY2" fmla="*/ 1966621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6012583 w 8681253"/>
              <a:gd name="connsiteY1" fmla="*/ 4184 h 6972924"/>
              <a:gd name="connsiteX2" fmla="*/ 8628173 w 8681253"/>
              <a:gd name="connsiteY2" fmla="*/ 1966621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6012583 w 8681253"/>
              <a:gd name="connsiteY1" fmla="*/ 4184 h 6972924"/>
              <a:gd name="connsiteX2" fmla="*/ 8628173 w 8681253"/>
              <a:gd name="connsiteY2" fmla="*/ 1966621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6012583 w 8681253"/>
              <a:gd name="connsiteY1" fmla="*/ 4184 h 6972924"/>
              <a:gd name="connsiteX2" fmla="*/ 8628173 w 8681253"/>
              <a:gd name="connsiteY2" fmla="*/ 1966621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6012583 w 8681253"/>
              <a:gd name="connsiteY1" fmla="*/ 4184 h 6972924"/>
              <a:gd name="connsiteX2" fmla="*/ 8628173 w 8681253"/>
              <a:gd name="connsiteY2" fmla="*/ 1966621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6012583 w 8681253"/>
              <a:gd name="connsiteY1" fmla="*/ 4184 h 6972924"/>
              <a:gd name="connsiteX2" fmla="*/ 8628173 w 8681253"/>
              <a:gd name="connsiteY2" fmla="*/ 1966621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13400 h 6986324"/>
              <a:gd name="connsiteX1" fmla="*/ 6812683 w 8681253"/>
              <a:gd name="connsiteY1" fmla="*/ 0 h 6986324"/>
              <a:gd name="connsiteX2" fmla="*/ 8628173 w 8681253"/>
              <a:gd name="connsiteY2" fmla="*/ 1980021 h 6986324"/>
              <a:gd name="connsiteX3" fmla="*/ 8672075 w 8681253"/>
              <a:gd name="connsiteY3" fmla="*/ 6986324 h 6986324"/>
              <a:gd name="connsiteX4" fmla="*/ 2305127 w 8681253"/>
              <a:gd name="connsiteY4" fmla="*/ 6967497 h 6986324"/>
              <a:gd name="connsiteX5" fmla="*/ 0 w 8681253"/>
              <a:gd name="connsiteY5" fmla="*/ 13400 h 6986324"/>
              <a:gd name="connsiteX0" fmla="*/ 0 w 8683225"/>
              <a:gd name="connsiteY0" fmla="*/ 13400 h 6986324"/>
              <a:gd name="connsiteX1" fmla="*/ 6812683 w 8683225"/>
              <a:gd name="connsiteY1" fmla="*/ 0 h 6986324"/>
              <a:gd name="connsiteX2" fmla="*/ 8645758 w 8683225"/>
              <a:gd name="connsiteY2" fmla="*/ 1795382 h 6986324"/>
              <a:gd name="connsiteX3" fmla="*/ 8672075 w 8683225"/>
              <a:gd name="connsiteY3" fmla="*/ 6986324 h 6986324"/>
              <a:gd name="connsiteX4" fmla="*/ 2305127 w 8683225"/>
              <a:gd name="connsiteY4" fmla="*/ 6967497 h 6986324"/>
              <a:gd name="connsiteX5" fmla="*/ 0 w 8683225"/>
              <a:gd name="connsiteY5" fmla="*/ 13400 h 6986324"/>
              <a:gd name="connsiteX0" fmla="*/ 0 w 8683225"/>
              <a:gd name="connsiteY0" fmla="*/ 0 h 6972924"/>
              <a:gd name="connsiteX1" fmla="*/ 6997321 w 8683225"/>
              <a:gd name="connsiteY1" fmla="*/ 30561 h 6972924"/>
              <a:gd name="connsiteX2" fmla="*/ 8645758 w 8683225"/>
              <a:gd name="connsiteY2" fmla="*/ 1781982 h 6972924"/>
              <a:gd name="connsiteX3" fmla="*/ 8672075 w 8683225"/>
              <a:gd name="connsiteY3" fmla="*/ 6972924 h 6972924"/>
              <a:gd name="connsiteX4" fmla="*/ 2305127 w 8683225"/>
              <a:gd name="connsiteY4" fmla="*/ 6954097 h 6972924"/>
              <a:gd name="connsiteX5" fmla="*/ 0 w 8683225"/>
              <a:gd name="connsiteY5" fmla="*/ 0 h 6972924"/>
              <a:gd name="connsiteX0" fmla="*/ 0 w 8683225"/>
              <a:gd name="connsiteY0" fmla="*/ 0 h 6972924"/>
              <a:gd name="connsiteX1" fmla="*/ 6997321 w 8683225"/>
              <a:gd name="connsiteY1" fmla="*/ 30561 h 6972924"/>
              <a:gd name="connsiteX2" fmla="*/ 8645758 w 8683225"/>
              <a:gd name="connsiteY2" fmla="*/ 1781982 h 6972924"/>
              <a:gd name="connsiteX3" fmla="*/ 8672075 w 8683225"/>
              <a:gd name="connsiteY3" fmla="*/ 6972924 h 6972924"/>
              <a:gd name="connsiteX4" fmla="*/ 2305127 w 8683225"/>
              <a:gd name="connsiteY4" fmla="*/ 6954097 h 6972924"/>
              <a:gd name="connsiteX5" fmla="*/ 0 w 8683225"/>
              <a:gd name="connsiteY5" fmla="*/ 0 h 6972924"/>
              <a:gd name="connsiteX0" fmla="*/ 0 w 8681253"/>
              <a:gd name="connsiteY0" fmla="*/ 0 h 6972924"/>
              <a:gd name="connsiteX1" fmla="*/ 6997321 w 8681253"/>
              <a:gd name="connsiteY1" fmla="*/ 30561 h 6972924"/>
              <a:gd name="connsiteX2" fmla="*/ 8628173 w 8681253"/>
              <a:gd name="connsiteY2" fmla="*/ 1395120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6997321 w 8681253"/>
              <a:gd name="connsiteY1" fmla="*/ 30561 h 6972924"/>
              <a:gd name="connsiteX2" fmla="*/ 8628173 w 8681253"/>
              <a:gd name="connsiteY2" fmla="*/ 1395120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7032491 w 8681253"/>
              <a:gd name="connsiteY1" fmla="*/ 39354 h 6972924"/>
              <a:gd name="connsiteX2" fmla="*/ 8628173 w 8681253"/>
              <a:gd name="connsiteY2" fmla="*/ 1395120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7032491 w 8681253"/>
              <a:gd name="connsiteY1" fmla="*/ 39354 h 6972924"/>
              <a:gd name="connsiteX2" fmla="*/ 8628173 w 8681253"/>
              <a:gd name="connsiteY2" fmla="*/ 1395120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7032491 w 8681253"/>
              <a:gd name="connsiteY1" fmla="*/ 39354 h 6972924"/>
              <a:gd name="connsiteX2" fmla="*/ 8628173 w 8681253"/>
              <a:gd name="connsiteY2" fmla="*/ 1395120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681253"/>
              <a:gd name="connsiteY0" fmla="*/ 0 h 6972924"/>
              <a:gd name="connsiteX1" fmla="*/ 7032491 w 8681253"/>
              <a:gd name="connsiteY1" fmla="*/ 39354 h 6972924"/>
              <a:gd name="connsiteX2" fmla="*/ 8628173 w 8681253"/>
              <a:gd name="connsiteY2" fmla="*/ 1395120 h 6972924"/>
              <a:gd name="connsiteX3" fmla="*/ 8672075 w 8681253"/>
              <a:gd name="connsiteY3" fmla="*/ 6972924 h 6972924"/>
              <a:gd name="connsiteX4" fmla="*/ 2305127 w 8681253"/>
              <a:gd name="connsiteY4" fmla="*/ 6954097 h 6972924"/>
              <a:gd name="connsiteX5" fmla="*/ 0 w 8681253"/>
              <a:gd name="connsiteY5" fmla="*/ 0 h 6972924"/>
              <a:gd name="connsiteX0" fmla="*/ 0 w 8479030"/>
              <a:gd name="connsiteY0" fmla="*/ 0 h 6964132"/>
              <a:gd name="connsiteX1" fmla="*/ 6830268 w 8479030"/>
              <a:gd name="connsiteY1" fmla="*/ 30562 h 6964132"/>
              <a:gd name="connsiteX2" fmla="*/ 8425950 w 8479030"/>
              <a:gd name="connsiteY2" fmla="*/ 1386328 h 6964132"/>
              <a:gd name="connsiteX3" fmla="*/ 8469852 w 8479030"/>
              <a:gd name="connsiteY3" fmla="*/ 6964132 h 6964132"/>
              <a:gd name="connsiteX4" fmla="*/ 2102904 w 8479030"/>
              <a:gd name="connsiteY4" fmla="*/ 6945305 h 6964132"/>
              <a:gd name="connsiteX5" fmla="*/ 0 w 8479030"/>
              <a:gd name="connsiteY5" fmla="*/ 0 h 6964132"/>
              <a:gd name="connsiteX0" fmla="*/ 0 w 8479030"/>
              <a:gd name="connsiteY0" fmla="*/ 0 h 6964132"/>
              <a:gd name="connsiteX1" fmla="*/ 6830268 w 8479030"/>
              <a:gd name="connsiteY1" fmla="*/ 30562 h 6964132"/>
              <a:gd name="connsiteX2" fmla="*/ 8425950 w 8479030"/>
              <a:gd name="connsiteY2" fmla="*/ 1386328 h 6964132"/>
              <a:gd name="connsiteX3" fmla="*/ 8469852 w 8479030"/>
              <a:gd name="connsiteY3" fmla="*/ 6964132 h 6964132"/>
              <a:gd name="connsiteX4" fmla="*/ 1461066 w 8479030"/>
              <a:gd name="connsiteY4" fmla="*/ 6927721 h 6964132"/>
              <a:gd name="connsiteX5" fmla="*/ 0 w 8479030"/>
              <a:gd name="connsiteY5" fmla="*/ 0 h 6964132"/>
              <a:gd name="connsiteX0" fmla="*/ 0 w 8206468"/>
              <a:gd name="connsiteY0" fmla="*/ 0 h 6946548"/>
              <a:gd name="connsiteX1" fmla="*/ 6557706 w 8206468"/>
              <a:gd name="connsiteY1" fmla="*/ 12978 h 6946548"/>
              <a:gd name="connsiteX2" fmla="*/ 8153388 w 8206468"/>
              <a:gd name="connsiteY2" fmla="*/ 1368744 h 6946548"/>
              <a:gd name="connsiteX3" fmla="*/ 8197290 w 8206468"/>
              <a:gd name="connsiteY3" fmla="*/ 6946548 h 6946548"/>
              <a:gd name="connsiteX4" fmla="*/ 1188504 w 8206468"/>
              <a:gd name="connsiteY4" fmla="*/ 6910137 h 6946548"/>
              <a:gd name="connsiteX5" fmla="*/ 0 w 8206468"/>
              <a:gd name="connsiteY5" fmla="*/ 0 h 6946548"/>
              <a:gd name="connsiteX0" fmla="*/ 0 w 8206468"/>
              <a:gd name="connsiteY0" fmla="*/ 0 h 6946548"/>
              <a:gd name="connsiteX1" fmla="*/ 6557706 w 8206468"/>
              <a:gd name="connsiteY1" fmla="*/ 12978 h 6946548"/>
              <a:gd name="connsiteX2" fmla="*/ 8153388 w 8206468"/>
              <a:gd name="connsiteY2" fmla="*/ 1368744 h 6946548"/>
              <a:gd name="connsiteX3" fmla="*/ 8197290 w 8206468"/>
              <a:gd name="connsiteY3" fmla="*/ 6946548 h 6946548"/>
              <a:gd name="connsiteX4" fmla="*/ 1368138 w 8206468"/>
              <a:gd name="connsiteY4" fmla="*/ 6906176 h 6946548"/>
              <a:gd name="connsiteX5" fmla="*/ 1188504 w 8206468"/>
              <a:gd name="connsiteY5" fmla="*/ 6910137 h 6946548"/>
              <a:gd name="connsiteX6" fmla="*/ 0 w 8206468"/>
              <a:gd name="connsiteY6" fmla="*/ 0 h 6946548"/>
              <a:gd name="connsiteX0" fmla="*/ 0 w 8206468"/>
              <a:gd name="connsiteY0" fmla="*/ 0 h 6946548"/>
              <a:gd name="connsiteX1" fmla="*/ 6557706 w 8206468"/>
              <a:gd name="connsiteY1" fmla="*/ 12978 h 6946548"/>
              <a:gd name="connsiteX2" fmla="*/ 8153388 w 8206468"/>
              <a:gd name="connsiteY2" fmla="*/ 1368744 h 6946548"/>
              <a:gd name="connsiteX3" fmla="*/ 8197290 w 8206468"/>
              <a:gd name="connsiteY3" fmla="*/ 6946548 h 6946548"/>
              <a:gd name="connsiteX4" fmla="*/ 1188504 w 8206468"/>
              <a:gd name="connsiteY4" fmla="*/ 6910137 h 6946548"/>
              <a:gd name="connsiteX5" fmla="*/ 0 w 8206468"/>
              <a:gd name="connsiteY5" fmla="*/ 0 h 6946548"/>
              <a:gd name="connsiteX0" fmla="*/ 0 w 8206468"/>
              <a:gd name="connsiteY0" fmla="*/ 0 h 6946548"/>
              <a:gd name="connsiteX1" fmla="*/ 6557706 w 8206468"/>
              <a:gd name="connsiteY1" fmla="*/ 12978 h 6946548"/>
              <a:gd name="connsiteX2" fmla="*/ 8153388 w 8206468"/>
              <a:gd name="connsiteY2" fmla="*/ 1368744 h 6946548"/>
              <a:gd name="connsiteX3" fmla="*/ 8197290 w 8206468"/>
              <a:gd name="connsiteY3" fmla="*/ 6946548 h 6946548"/>
              <a:gd name="connsiteX4" fmla="*/ 1320388 w 8206468"/>
              <a:gd name="connsiteY4" fmla="*/ 6918930 h 6946548"/>
              <a:gd name="connsiteX5" fmla="*/ 0 w 8206468"/>
              <a:gd name="connsiteY5" fmla="*/ 0 h 694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06468" h="6946548">
                <a:moveTo>
                  <a:pt x="0" y="0"/>
                </a:moveTo>
                <a:lnTo>
                  <a:pt x="6557706" y="12978"/>
                </a:lnTo>
                <a:cubicBezTo>
                  <a:pt x="6417808" y="1303629"/>
                  <a:pt x="7877914" y="699704"/>
                  <a:pt x="8153388" y="1368744"/>
                </a:cubicBezTo>
                <a:cubicBezTo>
                  <a:pt x="8157367" y="2099894"/>
                  <a:pt x="8232000" y="5986808"/>
                  <a:pt x="8197290" y="6946548"/>
                </a:cubicBezTo>
                <a:lnTo>
                  <a:pt x="1320388" y="6918930"/>
                </a:lnTo>
                <a:cubicBezTo>
                  <a:pt x="1407134" y="2956623"/>
                  <a:pt x="350191" y="3209824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7C98FA-7693-ECA0-A5B3-BDDD8C056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508" y="216555"/>
            <a:ext cx="3234686" cy="192221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4480"/>
              </a:lnSpc>
              <a:tabLst/>
              <a:defRPr sz="4000" b="1" i="0">
                <a:solidFill>
                  <a:schemeClr val="tx2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7F2C81-3C2C-52F2-FC1C-3F1F2383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6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84B945-D627-97A2-E925-8ADF936F9DB8}"/>
              </a:ext>
            </a:extLst>
          </p:cNvPr>
          <p:cNvSpPr/>
          <p:nvPr userDrawn="1"/>
        </p:nvSpPr>
        <p:spPr>
          <a:xfrm>
            <a:off x="10599470" y="-45838"/>
            <a:ext cx="1639695" cy="1377517"/>
          </a:xfrm>
          <a:custGeom>
            <a:avLst/>
            <a:gdLst>
              <a:gd name="connsiteX0" fmla="*/ 0 w 2337167"/>
              <a:gd name="connsiteY0" fmla="*/ 0 h 2081007"/>
              <a:gd name="connsiteX1" fmla="*/ 2337167 w 2337167"/>
              <a:gd name="connsiteY1" fmla="*/ 0 h 2081007"/>
              <a:gd name="connsiteX2" fmla="*/ 2337167 w 2337167"/>
              <a:gd name="connsiteY2" fmla="*/ 2081007 h 2081007"/>
              <a:gd name="connsiteX3" fmla="*/ 0 w 2337167"/>
              <a:gd name="connsiteY3" fmla="*/ 2081007 h 2081007"/>
              <a:gd name="connsiteX4" fmla="*/ 0 w 2337167"/>
              <a:gd name="connsiteY4" fmla="*/ 0 h 2081007"/>
              <a:gd name="connsiteX0" fmla="*/ 0 w 2337167"/>
              <a:gd name="connsiteY0" fmla="*/ 0 h 2360706"/>
              <a:gd name="connsiteX1" fmla="*/ 2337167 w 2337167"/>
              <a:gd name="connsiteY1" fmla="*/ 0 h 2360706"/>
              <a:gd name="connsiteX2" fmla="*/ 2337167 w 2337167"/>
              <a:gd name="connsiteY2" fmla="*/ 2081007 h 2360706"/>
              <a:gd name="connsiteX3" fmla="*/ 484094 w 2337167"/>
              <a:gd name="connsiteY3" fmla="*/ 2360706 h 2360706"/>
              <a:gd name="connsiteX4" fmla="*/ 0 w 2337167"/>
              <a:gd name="connsiteY4" fmla="*/ 0 h 2360706"/>
              <a:gd name="connsiteX0" fmla="*/ 0 w 2337167"/>
              <a:gd name="connsiteY0" fmla="*/ 0 h 2605671"/>
              <a:gd name="connsiteX1" fmla="*/ 2337167 w 2337167"/>
              <a:gd name="connsiteY1" fmla="*/ 0 h 2605671"/>
              <a:gd name="connsiteX2" fmla="*/ 2337167 w 2337167"/>
              <a:gd name="connsiteY2" fmla="*/ 2081007 h 2605671"/>
              <a:gd name="connsiteX3" fmla="*/ 484094 w 2337167"/>
              <a:gd name="connsiteY3" fmla="*/ 2360706 h 2605671"/>
              <a:gd name="connsiteX4" fmla="*/ 0 w 2337167"/>
              <a:gd name="connsiteY4" fmla="*/ 0 h 2605671"/>
              <a:gd name="connsiteX0" fmla="*/ 0 w 2337167"/>
              <a:gd name="connsiteY0" fmla="*/ 0 h 2100354"/>
              <a:gd name="connsiteX1" fmla="*/ 2337167 w 2337167"/>
              <a:gd name="connsiteY1" fmla="*/ 0 h 2100354"/>
              <a:gd name="connsiteX2" fmla="*/ 2337167 w 2337167"/>
              <a:gd name="connsiteY2" fmla="*/ 2081007 h 2100354"/>
              <a:gd name="connsiteX3" fmla="*/ 365759 w 2337167"/>
              <a:gd name="connsiteY3" fmla="*/ 1284942 h 2100354"/>
              <a:gd name="connsiteX4" fmla="*/ 0 w 2337167"/>
              <a:gd name="connsiteY4" fmla="*/ 0 h 2100354"/>
              <a:gd name="connsiteX0" fmla="*/ 0 w 2143529"/>
              <a:gd name="connsiteY0" fmla="*/ 21515 h 2091557"/>
              <a:gd name="connsiteX1" fmla="*/ 2143529 w 2143529"/>
              <a:gd name="connsiteY1" fmla="*/ 0 h 2091557"/>
              <a:gd name="connsiteX2" fmla="*/ 2143529 w 2143529"/>
              <a:gd name="connsiteY2" fmla="*/ 2081007 h 2091557"/>
              <a:gd name="connsiteX3" fmla="*/ 172121 w 2143529"/>
              <a:gd name="connsiteY3" fmla="*/ 1284942 h 2091557"/>
              <a:gd name="connsiteX4" fmla="*/ 0 w 2143529"/>
              <a:gd name="connsiteY4" fmla="*/ 21515 h 2091557"/>
              <a:gd name="connsiteX0" fmla="*/ 117033 w 2260562"/>
              <a:gd name="connsiteY0" fmla="*/ 21515 h 2091557"/>
              <a:gd name="connsiteX1" fmla="*/ 2260562 w 2260562"/>
              <a:gd name="connsiteY1" fmla="*/ 0 h 2091557"/>
              <a:gd name="connsiteX2" fmla="*/ 2260562 w 2260562"/>
              <a:gd name="connsiteY2" fmla="*/ 2081007 h 2091557"/>
              <a:gd name="connsiteX3" fmla="*/ 289154 w 2260562"/>
              <a:gd name="connsiteY3" fmla="*/ 1284942 h 2091557"/>
              <a:gd name="connsiteX4" fmla="*/ 117033 w 2260562"/>
              <a:gd name="connsiteY4" fmla="*/ 21515 h 2091557"/>
              <a:gd name="connsiteX0" fmla="*/ 0 w 2143529"/>
              <a:gd name="connsiteY0" fmla="*/ 21515 h 2081012"/>
              <a:gd name="connsiteX1" fmla="*/ 2143529 w 2143529"/>
              <a:gd name="connsiteY1" fmla="*/ 0 h 2081012"/>
              <a:gd name="connsiteX2" fmla="*/ 2143529 w 2143529"/>
              <a:gd name="connsiteY2" fmla="*/ 2081007 h 2081012"/>
              <a:gd name="connsiteX3" fmla="*/ 0 w 2143529"/>
              <a:gd name="connsiteY3" fmla="*/ 21515 h 2081012"/>
              <a:gd name="connsiteX0" fmla="*/ 0 w 2390954"/>
              <a:gd name="connsiteY0" fmla="*/ 0 h 2091770"/>
              <a:gd name="connsiteX1" fmla="*/ 2390954 w 2390954"/>
              <a:gd name="connsiteY1" fmla="*/ 10758 h 2091770"/>
              <a:gd name="connsiteX2" fmla="*/ 2390954 w 2390954"/>
              <a:gd name="connsiteY2" fmla="*/ 2091765 h 2091770"/>
              <a:gd name="connsiteX3" fmla="*/ 0 w 2390954"/>
              <a:gd name="connsiteY3" fmla="*/ 0 h 2091770"/>
              <a:gd name="connsiteX0" fmla="*/ 0 w 2390954"/>
              <a:gd name="connsiteY0" fmla="*/ 0 h 2177831"/>
              <a:gd name="connsiteX1" fmla="*/ 2390954 w 2390954"/>
              <a:gd name="connsiteY1" fmla="*/ 10758 h 2177831"/>
              <a:gd name="connsiteX2" fmla="*/ 2358681 w 2390954"/>
              <a:gd name="connsiteY2" fmla="*/ 2177826 h 2177831"/>
              <a:gd name="connsiteX3" fmla="*/ 0 w 2390954"/>
              <a:gd name="connsiteY3" fmla="*/ 0 h 2177831"/>
              <a:gd name="connsiteX0" fmla="*/ 0 w 2390954"/>
              <a:gd name="connsiteY0" fmla="*/ 0 h 2177826"/>
              <a:gd name="connsiteX1" fmla="*/ 2390954 w 2390954"/>
              <a:gd name="connsiteY1" fmla="*/ 10758 h 2177826"/>
              <a:gd name="connsiteX2" fmla="*/ 2358681 w 2390954"/>
              <a:gd name="connsiteY2" fmla="*/ 2177826 h 2177826"/>
              <a:gd name="connsiteX3" fmla="*/ 0 w 2390954"/>
              <a:gd name="connsiteY3" fmla="*/ 0 h 2177826"/>
              <a:gd name="connsiteX0" fmla="*/ 3703 w 2394657"/>
              <a:gd name="connsiteY0" fmla="*/ 0 h 2177826"/>
              <a:gd name="connsiteX1" fmla="*/ 2394657 w 2394657"/>
              <a:gd name="connsiteY1" fmla="*/ 10758 h 2177826"/>
              <a:gd name="connsiteX2" fmla="*/ 2362384 w 2394657"/>
              <a:gd name="connsiteY2" fmla="*/ 2177826 h 2177826"/>
              <a:gd name="connsiteX3" fmla="*/ 3703 w 2394657"/>
              <a:gd name="connsiteY3" fmla="*/ 0 h 2177826"/>
              <a:gd name="connsiteX0" fmla="*/ 3479 w 2545040"/>
              <a:gd name="connsiteY0" fmla="*/ 0 h 2210099"/>
              <a:gd name="connsiteX1" fmla="*/ 2545040 w 2545040"/>
              <a:gd name="connsiteY1" fmla="*/ 43031 h 2210099"/>
              <a:gd name="connsiteX2" fmla="*/ 2512767 w 2545040"/>
              <a:gd name="connsiteY2" fmla="*/ 2210099 h 2210099"/>
              <a:gd name="connsiteX3" fmla="*/ 3479 w 2545040"/>
              <a:gd name="connsiteY3" fmla="*/ 0 h 2210099"/>
              <a:gd name="connsiteX0" fmla="*/ 0 w 2541561"/>
              <a:gd name="connsiteY0" fmla="*/ 0 h 2210099"/>
              <a:gd name="connsiteX1" fmla="*/ 2541561 w 2541561"/>
              <a:gd name="connsiteY1" fmla="*/ 43031 h 2210099"/>
              <a:gd name="connsiteX2" fmla="*/ 2509288 w 2541561"/>
              <a:gd name="connsiteY2" fmla="*/ 2210099 h 2210099"/>
              <a:gd name="connsiteX3" fmla="*/ 0 w 2541561"/>
              <a:gd name="connsiteY3" fmla="*/ 0 h 2210099"/>
              <a:gd name="connsiteX0" fmla="*/ 0 w 2423227"/>
              <a:gd name="connsiteY0" fmla="*/ 0 h 2199341"/>
              <a:gd name="connsiteX1" fmla="*/ 2423227 w 2423227"/>
              <a:gd name="connsiteY1" fmla="*/ 32273 h 2199341"/>
              <a:gd name="connsiteX2" fmla="*/ 2390954 w 2423227"/>
              <a:gd name="connsiteY2" fmla="*/ 2199341 h 2199341"/>
              <a:gd name="connsiteX3" fmla="*/ 0 w 2423227"/>
              <a:gd name="connsiteY3" fmla="*/ 0 h 219934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182 w 2423409"/>
              <a:gd name="connsiteY0" fmla="*/ 0 h 2016461"/>
              <a:gd name="connsiteX1" fmla="*/ 2423409 w 2423409"/>
              <a:gd name="connsiteY1" fmla="*/ 32273 h 2016461"/>
              <a:gd name="connsiteX2" fmla="*/ 2358863 w 2423409"/>
              <a:gd name="connsiteY2" fmla="*/ 2016461 h 2016461"/>
              <a:gd name="connsiteX3" fmla="*/ 182 w 2423409"/>
              <a:gd name="connsiteY3" fmla="*/ 0 h 2016461"/>
              <a:gd name="connsiteX0" fmla="*/ 241 w 2423468"/>
              <a:gd name="connsiteY0" fmla="*/ 0 h 2016461"/>
              <a:gd name="connsiteX1" fmla="*/ 2423468 w 2423468"/>
              <a:gd name="connsiteY1" fmla="*/ 32273 h 2016461"/>
              <a:gd name="connsiteX2" fmla="*/ 2358922 w 2423468"/>
              <a:gd name="connsiteY2" fmla="*/ 2016461 h 2016461"/>
              <a:gd name="connsiteX3" fmla="*/ 241 w 2423468"/>
              <a:gd name="connsiteY3" fmla="*/ 0 h 2016461"/>
              <a:gd name="connsiteX0" fmla="*/ 199 w 2724640"/>
              <a:gd name="connsiteY0" fmla="*/ 0 h 2016461"/>
              <a:gd name="connsiteX1" fmla="*/ 2724640 w 2724640"/>
              <a:gd name="connsiteY1" fmla="*/ 32273 h 2016461"/>
              <a:gd name="connsiteX2" fmla="*/ 2660094 w 2724640"/>
              <a:gd name="connsiteY2" fmla="*/ 2016461 h 2016461"/>
              <a:gd name="connsiteX3" fmla="*/ 199 w 2724640"/>
              <a:gd name="connsiteY3" fmla="*/ 0 h 2016461"/>
              <a:gd name="connsiteX0" fmla="*/ 430 w 1792886"/>
              <a:gd name="connsiteY0" fmla="*/ 0 h 1998876"/>
              <a:gd name="connsiteX1" fmla="*/ 1792886 w 1792886"/>
              <a:gd name="connsiteY1" fmla="*/ 14688 h 1998876"/>
              <a:gd name="connsiteX2" fmla="*/ 1728340 w 1792886"/>
              <a:gd name="connsiteY2" fmla="*/ 1998876 h 1998876"/>
              <a:gd name="connsiteX3" fmla="*/ 430 w 1792886"/>
              <a:gd name="connsiteY3" fmla="*/ 0 h 1998876"/>
              <a:gd name="connsiteX0" fmla="*/ 416 w 1792872"/>
              <a:gd name="connsiteY0" fmla="*/ 0 h 1357037"/>
              <a:gd name="connsiteX1" fmla="*/ 1792872 w 1792872"/>
              <a:gd name="connsiteY1" fmla="*/ 14688 h 1357037"/>
              <a:gd name="connsiteX2" fmla="*/ 1754702 w 1792872"/>
              <a:gd name="connsiteY2" fmla="*/ 1357037 h 1357037"/>
              <a:gd name="connsiteX3" fmla="*/ 416 w 1792872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54540 w 1792710"/>
              <a:gd name="connsiteY2" fmla="*/ 1357037 h 1357037"/>
              <a:gd name="connsiteX3" fmla="*/ 254 w 1792710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30890 w 1792710"/>
              <a:gd name="connsiteY2" fmla="*/ 1106812 h 1357037"/>
              <a:gd name="connsiteX3" fmla="*/ 1754540 w 1792710"/>
              <a:gd name="connsiteY3" fmla="*/ 1357037 h 1357037"/>
              <a:gd name="connsiteX4" fmla="*/ 254 w 1792710"/>
              <a:gd name="connsiteY4" fmla="*/ 0 h 1357037"/>
              <a:gd name="connsiteX0" fmla="*/ 254 w 1996071"/>
              <a:gd name="connsiteY0" fmla="*/ 0 h 1357041"/>
              <a:gd name="connsiteX1" fmla="*/ 1792710 w 1996071"/>
              <a:gd name="connsiteY1" fmla="*/ 14688 h 1357041"/>
              <a:gd name="connsiteX2" fmla="*/ 1754540 w 1996071"/>
              <a:gd name="connsiteY2" fmla="*/ 1357037 h 1357041"/>
              <a:gd name="connsiteX3" fmla="*/ 254 w 1996071"/>
              <a:gd name="connsiteY3" fmla="*/ 0 h 1357041"/>
              <a:gd name="connsiteX0" fmla="*/ 254 w 1915149"/>
              <a:gd name="connsiteY0" fmla="*/ 0 h 1357037"/>
              <a:gd name="connsiteX1" fmla="*/ 1792710 w 1915149"/>
              <a:gd name="connsiteY1" fmla="*/ 14688 h 1357037"/>
              <a:gd name="connsiteX2" fmla="*/ 1754540 w 1915149"/>
              <a:gd name="connsiteY2" fmla="*/ 1357037 h 1357037"/>
              <a:gd name="connsiteX3" fmla="*/ 254 w 1915149"/>
              <a:gd name="connsiteY3" fmla="*/ 0 h 1357037"/>
              <a:gd name="connsiteX0" fmla="*/ 254 w 1814863"/>
              <a:gd name="connsiteY0" fmla="*/ 0 h 1357037"/>
              <a:gd name="connsiteX1" fmla="*/ 1792710 w 1814863"/>
              <a:gd name="connsiteY1" fmla="*/ 14688 h 1357037"/>
              <a:gd name="connsiteX2" fmla="*/ 1754540 w 1814863"/>
              <a:gd name="connsiteY2" fmla="*/ 1357037 h 1357037"/>
              <a:gd name="connsiteX3" fmla="*/ 254 w 1814863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54540 w 1792710"/>
              <a:gd name="connsiteY2" fmla="*/ 1357037 h 1357037"/>
              <a:gd name="connsiteX3" fmla="*/ 254 w 1792710"/>
              <a:gd name="connsiteY3" fmla="*/ 0 h 1357037"/>
              <a:gd name="connsiteX0" fmla="*/ 254 w 1755441"/>
              <a:gd name="connsiteY0" fmla="*/ 0 h 1357037"/>
              <a:gd name="connsiteX1" fmla="*/ 1722372 w 1755441"/>
              <a:gd name="connsiteY1" fmla="*/ 32273 h 1357037"/>
              <a:gd name="connsiteX2" fmla="*/ 1754540 w 1755441"/>
              <a:gd name="connsiteY2" fmla="*/ 1357037 h 1357037"/>
              <a:gd name="connsiteX3" fmla="*/ 254 w 1755441"/>
              <a:gd name="connsiteY3" fmla="*/ 0 h 1357037"/>
              <a:gd name="connsiteX0" fmla="*/ 260 w 1722378"/>
              <a:gd name="connsiteY0" fmla="*/ 0 h 1409790"/>
              <a:gd name="connsiteX1" fmla="*/ 1722378 w 1722378"/>
              <a:gd name="connsiteY1" fmla="*/ 32273 h 1409790"/>
              <a:gd name="connsiteX2" fmla="*/ 1719377 w 1722378"/>
              <a:gd name="connsiteY2" fmla="*/ 1409790 h 1409790"/>
              <a:gd name="connsiteX3" fmla="*/ 260 w 1722378"/>
              <a:gd name="connsiteY3" fmla="*/ 0 h 1409790"/>
              <a:gd name="connsiteX0" fmla="*/ 213 w 2012477"/>
              <a:gd name="connsiteY0" fmla="*/ 82027 h 1377517"/>
              <a:gd name="connsiteX1" fmla="*/ 2012477 w 2012477"/>
              <a:gd name="connsiteY1" fmla="*/ 0 h 1377517"/>
              <a:gd name="connsiteX2" fmla="*/ 2009476 w 2012477"/>
              <a:gd name="connsiteY2" fmla="*/ 1377517 h 1377517"/>
              <a:gd name="connsiteX3" fmla="*/ 213 w 2012477"/>
              <a:gd name="connsiteY3" fmla="*/ 82027 h 1377517"/>
              <a:gd name="connsiteX0" fmla="*/ 279 w 1634474"/>
              <a:gd name="connsiteY0" fmla="*/ 11688 h 1377517"/>
              <a:gd name="connsiteX1" fmla="*/ 1634474 w 1634474"/>
              <a:gd name="connsiteY1" fmla="*/ 0 h 1377517"/>
              <a:gd name="connsiteX2" fmla="*/ 1631473 w 1634474"/>
              <a:gd name="connsiteY2" fmla="*/ 1377517 h 1377517"/>
              <a:gd name="connsiteX3" fmla="*/ 279 w 1634474"/>
              <a:gd name="connsiteY3" fmla="*/ 11688 h 1377517"/>
              <a:gd name="connsiteX0" fmla="*/ 5500 w 1639695"/>
              <a:gd name="connsiteY0" fmla="*/ 11688 h 1377517"/>
              <a:gd name="connsiteX1" fmla="*/ 1639695 w 1639695"/>
              <a:gd name="connsiteY1" fmla="*/ 0 h 1377517"/>
              <a:gd name="connsiteX2" fmla="*/ 1636694 w 1639695"/>
              <a:gd name="connsiteY2" fmla="*/ 1377517 h 1377517"/>
              <a:gd name="connsiteX3" fmla="*/ 5500 w 1639695"/>
              <a:gd name="connsiteY3" fmla="*/ 11688 h 137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9695" h="1377517">
                <a:moveTo>
                  <a:pt x="5500" y="11688"/>
                </a:moveTo>
                <a:lnTo>
                  <a:pt x="1639695" y="0"/>
                </a:lnTo>
                <a:cubicBezTo>
                  <a:pt x="1624345" y="270134"/>
                  <a:pt x="1645291" y="993103"/>
                  <a:pt x="1636694" y="1377517"/>
                </a:cubicBezTo>
                <a:cubicBezTo>
                  <a:pt x="1213342" y="714750"/>
                  <a:pt x="-95146" y="1334469"/>
                  <a:pt x="5500" y="116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814A38A-725A-A70B-F861-9053B0D269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657" y="6415638"/>
            <a:ext cx="2023904" cy="2935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 smtClean="0">
                <a:solidFill>
                  <a:schemeClr val="accent5"/>
                </a:solidFill>
                <a:latin typeface="Barlow Condensed Light" pitchFamily="2" charset="77"/>
                <a:ea typeface="+mn-ea"/>
                <a:cs typeface="Chronicle Text G1 Semi" pitchFamily="2" charset="0"/>
              </a:defRPr>
            </a:lvl1pPr>
            <a:lvl2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2pPr>
            <a:lvl3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3pPr>
            <a:lvl4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 smtClean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4pPr>
            <a:lvl5pPr marL="0" indent="0" algn="l" defTabSz="914400" rtl="0" eaLnBrk="1" latinLnBrk="0" hangingPunct="1">
              <a:lnSpc>
                <a:spcPts val="458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dirty="0">
                <a:solidFill>
                  <a:schemeClr val="tx1"/>
                </a:solidFill>
                <a:latin typeface="Chronicle Deck Bold" pitchFamily="2" charset="0"/>
                <a:ea typeface="+mn-ea"/>
                <a:cs typeface="Chronicle Text G1 Semi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credit: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2E20C-E95B-5D59-7413-F6F4986856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9088" y="2401888"/>
            <a:ext cx="4090987" cy="3748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Barlow Medium" pitchFamily="2" charset="77"/>
              </a:defRPr>
            </a:lvl1pPr>
            <a:lvl2pPr marL="457200" indent="0">
              <a:buNone/>
              <a:defRPr sz="2000" b="0" i="0">
                <a:solidFill>
                  <a:schemeClr val="accent5"/>
                </a:solidFill>
                <a:latin typeface="Barlow Medium" pitchFamily="2" charset="77"/>
              </a:defRPr>
            </a:lvl2pPr>
            <a:lvl3pPr marL="914400" indent="0">
              <a:buNone/>
              <a:defRPr sz="2000" b="0" i="0">
                <a:solidFill>
                  <a:schemeClr val="accent5"/>
                </a:solidFill>
                <a:latin typeface="Barlow Medium" pitchFamily="2" charset="77"/>
              </a:defRPr>
            </a:lvl3pPr>
            <a:lvl4pPr marL="1371600" indent="0">
              <a:buNone/>
              <a:defRPr sz="2000" b="0" i="0">
                <a:solidFill>
                  <a:schemeClr val="accent5"/>
                </a:solidFill>
                <a:latin typeface="Barlow Medium" pitchFamily="2" charset="77"/>
              </a:defRPr>
            </a:lvl4pPr>
            <a:lvl5pPr marL="1828800" indent="0">
              <a:buNone/>
              <a:defRPr sz="2000" b="0" i="0">
                <a:solidFill>
                  <a:schemeClr val="accent5"/>
                </a:solidFill>
                <a:latin typeface="Barlow Medium" pitchFamily="2" charset="77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EF5DAA0-88DB-2AF6-8445-93833B68D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2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 Centere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7C98FA-7693-ECA0-A5B3-BDDD8C056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6624" y="739103"/>
            <a:ext cx="8898751" cy="1843693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accent5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01C7B5-8E72-2906-1DFB-5C0E5D1D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solidFill>
                  <a:schemeClr val="accent5"/>
                </a:solidFill>
              </a:defRPr>
            </a:lvl1pPr>
          </a:lstStyle>
          <a:p>
            <a:fld id="{5286523A-CEE5-3E49-97C1-9902E38FF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95F07-AA6A-6911-EEF4-FF432DB87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1475" y="2673606"/>
            <a:ext cx="8904288" cy="328269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riangle 1">
            <a:extLst>
              <a:ext uri="{FF2B5EF4-FFF2-40B4-BE49-F238E27FC236}">
                <a16:creationId xmlns:a16="http://schemas.microsoft.com/office/drawing/2014/main" id="{87BEB463-244B-2A8B-A133-46DFA66B7400}"/>
              </a:ext>
            </a:extLst>
          </p:cNvPr>
          <p:cNvSpPr/>
          <p:nvPr userDrawn="1"/>
        </p:nvSpPr>
        <p:spPr>
          <a:xfrm>
            <a:off x="-69010" y="5829368"/>
            <a:ext cx="2605733" cy="1120936"/>
          </a:xfrm>
          <a:custGeom>
            <a:avLst/>
            <a:gdLst>
              <a:gd name="connsiteX0" fmla="*/ 0 w 1401861"/>
              <a:gd name="connsiteY0" fmla="*/ 813711 h 813711"/>
              <a:gd name="connsiteX1" fmla="*/ 700931 w 1401861"/>
              <a:gd name="connsiteY1" fmla="*/ 0 h 813711"/>
              <a:gd name="connsiteX2" fmla="*/ 1401861 w 1401861"/>
              <a:gd name="connsiteY2" fmla="*/ 813711 h 813711"/>
              <a:gd name="connsiteX3" fmla="*/ 0 w 1401861"/>
              <a:gd name="connsiteY3" fmla="*/ 813711 h 813711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1401861 w 1401861"/>
              <a:gd name="connsiteY2" fmla="*/ 823650 h 823650"/>
              <a:gd name="connsiteX3" fmla="*/ 0 w 1401861"/>
              <a:gd name="connsiteY3" fmla="*/ 823650 h 823650"/>
              <a:gd name="connsiteX0" fmla="*/ 0 w 1421892"/>
              <a:gd name="connsiteY0" fmla="*/ 832196 h 832196"/>
              <a:gd name="connsiteX1" fmla="*/ 5192 w 1421892"/>
              <a:gd name="connsiteY1" fmla="*/ 8546 h 832196"/>
              <a:gd name="connsiteX2" fmla="*/ 845270 w 1421892"/>
              <a:gd name="connsiteY2" fmla="*/ 366354 h 832196"/>
              <a:gd name="connsiteX3" fmla="*/ 1401861 w 1421892"/>
              <a:gd name="connsiteY3" fmla="*/ 832196 h 832196"/>
              <a:gd name="connsiteX4" fmla="*/ 0 w 1421892"/>
              <a:gd name="connsiteY4" fmla="*/ 832196 h 832196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21892"/>
              <a:gd name="connsiteY0" fmla="*/ 823650 h 823650"/>
              <a:gd name="connsiteX1" fmla="*/ 5192 w 1421892"/>
              <a:gd name="connsiteY1" fmla="*/ 0 h 823650"/>
              <a:gd name="connsiteX2" fmla="*/ 845270 w 1421892"/>
              <a:gd name="connsiteY2" fmla="*/ 357808 h 823650"/>
              <a:gd name="connsiteX3" fmla="*/ 1401861 w 1421892"/>
              <a:gd name="connsiteY3" fmla="*/ 823650 h 823650"/>
              <a:gd name="connsiteX4" fmla="*/ 0 w 1421892"/>
              <a:gd name="connsiteY4" fmla="*/ 823650 h 823650"/>
              <a:gd name="connsiteX0" fmla="*/ 0 w 1401861"/>
              <a:gd name="connsiteY0" fmla="*/ 823650 h 823650"/>
              <a:gd name="connsiteX1" fmla="*/ 5192 w 1401861"/>
              <a:gd name="connsiteY1" fmla="*/ 0 h 823650"/>
              <a:gd name="connsiteX2" fmla="*/ 845270 w 1401861"/>
              <a:gd name="connsiteY2" fmla="*/ 357808 h 823650"/>
              <a:gd name="connsiteX3" fmla="*/ 1401861 w 1401861"/>
              <a:gd name="connsiteY3" fmla="*/ 823650 h 823650"/>
              <a:gd name="connsiteX4" fmla="*/ 0 w 1401861"/>
              <a:gd name="connsiteY4" fmla="*/ 823650 h 823650"/>
              <a:gd name="connsiteX0" fmla="*/ 0 w 1201139"/>
              <a:gd name="connsiteY0" fmla="*/ 823650 h 823650"/>
              <a:gd name="connsiteX1" fmla="*/ 5192 w 1201139"/>
              <a:gd name="connsiteY1" fmla="*/ 0 h 823650"/>
              <a:gd name="connsiteX2" fmla="*/ 845270 w 1201139"/>
              <a:gd name="connsiteY2" fmla="*/ 357808 h 823650"/>
              <a:gd name="connsiteX3" fmla="*/ 1201139 w 1201139"/>
              <a:gd name="connsiteY3" fmla="*/ 812498 h 823650"/>
              <a:gd name="connsiteX4" fmla="*/ 0 w 1201139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845270 w 1413012"/>
              <a:gd name="connsiteY2" fmla="*/ 357808 h 823650"/>
              <a:gd name="connsiteX3" fmla="*/ 1413012 w 1413012"/>
              <a:gd name="connsiteY3" fmla="*/ 823649 h 823650"/>
              <a:gd name="connsiteX4" fmla="*/ 0 w 1413012"/>
              <a:gd name="connsiteY4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1413012 w 1413012"/>
              <a:gd name="connsiteY2" fmla="*/ 823649 h 823650"/>
              <a:gd name="connsiteX3" fmla="*/ 0 w 1413012"/>
              <a:gd name="connsiteY3" fmla="*/ 823650 h 823650"/>
              <a:gd name="connsiteX0" fmla="*/ 0 w 1413012"/>
              <a:gd name="connsiteY0" fmla="*/ 823650 h 823650"/>
              <a:gd name="connsiteX1" fmla="*/ 5192 w 1413012"/>
              <a:gd name="connsiteY1" fmla="*/ 0 h 823650"/>
              <a:gd name="connsiteX2" fmla="*/ 1413012 w 1413012"/>
              <a:gd name="connsiteY2" fmla="*/ 823649 h 823650"/>
              <a:gd name="connsiteX3" fmla="*/ 0 w 1413012"/>
              <a:gd name="connsiteY3" fmla="*/ 823650 h 823650"/>
              <a:gd name="connsiteX0" fmla="*/ 0 w 1834091"/>
              <a:gd name="connsiteY0" fmla="*/ 823650 h 823650"/>
              <a:gd name="connsiteX1" fmla="*/ 5192 w 1834091"/>
              <a:gd name="connsiteY1" fmla="*/ 0 h 823650"/>
              <a:gd name="connsiteX2" fmla="*/ 1834091 w 1834091"/>
              <a:gd name="connsiteY2" fmla="*/ 806652 h 823650"/>
              <a:gd name="connsiteX3" fmla="*/ 0 w 1834091"/>
              <a:gd name="connsiteY3" fmla="*/ 823650 h 823650"/>
              <a:gd name="connsiteX0" fmla="*/ 0 w 1834091"/>
              <a:gd name="connsiteY0" fmla="*/ 823650 h 823650"/>
              <a:gd name="connsiteX1" fmla="*/ 5192 w 1834091"/>
              <a:gd name="connsiteY1" fmla="*/ 0 h 823650"/>
              <a:gd name="connsiteX2" fmla="*/ 1834091 w 1834091"/>
              <a:gd name="connsiteY2" fmla="*/ 806652 h 823650"/>
              <a:gd name="connsiteX3" fmla="*/ 0 w 1834091"/>
              <a:gd name="connsiteY3" fmla="*/ 823650 h 823650"/>
              <a:gd name="connsiteX0" fmla="*/ 0 w 1834091"/>
              <a:gd name="connsiteY0" fmla="*/ 823650 h 823650"/>
              <a:gd name="connsiteX1" fmla="*/ 5192 w 1834091"/>
              <a:gd name="connsiteY1" fmla="*/ 0 h 823650"/>
              <a:gd name="connsiteX2" fmla="*/ 1834091 w 1834091"/>
              <a:gd name="connsiteY2" fmla="*/ 806652 h 823650"/>
              <a:gd name="connsiteX3" fmla="*/ 0 w 1834091"/>
              <a:gd name="connsiteY3" fmla="*/ 823650 h 823650"/>
              <a:gd name="connsiteX0" fmla="*/ 0 w 1834091"/>
              <a:gd name="connsiteY0" fmla="*/ 823650 h 823650"/>
              <a:gd name="connsiteX1" fmla="*/ 5192 w 1834091"/>
              <a:gd name="connsiteY1" fmla="*/ 0 h 823650"/>
              <a:gd name="connsiteX2" fmla="*/ 1834091 w 1834091"/>
              <a:gd name="connsiteY2" fmla="*/ 806652 h 823650"/>
              <a:gd name="connsiteX3" fmla="*/ 0 w 1834091"/>
              <a:gd name="connsiteY3" fmla="*/ 823650 h 823650"/>
              <a:gd name="connsiteX0" fmla="*/ 0 w 1834091"/>
              <a:gd name="connsiteY0" fmla="*/ 882096 h 882096"/>
              <a:gd name="connsiteX1" fmla="*/ 5192 w 1834091"/>
              <a:gd name="connsiteY1" fmla="*/ 58446 h 882096"/>
              <a:gd name="connsiteX2" fmla="*/ 1834091 w 1834091"/>
              <a:gd name="connsiteY2" fmla="*/ 865098 h 882096"/>
              <a:gd name="connsiteX3" fmla="*/ 0 w 1834091"/>
              <a:gd name="connsiteY3" fmla="*/ 882096 h 882096"/>
              <a:gd name="connsiteX0" fmla="*/ 0 w 1834091"/>
              <a:gd name="connsiteY0" fmla="*/ 1129266 h 1129266"/>
              <a:gd name="connsiteX1" fmla="*/ 5192 w 1834091"/>
              <a:gd name="connsiteY1" fmla="*/ 46461 h 1129266"/>
              <a:gd name="connsiteX2" fmla="*/ 1834091 w 1834091"/>
              <a:gd name="connsiteY2" fmla="*/ 1112268 h 1129266"/>
              <a:gd name="connsiteX3" fmla="*/ 0 w 1834091"/>
              <a:gd name="connsiteY3" fmla="*/ 1129266 h 1129266"/>
              <a:gd name="connsiteX0" fmla="*/ 0 w 1834091"/>
              <a:gd name="connsiteY0" fmla="*/ 1082805 h 1082805"/>
              <a:gd name="connsiteX1" fmla="*/ 5192 w 1834091"/>
              <a:gd name="connsiteY1" fmla="*/ 0 h 1082805"/>
              <a:gd name="connsiteX2" fmla="*/ 1834091 w 1834091"/>
              <a:gd name="connsiteY2" fmla="*/ 1065807 h 1082805"/>
              <a:gd name="connsiteX3" fmla="*/ 0 w 1834091"/>
              <a:gd name="connsiteY3" fmla="*/ 1082805 h 1082805"/>
              <a:gd name="connsiteX0" fmla="*/ 0 w 1834091"/>
              <a:gd name="connsiteY0" fmla="*/ 1082805 h 1082805"/>
              <a:gd name="connsiteX1" fmla="*/ 5192 w 1834091"/>
              <a:gd name="connsiteY1" fmla="*/ 0 h 1082805"/>
              <a:gd name="connsiteX2" fmla="*/ 1834091 w 1834091"/>
              <a:gd name="connsiteY2" fmla="*/ 1065807 h 1082805"/>
              <a:gd name="connsiteX3" fmla="*/ 0 w 1834091"/>
              <a:gd name="connsiteY3" fmla="*/ 1082805 h 1082805"/>
              <a:gd name="connsiteX0" fmla="*/ 0 w 1834091"/>
              <a:gd name="connsiteY0" fmla="*/ 1082805 h 1082805"/>
              <a:gd name="connsiteX1" fmla="*/ 5192 w 1834091"/>
              <a:gd name="connsiteY1" fmla="*/ 0 h 1082805"/>
              <a:gd name="connsiteX2" fmla="*/ 1834091 w 1834091"/>
              <a:gd name="connsiteY2" fmla="*/ 1065807 h 1082805"/>
              <a:gd name="connsiteX3" fmla="*/ 0 w 1834091"/>
              <a:gd name="connsiteY3" fmla="*/ 1082805 h 10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4091" h="1082805">
                <a:moveTo>
                  <a:pt x="0" y="1082805"/>
                </a:moveTo>
                <a:cubicBezTo>
                  <a:pt x="1731" y="808255"/>
                  <a:pt x="3461" y="274550"/>
                  <a:pt x="5192" y="0"/>
                </a:cubicBezTo>
                <a:cubicBezTo>
                  <a:pt x="986962" y="40558"/>
                  <a:pt x="1052760" y="907499"/>
                  <a:pt x="1834091" y="1065807"/>
                </a:cubicBezTo>
                <a:lnTo>
                  <a:pt x="0" y="10828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876E239-797E-D490-8A0B-39799C7878C0}"/>
              </a:ext>
            </a:extLst>
          </p:cNvPr>
          <p:cNvSpPr/>
          <p:nvPr userDrawn="1"/>
        </p:nvSpPr>
        <p:spPr>
          <a:xfrm>
            <a:off x="10429124" y="-45838"/>
            <a:ext cx="1810041" cy="1377517"/>
          </a:xfrm>
          <a:custGeom>
            <a:avLst/>
            <a:gdLst>
              <a:gd name="connsiteX0" fmla="*/ 0 w 2337167"/>
              <a:gd name="connsiteY0" fmla="*/ 0 h 2081007"/>
              <a:gd name="connsiteX1" fmla="*/ 2337167 w 2337167"/>
              <a:gd name="connsiteY1" fmla="*/ 0 h 2081007"/>
              <a:gd name="connsiteX2" fmla="*/ 2337167 w 2337167"/>
              <a:gd name="connsiteY2" fmla="*/ 2081007 h 2081007"/>
              <a:gd name="connsiteX3" fmla="*/ 0 w 2337167"/>
              <a:gd name="connsiteY3" fmla="*/ 2081007 h 2081007"/>
              <a:gd name="connsiteX4" fmla="*/ 0 w 2337167"/>
              <a:gd name="connsiteY4" fmla="*/ 0 h 2081007"/>
              <a:gd name="connsiteX0" fmla="*/ 0 w 2337167"/>
              <a:gd name="connsiteY0" fmla="*/ 0 h 2360706"/>
              <a:gd name="connsiteX1" fmla="*/ 2337167 w 2337167"/>
              <a:gd name="connsiteY1" fmla="*/ 0 h 2360706"/>
              <a:gd name="connsiteX2" fmla="*/ 2337167 w 2337167"/>
              <a:gd name="connsiteY2" fmla="*/ 2081007 h 2360706"/>
              <a:gd name="connsiteX3" fmla="*/ 484094 w 2337167"/>
              <a:gd name="connsiteY3" fmla="*/ 2360706 h 2360706"/>
              <a:gd name="connsiteX4" fmla="*/ 0 w 2337167"/>
              <a:gd name="connsiteY4" fmla="*/ 0 h 2360706"/>
              <a:gd name="connsiteX0" fmla="*/ 0 w 2337167"/>
              <a:gd name="connsiteY0" fmla="*/ 0 h 2605671"/>
              <a:gd name="connsiteX1" fmla="*/ 2337167 w 2337167"/>
              <a:gd name="connsiteY1" fmla="*/ 0 h 2605671"/>
              <a:gd name="connsiteX2" fmla="*/ 2337167 w 2337167"/>
              <a:gd name="connsiteY2" fmla="*/ 2081007 h 2605671"/>
              <a:gd name="connsiteX3" fmla="*/ 484094 w 2337167"/>
              <a:gd name="connsiteY3" fmla="*/ 2360706 h 2605671"/>
              <a:gd name="connsiteX4" fmla="*/ 0 w 2337167"/>
              <a:gd name="connsiteY4" fmla="*/ 0 h 2605671"/>
              <a:gd name="connsiteX0" fmla="*/ 0 w 2337167"/>
              <a:gd name="connsiteY0" fmla="*/ 0 h 2100354"/>
              <a:gd name="connsiteX1" fmla="*/ 2337167 w 2337167"/>
              <a:gd name="connsiteY1" fmla="*/ 0 h 2100354"/>
              <a:gd name="connsiteX2" fmla="*/ 2337167 w 2337167"/>
              <a:gd name="connsiteY2" fmla="*/ 2081007 h 2100354"/>
              <a:gd name="connsiteX3" fmla="*/ 365759 w 2337167"/>
              <a:gd name="connsiteY3" fmla="*/ 1284942 h 2100354"/>
              <a:gd name="connsiteX4" fmla="*/ 0 w 2337167"/>
              <a:gd name="connsiteY4" fmla="*/ 0 h 2100354"/>
              <a:gd name="connsiteX0" fmla="*/ 0 w 2143529"/>
              <a:gd name="connsiteY0" fmla="*/ 21515 h 2091557"/>
              <a:gd name="connsiteX1" fmla="*/ 2143529 w 2143529"/>
              <a:gd name="connsiteY1" fmla="*/ 0 h 2091557"/>
              <a:gd name="connsiteX2" fmla="*/ 2143529 w 2143529"/>
              <a:gd name="connsiteY2" fmla="*/ 2081007 h 2091557"/>
              <a:gd name="connsiteX3" fmla="*/ 172121 w 2143529"/>
              <a:gd name="connsiteY3" fmla="*/ 1284942 h 2091557"/>
              <a:gd name="connsiteX4" fmla="*/ 0 w 2143529"/>
              <a:gd name="connsiteY4" fmla="*/ 21515 h 2091557"/>
              <a:gd name="connsiteX0" fmla="*/ 117033 w 2260562"/>
              <a:gd name="connsiteY0" fmla="*/ 21515 h 2091557"/>
              <a:gd name="connsiteX1" fmla="*/ 2260562 w 2260562"/>
              <a:gd name="connsiteY1" fmla="*/ 0 h 2091557"/>
              <a:gd name="connsiteX2" fmla="*/ 2260562 w 2260562"/>
              <a:gd name="connsiteY2" fmla="*/ 2081007 h 2091557"/>
              <a:gd name="connsiteX3" fmla="*/ 289154 w 2260562"/>
              <a:gd name="connsiteY3" fmla="*/ 1284942 h 2091557"/>
              <a:gd name="connsiteX4" fmla="*/ 117033 w 2260562"/>
              <a:gd name="connsiteY4" fmla="*/ 21515 h 2091557"/>
              <a:gd name="connsiteX0" fmla="*/ 0 w 2143529"/>
              <a:gd name="connsiteY0" fmla="*/ 21515 h 2081012"/>
              <a:gd name="connsiteX1" fmla="*/ 2143529 w 2143529"/>
              <a:gd name="connsiteY1" fmla="*/ 0 h 2081012"/>
              <a:gd name="connsiteX2" fmla="*/ 2143529 w 2143529"/>
              <a:gd name="connsiteY2" fmla="*/ 2081007 h 2081012"/>
              <a:gd name="connsiteX3" fmla="*/ 0 w 2143529"/>
              <a:gd name="connsiteY3" fmla="*/ 21515 h 2081012"/>
              <a:gd name="connsiteX0" fmla="*/ 0 w 2390954"/>
              <a:gd name="connsiteY0" fmla="*/ 0 h 2091770"/>
              <a:gd name="connsiteX1" fmla="*/ 2390954 w 2390954"/>
              <a:gd name="connsiteY1" fmla="*/ 10758 h 2091770"/>
              <a:gd name="connsiteX2" fmla="*/ 2390954 w 2390954"/>
              <a:gd name="connsiteY2" fmla="*/ 2091765 h 2091770"/>
              <a:gd name="connsiteX3" fmla="*/ 0 w 2390954"/>
              <a:gd name="connsiteY3" fmla="*/ 0 h 2091770"/>
              <a:gd name="connsiteX0" fmla="*/ 0 w 2390954"/>
              <a:gd name="connsiteY0" fmla="*/ 0 h 2177831"/>
              <a:gd name="connsiteX1" fmla="*/ 2390954 w 2390954"/>
              <a:gd name="connsiteY1" fmla="*/ 10758 h 2177831"/>
              <a:gd name="connsiteX2" fmla="*/ 2358681 w 2390954"/>
              <a:gd name="connsiteY2" fmla="*/ 2177826 h 2177831"/>
              <a:gd name="connsiteX3" fmla="*/ 0 w 2390954"/>
              <a:gd name="connsiteY3" fmla="*/ 0 h 2177831"/>
              <a:gd name="connsiteX0" fmla="*/ 0 w 2390954"/>
              <a:gd name="connsiteY0" fmla="*/ 0 h 2177826"/>
              <a:gd name="connsiteX1" fmla="*/ 2390954 w 2390954"/>
              <a:gd name="connsiteY1" fmla="*/ 10758 h 2177826"/>
              <a:gd name="connsiteX2" fmla="*/ 2358681 w 2390954"/>
              <a:gd name="connsiteY2" fmla="*/ 2177826 h 2177826"/>
              <a:gd name="connsiteX3" fmla="*/ 0 w 2390954"/>
              <a:gd name="connsiteY3" fmla="*/ 0 h 2177826"/>
              <a:gd name="connsiteX0" fmla="*/ 3703 w 2394657"/>
              <a:gd name="connsiteY0" fmla="*/ 0 h 2177826"/>
              <a:gd name="connsiteX1" fmla="*/ 2394657 w 2394657"/>
              <a:gd name="connsiteY1" fmla="*/ 10758 h 2177826"/>
              <a:gd name="connsiteX2" fmla="*/ 2362384 w 2394657"/>
              <a:gd name="connsiteY2" fmla="*/ 2177826 h 2177826"/>
              <a:gd name="connsiteX3" fmla="*/ 3703 w 2394657"/>
              <a:gd name="connsiteY3" fmla="*/ 0 h 2177826"/>
              <a:gd name="connsiteX0" fmla="*/ 3479 w 2545040"/>
              <a:gd name="connsiteY0" fmla="*/ 0 h 2210099"/>
              <a:gd name="connsiteX1" fmla="*/ 2545040 w 2545040"/>
              <a:gd name="connsiteY1" fmla="*/ 43031 h 2210099"/>
              <a:gd name="connsiteX2" fmla="*/ 2512767 w 2545040"/>
              <a:gd name="connsiteY2" fmla="*/ 2210099 h 2210099"/>
              <a:gd name="connsiteX3" fmla="*/ 3479 w 2545040"/>
              <a:gd name="connsiteY3" fmla="*/ 0 h 2210099"/>
              <a:gd name="connsiteX0" fmla="*/ 0 w 2541561"/>
              <a:gd name="connsiteY0" fmla="*/ 0 h 2210099"/>
              <a:gd name="connsiteX1" fmla="*/ 2541561 w 2541561"/>
              <a:gd name="connsiteY1" fmla="*/ 43031 h 2210099"/>
              <a:gd name="connsiteX2" fmla="*/ 2509288 w 2541561"/>
              <a:gd name="connsiteY2" fmla="*/ 2210099 h 2210099"/>
              <a:gd name="connsiteX3" fmla="*/ 0 w 2541561"/>
              <a:gd name="connsiteY3" fmla="*/ 0 h 2210099"/>
              <a:gd name="connsiteX0" fmla="*/ 0 w 2423227"/>
              <a:gd name="connsiteY0" fmla="*/ 0 h 2199341"/>
              <a:gd name="connsiteX1" fmla="*/ 2423227 w 2423227"/>
              <a:gd name="connsiteY1" fmla="*/ 32273 h 2199341"/>
              <a:gd name="connsiteX2" fmla="*/ 2390954 w 2423227"/>
              <a:gd name="connsiteY2" fmla="*/ 2199341 h 2199341"/>
              <a:gd name="connsiteX3" fmla="*/ 0 w 2423227"/>
              <a:gd name="connsiteY3" fmla="*/ 0 h 219934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0 w 2423227"/>
              <a:gd name="connsiteY0" fmla="*/ 0 h 2016461"/>
              <a:gd name="connsiteX1" fmla="*/ 2423227 w 2423227"/>
              <a:gd name="connsiteY1" fmla="*/ 32273 h 2016461"/>
              <a:gd name="connsiteX2" fmla="*/ 2358681 w 2423227"/>
              <a:gd name="connsiteY2" fmla="*/ 2016461 h 2016461"/>
              <a:gd name="connsiteX3" fmla="*/ 0 w 2423227"/>
              <a:gd name="connsiteY3" fmla="*/ 0 h 2016461"/>
              <a:gd name="connsiteX0" fmla="*/ 182 w 2423409"/>
              <a:gd name="connsiteY0" fmla="*/ 0 h 2016461"/>
              <a:gd name="connsiteX1" fmla="*/ 2423409 w 2423409"/>
              <a:gd name="connsiteY1" fmla="*/ 32273 h 2016461"/>
              <a:gd name="connsiteX2" fmla="*/ 2358863 w 2423409"/>
              <a:gd name="connsiteY2" fmla="*/ 2016461 h 2016461"/>
              <a:gd name="connsiteX3" fmla="*/ 182 w 2423409"/>
              <a:gd name="connsiteY3" fmla="*/ 0 h 2016461"/>
              <a:gd name="connsiteX0" fmla="*/ 241 w 2423468"/>
              <a:gd name="connsiteY0" fmla="*/ 0 h 2016461"/>
              <a:gd name="connsiteX1" fmla="*/ 2423468 w 2423468"/>
              <a:gd name="connsiteY1" fmla="*/ 32273 h 2016461"/>
              <a:gd name="connsiteX2" fmla="*/ 2358922 w 2423468"/>
              <a:gd name="connsiteY2" fmla="*/ 2016461 h 2016461"/>
              <a:gd name="connsiteX3" fmla="*/ 241 w 2423468"/>
              <a:gd name="connsiteY3" fmla="*/ 0 h 2016461"/>
              <a:gd name="connsiteX0" fmla="*/ 199 w 2724640"/>
              <a:gd name="connsiteY0" fmla="*/ 0 h 2016461"/>
              <a:gd name="connsiteX1" fmla="*/ 2724640 w 2724640"/>
              <a:gd name="connsiteY1" fmla="*/ 32273 h 2016461"/>
              <a:gd name="connsiteX2" fmla="*/ 2660094 w 2724640"/>
              <a:gd name="connsiteY2" fmla="*/ 2016461 h 2016461"/>
              <a:gd name="connsiteX3" fmla="*/ 199 w 2724640"/>
              <a:gd name="connsiteY3" fmla="*/ 0 h 2016461"/>
              <a:gd name="connsiteX0" fmla="*/ 430 w 1792886"/>
              <a:gd name="connsiteY0" fmla="*/ 0 h 1998876"/>
              <a:gd name="connsiteX1" fmla="*/ 1792886 w 1792886"/>
              <a:gd name="connsiteY1" fmla="*/ 14688 h 1998876"/>
              <a:gd name="connsiteX2" fmla="*/ 1728340 w 1792886"/>
              <a:gd name="connsiteY2" fmla="*/ 1998876 h 1998876"/>
              <a:gd name="connsiteX3" fmla="*/ 430 w 1792886"/>
              <a:gd name="connsiteY3" fmla="*/ 0 h 1998876"/>
              <a:gd name="connsiteX0" fmla="*/ 416 w 1792872"/>
              <a:gd name="connsiteY0" fmla="*/ 0 h 1357037"/>
              <a:gd name="connsiteX1" fmla="*/ 1792872 w 1792872"/>
              <a:gd name="connsiteY1" fmla="*/ 14688 h 1357037"/>
              <a:gd name="connsiteX2" fmla="*/ 1754702 w 1792872"/>
              <a:gd name="connsiteY2" fmla="*/ 1357037 h 1357037"/>
              <a:gd name="connsiteX3" fmla="*/ 416 w 1792872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54540 w 1792710"/>
              <a:gd name="connsiteY2" fmla="*/ 1357037 h 1357037"/>
              <a:gd name="connsiteX3" fmla="*/ 254 w 1792710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30890 w 1792710"/>
              <a:gd name="connsiteY2" fmla="*/ 1106812 h 1357037"/>
              <a:gd name="connsiteX3" fmla="*/ 1754540 w 1792710"/>
              <a:gd name="connsiteY3" fmla="*/ 1357037 h 1357037"/>
              <a:gd name="connsiteX4" fmla="*/ 254 w 1792710"/>
              <a:gd name="connsiteY4" fmla="*/ 0 h 1357037"/>
              <a:gd name="connsiteX0" fmla="*/ 254 w 1996071"/>
              <a:gd name="connsiteY0" fmla="*/ 0 h 1357041"/>
              <a:gd name="connsiteX1" fmla="*/ 1792710 w 1996071"/>
              <a:gd name="connsiteY1" fmla="*/ 14688 h 1357041"/>
              <a:gd name="connsiteX2" fmla="*/ 1754540 w 1996071"/>
              <a:gd name="connsiteY2" fmla="*/ 1357037 h 1357041"/>
              <a:gd name="connsiteX3" fmla="*/ 254 w 1996071"/>
              <a:gd name="connsiteY3" fmla="*/ 0 h 1357041"/>
              <a:gd name="connsiteX0" fmla="*/ 254 w 1915149"/>
              <a:gd name="connsiteY0" fmla="*/ 0 h 1357037"/>
              <a:gd name="connsiteX1" fmla="*/ 1792710 w 1915149"/>
              <a:gd name="connsiteY1" fmla="*/ 14688 h 1357037"/>
              <a:gd name="connsiteX2" fmla="*/ 1754540 w 1915149"/>
              <a:gd name="connsiteY2" fmla="*/ 1357037 h 1357037"/>
              <a:gd name="connsiteX3" fmla="*/ 254 w 1915149"/>
              <a:gd name="connsiteY3" fmla="*/ 0 h 1357037"/>
              <a:gd name="connsiteX0" fmla="*/ 254 w 1814863"/>
              <a:gd name="connsiteY0" fmla="*/ 0 h 1357037"/>
              <a:gd name="connsiteX1" fmla="*/ 1792710 w 1814863"/>
              <a:gd name="connsiteY1" fmla="*/ 14688 h 1357037"/>
              <a:gd name="connsiteX2" fmla="*/ 1754540 w 1814863"/>
              <a:gd name="connsiteY2" fmla="*/ 1357037 h 1357037"/>
              <a:gd name="connsiteX3" fmla="*/ 254 w 1814863"/>
              <a:gd name="connsiteY3" fmla="*/ 0 h 1357037"/>
              <a:gd name="connsiteX0" fmla="*/ 254 w 1792710"/>
              <a:gd name="connsiteY0" fmla="*/ 0 h 1357037"/>
              <a:gd name="connsiteX1" fmla="*/ 1792710 w 1792710"/>
              <a:gd name="connsiteY1" fmla="*/ 14688 h 1357037"/>
              <a:gd name="connsiteX2" fmla="*/ 1754540 w 1792710"/>
              <a:gd name="connsiteY2" fmla="*/ 1357037 h 1357037"/>
              <a:gd name="connsiteX3" fmla="*/ 254 w 1792710"/>
              <a:gd name="connsiteY3" fmla="*/ 0 h 1357037"/>
              <a:gd name="connsiteX0" fmla="*/ 254 w 1755441"/>
              <a:gd name="connsiteY0" fmla="*/ 0 h 1357037"/>
              <a:gd name="connsiteX1" fmla="*/ 1722372 w 1755441"/>
              <a:gd name="connsiteY1" fmla="*/ 32273 h 1357037"/>
              <a:gd name="connsiteX2" fmla="*/ 1754540 w 1755441"/>
              <a:gd name="connsiteY2" fmla="*/ 1357037 h 1357037"/>
              <a:gd name="connsiteX3" fmla="*/ 254 w 1755441"/>
              <a:gd name="connsiteY3" fmla="*/ 0 h 1357037"/>
              <a:gd name="connsiteX0" fmla="*/ 260 w 1722378"/>
              <a:gd name="connsiteY0" fmla="*/ 0 h 1409790"/>
              <a:gd name="connsiteX1" fmla="*/ 1722378 w 1722378"/>
              <a:gd name="connsiteY1" fmla="*/ 32273 h 1409790"/>
              <a:gd name="connsiteX2" fmla="*/ 1719377 w 1722378"/>
              <a:gd name="connsiteY2" fmla="*/ 1409790 h 1409790"/>
              <a:gd name="connsiteX3" fmla="*/ 260 w 1722378"/>
              <a:gd name="connsiteY3" fmla="*/ 0 h 1409790"/>
              <a:gd name="connsiteX0" fmla="*/ 213 w 2012477"/>
              <a:gd name="connsiteY0" fmla="*/ 82027 h 1377517"/>
              <a:gd name="connsiteX1" fmla="*/ 2012477 w 2012477"/>
              <a:gd name="connsiteY1" fmla="*/ 0 h 1377517"/>
              <a:gd name="connsiteX2" fmla="*/ 2009476 w 2012477"/>
              <a:gd name="connsiteY2" fmla="*/ 1377517 h 1377517"/>
              <a:gd name="connsiteX3" fmla="*/ 213 w 2012477"/>
              <a:gd name="connsiteY3" fmla="*/ 82027 h 1377517"/>
              <a:gd name="connsiteX0" fmla="*/ 279 w 1634474"/>
              <a:gd name="connsiteY0" fmla="*/ 11688 h 1377517"/>
              <a:gd name="connsiteX1" fmla="*/ 1634474 w 1634474"/>
              <a:gd name="connsiteY1" fmla="*/ 0 h 1377517"/>
              <a:gd name="connsiteX2" fmla="*/ 1631473 w 1634474"/>
              <a:gd name="connsiteY2" fmla="*/ 1377517 h 1377517"/>
              <a:gd name="connsiteX3" fmla="*/ 279 w 1634474"/>
              <a:gd name="connsiteY3" fmla="*/ 11688 h 1377517"/>
              <a:gd name="connsiteX0" fmla="*/ 5500 w 1639695"/>
              <a:gd name="connsiteY0" fmla="*/ 11688 h 1377517"/>
              <a:gd name="connsiteX1" fmla="*/ 1639695 w 1639695"/>
              <a:gd name="connsiteY1" fmla="*/ 0 h 1377517"/>
              <a:gd name="connsiteX2" fmla="*/ 1636694 w 1639695"/>
              <a:gd name="connsiteY2" fmla="*/ 1377517 h 1377517"/>
              <a:gd name="connsiteX3" fmla="*/ 5500 w 1639695"/>
              <a:gd name="connsiteY3" fmla="*/ 11688 h 1377517"/>
              <a:gd name="connsiteX0" fmla="*/ 4881 w 1814922"/>
              <a:gd name="connsiteY0" fmla="*/ 29273 h 1377517"/>
              <a:gd name="connsiteX1" fmla="*/ 1814922 w 1814922"/>
              <a:gd name="connsiteY1" fmla="*/ 0 h 1377517"/>
              <a:gd name="connsiteX2" fmla="*/ 1811921 w 1814922"/>
              <a:gd name="connsiteY2" fmla="*/ 1377517 h 1377517"/>
              <a:gd name="connsiteX3" fmla="*/ 4881 w 1814922"/>
              <a:gd name="connsiteY3" fmla="*/ 29273 h 1377517"/>
              <a:gd name="connsiteX0" fmla="*/ 0 w 1810041"/>
              <a:gd name="connsiteY0" fmla="*/ 29273 h 1377517"/>
              <a:gd name="connsiteX1" fmla="*/ 1810041 w 1810041"/>
              <a:gd name="connsiteY1" fmla="*/ 0 h 1377517"/>
              <a:gd name="connsiteX2" fmla="*/ 1807040 w 1810041"/>
              <a:gd name="connsiteY2" fmla="*/ 1377517 h 1377517"/>
              <a:gd name="connsiteX3" fmla="*/ 0 w 1810041"/>
              <a:gd name="connsiteY3" fmla="*/ 29273 h 137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041" h="1377517">
                <a:moveTo>
                  <a:pt x="0" y="29273"/>
                </a:moveTo>
                <a:lnTo>
                  <a:pt x="1810041" y="0"/>
                </a:lnTo>
                <a:cubicBezTo>
                  <a:pt x="1794691" y="270134"/>
                  <a:pt x="1815637" y="993103"/>
                  <a:pt x="1807040" y="1377517"/>
                </a:cubicBezTo>
                <a:cubicBezTo>
                  <a:pt x="1383688" y="714750"/>
                  <a:pt x="303800" y="1352054"/>
                  <a:pt x="0" y="2927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EC04FF3-AD57-8D11-CC13-1B4998FB0D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6" y="287216"/>
            <a:ext cx="979195" cy="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2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6" r:id="rId2"/>
    <p:sldLayoutId id="2147483681" r:id="rId3"/>
    <p:sldLayoutId id="2147483672" r:id="rId4"/>
    <p:sldLayoutId id="2147483649" r:id="rId5"/>
    <p:sldLayoutId id="2147483660" r:id="rId6"/>
    <p:sldLayoutId id="2147483667" r:id="rId7"/>
    <p:sldLayoutId id="2147483659" r:id="rId8"/>
    <p:sldLayoutId id="2147483673" r:id="rId9"/>
    <p:sldLayoutId id="2147483674" r:id="rId10"/>
    <p:sldLayoutId id="2147483661" r:id="rId11"/>
    <p:sldLayoutId id="2147483662" r:id="rId12"/>
    <p:sldLayoutId id="2147483664" r:id="rId13"/>
    <p:sldLayoutId id="2147483663" r:id="rId14"/>
    <p:sldLayoutId id="2147483678" r:id="rId15"/>
    <p:sldLayoutId id="2147483677" r:id="rId16"/>
    <p:sldLayoutId id="2147483675" r:id="rId17"/>
    <p:sldLayoutId id="2147483684" r:id="rId18"/>
    <p:sldLayoutId id="2147483688" r:id="rId19"/>
    <p:sldLayoutId id="2147483682" r:id="rId20"/>
    <p:sldLayoutId id="2147483671" r:id="rId21"/>
    <p:sldLayoutId id="2147483670" r:id="rId22"/>
    <p:sldLayoutId id="2147483679" r:id="rId23"/>
    <p:sldLayoutId id="2147483685" r:id="rId24"/>
    <p:sldLayoutId id="2147483686" r:id="rId25"/>
    <p:sldLayoutId id="2147483687" r:id="rId26"/>
    <p:sldLayoutId id="2147483690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Barlow Condensed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Barlow SemiBo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Barlow SemiBo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Barlow SemiBo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Barlow SemiBo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Barlow SemiBo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6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0C731FE-7A20-5A37-642B-134BC376703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25898" b="25898"/>
          <a:stretch/>
        </p:blipFill>
        <p:spPr>
          <a:xfrm>
            <a:off x="-17463" y="-51425"/>
            <a:ext cx="12285663" cy="443926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2CC054C-E94C-5A34-E212-F91E13C80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07" y="3606276"/>
            <a:ext cx="5380957" cy="24832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800" dirty="0"/>
              <a:t>The Conservation Opportunity in Kentucky</a:t>
            </a:r>
            <a:br>
              <a:rPr lang="en-US" sz="4800" dirty="0"/>
            </a:br>
            <a:r>
              <a:rPr lang="en-US" sz="2000" dirty="0"/>
              <a:t>Presented to Kentucky’s I</a:t>
            </a:r>
            <a:r>
              <a:rPr lang="en-US" sz="2000" b="1" dirty="0"/>
              <a:t>nterim Joint Committee on</a:t>
            </a:r>
            <a:br>
              <a:rPr lang="en-US" sz="2000" b="1" dirty="0"/>
            </a:br>
            <a:r>
              <a:rPr lang="en-US" sz="2000" b="1" dirty="0"/>
              <a:t>Natural Resources &amp; Energy</a:t>
            </a:r>
            <a:r>
              <a:rPr lang="en-US" sz="2000" dirty="0"/>
              <a:t> | </a:t>
            </a:r>
            <a:r>
              <a:rPr lang="en-US" sz="2000" b="1" dirty="0"/>
              <a:t>July 24, 2025</a:t>
            </a:r>
            <a:br>
              <a:rPr lang="en-US" sz="1400" b="1" dirty="0"/>
            </a:br>
            <a:endParaRPr lang="en-US" sz="48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B209253-FC29-35FA-481B-30C4FFD38B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sz="3200" dirty="0"/>
              <a:t>Heather Jeffs</a:t>
            </a:r>
          </a:p>
          <a:p>
            <a:pPr algn="r"/>
            <a:r>
              <a:rPr lang="en-US" sz="3200" dirty="0"/>
              <a:t>Director of External Affairs</a:t>
            </a:r>
          </a:p>
          <a:p>
            <a:pPr algn="r"/>
            <a:r>
              <a:rPr lang="en-US" sz="3200" dirty="0"/>
              <a:t>The Nature Conservancy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2083BE-34E6-0EE8-3BB5-099B50AA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82C01E-27AD-6443-3730-468F83231E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507" y="6564481"/>
            <a:ext cx="3091958" cy="293519"/>
          </a:xfrm>
        </p:spPr>
        <p:txBody>
          <a:bodyPr/>
          <a:lstStyle/>
          <a:p>
            <a:r>
              <a:rPr lang="en-US" i="0" dirty="0">
                <a:effectLst/>
                <a:latin typeface="+mn-lt"/>
              </a:rPr>
              <a:t>© Photo by Mike Wilkinson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66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1C010C-09DC-1546-F626-B2F3B806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8" y="228337"/>
            <a:ext cx="7957508" cy="1325563"/>
          </a:xfrm>
        </p:spPr>
        <p:txBody>
          <a:bodyPr/>
          <a:lstStyle/>
          <a:p>
            <a:r>
              <a:rPr lang="en-US" dirty="0"/>
              <a:t>Programs in Comparison States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4BDF9-AC24-FE96-A886-5D267C4B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D8693E2E-A599-5DB5-4C75-FB467B7EF6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600088"/>
              </p:ext>
            </p:extLst>
          </p:nvPr>
        </p:nvGraphicFramePr>
        <p:xfrm>
          <a:off x="756223" y="1355835"/>
          <a:ext cx="9554427" cy="4615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809">
                  <a:extLst>
                    <a:ext uri="{9D8B030D-6E8A-4147-A177-3AD203B41FA5}">
                      <a16:colId xmlns:a16="http://schemas.microsoft.com/office/drawing/2014/main" val="600795458"/>
                    </a:ext>
                  </a:extLst>
                </a:gridCol>
                <a:gridCol w="3184809">
                  <a:extLst>
                    <a:ext uri="{9D8B030D-6E8A-4147-A177-3AD203B41FA5}">
                      <a16:colId xmlns:a16="http://schemas.microsoft.com/office/drawing/2014/main" val="2727925283"/>
                    </a:ext>
                  </a:extLst>
                </a:gridCol>
                <a:gridCol w="3184809">
                  <a:extLst>
                    <a:ext uri="{9D8B030D-6E8A-4147-A177-3AD203B41FA5}">
                      <a16:colId xmlns:a16="http://schemas.microsoft.com/office/drawing/2014/main" val="2223187632"/>
                    </a:ext>
                  </a:extLst>
                </a:gridCol>
              </a:tblGrid>
              <a:tr h="5508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State</a:t>
                      </a:r>
                      <a:endParaRPr lang="en-US" sz="1800" kern="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Number of Conservation Funding Programs 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Approximate Annual Amount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9765633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Texas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$251,000,000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531577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Tennessee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$81,200,000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5275366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North Carolina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$67,500,000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2665487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Arkansas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$47,000,000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3745448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Ohio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$37,500,000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6821701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Mississippi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$24,500,000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2014040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Missouri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$24,000,000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9081383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Georgia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$20,000,000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539235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Alabama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$15,000,000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058653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Virginia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$14,400,000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9687815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Indiana 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$11,500,000</a:t>
                      </a:r>
                      <a:endParaRPr lang="en-US" sz="1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02483"/>
                  </a:ext>
                </a:extLst>
              </a:tr>
              <a:tr h="333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Kentucky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$2,390,000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7165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684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1C010C-09DC-1546-F626-B2F3B806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8" y="228337"/>
            <a:ext cx="7957508" cy="1325563"/>
          </a:xfrm>
        </p:spPr>
        <p:txBody>
          <a:bodyPr/>
          <a:lstStyle/>
          <a:p>
            <a:r>
              <a:rPr lang="en-US" dirty="0"/>
              <a:t>Conservation Funding in Comparison States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4BDF9-AC24-FE96-A886-5D267C4B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A7EDF9AC-0212-9131-4259-FC9BE4EA33DE}"/>
              </a:ext>
            </a:extLst>
          </p:cNvPr>
          <p:cNvGraphicFramePr>
            <a:graphicFrameLocks/>
          </p:cNvGraphicFramePr>
          <p:nvPr/>
        </p:nvGraphicFramePr>
        <p:xfrm>
          <a:off x="1444121" y="1686823"/>
          <a:ext cx="8942202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3064">
                  <a:extLst>
                    <a:ext uri="{9D8B030D-6E8A-4147-A177-3AD203B41FA5}">
                      <a16:colId xmlns:a16="http://schemas.microsoft.com/office/drawing/2014/main" val="823950441"/>
                    </a:ext>
                  </a:extLst>
                </a:gridCol>
                <a:gridCol w="588442">
                  <a:extLst>
                    <a:ext uri="{9D8B030D-6E8A-4147-A177-3AD203B41FA5}">
                      <a16:colId xmlns:a16="http://schemas.microsoft.com/office/drawing/2014/main" val="3212322139"/>
                    </a:ext>
                  </a:extLst>
                </a:gridCol>
                <a:gridCol w="651488">
                  <a:extLst>
                    <a:ext uri="{9D8B030D-6E8A-4147-A177-3AD203B41FA5}">
                      <a16:colId xmlns:a16="http://schemas.microsoft.com/office/drawing/2014/main" val="2265905951"/>
                    </a:ext>
                  </a:extLst>
                </a:gridCol>
                <a:gridCol w="630472">
                  <a:extLst>
                    <a:ext uri="{9D8B030D-6E8A-4147-A177-3AD203B41FA5}">
                      <a16:colId xmlns:a16="http://schemas.microsoft.com/office/drawing/2014/main" val="3727713024"/>
                    </a:ext>
                  </a:extLst>
                </a:gridCol>
                <a:gridCol w="504378">
                  <a:extLst>
                    <a:ext uri="{9D8B030D-6E8A-4147-A177-3AD203B41FA5}">
                      <a16:colId xmlns:a16="http://schemas.microsoft.com/office/drawing/2014/main" val="1967383885"/>
                    </a:ext>
                  </a:extLst>
                </a:gridCol>
                <a:gridCol w="483363">
                  <a:extLst>
                    <a:ext uri="{9D8B030D-6E8A-4147-A177-3AD203B41FA5}">
                      <a16:colId xmlns:a16="http://schemas.microsoft.com/office/drawing/2014/main" val="2835362275"/>
                    </a:ext>
                  </a:extLst>
                </a:gridCol>
                <a:gridCol w="504378">
                  <a:extLst>
                    <a:ext uri="{9D8B030D-6E8A-4147-A177-3AD203B41FA5}">
                      <a16:colId xmlns:a16="http://schemas.microsoft.com/office/drawing/2014/main" val="1342108760"/>
                    </a:ext>
                  </a:extLst>
                </a:gridCol>
                <a:gridCol w="567425">
                  <a:extLst>
                    <a:ext uri="{9D8B030D-6E8A-4147-A177-3AD203B41FA5}">
                      <a16:colId xmlns:a16="http://schemas.microsoft.com/office/drawing/2014/main" val="1515855555"/>
                    </a:ext>
                  </a:extLst>
                </a:gridCol>
                <a:gridCol w="504378">
                  <a:extLst>
                    <a:ext uri="{9D8B030D-6E8A-4147-A177-3AD203B41FA5}">
                      <a16:colId xmlns:a16="http://schemas.microsoft.com/office/drawing/2014/main" val="3551165392"/>
                    </a:ext>
                  </a:extLst>
                </a:gridCol>
                <a:gridCol w="588442">
                  <a:extLst>
                    <a:ext uri="{9D8B030D-6E8A-4147-A177-3AD203B41FA5}">
                      <a16:colId xmlns:a16="http://schemas.microsoft.com/office/drawing/2014/main" val="1365321838"/>
                    </a:ext>
                  </a:extLst>
                </a:gridCol>
                <a:gridCol w="588441">
                  <a:extLst>
                    <a:ext uri="{9D8B030D-6E8A-4147-A177-3AD203B41FA5}">
                      <a16:colId xmlns:a16="http://schemas.microsoft.com/office/drawing/2014/main" val="103901342"/>
                    </a:ext>
                  </a:extLst>
                </a:gridCol>
                <a:gridCol w="577931">
                  <a:extLst>
                    <a:ext uri="{9D8B030D-6E8A-4147-A177-3AD203B41FA5}">
                      <a16:colId xmlns:a16="http://schemas.microsoft.com/office/drawing/2014/main" val="2735654547"/>
                    </a:ext>
                  </a:extLst>
                </a:gridCol>
              </a:tblGrid>
              <a:tr h="25066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Significant Funding Mechanism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1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State</a:t>
                      </a:r>
                      <a:endParaRPr lang="en-US" sz="2400" kern="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071264"/>
                  </a:ext>
                </a:extLst>
              </a:tr>
              <a:tr h="3044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TN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OH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VA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MO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IN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NC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MS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AL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GA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AR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TX</a:t>
                      </a:r>
                      <a:endParaRPr lang="en-US" sz="28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5537593"/>
                  </a:ext>
                </a:extLst>
              </a:tr>
              <a:tr h="29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Appropriations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9742426"/>
                  </a:ext>
                </a:extLst>
              </a:tr>
              <a:tr h="29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Real Estate Transfer Taxes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1363387"/>
                  </a:ext>
                </a:extLst>
              </a:tr>
              <a:tr h="29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Bonds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689108"/>
                  </a:ext>
                </a:extLst>
              </a:tr>
              <a:tr h="29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Tax Credits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9867330"/>
                  </a:ext>
                </a:extLst>
              </a:tr>
              <a:tr h="29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Voluntary Contributions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8117965"/>
                  </a:ext>
                </a:extLst>
              </a:tr>
              <a:tr h="29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Sales Tax 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4773292"/>
                  </a:ext>
                </a:extLst>
              </a:tr>
              <a:tr h="29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In-Lieu-Fee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2400764"/>
                  </a:ext>
                </a:extLst>
              </a:tr>
              <a:tr h="6168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Conservation License Plates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8684759"/>
                  </a:ext>
                </a:extLst>
              </a:tr>
              <a:tr h="29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Budget Surplus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6073796"/>
                  </a:ext>
                </a:extLst>
              </a:tr>
              <a:tr h="29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Land Leases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6652355"/>
                  </a:ext>
                </a:extLst>
              </a:tr>
              <a:tr h="6168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Offshore Natural Gas Royalties</a:t>
                      </a:r>
                      <a:endParaRPr lang="en-US" sz="3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Wingdings" panose="05000000000000000000" pitchFamily="2" charset="2"/>
                          <a:ea typeface="Wingdings" panose="05000000000000000000" pitchFamily="2" charset="2"/>
                          <a:cs typeface="Wingdings" panose="05000000000000000000" pitchFamily="2" charset="2"/>
                        </a:rPr>
                        <a:t>l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931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784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17A8-CE74-E5B0-71B0-78488E3B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0" y="1225548"/>
            <a:ext cx="5780786" cy="2336801"/>
          </a:xfrm>
        </p:spPr>
        <p:txBody>
          <a:bodyPr/>
          <a:lstStyle/>
          <a:p>
            <a:br>
              <a:rPr lang="en-US" i="1" dirty="0"/>
            </a:br>
            <a:br>
              <a:rPr lang="en-US" i="1" dirty="0"/>
            </a:br>
            <a:r>
              <a:rPr lang="en-US" dirty="0"/>
              <a:t>Kentucky Conservation Funding Feasibility Study</a:t>
            </a:r>
            <a:br>
              <a:rPr lang="en-US" i="1" dirty="0"/>
            </a:br>
            <a:br>
              <a:rPr lang="en-US" i="1" dirty="0"/>
            </a:br>
            <a:endParaRPr lang="en-US" b="0" i="1" dirty="0">
              <a:latin typeface="Barlow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E2043-8FAF-CD16-1762-7EC6898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8A445-03E3-1F72-0E6B-832CE099D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14" y="867283"/>
            <a:ext cx="4815586" cy="512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9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5BE22-5137-988F-5CC5-E07B49EAD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7654-B094-B762-C1BB-F8E252955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327" y="484531"/>
            <a:ext cx="8967382" cy="1167745"/>
          </a:xfrm>
        </p:spPr>
        <p:txBody>
          <a:bodyPr/>
          <a:lstStyle/>
          <a:p>
            <a:r>
              <a:rPr lang="en-US" dirty="0"/>
              <a:t>Feasibility Study Overview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790A5-790E-AFDE-1F7C-5F07DF11C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419" y="2411604"/>
            <a:ext cx="5025545" cy="3932428"/>
          </a:xfrm>
        </p:spPr>
        <p:txBody>
          <a:bodyPr/>
          <a:lstStyle/>
          <a:p>
            <a:r>
              <a:rPr lang="en-US" sz="3200" b="1" dirty="0"/>
              <a:t>State Revenue Options for Conservation 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Sales tax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Existing general sales tax that comes from the purchase of outdoor sporting goods or similar type of purchase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Bonds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Increased Real Estate Transfer Tax</a:t>
            </a:r>
            <a:endParaRPr lang="en-US" sz="3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2B6A8-B82B-37E6-E1F9-2528A5219C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3201" y="2020839"/>
            <a:ext cx="4948964" cy="3768757"/>
          </a:xfrm>
        </p:spPr>
        <p:txBody>
          <a:bodyPr/>
          <a:lstStyle/>
          <a:p>
            <a:r>
              <a:rPr lang="en-US" sz="3200" b="1" dirty="0"/>
              <a:t>Additional Best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Conservation Tax Credits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Purchase of Development 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Enable Local Financing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State Incentives for Local Conservation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Public-Private Partnerships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Federal Partnerships</a:t>
            </a:r>
          </a:p>
          <a:p>
            <a:endParaRPr lang="en-US" sz="2000" dirty="0"/>
          </a:p>
          <a:p>
            <a:endParaRPr lang="en-US" sz="3200" b="1" dirty="0"/>
          </a:p>
          <a:p>
            <a:endParaRPr lang="en-US" sz="3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40A05-B484-37F7-471C-4D0533D3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8F3CB79-D523-81C1-5292-2B0924462F27}"/>
              </a:ext>
            </a:extLst>
          </p:cNvPr>
          <p:cNvSpPr txBox="1">
            <a:spLocks/>
          </p:cNvSpPr>
          <p:nvPr/>
        </p:nvSpPr>
        <p:spPr>
          <a:xfrm>
            <a:off x="6423201" y="4973621"/>
            <a:ext cx="4643238" cy="37687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0" i="0" kern="1200" dirty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smtClean="0">
                <a:solidFill>
                  <a:schemeClr val="tx2"/>
                </a:solidFill>
                <a:latin typeface="Barlow Medium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arlow SemiBo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Barlow SemiBo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Barlow SemiBol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Legislation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Constitutional Amendments</a:t>
            </a:r>
          </a:p>
          <a:p>
            <a:endParaRPr lang="en-US" sz="2000" dirty="0"/>
          </a:p>
          <a:p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24431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CEE5E6C-E460-A587-934B-02D0843D7E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0637" r="10637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B0AC6-B53B-E7E2-1532-3660FB2F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DF490-22CA-5683-456F-C682984EFD57}"/>
              </a:ext>
            </a:extLst>
          </p:cNvPr>
          <p:cNvSpPr txBox="1"/>
          <p:nvPr/>
        </p:nvSpPr>
        <p:spPr>
          <a:xfrm>
            <a:off x="-59702" y="789207"/>
            <a:ext cx="416037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Sporting goods retailers in Kentucky generate </a:t>
            </a:r>
            <a:r>
              <a:rPr lang="en-US" sz="2000" b="1" dirty="0">
                <a:latin typeface="+mn-lt"/>
              </a:rPr>
              <a:t>approximately $53.9 million </a:t>
            </a:r>
            <a:r>
              <a:rPr lang="en-US" sz="2000" dirty="0">
                <a:latin typeface="+mn-lt"/>
              </a:rPr>
              <a:t>in sales tax revenue per year</a:t>
            </a:r>
          </a:p>
          <a:p>
            <a:pPr lvl="1"/>
            <a:endParaRPr lang="en-US" sz="20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Some states </a:t>
            </a:r>
            <a:r>
              <a:rPr lang="en-US" sz="2000">
                <a:latin typeface="+mn-lt"/>
              </a:rPr>
              <a:t>dedicate all/most </a:t>
            </a:r>
            <a:r>
              <a:rPr lang="en-US" sz="2000" dirty="0">
                <a:latin typeface="+mn-lt"/>
              </a:rPr>
              <a:t>of this revenue to conservation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Dedicating even a portion, 80 percent for example, could provide </a:t>
            </a:r>
            <a:r>
              <a:rPr lang="en-US" sz="2000" b="1" dirty="0">
                <a:latin typeface="+mn-lt"/>
              </a:rPr>
              <a:t>$43.1 million to conservation efforts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$43.1 million represents </a:t>
            </a:r>
            <a:r>
              <a:rPr lang="en-US" sz="2000" b="1" dirty="0">
                <a:latin typeface="+mn-lt"/>
              </a:rPr>
              <a:t>less than one percent </a:t>
            </a:r>
            <a:r>
              <a:rPr lang="en-US" sz="2000" dirty="0">
                <a:latin typeface="+mn-lt"/>
              </a:rPr>
              <a:t>of sales tax collections in FY2025</a:t>
            </a:r>
          </a:p>
        </p:txBody>
      </p:sp>
    </p:spTree>
    <p:extLst>
      <p:ext uri="{BB962C8B-B14F-4D97-AF65-F5344CB8AC3E}">
        <p14:creationId xmlns:p14="http://schemas.microsoft.com/office/powerpoint/2010/main" val="125880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CEBB-1575-A528-FA03-7ED6EACF68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Examples of Dedicating a Portion of Existing Sales Tax (Sporting Goods)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C692D-987B-0F69-8247-DEBC6166E6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/>
              <a:t>Georgia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Georgia Outdoor Stewardship Trust Fund - protect forests, wildlife habitat, and land critical to clean drinking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83 percent of voters supported constitutional amendment (Nov. 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$200 Million over 10 years, with option to extend another 10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000EC-D711-85E8-B996-AF3C05D23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20444" y="2171114"/>
            <a:ext cx="5746055" cy="4172918"/>
          </a:xfrm>
        </p:spPr>
        <p:txBody>
          <a:bodyPr/>
          <a:lstStyle/>
          <a:p>
            <a:r>
              <a:rPr lang="en-US" sz="3200" b="1" dirty="0"/>
              <a:t>Texas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Parks and conservation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88 percent of voters supported constitutional amendment (Nov. 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Permanent dedication of the estimated portion of state tax revenue collected from the sale of sporting goods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FY ‘23 generated $249 Million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+ $1 Billion from surplus funds for acquiring and developing state parks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C028-A392-82FE-563C-752FF030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79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72A67-DCDE-6955-9776-578253789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224" y="249728"/>
            <a:ext cx="8898751" cy="1843693"/>
          </a:xfrm>
        </p:spPr>
        <p:txBody>
          <a:bodyPr/>
          <a:lstStyle/>
          <a:p>
            <a:pPr algn="l"/>
            <a:r>
              <a:rPr lang="en-US" dirty="0"/>
              <a:t>Additional Best Practices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F03B9-89FC-F09D-2C85-DFC578BA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131E5-9FDA-8FD0-7959-C7C6ECFA6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17581" y="2427288"/>
            <a:ext cx="8904288" cy="264953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Conservation Tax Credits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Purchase of Development Rights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Enable Local Financing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State Incentives for Local Conservation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Public-Private Partnerships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Federal Partnerships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784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72992-CF65-1442-84B6-19D05B7DF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67A3F2-80DC-8A99-29B2-EB5AAA397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647" y="148843"/>
            <a:ext cx="11438706" cy="1598177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What’s Next?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BEB412C-E913-9302-3645-B0900011B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0662" y="2981438"/>
            <a:ext cx="6615633" cy="2992100"/>
          </a:xfrm>
        </p:spPr>
        <p:txBody>
          <a:bodyPr/>
          <a:lstStyle/>
          <a:p>
            <a:pPr lvl="1"/>
            <a:endParaRPr lang="en-US" sz="2800" dirty="0">
              <a:latin typeface="+mn-lt"/>
            </a:endParaRPr>
          </a:p>
          <a:p>
            <a:pPr lvl="1"/>
            <a:r>
              <a:rPr lang="en-US" sz="2800" dirty="0">
                <a:latin typeface="+mn-lt"/>
              </a:rPr>
              <a:t>Research &amp; Technical Assistance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n-lt"/>
              </a:rPr>
              <a:t>Needs Assessment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n-lt"/>
              </a:rPr>
              <a:t>Feasibility Research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1"/>
                </a:solidFill>
                <a:latin typeface="+mn-lt"/>
              </a:rPr>
              <a:t>Update Public Opinion 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34D44-C519-2823-E97B-8F212AC6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15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F12F5-7BE2-FDC3-DF21-9B219383A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3E7466-AC40-F3F9-6AA2-BA65ACD9250B}"/>
              </a:ext>
            </a:extLst>
          </p:cNvPr>
          <p:cNvSpPr txBox="1">
            <a:spLocks/>
          </p:cNvSpPr>
          <p:nvPr/>
        </p:nvSpPr>
        <p:spPr>
          <a:xfrm>
            <a:off x="223838" y="5900073"/>
            <a:ext cx="11744325" cy="35914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Next is a list of statements.  For each one, please indicate whether you generally agree or disagree with that statement.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D68B1E-0D3F-5B67-AADE-B1D26FE74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27" y="1302326"/>
            <a:ext cx="7020747" cy="4759053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F9F799AC-DBE3-2341-39BB-D5E801704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5627" y="2562897"/>
            <a:ext cx="2937774" cy="2462213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cs typeface="Arial" pitchFamily="34" charset="0"/>
              </a:rPr>
              <a:t>Investing in clean water and the conservation of natural areas and parks helps support jobs in our tourism, farming and other natural resource industries and helps support our economy.</a:t>
            </a:r>
          </a:p>
        </p:txBody>
      </p:sp>
      <p:sp>
        <p:nvSpPr>
          <p:cNvPr id="5" name="WordArt 60">
            <a:extLst>
              <a:ext uri="{FF2B5EF4-FFF2-40B4-BE49-F238E27FC236}">
                <a16:creationId xmlns:a16="http://schemas.microsoft.com/office/drawing/2014/main" id="{E6B078DC-97D6-1F9A-2FC1-FB71FAEDE7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32496" y="3512653"/>
            <a:ext cx="1640265" cy="1553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54%</a:t>
            </a:r>
          </a:p>
        </p:txBody>
      </p:sp>
      <p:sp>
        <p:nvSpPr>
          <p:cNvPr id="6" name="WordArt 60">
            <a:extLst>
              <a:ext uri="{FF2B5EF4-FFF2-40B4-BE49-F238E27FC236}">
                <a16:creationId xmlns:a16="http://schemas.microsoft.com/office/drawing/2014/main" id="{4019C1CC-2BED-15CB-727F-E1BD89E0C5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16701" y="3512653"/>
            <a:ext cx="1640265" cy="1553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92%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33234-6CF6-F8F3-13FE-EAF6B24F808E}"/>
              </a:ext>
            </a:extLst>
          </p:cNvPr>
          <p:cNvSpPr txBox="1"/>
          <p:nvPr/>
        </p:nvSpPr>
        <p:spPr>
          <a:xfrm>
            <a:off x="5628594" y="2956186"/>
            <a:ext cx="190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  <a:ea typeface="Tahoma" pitchFamily="34" charset="0"/>
                <a:cs typeface="Arial" pitchFamily="34" charset="0"/>
              </a:rPr>
              <a:t>Strongly Agree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8CD3D-9D02-2F0C-7617-A84C4A8CEB35}"/>
              </a:ext>
            </a:extLst>
          </p:cNvPr>
          <p:cNvSpPr txBox="1"/>
          <p:nvPr/>
        </p:nvSpPr>
        <p:spPr>
          <a:xfrm>
            <a:off x="7716700" y="2956186"/>
            <a:ext cx="1640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  <a:ea typeface="Tahoma" pitchFamily="34" charset="0"/>
                <a:cs typeface="Arial" pitchFamily="34" charset="0"/>
              </a:rPr>
              <a:t>Total Agree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16D0600-F06E-ACDE-7040-1E5CF8B5E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508" y="251401"/>
            <a:ext cx="9136399" cy="1050925"/>
          </a:xfrm>
        </p:spPr>
        <p:txBody>
          <a:bodyPr/>
          <a:lstStyle/>
          <a:p>
            <a:r>
              <a:rPr lang="en-US" sz="3600" dirty="0"/>
              <a:t>Nearly all ARC voters view funding for conservation as something that helps support jobs and the economy.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4F3669-95A5-825F-A475-D331F472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884" y="6301895"/>
            <a:ext cx="3362027" cy="2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93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st Beautiful Natural Attractions in the US">
            <a:extLst>
              <a:ext uri="{FF2B5EF4-FFF2-40B4-BE49-F238E27FC236}">
                <a16:creationId xmlns:a16="http://schemas.microsoft.com/office/drawing/2014/main" id="{D6CFF725-4D19-3DE2-DB25-E1AE41AC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1630548"/>
            <a:ext cx="9144000" cy="4313206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890689" y="2846230"/>
            <a:ext cx="4666168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cs typeface="Arial" pitchFamily="34" charset="0"/>
              </a:rPr>
              <a:t>Even when the state budget is tight, we should still find the money to invest in protecting our land, water and wildlife</a:t>
            </a:r>
            <a:r>
              <a:rPr lang="en-US" sz="2000" b="1" dirty="0">
                <a:cs typeface="Arial" pitchFamily="34" charset="0"/>
              </a:rPr>
              <a:t>.</a:t>
            </a:r>
          </a:p>
        </p:txBody>
      </p:sp>
      <p:sp>
        <p:nvSpPr>
          <p:cNvPr id="8" name="WordArt 60"/>
          <p:cNvSpPr>
            <a:spLocks noChangeArrowheads="1" noChangeShapeType="1" noTextEdit="1"/>
          </p:cNvSpPr>
          <p:nvPr/>
        </p:nvSpPr>
        <p:spPr bwMode="auto">
          <a:xfrm>
            <a:off x="6660759" y="3526504"/>
            <a:ext cx="1640265" cy="1553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51%</a:t>
            </a:r>
          </a:p>
        </p:txBody>
      </p:sp>
      <p:sp>
        <p:nvSpPr>
          <p:cNvPr id="9" name="WordArt 60"/>
          <p:cNvSpPr>
            <a:spLocks noChangeArrowheads="1" noChangeShapeType="1" noTextEdit="1"/>
          </p:cNvSpPr>
          <p:nvPr/>
        </p:nvSpPr>
        <p:spPr bwMode="auto">
          <a:xfrm>
            <a:off x="8644964" y="3526504"/>
            <a:ext cx="1640265" cy="1553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87%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193585" y="107715"/>
            <a:ext cx="753245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5F58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Barlow Condensed SemiBold" panose="00000706000000000000" pitchFamily="2" charset="0"/>
                <a:ea typeface="Tahoma" pitchFamily="34" charset="0"/>
                <a:cs typeface="Tahoma" pitchFamily="34" charset="0"/>
              </a:rPr>
              <a:t>More than four-in-five Appalachian voters say that funding for conservation should be maintained even if state budgets are tight</a:t>
            </a:r>
            <a:r>
              <a:rPr lang="en-US" sz="3600" b="1" dirty="0">
                <a:latin typeface="Barlow Condensed SemiBold" panose="00000706000000000000" pitchFamily="2" charset="0"/>
                <a:ea typeface="Tahoma" pitchFamily="34" charset="0"/>
                <a:cs typeface="Tahoma" pitchFamily="34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6857" y="2970037"/>
            <a:ext cx="190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  <a:ea typeface="Tahoma" pitchFamily="34" charset="0"/>
                <a:cs typeface="Arial" pitchFamily="34" charset="0"/>
              </a:rPr>
              <a:t>Strongly Agree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44315" y="2970037"/>
            <a:ext cx="1640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  <a:ea typeface="Tahoma" pitchFamily="34" charset="0"/>
                <a:cs typeface="Arial" pitchFamily="34" charset="0"/>
              </a:rPr>
              <a:t>Total Agree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CC9FC32-26D6-AA81-59D2-EF121614A78A}"/>
              </a:ext>
            </a:extLst>
          </p:cNvPr>
          <p:cNvSpPr txBox="1">
            <a:spLocks/>
          </p:cNvSpPr>
          <p:nvPr/>
        </p:nvSpPr>
        <p:spPr>
          <a:xfrm>
            <a:off x="-885116" y="5764183"/>
            <a:ext cx="11744325" cy="35914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Next is a list of statements.  For each one, please indicate whether you generally agree or disagree with that statement.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F11F99-8154-2E1B-F708-C5F10CE6F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898" y="5934180"/>
            <a:ext cx="3158541" cy="2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4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35691-E7B8-1E37-F47C-0F0C66551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61B5C2-7443-7691-2B24-670D25431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647" y="148843"/>
            <a:ext cx="11438706" cy="1598177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Kentucky’s Conservation Legacy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591C803-5D6E-4BC9-31C4-0FC49DE13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4296" y="2514186"/>
            <a:ext cx="6561057" cy="3829846"/>
          </a:xfrm>
        </p:spPr>
        <p:txBody>
          <a:bodyPr/>
          <a:lstStyle/>
          <a:p>
            <a:pPr lvl="1"/>
            <a:r>
              <a:rPr lang="en-US" sz="2800" dirty="0">
                <a:latin typeface="+mn-lt"/>
              </a:rPr>
              <a:t>Recent Conservation Success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n-lt"/>
              </a:rPr>
              <a:t>Cumberland Forest Project</a:t>
            </a:r>
          </a:p>
          <a:p>
            <a:pPr lvl="1"/>
            <a:endParaRPr lang="en-US" sz="2800" dirty="0">
              <a:latin typeface="+mn-lt"/>
            </a:endParaRPr>
          </a:p>
          <a:p>
            <a:pPr lvl="1"/>
            <a:r>
              <a:rPr lang="en-US" sz="2800" dirty="0">
                <a:latin typeface="+mn-lt"/>
              </a:rPr>
              <a:t>Research &amp; Technical Assistance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n-lt"/>
              </a:rPr>
              <a:t>Needs Assessment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n-lt"/>
              </a:rPr>
              <a:t>Feasibility 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Update Public Opinion 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E4B38-C8DD-14C5-F199-F17328FB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9D5BE7-425F-D1DB-581D-F0051F16AA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2" t="4686" r="20275" b="8026"/>
          <a:stretch/>
        </p:blipFill>
        <p:spPr bwMode="auto">
          <a:xfrm>
            <a:off x="494008" y="2298700"/>
            <a:ext cx="5124801" cy="4410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241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F689B-9B5E-E621-A01E-69DFD3D08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17B6EE4-AE2A-FAFA-A46A-D4FF2AB820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4384999"/>
              </p:ext>
            </p:extLst>
          </p:nvPr>
        </p:nvGraphicFramePr>
        <p:xfrm>
          <a:off x="223838" y="1334719"/>
          <a:ext cx="11744325" cy="4377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1CAC5B-9985-7324-C671-7C7763CE34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31933" y="287460"/>
            <a:ext cx="9080458" cy="1346357"/>
          </a:xfrm>
        </p:spPr>
        <p:txBody>
          <a:bodyPr/>
          <a:lstStyle/>
          <a:p>
            <a:pPr algn="ctr"/>
            <a:r>
              <a:rPr lang="en-US" sz="3200" dirty="0">
                <a:latin typeface="Barlow Condensed SemiBold" panose="00000706000000000000" pitchFamily="2" charset="0"/>
              </a:rPr>
              <a:t>Kentucky, Tennessee, and Virginia voters are very supportive of dedicating additional state/local funding for conservation</a:t>
            </a:r>
            <a:r>
              <a:rPr lang="en-US" sz="3600" dirty="0">
                <a:latin typeface="Barlow Condensed SemiBold" panose="00000706000000000000" pitchFamily="2" charset="0"/>
              </a:rPr>
              <a:t>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1663B6C-A262-CE7B-F96B-027BFF6C1E0C}"/>
              </a:ext>
            </a:extLst>
          </p:cNvPr>
          <p:cNvSpPr txBox="1">
            <a:spLocks/>
          </p:cNvSpPr>
          <p:nvPr/>
        </p:nvSpPr>
        <p:spPr>
          <a:xfrm>
            <a:off x="-1" y="5464040"/>
            <a:ext cx="11744325" cy="35914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In general, would you support or oppose dedicating additional state or local funding for land, water and wildlife conservation in STATE?</a:t>
            </a:r>
          </a:p>
        </p:txBody>
      </p:sp>
      <p:graphicFrame>
        <p:nvGraphicFramePr>
          <p:cNvPr id="8" name="Table 12">
            <a:extLst>
              <a:ext uri="{FF2B5EF4-FFF2-40B4-BE49-F238E27FC236}">
                <a16:creationId xmlns:a16="http://schemas.microsoft.com/office/drawing/2014/main" id="{03BABB50-322C-7D4C-792E-C6A88F785157}"/>
              </a:ext>
            </a:extLst>
          </p:cNvPr>
          <p:cNvGraphicFramePr>
            <a:graphicFrameLocks noGrp="1"/>
          </p:cNvGraphicFramePr>
          <p:nvPr/>
        </p:nvGraphicFramePr>
        <p:xfrm>
          <a:off x="378026" y="4485787"/>
          <a:ext cx="11435949" cy="243840"/>
        </p:xfrm>
        <a:graphic>
          <a:graphicData uri="http://schemas.openxmlformats.org/drawingml/2006/table">
            <a:tbl>
              <a:tblPr/>
              <a:tblGrid>
                <a:gridCol w="3811983">
                  <a:extLst>
                    <a:ext uri="{9D8B030D-6E8A-4147-A177-3AD203B41FA5}">
                      <a16:colId xmlns:a16="http://schemas.microsoft.com/office/drawing/2014/main" val="1263375340"/>
                    </a:ext>
                  </a:extLst>
                </a:gridCol>
                <a:gridCol w="3811983">
                  <a:extLst>
                    <a:ext uri="{9D8B030D-6E8A-4147-A177-3AD203B41FA5}">
                      <a16:colId xmlns:a16="http://schemas.microsoft.com/office/drawing/2014/main" val="1456960873"/>
                    </a:ext>
                  </a:extLst>
                </a:gridCol>
                <a:gridCol w="3811983">
                  <a:extLst>
                    <a:ext uri="{9D8B030D-6E8A-4147-A177-3AD203B41FA5}">
                      <a16:colId xmlns:a16="http://schemas.microsoft.com/office/drawing/2014/main" val="27445184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3095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+72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3095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+76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3095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+81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683951"/>
                  </a:ext>
                </a:extLst>
              </a:tr>
            </a:tbl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6413A3FA-0FC3-5D60-C5B9-53E7A22696C5}"/>
              </a:ext>
            </a:extLst>
          </p:cNvPr>
          <p:cNvSpPr txBox="1"/>
          <p:nvPr/>
        </p:nvSpPr>
        <p:spPr bwMode="white">
          <a:xfrm>
            <a:off x="949125" y="2984886"/>
            <a:ext cx="1377386" cy="45720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51%</a:t>
            </a:r>
          </a:p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Strongly Support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78DB28A-DA56-91C1-85EA-B420F795EA4A}"/>
              </a:ext>
            </a:extLst>
          </p:cNvPr>
          <p:cNvSpPr txBox="1"/>
          <p:nvPr/>
        </p:nvSpPr>
        <p:spPr bwMode="white">
          <a:xfrm>
            <a:off x="2324665" y="4119210"/>
            <a:ext cx="1377386" cy="45720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5%</a:t>
            </a:r>
          </a:p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Strongly Oppose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DABCFA9-1859-D775-1E6B-2C4274AFA4EF}"/>
              </a:ext>
            </a:extLst>
          </p:cNvPr>
          <p:cNvSpPr txBox="1"/>
          <p:nvPr/>
        </p:nvSpPr>
        <p:spPr bwMode="white">
          <a:xfrm>
            <a:off x="4720460" y="2984886"/>
            <a:ext cx="1377386" cy="45720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51%</a:t>
            </a:r>
          </a:p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Strongly Support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5A6BB86-F5C6-EA6B-DA09-128B7C767CB0}"/>
              </a:ext>
            </a:extLst>
          </p:cNvPr>
          <p:cNvSpPr txBox="1"/>
          <p:nvPr/>
        </p:nvSpPr>
        <p:spPr bwMode="white">
          <a:xfrm>
            <a:off x="8514969" y="3065911"/>
            <a:ext cx="1377386" cy="45720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48%</a:t>
            </a:r>
          </a:p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Strongly Support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544710-A43D-F3FA-2FD7-C11183E09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898" y="5934180"/>
            <a:ext cx="3158541" cy="2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6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lose-up of hands holding dirt&#10;&#10;Description automatically generated">
            <a:extLst>
              <a:ext uri="{FF2B5EF4-FFF2-40B4-BE49-F238E27FC236}">
                <a16:creationId xmlns:a16="http://schemas.microsoft.com/office/drawing/2014/main" id="{B68CB352-DF10-60EF-F2DA-C63E273475E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381" t="26489" r="-382" b="19377"/>
          <a:stretch/>
        </p:blipFill>
        <p:spPr>
          <a:xfrm>
            <a:off x="0" y="0"/>
            <a:ext cx="12164651" cy="4395537"/>
          </a:xfr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21D929CE-8AFF-BCE0-2075-2BA72353A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07" y="3860800"/>
            <a:ext cx="4748793" cy="2483231"/>
          </a:xfrm>
        </p:spPr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18" name="Subtitle 3">
            <a:extLst>
              <a:ext uri="{FF2B5EF4-FFF2-40B4-BE49-F238E27FC236}">
                <a16:creationId xmlns:a16="http://schemas.microsoft.com/office/drawing/2014/main" id="{F8A49A4F-934A-46F2-1CC4-ABA29805C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3200" y="4682745"/>
            <a:ext cx="6668792" cy="1661286"/>
          </a:xfrm>
        </p:spPr>
        <p:txBody>
          <a:bodyPr/>
          <a:lstStyle/>
          <a:p>
            <a:r>
              <a:rPr lang="en-US" sz="1600" dirty="0"/>
              <a:t>Contact:</a:t>
            </a:r>
          </a:p>
          <a:p>
            <a:r>
              <a:rPr lang="en-US" sz="1600" dirty="0"/>
              <a:t>Heather Jeffs</a:t>
            </a:r>
          </a:p>
          <a:p>
            <a:r>
              <a:rPr lang="en-US" sz="1600" dirty="0"/>
              <a:t>Director of External Affairs</a:t>
            </a:r>
          </a:p>
          <a:p>
            <a:r>
              <a:rPr lang="en-US" sz="1600" dirty="0"/>
              <a:t>The Nature Conservancy</a:t>
            </a:r>
          </a:p>
          <a:p>
            <a:r>
              <a:rPr lang="en-US" sz="1600" dirty="0"/>
              <a:t>heather.jeffs@tnc.org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6B434-B400-434F-397A-05A5116C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746" y="6344032"/>
            <a:ext cx="860246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286523A-CEE5-3E49-97C1-9902E38FFDC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FACAB75-47E4-FEBB-20D9-AE8FB0C572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507" y="6415638"/>
            <a:ext cx="3091958" cy="293519"/>
          </a:xfrm>
        </p:spPr>
        <p:txBody>
          <a:bodyPr/>
          <a:lstStyle/>
          <a:p>
            <a:r>
              <a:rPr lang="en-US" i="0" dirty="0">
                <a:solidFill>
                  <a:srgbClr val="FFFFFF"/>
                </a:solidFill>
                <a:effectLst/>
                <a:latin typeface="+mn-lt"/>
              </a:rPr>
              <a:t>© Mike Wilkinson</a:t>
            </a:r>
          </a:p>
          <a:p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76244D7-8B95-4C50-EE8B-C9A9935CF493}"/>
              </a:ext>
            </a:extLst>
          </p:cNvPr>
          <p:cNvSpPr txBox="1">
            <a:spLocks/>
          </p:cNvSpPr>
          <p:nvPr/>
        </p:nvSpPr>
        <p:spPr>
          <a:xfrm>
            <a:off x="2293661" y="382627"/>
            <a:ext cx="8313379" cy="229491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000" b="1" i="0" kern="1200">
                <a:solidFill>
                  <a:srgbClr val="FFFFFF"/>
                </a:solidFill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2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standing in a cave&#10;&#10;Description automatically generated">
            <a:extLst>
              <a:ext uri="{FF2B5EF4-FFF2-40B4-BE49-F238E27FC236}">
                <a16:creationId xmlns:a16="http://schemas.microsoft.com/office/drawing/2014/main" id="{F06BC32B-502B-22B7-E171-6B71979F11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03" t="957" r="29668" b="-957"/>
          <a:stretch/>
        </p:blipFill>
        <p:spPr>
          <a:xfrm>
            <a:off x="3590723" y="-38748"/>
            <a:ext cx="8681253" cy="697292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23EE960-B145-6826-1F98-D3170F378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894" y="399434"/>
            <a:ext cx="3234686" cy="1922211"/>
          </a:xfrm>
        </p:spPr>
        <p:txBody>
          <a:bodyPr/>
          <a:lstStyle/>
          <a:p>
            <a:r>
              <a:rPr lang="en-US" sz="3500" dirty="0"/>
              <a:t>Benefit - Tourism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C7287-A243-8D8B-D30A-FDF61FD0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20A295-2E70-122B-16C5-0115CBFB11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i="0" dirty="0">
                <a:solidFill>
                  <a:srgbClr val="001D35"/>
                </a:solidFill>
                <a:effectLst/>
                <a:latin typeface="+mn-lt"/>
              </a:rPr>
              <a:t>© </a:t>
            </a:r>
            <a:r>
              <a:rPr lang="en-US" i="0" dirty="0">
                <a:effectLst/>
                <a:latin typeface="+mn-lt"/>
              </a:rPr>
              <a:t>Mike Wilkinson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C5645A-F232-3C7F-2C4D-F7A16AFB00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657" y="1708205"/>
            <a:ext cx="3886377" cy="37480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Out of state visitors to Kentucky spend $1.3 billion on recreation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13 percent of all visitor spending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Does not include associated food and beverage, lodging, transportation, and retail spending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Supporting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12,400 jobs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$315 million in wages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235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06BC32B-502B-22B7-E171-6B71979F11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500" r="8500"/>
          <a:stretch/>
        </p:blipFill>
        <p:spPr>
          <a:xfrm>
            <a:off x="3590723" y="-48175"/>
            <a:ext cx="8681253" cy="697292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23EE960-B145-6826-1F98-D3170F378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037" y="262106"/>
            <a:ext cx="3234686" cy="1922211"/>
          </a:xfrm>
        </p:spPr>
        <p:txBody>
          <a:bodyPr/>
          <a:lstStyle/>
          <a:p>
            <a:r>
              <a:rPr lang="en-US" sz="4000" dirty="0"/>
              <a:t>Benefit – Hunting, Fishing, and Wildlife Watching</a:t>
            </a:r>
            <a:endParaRPr lang="en-US" sz="3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C7287-A243-8D8B-D30A-FDF61FD0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20A295-2E70-122B-16C5-0115CBFB11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i="0" dirty="0">
                <a:solidFill>
                  <a:srgbClr val="001D35"/>
                </a:solidFill>
                <a:effectLst/>
                <a:latin typeface="+mn-lt"/>
              </a:rPr>
              <a:t>© </a:t>
            </a:r>
            <a:r>
              <a:rPr lang="en-US" i="0" dirty="0">
                <a:effectLst/>
                <a:latin typeface="+mn-lt"/>
              </a:rPr>
              <a:t>Mike Wilkinson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C5645A-F232-3C7F-2C4D-F7A16AFB00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657" y="2961070"/>
            <a:ext cx="3886377" cy="32655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Rely on publicly accessible 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4.3 million residents and visitors participate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Spending $11.2 billion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540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06BC32B-502B-22B7-E171-6B71979F11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6450" t="133" r="3520" b="-133"/>
          <a:stretch/>
        </p:blipFill>
        <p:spPr>
          <a:xfrm>
            <a:off x="3590723" y="-48175"/>
            <a:ext cx="8681253" cy="697292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23EE960-B145-6826-1F98-D3170F378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894" y="399434"/>
            <a:ext cx="3234686" cy="1922211"/>
          </a:xfrm>
        </p:spPr>
        <p:txBody>
          <a:bodyPr/>
          <a:lstStyle/>
          <a:p>
            <a:r>
              <a:rPr lang="en-US" sz="4000" dirty="0"/>
              <a:t>Benefit - Agriculture</a:t>
            </a:r>
            <a:endParaRPr lang="en-US" sz="3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C7287-A243-8D8B-D30A-FDF61FD0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20A295-2E70-122B-16C5-0115CBFB11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i="0" dirty="0">
                <a:solidFill>
                  <a:srgbClr val="001D35"/>
                </a:solidFill>
                <a:effectLst/>
                <a:latin typeface="+mn-lt"/>
              </a:rPr>
              <a:t>© </a:t>
            </a:r>
            <a:r>
              <a:rPr lang="en-US" i="0" dirty="0">
                <a:effectLst/>
                <a:latin typeface="+mn-lt"/>
              </a:rPr>
              <a:t>Mike Wilkinson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C5645A-F232-3C7F-2C4D-F7A16AFB00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657" y="1903698"/>
            <a:ext cx="3886377" cy="41439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Conservation supports family farms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Agriculture industry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$49.6 billion of output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272,000 jobs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$10.3 billion in wages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320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06BC32B-502B-22B7-E171-6B71979F11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492" r="8492"/>
          <a:stretch/>
        </p:blipFill>
        <p:spPr>
          <a:xfrm>
            <a:off x="3645817" y="0"/>
            <a:ext cx="8681253" cy="697292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23EE960-B145-6826-1F98-D3170F378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894" y="399434"/>
            <a:ext cx="3234686" cy="1922211"/>
          </a:xfrm>
        </p:spPr>
        <p:txBody>
          <a:bodyPr/>
          <a:lstStyle/>
          <a:p>
            <a:r>
              <a:rPr lang="en-US" dirty="0"/>
              <a:t>Benefit - Forestry</a:t>
            </a:r>
            <a:endParaRPr lang="en-US" sz="3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C7287-A243-8D8B-D30A-FDF61FD0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20A295-2E70-122B-16C5-0115CBFB11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i="0" dirty="0">
                <a:solidFill>
                  <a:srgbClr val="001D35"/>
                </a:solidFill>
                <a:effectLst/>
                <a:latin typeface="+mn-lt"/>
              </a:rPr>
              <a:t>© </a:t>
            </a:r>
            <a:r>
              <a:rPr lang="en-US" i="0" dirty="0">
                <a:effectLst/>
                <a:latin typeface="+mn-lt"/>
              </a:rPr>
              <a:t>Mike Wilkinson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C5645A-F232-3C7F-2C4D-F7A16AFB00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657" y="1903698"/>
            <a:ext cx="3886377" cy="41439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Forestry depends on healthy forests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Forestry industry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$18.6 billion in output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57,000 jobs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$3.9 billion wages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4653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06BC32B-502B-22B7-E171-6B71979F11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3218" b="23218"/>
          <a:stretch/>
        </p:blipFill>
        <p:spPr>
          <a:xfrm>
            <a:off x="3590723" y="-48175"/>
            <a:ext cx="8681253" cy="697292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23EE960-B145-6826-1F98-D3170F378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894" y="399434"/>
            <a:ext cx="3234686" cy="1922211"/>
          </a:xfrm>
        </p:spPr>
        <p:txBody>
          <a:bodyPr/>
          <a:lstStyle/>
          <a:p>
            <a:r>
              <a:rPr lang="en-US" dirty="0"/>
              <a:t>Benefit – Bourbon Industry</a:t>
            </a:r>
            <a:endParaRPr lang="en-US" sz="3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C7287-A243-8D8B-D30A-FDF61FD0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20A295-2E70-122B-16C5-0115CBFB11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i="0" dirty="0">
                <a:solidFill>
                  <a:srgbClr val="001D35"/>
                </a:solidFill>
                <a:effectLst/>
                <a:latin typeface="+mn-lt"/>
              </a:rPr>
              <a:t>© Kentucky Tourism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C5645A-F232-3C7F-2C4D-F7A16AFB00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657" y="2271683"/>
            <a:ext cx="3886377" cy="41439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Bourbon sector relies on Kentucky’s agricultural and forest lands and waters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Bourbon industry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$9 billion in output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23,100 jobs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$1.63 billion in wages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1040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06BC32B-502B-22B7-E171-6B71979F11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1492" t="957" r="18492" b="-957"/>
          <a:stretch/>
        </p:blipFill>
        <p:spPr>
          <a:xfrm>
            <a:off x="3590723" y="-48175"/>
            <a:ext cx="8681253" cy="697292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23EE960-B145-6826-1F98-D3170F378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894" y="399434"/>
            <a:ext cx="3234686" cy="1922211"/>
          </a:xfrm>
        </p:spPr>
        <p:txBody>
          <a:bodyPr/>
          <a:lstStyle/>
          <a:p>
            <a:r>
              <a:rPr lang="en-US" dirty="0"/>
              <a:t>Benefit – Flood Protection</a:t>
            </a:r>
            <a:endParaRPr lang="en-US" sz="3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C7287-A243-8D8B-D30A-FDF61FD0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C5645A-F232-3C7F-2C4D-F7A16AFB00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657" y="2132947"/>
            <a:ext cx="3886377" cy="41439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Flooding is a persistent and increasingly deadly problem in Kentucky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Wetlands, and particularly forested wetlands, perform critical flood control, water storage, erosion reduction, and nutrient filtration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091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5A26564-3058-E8EF-3E11-523BF0D87A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State Conservation Programs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1035DB4-B3A8-1E99-0538-84D536169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531" y="2254372"/>
            <a:ext cx="4657456" cy="37687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Kentucky Heritage Land Conservation Fund (KHLCF)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Public use, outdoor recreation and education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Important natural functions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Habitat for rare and endangered species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Migratory birds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3D982D-735F-6482-EA5C-BA5EF57736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681" y="2254372"/>
            <a:ext cx="4615254" cy="36892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Purchase of Agricultural Conservation Easements (PACE)</a:t>
            </a:r>
          </a:p>
          <a:p>
            <a:pPr lvl="1"/>
            <a:r>
              <a:rPr lang="en-US" sz="2400" dirty="0">
                <a:latin typeface="+mn-lt"/>
              </a:rPr>
              <a:t>Conserve farmland through voluntary conservation easements</a:t>
            </a:r>
          </a:p>
          <a:p>
            <a:pPr marL="457200" lvl="1" indent="0">
              <a:buNone/>
            </a:pPr>
            <a:endParaRPr lang="en-US" sz="2400" dirty="0">
              <a:latin typeface="+mn-lt"/>
            </a:endParaRPr>
          </a:p>
          <a:p>
            <a:pPr marL="457200" lvl="1" indent="0">
              <a:buNone/>
            </a:pPr>
            <a:r>
              <a:rPr lang="en-US" sz="2400" i="1" dirty="0">
                <a:latin typeface="+mn-lt"/>
              </a:rPr>
              <a:t>*PACE is currently only able to accept donated conservation easements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F1935-08F1-2A4C-3996-C5D2C20D4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523A-CEE5-3E49-97C1-9902E38FFDC5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A8307B-4735-6803-3EAC-C8A50D99AD8B}"/>
              </a:ext>
            </a:extLst>
          </p:cNvPr>
          <p:cNvCxnSpPr>
            <a:cxnSpLocks/>
          </p:cNvCxnSpPr>
          <p:nvPr/>
        </p:nvCxnSpPr>
        <p:spPr>
          <a:xfrm>
            <a:off x="6076973" y="2254372"/>
            <a:ext cx="0" cy="376875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291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NC 2025">
      <a:dk1>
        <a:srgbClr val="00281F"/>
      </a:dk1>
      <a:lt1>
        <a:srgbClr val="FFFFFF"/>
      </a:lt1>
      <a:dk2>
        <a:srgbClr val="06063C"/>
      </a:dk2>
      <a:lt2>
        <a:srgbClr val="FFFFFF"/>
      </a:lt2>
      <a:accent1>
        <a:srgbClr val="49A841"/>
      </a:accent1>
      <a:accent2>
        <a:srgbClr val="FFC700"/>
      </a:accent2>
      <a:accent3>
        <a:srgbClr val="FF004D"/>
      </a:accent3>
      <a:accent4>
        <a:srgbClr val="01C1E3"/>
      </a:accent4>
      <a:accent5>
        <a:srgbClr val="06063C"/>
      </a:accent5>
      <a:accent6>
        <a:srgbClr val="E9E8F5"/>
      </a:accent6>
      <a:hlink>
        <a:srgbClr val="00C1E2"/>
      </a:hlink>
      <a:folHlink>
        <a:srgbClr val="05641C"/>
      </a:folHlink>
    </a:clrScheme>
    <a:fontScheme name="Barlow">
      <a:majorFont>
        <a:latin typeface="Barlow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Barlow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BDAE52A-845E-E345-A404-34A37B535A28}" vid="{83EC1F62-A769-354D-92D4-0F1147660D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ew Bridge Strategy">
    <a:dk1>
      <a:srgbClr val="FFFFFF"/>
    </a:dk1>
    <a:lt1>
      <a:srgbClr val="000000"/>
    </a:lt1>
    <a:dk2>
      <a:srgbClr val="ED7D31"/>
    </a:dk2>
    <a:lt2>
      <a:srgbClr val="FFC000"/>
    </a:lt2>
    <a:accent1>
      <a:srgbClr val="F137A0"/>
    </a:accent1>
    <a:accent2>
      <a:srgbClr val="7A7A7A"/>
    </a:accent2>
    <a:accent3>
      <a:srgbClr val="2F5496"/>
    </a:accent3>
    <a:accent4>
      <a:srgbClr val="538135"/>
    </a:accent4>
    <a:accent5>
      <a:srgbClr val="800000"/>
    </a:accent5>
    <a:accent6>
      <a:srgbClr val="653B6F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BRAND_TNCPowerpointTemplate_2025</Template>
  <TotalTime>2431</TotalTime>
  <Words>1081</Words>
  <Application>Microsoft Office PowerPoint</Application>
  <PresentationFormat>Widescreen</PresentationFormat>
  <Paragraphs>350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Aptos</vt:lpstr>
      <vt:lpstr>Arial</vt:lpstr>
      <vt:lpstr>Arial Black</vt:lpstr>
      <vt:lpstr>Barlow</vt:lpstr>
      <vt:lpstr>Barlow Condensed ExtraBold</vt:lpstr>
      <vt:lpstr>Barlow Condensed Light</vt:lpstr>
      <vt:lpstr>Barlow Condensed Medium</vt:lpstr>
      <vt:lpstr>Barlow Condensed SemiBold</vt:lpstr>
      <vt:lpstr>Barlow ExtraBold</vt:lpstr>
      <vt:lpstr>Barlow Medium</vt:lpstr>
      <vt:lpstr>Barlow Semi Condensed SemiBold</vt:lpstr>
      <vt:lpstr>Barlow SemiBold</vt:lpstr>
      <vt:lpstr>Calibri</vt:lpstr>
      <vt:lpstr>Calibri Light</vt:lpstr>
      <vt:lpstr>Chronicle Deck Bold</vt:lpstr>
      <vt:lpstr>Wingdings</vt:lpstr>
      <vt:lpstr>Office Theme</vt:lpstr>
      <vt:lpstr>The Conservation Opportunity in Kentucky Presented to Kentucky’s Interim Joint Committee on Natural Resources &amp; Energy | July 24, 2025 </vt:lpstr>
      <vt:lpstr> Kentucky’s Conservation Legacy  </vt:lpstr>
      <vt:lpstr>Benefit - Tourism</vt:lpstr>
      <vt:lpstr>Benefit – Hunting, Fishing, and Wildlife Watching</vt:lpstr>
      <vt:lpstr>Benefit - Agriculture</vt:lpstr>
      <vt:lpstr>Benefit - Forestry</vt:lpstr>
      <vt:lpstr>Benefit – Bourbon Industry</vt:lpstr>
      <vt:lpstr>Benefit – Flood Protection</vt:lpstr>
      <vt:lpstr>State Conservation Programs</vt:lpstr>
      <vt:lpstr>Programs in Comparison States </vt:lpstr>
      <vt:lpstr>Conservation Funding in Comparison States</vt:lpstr>
      <vt:lpstr>  Kentucky Conservation Funding Feasibility Study  </vt:lpstr>
      <vt:lpstr>Feasibility Study Overview </vt:lpstr>
      <vt:lpstr>PowerPoint Presentation</vt:lpstr>
      <vt:lpstr>Examples of Dedicating a Portion of Existing Sales Tax (Sporting Goods)</vt:lpstr>
      <vt:lpstr>Additional Best Practices</vt:lpstr>
      <vt:lpstr> What’s Next?   </vt:lpstr>
      <vt:lpstr>Nearly all ARC voters view funding for conservation as something that helps support jobs and the economy.</vt:lpstr>
      <vt:lpstr>PowerPoint Presentation</vt:lpstr>
      <vt:lpstr>PowerPoint Presentation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Conservation Opportunity in Kentucky Presented to Kentucky’s Interim Joint Committee on Natural Resources &amp; Energy | July 24, 2025 </dc:title>
  <dc:creator>Marjorie Cleary</dc:creator>
  <cp:lastModifiedBy>Carroway, Kayla (LRC)</cp:lastModifiedBy>
  <cp:revision>9</cp:revision>
  <dcterms:created xsi:type="dcterms:W3CDTF">2025-06-24T12:57:11Z</dcterms:created>
  <dcterms:modified xsi:type="dcterms:W3CDTF">2025-07-17T16:42:53Z</dcterms:modified>
</cp:coreProperties>
</file>