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6" r:id="rId2"/>
    <p:sldId id="404" r:id="rId3"/>
    <p:sldId id="406" r:id="rId4"/>
    <p:sldId id="407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B85"/>
    <a:srgbClr val="C38B27"/>
    <a:srgbClr val="AA7922"/>
    <a:srgbClr val="36B414"/>
    <a:srgbClr val="69789B"/>
    <a:srgbClr val="0C7EC4"/>
    <a:srgbClr val="165E9A"/>
    <a:srgbClr val="502800"/>
    <a:srgbClr val="1B73BB"/>
    <a:srgbClr val="D0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086" autoAdjust="0"/>
  </p:normalViewPr>
  <p:slideViewPr>
    <p:cSldViewPr>
      <p:cViewPr varScale="1">
        <p:scale>
          <a:sx n="75" d="100"/>
          <a:sy n="75" d="100"/>
        </p:scale>
        <p:origin x="16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4899"/>
          </a:xfrm>
          <a:prstGeom prst="rect">
            <a:avLst/>
          </a:prstGeom>
        </p:spPr>
        <p:txBody>
          <a:bodyPr vert="horz" lIns="90914" tIns="45457" rIns="90914" bIns="454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4899"/>
          </a:xfrm>
          <a:prstGeom prst="rect">
            <a:avLst/>
          </a:prstGeom>
        </p:spPr>
        <p:txBody>
          <a:bodyPr vert="horz" lIns="90914" tIns="45457" rIns="90914" bIns="45457" rtlCol="0"/>
          <a:lstStyle>
            <a:lvl1pPr algn="r">
              <a:defRPr sz="1200"/>
            </a:lvl1pPr>
          </a:lstStyle>
          <a:p>
            <a:fld id="{A3CD0F59-6D2B-4979-B680-66897255600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4" tIns="45457" rIns="90914" bIns="454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37"/>
            <a:ext cx="5607050" cy="4182516"/>
          </a:xfrm>
          <a:prstGeom prst="rect">
            <a:avLst/>
          </a:prstGeom>
        </p:spPr>
        <p:txBody>
          <a:bodyPr vert="horz" lIns="90914" tIns="45457" rIns="90914" bIns="454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31"/>
            <a:ext cx="3038475" cy="464899"/>
          </a:xfrm>
          <a:prstGeom prst="rect">
            <a:avLst/>
          </a:prstGeom>
        </p:spPr>
        <p:txBody>
          <a:bodyPr vert="horz" lIns="90914" tIns="45457" rIns="90914" bIns="454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931"/>
            <a:ext cx="3038475" cy="464899"/>
          </a:xfrm>
          <a:prstGeom prst="rect">
            <a:avLst/>
          </a:prstGeom>
        </p:spPr>
        <p:txBody>
          <a:bodyPr vert="horz" lIns="90914" tIns="45457" rIns="90914" bIns="45457" rtlCol="0" anchor="b"/>
          <a:lstStyle>
            <a:lvl1pPr algn="r">
              <a:defRPr sz="1200"/>
            </a:lvl1pPr>
          </a:lstStyle>
          <a:p>
            <a:fld id="{0CD693C7-090D-476B-9434-861BB636C3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3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1143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C678791-6873-47C3-9F5E-773CC948C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7"/>
          <p:cNvPicPr>
            <a:picLocks noChangeAspect="1" noChangeArrowheads="1"/>
          </p:cNvPicPr>
          <p:nvPr/>
        </p:nvPicPr>
        <p:blipFill>
          <a:blip r:embed="rId15" cstate="print"/>
          <a:srcRect l="8150" t="73096" r="32088"/>
          <a:stretch>
            <a:fillRect/>
          </a:stretch>
        </p:blipFill>
        <p:spPr bwMode="auto">
          <a:xfrm>
            <a:off x="5562600" y="6019802"/>
            <a:ext cx="3352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2" descr="color logo jpg copy"/>
          <p:cNvPicPr>
            <a:picLocks noChangeAspect="1" noChangeArrowheads="1"/>
          </p:cNvPicPr>
          <p:nvPr/>
        </p:nvPicPr>
        <p:blipFill>
          <a:blip r:embed="rId16" cstate="print"/>
          <a:srcRect b="22702"/>
          <a:stretch>
            <a:fillRect/>
          </a:stretch>
        </p:blipFill>
        <p:spPr bwMode="auto">
          <a:xfrm>
            <a:off x="228600" y="304805"/>
            <a:ext cx="40386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2060"/>
              </a:solidFill>
              <a:latin typeface="Bahnschrift SemiLight SemiConde" pitchFamily="34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  <a:p>
            <a:pPr algn="ctr"/>
            <a:endParaRPr lang="en-US" sz="4400" b="1" dirty="0"/>
          </a:p>
          <a:p>
            <a:pPr algn="ctr"/>
            <a:br>
              <a:rPr lang="en-US" sz="3600" dirty="0"/>
            </a:b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ADA52F-57D3-4A04-BC26-E6F5BA9AE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"/>
            <a:ext cx="9143999" cy="6859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0C2F6A-005F-4BBE-8839-B9E3C1F78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33" y="-152400"/>
            <a:ext cx="3352533" cy="175493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B690C87-6A2B-4CBE-8FA9-3E79AE494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260"/>
                    </a14:imgEffect>
                    <a14:imgEffect>
                      <a14:saturation sat="89000"/>
                    </a14:imgEffect>
                  </a14:imgLayer>
                </a14:imgProps>
              </a:ext>
            </a:extLst>
          </a:blip>
          <a:srcRect l="4299" t="1968"/>
          <a:stretch/>
        </p:blipFill>
        <p:spPr>
          <a:xfrm>
            <a:off x="393102" y="326036"/>
            <a:ext cx="8750898" cy="6531964"/>
          </a:xfrm>
          <a:prstGeom prst="rect">
            <a:avLst/>
          </a:prstGeom>
        </p:spPr>
      </p:pic>
      <p:grpSp>
        <p:nvGrpSpPr>
          <p:cNvPr id="37" name="Group 26">
            <a:extLst>
              <a:ext uri="{FF2B5EF4-FFF2-40B4-BE49-F238E27FC236}">
                <a16:creationId xmlns:a16="http://schemas.microsoft.com/office/drawing/2014/main" id="{9689BADA-42B9-4890-B5DB-F44A0CDC82E9}"/>
              </a:ext>
            </a:extLst>
          </p:cNvPr>
          <p:cNvGrpSpPr>
            <a:grpSpLocks/>
          </p:cNvGrpSpPr>
          <p:nvPr/>
        </p:nvGrpSpPr>
        <p:grpSpPr bwMode="auto">
          <a:xfrm>
            <a:off x="3822101" y="481410"/>
            <a:ext cx="4864699" cy="5690790"/>
            <a:chOff x="107022900" y="105756075"/>
            <a:chExt cx="6538913" cy="7649698"/>
          </a:xfrm>
        </p:grpSpPr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213A4255-0D73-49DC-B0BD-BCEA54E14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22900" y="108613575"/>
              <a:ext cx="2305050" cy="1371600"/>
            </a:xfrm>
            <a:custGeom>
              <a:avLst/>
              <a:gdLst>
                <a:gd name="T0" fmla="*/ 0 w 2305050"/>
                <a:gd name="T1" fmla="*/ 219075 h 1371600"/>
                <a:gd name="T2" fmla="*/ 614363 w 2305050"/>
                <a:gd name="T3" fmla="*/ 1023938 h 1371600"/>
                <a:gd name="T4" fmla="*/ 581025 w 2305050"/>
                <a:gd name="T5" fmla="*/ 1042988 h 1371600"/>
                <a:gd name="T6" fmla="*/ 661988 w 2305050"/>
                <a:gd name="T7" fmla="*/ 1143000 h 1371600"/>
                <a:gd name="T8" fmla="*/ 690563 w 2305050"/>
                <a:gd name="T9" fmla="*/ 1200150 h 1371600"/>
                <a:gd name="T10" fmla="*/ 676275 w 2305050"/>
                <a:gd name="T11" fmla="*/ 1243013 h 1371600"/>
                <a:gd name="T12" fmla="*/ 666750 w 2305050"/>
                <a:gd name="T13" fmla="*/ 1285875 h 1371600"/>
                <a:gd name="T14" fmla="*/ 700088 w 2305050"/>
                <a:gd name="T15" fmla="*/ 1371600 h 1371600"/>
                <a:gd name="T16" fmla="*/ 1533525 w 2305050"/>
                <a:gd name="T17" fmla="*/ 1238250 h 1371600"/>
                <a:gd name="T18" fmla="*/ 1533525 w 2305050"/>
                <a:gd name="T19" fmla="*/ 1185863 h 1371600"/>
                <a:gd name="T20" fmla="*/ 1628775 w 2305050"/>
                <a:gd name="T21" fmla="*/ 1100138 h 1371600"/>
                <a:gd name="T22" fmla="*/ 1695450 w 2305050"/>
                <a:gd name="T23" fmla="*/ 1133475 h 1371600"/>
                <a:gd name="T24" fmla="*/ 1795463 w 2305050"/>
                <a:gd name="T25" fmla="*/ 1104900 h 1371600"/>
                <a:gd name="T26" fmla="*/ 1800225 w 2305050"/>
                <a:gd name="T27" fmla="*/ 1062038 h 1371600"/>
                <a:gd name="T28" fmla="*/ 1847850 w 2305050"/>
                <a:gd name="T29" fmla="*/ 1028700 h 1371600"/>
                <a:gd name="T30" fmla="*/ 1828800 w 2305050"/>
                <a:gd name="T31" fmla="*/ 976313 h 1371600"/>
                <a:gd name="T32" fmla="*/ 1843088 w 2305050"/>
                <a:gd name="T33" fmla="*/ 952500 h 1371600"/>
                <a:gd name="T34" fmla="*/ 1890713 w 2305050"/>
                <a:gd name="T35" fmla="*/ 942975 h 1371600"/>
                <a:gd name="T36" fmla="*/ 1943100 w 2305050"/>
                <a:gd name="T37" fmla="*/ 962025 h 1371600"/>
                <a:gd name="T38" fmla="*/ 2052638 w 2305050"/>
                <a:gd name="T39" fmla="*/ 933450 h 1371600"/>
                <a:gd name="T40" fmla="*/ 2081213 w 2305050"/>
                <a:gd name="T41" fmla="*/ 885825 h 1371600"/>
                <a:gd name="T42" fmla="*/ 2081213 w 2305050"/>
                <a:gd name="T43" fmla="*/ 847725 h 1371600"/>
                <a:gd name="T44" fmla="*/ 2124075 w 2305050"/>
                <a:gd name="T45" fmla="*/ 814589 h 1371600"/>
                <a:gd name="T46" fmla="*/ 2176463 w 2305050"/>
                <a:gd name="T47" fmla="*/ 814589 h 1371600"/>
                <a:gd name="T48" fmla="*/ 2224088 w 2305050"/>
                <a:gd name="T49" fmla="*/ 833438 h 1371600"/>
                <a:gd name="T50" fmla="*/ 2266950 w 2305050"/>
                <a:gd name="T51" fmla="*/ 833438 h 1371600"/>
                <a:gd name="T52" fmla="*/ 2305050 w 2305050"/>
                <a:gd name="T53" fmla="*/ 733425 h 1371600"/>
                <a:gd name="T54" fmla="*/ 2133600 w 2305050"/>
                <a:gd name="T55" fmla="*/ 614363 h 1371600"/>
                <a:gd name="T56" fmla="*/ 1771650 w 2305050"/>
                <a:gd name="T57" fmla="*/ 0 h 1371600"/>
                <a:gd name="T58" fmla="*/ 1409700 w 2305050"/>
                <a:gd name="T59" fmla="*/ 195263 h 1371600"/>
                <a:gd name="T60" fmla="*/ 1181100 w 2305050"/>
                <a:gd name="T61" fmla="*/ 400050 h 1371600"/>
                <a:gd name="T62" fmla="*/ 1057275 w 2305050"/>
                <a:gd name="T63" fmla="*/ 519113 h 1371600"/>
                <a:gd name="T64" fmla="*/ 881063 w 2305050"/>
                <a:gd name="T65" fmla="*/ 561975 h 1371600"/>
                <a:gd name="T66" fmla="*/ 695325 w 2305050"/>
                <a:gd name="T67" fmla="*/ 533400 h 1371600"/>
                <a:gd name="T68" fmla="*/ 604838 w 2305050"/>
                <a:gd name="T69" fmla="*/ 414338 h 1371600"/>
                <a:gd name="T70" fmla="*/ 461963 w 2305050"/>
                <a:gd name="T71" fmla="*/ 261938 h 1371600"/>
                <a:gd name="T72" fmla="*/ 338138 w 2305050"/>
                <a:gd name="T73" fmla="*/ 200025 h 1371600"/>
                <a:gd name="T74" fmla="*/ 161925 w 2305050"/>
                <a:gd name="T75" fmla="*/ 185738 h 1371600"/>
                <a:gd name="T76" fmla="*/ 0 w 2305050"/>
                <a:gd name="T77" fmla="*/ 219075 h 137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05050" h="1371600">
                  <a:moveTo>
                    <a:pt x="0" y="219075"/>
                  </a:moveTo>
                  <a:lnTo>
                    <a:pt x="614363" y="1023938"/>
                  </a:lnTo>
                  <a:lnTo>
                    <a:pt x="581025" y="1042988"/>
                  </a:lnTo>
                  <a:lnTo>
                    <a:pt x="661988" y="1143000"/>
                  </a:lnTo>
                  <a:lnTo>
                    <a:pt x="690563" y="1200150"/>
                  </a:lnTo>
                  <a:lnTo>
                    <a:pt x="676275" y="1243013"/>
                  </a:lnTo>
                  <a:lnTo>
                    <a:pt x="666750" y="1285875"/>
                  </a:lnTo>
                  <a:lnTo>
                    <a:pt x="700088" y="1371600"/>
                  </a:lnTo>
                  <a:lnTo>
                    <a:pt x="1533525" y="1238250"/>
                  </a:lnTo>
                  <a:lnTo>
                    <a:pt x="1533525" y="1185863"/>
                  </a:lnTo>
                  <a:lnTo>
                    <a:pt x="1628775" y="1100138"/>
                  </a:lnTo>
                  <a:lnTo>
                    <a:pt x="1695450" y="1133475"/>
                  </a:lnTo>
                  <a:lnTo>
                    <a:pt x="1795463" y="1104900"/>
                  </a:lnTo>
                  <a:lnTo>
                    <a:pt x="1800225" y="1062038"/>
                  </a:lnTo>
                  <a:lnTo>
                    <a:pt x="1847850" y="1028700"/>
                  </a:lnTo>
                  <a:lnTo>
                    <a:pt x="1828800" y="976313"/>
                  </a:lnTo>
                  <a:lnTo>
                    <a:pt x="1843088" y="952500"/>
                  </a:lnTo>
                  <a:lnTo>
                    <a:pt x="1890713" y="942975"/>
                  </a:lnTo>
                  <a:lnTo>
                    <a:pt x="1943100" y="962025"/>
                  </a:lnTo>
                  <a:lnTo>
                    <a:pt x="2052638" y="933450"/>
                  </a:lnTo>
                  <a:lnTo>
                    <a:pt x="2081213" y="885825"/>
                  </a:lnTo>
                  <a:lnTo>
                    <a:pt x="2081213" y="847725"/>
                  </a:lnTo>
                  <a:lnTo>
                    <a:pt x="2124075" y="814589"/>
                  </a:lnTo>
                  <a:lnTo>
                    <a:pt x="2176463" y="814589"/>
                  </a:lnTo>
                  <a:lnTo>
                    <a:pt x="2224088" y="833438"/>
                  </a:lnTo>
                  <a:lnTo>
                    <a:pt x="2266950" y="833438"/>
                  </a:lnTo>
                  <a:lnTo>
                    <a:pt x="2305050" y="733425"/>
                  </a:lnTo>
                  <a:lnTo>
                    <a:pt x="2133600" y="614363"/>
                  </a:lnTo>
                  <a:lnTo>
                    <a:pt x="1771650" y="0"/>
                  </a:lnTo>
                  <a:lnTo>
                    <a:pt x="1409700" y="195263"/>
                  </a:lnTo>
                  <a:lnTo>
                    <a:pt x="1181100" y="400050"/>
                  </a:lnTo>
                  <a:lnTo>
                    <a:pt x="1057275" y="519113"/>
                  </a:lnTo>
                  <a:lnTo>
                    <a:pt x="881063" y="561975"/>
                  </a:lnTo>
                  <a:lnTo>
                    <a:pt x="695325" y="533400"/>
                  </a:lnTo>
                  <a:lnTo>
                    <a:pt x="604838" y="414338"/>
                  </a:lnTo>
                  <a:lnTo>
                    <a:pt x="461963" y="261938"/>
                  </a:lnTo>
                  <a:lnTo>
                    <a:pt x="338138" y="200025"/>
                  </a:lnTo>
                  <a:lnTo>
                    <a:pt x="161925" y="185738"/>
                  </a:lnTo>
                  <a:lnTo>
                    <a:pt x="0" y="219075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B9194E30-6D1E-4817-9E51-226740889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18325" y="108870750"/>
              <a:ext cx="2847975" cy="2881313"/>
            </a:xfrm>
            <a:custGeom>
              <a:avLst/>
              <a:gdLst>
                <a:gd name="T0" fmla="*/ 4763 w 2847975"/>
                <a:gd name="T1" fmla="*/ 1028700 h 2881313"/>
                <a:gd name="T2" fmla="*/ 57150 w 2847975"/>
                <a:gd name="T3" fmla="*/ 1223963 h 2881313"/>
                <a:gd name="T4" fmla="*/ 357188 w 2847975"/>
                <a:gd name="T5" fmla="*/ 1219200 h 2881313"/>
                <a:gd name="T6" fmla="*/ 352425 w 2847975"/>
                <a:gd name="T7" fmla="*/ 1343025 h 2881313"/>
                <a:gd name="T8" fmla="*/ 309563 w 2847975"/>
                <a:gd name="T9" fmla="*/ 1504950 h 2881313"/>
                <a:gd name="T10" fmla="*/ 271463 w 2847975"/>
                <a:gd name="T11" fmla="*/ 1604963 h 2881313"/>
                <a:gd name="T12" fmla="*/ 328613 w 2847975"/>
                <a:gd name="T13" fmla="*/ 1671638 h 2881313"/>
                <a:gd name="T14" fmla="*/ 490538 w 2847975"/>
                <a:gd name="T15" fmla="*/ 1557338 h 2881313"/>
                <a:gd name="T16" fmla="*/ 538163 w 2847975"/>
                <a:gd name="T17" fmla="*/ 1619250 h 2881313"/>
                <a:gd name="T18" fmla="*/ 481013 w 2847975"/>
                <a:gd name="T19" fmla="*/ 1738313 h 2881313"/>
                <a:gd name="T20" fmla="*/ 638175 w 2847975"/>
                <a:gd name="T21" fmla="*/ 1847850 h 2881313"/>
                <a:gd name="T22" fmla="*/ 714375 w 2847975"/>
                <a:gd name="T23" fmla="*/ 1981200 h 2881313"/>
                <a:gd name="T24" fmla="*/ 666750 w 2847975"/>
                <a:gd name="T25" fmla="*/ 2152650 h 2881313"/>
                <a:gd name="T26" fmla="*/ 742950 w 2847975"/>
                <a:gd name="T27" fmla="*/ 2224088 h 2881313"/>
                <a:gd name="T28" fmla="*/ 809625 w 2847975"/>
                <a:gd name="T29" fmla="*/ 2147888 h 2881313"/>
                <a:gd name="T30" fmla="*/ 857250 w 2847975"/>
                <a:gd name="T31" fmla="*/ 1962150 h 2881313"/>
                <a:gd name="T32" fmla="*/ 957263 w 2847975"/>
                <a:gd name="T33" fmla="*/ 2000250 h 2881313"/>
                <a:gd name="T34" fmla="*/ 871538 w 2847975"/>
                <a:gd name="T35" fmla="*/ 2124075 h 2881313"/>
                <a:gd name="T36" fmla="*/ 900113 w 2847975"/>
                <a:gd name="T37" fmla="*/ 2219325 h 2881313"/>
                <a:gd name="T38" fmla="*/ 1133475 w 2847975"/>
                <a:gd name="T39" fmla="*/ 2295525 h 2881313"/>
                <a:gd name="T40" fmla="*/ 1042988 w 2847975"/>
                <a:gd name="T41" fmla="*/ 2552700 h 2881313"/>
                <a:gd name="T42" fmla="*/ 1166813 w 2847975"/>
                <a:gd name="T43" fmla="*/ 2614613 h 2881313"/>
                <a:gd name="T44" fmla="*/ 1214438 w 2847975"/>
                <a:gd name="T45" fmla="*/ 2728913 h 2881313"/>
                <a:gd name="T46" fmla="*/ 1385888 w 2847975"/>
                <a:gd name="T47" fmla="*/ 2738438 h 2881313"/>
                <a:gd name="T48" fmla="*/ 1528763 w 2847975"/>
                <a:gd name="T49" fmla="*/ 2781300 h 2881313"/>
                <a:gd name="T50" fmla="*/ 1652588 w 2847975"/>
                <a:gd name="T51" fmla="*/ 2881313 h 2881313"/>
                <a:gd name="T52" fmla="*/ 2143125 w 2847975"/>
                <a:gd name="T53" fmla="*/ 2628900 h 2881313"/>
                <a:gd name="T54" fmla="*/ 2576513 w 2847975"/>
                <a:gd name="T55" fmla="*/ 2181225 h 2881313"/>
                <a:gd name="T56" fmla="*/ 2733675 w 2847975"/>
                <a:gd name="T57" fmla="*/ 1790700 h 2881313"/>
                <a:gd name="T58" fmla="*/ 2547938 w 2847975"/>
                <a:gd name="T59" fmla="*/ 1733550 h 2881313"/>
                <a:gd name="T60" fmla="*/ 2476500 w 2847975"/>
                <a:gd name="T61" fmla="*/ 1590675 h 2881313"/>
                <a:gd name="T62" fmla="*/ 2443163 w 2847975"/>
                <a:gd name="T63" fmla="*/ 1457325 h 2881313"/>
                <a:gd name="T64" fmla="*/ 2328863 w 2847975"/>
                <a:gd name="T65" fmla="*/ 1462088 h 2881313"/>
                <a:gd name="T66" fmla="*/ 2328863 w 2847975"/>
                <a:gd name="T67" fmla="*/ 1366838 h 2881313"/>
                <a:gd name="T68" fmla="*/ 2271713 w 2847975"/>
                <a:gd name="T69" fmla="*/ 1295400 h 2881313"/>
                <a:gd name="T70" fmla="*/ 2262188 w 2847975"/>
                <a:gd name="T71" fmla="*/ 1223963 h 2881313"/>
                <a:gd name="T72" fmla="*/ 1652588 w 2847975"/>
                <a:gd name="T73" fmla="*/ 71438 h 2881313"/>
                <a:gd name="T74" fmla="*/ 1619250 w 2847975"/>
                <a:gd name="T75" fmla="*/ 0 h 2881313"/>
                <a:gd name="T76" fmla="*/ 1581150 w 2847975"/>
                <a:gd name="T77" fmla="*/ 38100 h 2881313"/>
                <a:gd name="T78" fmla="*/ 1547813 w 2847975"/>
                <a:gd name="T79" fmla="*/ 71438 h 2881313"/>
                <a:gd name="T80" fmla="*/ 1476375 w 2847975"/>
                <a:gd name="T81" fmla="*/ 95250 h 2881313"/>
                <a:gd name="T82" fmla="*/ 1471613 w 2847975"/>
                <a:gd name="T83" fmla="*/ 166688 h 2881313"/>
                <a:gd name="T84" fmla="*/ 1376363 w 2847975"/>
                <a:gd name="T85" fmla="*/ 90488 h 2881313"/>
                <a:gd name="T86" fmla="*/ 1309688 w 2847975"/>
                <a:gd name="T87" fmla="*/ 219075 h 2881313"/>
                <a:gd name="T88" fmla="*/ 1214438 w 2847975"/>
                <a:gd name="T89" fmla="*/ 190500 h 2881313"/>
                <a:gd name="T90" fmla="*/ 1157288 w 2847975"/>
                <a:gd name="T91" fmla="*/ 257175 h 2881313"/>
                <a:gd name="T92" fmla="*/ 1071563 w 2847975"/>
                <a:gd name="T93" fmla="*/ 276225 h 2881313"/>
                <a:gd name="T94" fmla="*/ 1047750 w 2847975"/>
                <a:gd name="T95" fmla="*/ 385763 h 2881313"/>
                <a:gd name="T96" fmla="*/ 957263 w 2847975"/>
                <a:gd name="T97" fmla="*/ 347663 h 2881313"/>
                <a:gd name="T98" fmla="*/ 928688 w 2847975"/>
                <a:gd name="T99" fmla="*/ 447675 h 2881313"/>
                <a:gd name="T100" fmla="*/ 809625 w 2847975"/>
                <a:gd name="T101" fmla="*/ 466725 h 288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7975" h="2881313">
                  <a:moveTo>
                    <a:pt x="23813" y="981075"/>
                  </a:moveTo>
                  <a:lnTo>
                    <a:pt x="4763" y="1028700"/>
                  </a:lnTo>
                  <a:lnTo>
                    <a:pt x="0" y="1114425"/>
                  </a:lnTo>
                  <a:lnTo>
                    <a:pt x="57150" y="1223963"/>
                  </a:lnTo>
                  <a:lnTo>
                    <a:pt x="200025" y="1152525"/>
                  </a:lnTo>
                  <a:lnTo>
                    <a:pt x="357188" y="1219200"/>
                  </a:lnTo>
                  <a:lnTo>
                    <a:pt x="428625" y="1281113"/>
                  </a:lnTo>
                  <a:lnTo>
                    <a:pt x="352425" y="1343025"/>
                  </a:lnTo>
                  <a:lnTo>
                    <a:pt x="357188" y="1395413"/>
                  </a:lnTo>
                  <a:lnTo>
                    <a:pt x="309563" y="1504950"/>
                  </a:lnTo>
                  <a:lnTo>
                    <a:pt x="271463" y="1576388"/>
                  </a:lnTo>
                  <a:lnTo>
                    <a:pt x="271463" y="1604963"/>
                  </a:lnTo>
                  <a:lnTo>
                    <a:pt x="271463" y="1643063"/>
                  </a:lnTo>
                  <a:lnTo>
                    <a:pt x="328613" y="1671638"/>
                  </a:lnTo>
                  <a:lnTo>
                    <a:pt x="438150" y="1557338"/>
                  </a:lnTo>
                  <a:lnTo>
                    <a:pt x="490538" y="1557338"/>
                  </a:lnTo>
                  <a:lnTo>
                    <a:pt x="552450" y="1581150"/>
                  </a:lnTo>
                  <a:lnTo>
                    <a:pt x="538163" y="1619250"/>
                  </a:lnTo>
                  <a:lnTo>
                    <a:pt x="481013" y="1700213"/>
                  </a:lnTo>
                  <a:lnTo>
                    <a:pt x="481013" y="1738313"/>
                  </a:lnTo>
                  <a:lnTo>
                    <a:pt x="485775" y="1776413"/>
                  </a:lnTo>
                  <a:lnTo>
                    <a:pt x="638175" y="1847850"/>
                  </a:lnTo>
                  <a:lnTo>
                    <a:pt x="700088" y="1914525"/>
                  </a:lnTo>
                  <a:lnTo>
                    <a:pt x="714375" y="1981200"/>
                  </a:lnTo>
                  <a:lnTo>
                    <a:pt x="709613" y="2038350"/>
                  </a:lnTo>
                  <a:lnTo>
                    <a:pt x="666750" y="2152650"/>
                  </a:lnTo>
                  <a:lnTo>
                    <a:pt x="681038" y="2190750"/>
                  </a:lnTo>
                  <a:lnTo>
                    <a:pt x="742950" y="2224088"/>
                  </a:lnTo>
                  <a:lnTo>
                    <a:pt x="790575" y="2219325"/>
                  </a:lnTo>
                  <a:lnTo>
                    <a:pt x="809625" y="2147888"/>
                  </a:lnTo>
                  <a:lnTo>
                    <a:pt x="800100" y="2024063"/>
                  </a:lnTo>
                  <a:lnTo>
                    <a:pt x="857250" y="1962150"/>
                  </a:lnTo>
                  <a:lnTo>
                    <a:pt x="923925" y="1962150"/>
                  </a:lnTo>
                  <a:lnTo>
                    <a:pt x="957263" y="2000250"/>
                  </a:lnTo>
                  <a:lnTo>
                    <a:pt x="957263" y="2057400"/>
                  </a:lnTo>
                  <a:lnTo>
                    <a:pt x="871538" y="2124075"/>
                  </a:lnTo>
                  <a:lnTo>
                    <a:pt x="857250" y="2171700"/>
                  </a:lnTo>
                  <a:lnTo>
                    <a:pt x="900113" y="2219325"/>
                  </a:lnTo>
                  <a:lnTo>
                    <a:pt x="1019175" y="2233613"/>
                  </a:lnTo>
                  <a:lnTo>
                    <a:pt x="1133475" y="2295525"/>
                  </a:lnTo>
                  <a:lnTo>
                    <a:pt x="1042988" y="2476500"/>
                  </a:lnTo>
                  <a:lnTo>
                    <a:pt x="1042988" y="2552700"/>
                  </a:lnTo>
                  <a:lnTo>
                    <a:pt x="1057275" y="2595563"/>
                  </a:lnTo>
                  <a:lnTo>
                    <a:pt x="1166813" y="2614613"/>
                  </a:lnTo>
                  <a:lnTo>
                    <a:pt x="1233488" y="2686050"/>
                  </a:lnTo>
                  <a:lnTo>
                    <a:pt x="1214438" y="2728913"/>
                  </a:lnTo>
                  <a:lnTo>
                    <a:pt x="1323975" y="2743200"/>
                  </a:lnTo>
                  <a:lnTo>
                    <a:pt x="1385888" y="2738438"/>
                  </a:lnTo>
                  <a:lnTo>
                    <a:pt x="1452563" y="2809875"/>
                  </a:lnTo>
                  <a:lnTo>
                    <a:pt x="1528763" y="2781300"/>
                  </a:lnTo>
                  <a:lnTo>
                    <a:pt x="1566863" y="2790825"/>
                  </a:lnTo>
                  <a:lnTo>
                    <a:pt x="1652588" y="2881313"/>
                  </a:lnTo>
                  <a:lnTo>
                    <a:pt x="1924050" y="2781300"/>
                  </a:lnTo>
                  <a:lnTo>
                    <a:pt x="2143125" y="2628900"/>
                  </a:lnTo>
                  <a:lnTo>
                    <a:pt x="2471738" y="2276475"/>
                  </a:lnTo>
                  <a:lnTo>
                    <a:pt x="2576513" y="2181225"/>
                  </a:lnTo>
                  <a:lnTo>
                    <a:pt x="2847975" y="1857375"/>
                  </a:lnTo>
                  <a:lnTo>
                    <a:pt x="2733675" y="1790700"/>
                  </a:lnTo>
                  <a:lnTo>
                    <a:pt x="2643188" y="1804988"/>
                  </a:lnTo>
                  <a:lnTo>
                    <a:pt x="2547938" y="1733550"/>
                  </a:lnTo>
                  <a:lnTo>
                    <a:pt x="2533650" y="1638300"/>
                  </a:lnTo>
                  <a:lnTo>
                    <a:pt x="2476500" y="1590675"/>
                  </a:lnTo>
                  <a:lnTo>
                    <a:pt x="2447925" y="1528763"/>
                  </a:lnTo>
                  <a:lnTo>
                    <a:pt x="2443163" y="1457325"/>
                  </a:lnTo>
                  <a:lnTo>
                    <a:pt x="2395538" y="1414463"/>
                  </a:lnTo>
                  <a:lnTo>
                    <a:pt x="2328863" y="1462088"/>
                  </a:lnTo>
                  <a:lnTo>
                    <a:pt x="2300288" y="1419225"/>
                  </a:lnTo>
                  <a:lnTo>
                    <a:pt x="2328863" y="1366838"/>
                  </a:lnTo>
                  <a:lnTo>
                    <a:pt x="2352675" y="1333500"/>
                  </a:lnTo>
                  <a:lnTo>
                    <a:pt x="2271713" y="1295400"/>
                  </a:lnTo>
                  <a:lnTo>
                    <a:pt x="2300288" y="1223963"/>
                  </a:lnTo>
                  <a:lnTo>
                    <a:pt x="2262188" y="1223963"/>
                  </a:lnTo>
                  <a:lnTo>
                    <a:pt x="1704975" y="795338"/>
                  </a:lnTo>
                  <a:lnTo>
                    <a:pt x="1652588" y="71438"/>
                  </a:lnTo>
                  <a:cubicBezTo>
                    <a:pt x="1649457" y="36996"/>
                    <a:pt x="1659363" y="21980"/>
                    <a:pt x="1633538" y="4763"/>
                  </a:cubicBezTo>
                  <a:cubicBezTo>
                    <a:pt x="1629361" y="1978"/>
                    <a:pt x="1624013" y="1588"/>
                    <a:pt x="1619250" y="0"/>
                  </a:cubicBezTo>
                  <a:cubicBezTo>
                    <a:pt x="1609725" y="3175"/>
                    <a:pt x="1593850" y="0"/>
                    <a:pt x="1590675" y="9525"/>
                  </a:cubicBezTo>
                  <a:cubicBezTo>
                    <a:pt x="1587500" y="19050"/>
                    <a:pt x="1584325" y="28575"/>
                    <a:pt x="1581150" y="38100"/>
                  </a:cubicBezTo>
                  <a:cubicBezTo>
                    <a:pt x="1579563" y="42863"/>
                    <a:pt x="1580565" y="49603"/>
                    <a:pt x="1576388" y="52388"/>
                  </a:cubicBezTo>
                  <a:cubicBezTo>
                    <a:pt x="1566863" y="58738"/>
                    <a:pt x="1558673" y="67818"/>
                    <a:pt x="1547813" y="71438"/>
                  </a:cubicBezTo>
                  <a:cubicBezTo>
                    <a:pt x="1510077" y="84017"/>
                    <a:pt x="1529142" y="79313"/>
                    <a:pt x="1490663" y="85725"/>
                  </a:cubicBezTo>
                  <a:cubicBezTo>
                    <a:pt x="1485900" y="88900"/>
                    <a:pt x="1479951" y="90780"/>
                    <a:pt x="1476375" y="95250"/>
                  </a:cubicBezTo>
                  <a:cubicBezTo>
                    <a:pt x="1473239" y="99170"/>
                    <a:pt x="1471947" y="104529"/>
                    <a:pt x="1471613" y="109538"/>
                  </a:cubicBezTo>
                  <a:cubicBezTo>
                    <a:pt x="1470346" y="128546"/>
                    <a:pt x="1471613" y="147638"/>
                    <a:pt x="1471613" y="166688"/>
                  </a:cubicBezTo>
                  <a:lnTo>
                    <a:pt x="1443038" y="166688"/>
                  </a:lnTo>
                  <a:lnTo>
                    <a:pt x="1376363" y="90488"/>
                  </a:lnTo>
                  <a:lnTo>
                    <a:pt x="1323975" y="166688"/>
                  </a:lnTo>
                  <a:lnTo>
                    <a:pt x="1309688" y="219075"/>
                  </a:lnTo>
                  <a:lnTo>
                    <a:pt x="1261190" y="214313"/>
                  </a:lnTo>
                  <a:lnTo>
                    <a:pt x="1214438" y="190500"/>
                  </a:lnTo>
                  <a:lnTo>
                    <a:pt x="1171575" y="185738"/>
                  </a:lnTo>
                  <a:lnTo>
                    <a:pt x="1157288" y="257175"/>
                  </a:lnTo>
                  <a:lnTo>
                    <a:pt x="1109663" y="314325"/>
                  </a:lnTo>
                  <a:lnTo>
                    <a:pt x="1071563" y="276225"/>
                  </a:lnTo>
                  <a:lnTo>
                    <a:pt x="1033463" y="300038"/>
                  </a:lnTo>
                  <a:lnTo>
                    <a:pt x="1047750" y="385763"/>
                  </a:lnTo>
                  <a:lnTo>
                    <a:pt x="990600" y="333375"/>
                  </a:lnTo>
                  <a:lnTo>
                    <a:pt x="957263" y="347663"/>
                  </a:lnTo>
                  <a:lnTo>
                    <a:pt x="957263" y="409575"/>
                  </a:lnTo>
                  <a:lnTo>
                    <a:pt x="928688" y="447675"/>
                  </a:lnTo>
                  <a:lnTo>
                    <a:pt x="842963" y="409575"/>
                  </a:lnTo>
                  <a:lnTo>
                    <a:pt x="809625" y="46672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C9C7D0FF-8A48-4954-84D1-8942A2D30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66188" y="110566200"/>
              <a:ext cx="2005012" cy="2839573"/>
            </a:xfrm>
            <a:custGeom>
              <a:avLst/>
              <a:gdLst>
                <a:gd name="T0" fmla="*/ 71437 w 2005012"/>
                <a:gd name="T1" fmla="*/ 2185988 h 2839573"/>
                <a:gd name="T2" fmla="*/ 38100 w 2005012"/>
                <a:gd name="T3" fmla="*/ 2271713 h 2839573"/>
                <a:gd name="T4" fmla="*/ 133350 w 2005012"/>
                <a:gd name="T5" fmla="*/ 2295525 h 2839573"/>
                <a:gd name="T6" fmla="*/ 204787 w 2005012"/>
                <a:gd name="T7" fmla="*/ 2386013 h 2839573"/>
                <a:gd name="T8" fmla="*/ 261937 w 2005012"/>
                <a:gd name="T9" fmla="*/ 2352675 h 2839573"/>
                <a:gd name="T10" fmla="*/ 319087 w 2005012"/>
                <a:gd name="T11" fmla="*/ 2352675 h 2839573"/>
                <a:gd name="T12" fmla="*/ 328612 w 2005012"/>
                <a:gd name="T13" fmla="*/ 2400300 h 2839573"/>
                <a:gd name="T14" fmla="*/ 381000 w 2005012"/>
                <a:gd name="T15" fmla="*/ 2414588 h 2839573"/>
                <a:gd name="T16" fmla="*/ 357187 w 2005012"/>
                <a:gd name="T17" fmla="*/ 2366963 h 2839573"/>
                <a:gd name="T18" fmla="*/ 376237 w 2005012"/>
                <a:gd name="T19" fmla="*/ 2333625 h 2839573"/>
                <a:gd name="T20" fmla="*/ 414337 w 2005012"/>
                <a:gd name="T21" fmla="*/ 2366963 h 2839573"/>
                <a:gd name="T22" fmla="*/ 457200 w 2005012"/>
                <a:gd name="T23" fmla="*/ 2347913 h 2839573"/>
                <a:gd name="T24" fmla="*/ 542925 w 2005012"/>
                <a:gd name="T25" fmla="*/ 2357438 h 2839573"/>
                <a:gd name="T26" fmla="*/ 509587 w 2005012"/>
                <a:gd name="T27" fmla="*/ 2428875 h 2839573"/>
                <a:gd name="T28" fmla="*/ 523875 w 2005012"/>
                <a:gd name="T29" fmla="*/ 2505075 h 2839573"/>
                <a:gd name="T30" fmla="*/ 528637 w 2005012"/>
                <a:gd name="T31" fmla="*/ 2552700 h 2839573"/>
                <a:gd name="T32" fmla="*/ 590550 w 2005012"/>
                <a:gd name="T33" fmla="*/ 2586038 h 2839573"/>
                <a:gd name="T34" fmla="*/ 566737 w 2005012"/>
                <a:gd name="T35" fmla="*/ 2633663 h 2839573"/>
                <a:gd name="T36" fmla="*/ 590550 w 2005012"/>
                <a:gd name="T37" fmla="*/ 2657475 h 2839573"/>
                <a:gd name="T38" fmla="*/ 619125 w 2005012"/>
                <a:gd name="T39" fmla="*/ 2700338 h 2839573"/>
                <a:gd name="T40" fmla="*/ 566737 w 2005012"/>
                <a:gd name="T41" fmla="*/ 2752725 h 2839573"/>
                <a:gd name="T42" fmla="*/ 533400 w 2005012"/>
                <a:gd name="T43" fmla="*/ 2824163 h 2839573"/>
                <a:gd name="T44" fmla="*/ 600075 w 2005012"/>
                <a:gd name="T45" fmla="*/ 2828925 h 2839573"/>
                <a:gd name="T46" fmla="*/ 657225 w 2005012"/>
                <a:gd name="T47" fmla="*/ 2824163 h 2839573"/>
                <a:gd name="T48" fmla="*/ 723900 w 2005012"/>
                <a:gd name="T49" fmla="*/ 2709863 h 2839573"/>
                <a:gd name="T50" fmla="*/ 1876425 w 2005012"/>
                <a:gd name="T51" fmla="*/ 2062163 h 2839573"/>
                <a:gd name="T52" fmla="*/ 1876425 w 2005012"/>
                <a:gd name="T53" fmla="*/ 1981200 h 2839573"/>
                <a:gd name="T54" fmla="*/ 1819275 w 2005012"/>
                <a:gd name="T55" fmla="*/ 1847850 h 2839573"/>
                <a:gd name="T56" fmla="*/ 1833562 w 2005012"/>
                <a:gd name="T57" fmla="*/ 1747838 h 2839573"/>
                <a:gd name="T58" fmla="*/ 1804987 w 2005012"/>
                <a:gd name="T59" fmla="*/ 1709738 h 2839573"/>
                <a:gd name="T60" fmla="*/ 1785937 w 2005012"/>
                <a:gd name="T61" fmla="*/ 1681163 h 2839573"/>
                <a:gd name="T62" fmla="*/ 1757362 w 2005012"/>
                <a:gd name="T63" fmla="*/ 1638300 h 2839573"/>
                <a:gd name="T64" fmla="*/ 1738312 w 2005012"/>
                <a:gd name="T65" fmla="*/ 1609725 h 2839573"/>
                <a:gd name="T66" fmla="*/ 1719262 w 2005012"/>
                <a:gd name="T67" fmla="*/ 1562100 h 2839573"/>
                <a:gd name="T68" fmla="*/ 1738312 w 2005012"/>
                <a:gd name="T69" fmla="*/ 1404938 h 2839573"/>
                <a:gd name="T70" fmla="*/ 1743075 w 2005012"/>
                <a:gd name="T71" fmla="*/ 1338263 h 2839573"/>
                <a:gd name="T72" fmla="*/ 1600200 w 2005012"/>
                <a:gd name="T73" fmla="*/ 1019175 h 2839573"/>
                <a:gd name="T74" fmla="*/ 1609725 w 2005012"/>
                <a:gd name="T75" fmla="*/ 928688 h 2839573"/>
                <a:gd name="T76" fmla="*/ 1581150 w 2005012"/>
                <a:gd name="T77" fmla="*/ 795338 h 2839573"/>
                <a:gd name="T78" fmla="*/ 1566862 w 2005012"/>
                <a:gd name="T79" fmla="*/ 766763 h 2839573"/>
                <a:gd name="T80" fmla="*/ 1528762 w 2005012"/>
                <a:gd name="T81" fmla="*/ 695325 h 2839573"/>
                <a:gd name="T82" fmla="*/ 1209675 w 2005012"/>
                <a:gd name="T83" fmla="*/ 447675 h 2839573"/>
                <a:gd name="T84" fmla="*/ 1214437 w 2005012"/>
                <a:gd name="T85" fmla="*/ 309563 h 2839573"/>
                <a:gd name="T86" fmla="*/ 1095375 w 2005012"/>
                <a:gd name="T87" fmla="*/ 204788 h 2839573"/>
                <a:gd name="T88" fmla="*/ 1071562 w 2005012"/>
                <a:gd name="T89" fmla="*/ 61913 h 2839573"/>
                <a:gd name="T90" fmla="*/ 990600 w 2005012"/>
                <a:gd name="T91" fmla="*/ 0 h 2839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05012" h="2839573">
                  <a:moveTo>
                    <a:pt x="0" y="1076325"/>
                  </a:moveTo>
                  <a:lnTo>
                    <a:pt x="71437" y="2185988"/>
                  </a:lnTo>
                  <a:lnTo>
                    <a:pt x="104775" y="2233613"/>
                  </a:lnTo>
                  <a:lnTo>
                    <a:pt x="38100" y="2271713"/>
                  </a:lnTo>
                  <a:lnTo>
                    <a:pt x="85725" y="2295525"/>
                  </a:lnTo>
                  <a:lnTo>
                    <a:pt x="133350" y="2295525"/>
                  </a:lnTo>
                  <a:cubicBezTo>
                    <a:pt x="152400" y="2324100"/>
                    <a:pt x="169220" y="2354295"/>
                    <a:pt x="190500" y="2381250"/>
                  </a:cubicBezTo>
                  <a:cubicBezTo>
                    <a:pt x="193611" y="2385190"/>
                    <a:pt x="199798" y="2386567"/>
                    <a:pt x="204787" y="2386013"/>
                  </a:cubicBezTo>
                  <a:cubicBezTo>
                    <a:pt x="214766" y="2384904"/>
                    <a:pt x="233362" y="2376488"/>
                    <a:pt x="233362" y="2376488"/>
                  </a:cubicBezTo>
                  <a:cubicBezTo>
                    <a:pt x="243893" y="2365957"/>
                    <a:pt x="248678" y="2359304"/>
                    <a:pt x="261937" y="2352675"/>
                  </a:cubicBezTo>
                  <a:cubicBezTo>
                    <a:pt x="266427" y="2350430"/>
                    <a:pt x="271462" y="2349500"/>
                    <a:pt x="276225" y="2347913"/>
                  </a:cubicBezTo>
                  <a:cubicBezTo>
                    <a:pt x="290512" y="2349500"/>
                    <a:pt x="305740" y="2347336"/>
                    <a:pt x="319087" y="2352675"/>
                  </a:cubicBezTo>
                  <a:cubicBezTo>
                    <a:pt x="323748" y="2354540"/>
                    <a:pt x="322865" y="2362040"/>
                    <a:pt x="323850" y="2366963"/>
                  </a:cubicBezTo>
                  <a:cubicBezTo>
                    <a:pt x="326051" y="2377970"/>
                    <a:pt x="323592" y="2390260"/>
                    <a:pt x="328612" y="2400300"/>
                  </a:cubicBezTo>
                  <a:cubicBezTo>
                    <a:pt x="330090" y="2403255"/>
                    <a:pt x="357031" y="2420834"/>
                    <a:pt x="361950" y="2424113"/>
                  </a:cubicBezTo>
                  <a:cubicBezTo>
                    <a:pt x="368300" y="2420938"/>
                    <a:pt x="378755" y="2421323"/>
                    <a:pt x="381000" y="2414588"/>
                  </a:cubicBezTo>
                  <a:cubicBezTo>
                    <a:pt x="383245" y="2407853"/>
                    <a:pt x="374997" y="2401702"/>
                    <a:pt x="371475" y="2395538"/>
                  </a:cubicBezTo>
                  <a:cubicBezTo>
                    <a:pt x="356703" y="2369687"/>
                    <a:pt x="365920" y="2393158"/>
                    <a:pt x="357187" y="2366963"/>
                  </a:cubicBezTo>
                  <a:cubicBezTo>
                    <a:pt x="358775" y="2359025"/>
                    <a:pt x="357934" y="2350178"/>
                    <a:pt x="361950" y="2343150"/>
                  </a:cubicBezTo>
                  <a:cubicBezTo>
                    <a:pt x="364790" y="2338180"/>
                    <a:pt x="371267" y="2330785"/>
                    <a:pt x="376237" y="2333625"/>
                  </a:cubicBezTo>
                  <a:cubicBezTo>
                    <a:pt x="386176" y="2339305"/>
                    <a:pt x="384181" y="2359423"/>
                    <a:pt x="395287" y="2362200"/>
                  </a:cubicBezTo>
                  <a:cubicBezTo>
                    <a:pt x="401637" y="2363788"/>
                    <a:pt x="407987" y="2365375"/>
                    <a:pt x="414337" y="2366963"/>
                  </a:cubicBezTo>
                  <a:cubicBezTo>
                    <a:pt x="423862" y="2365375"/>
                    <a:pt x="434088" y="2366122"/>
                    <a:pt x="442912" y="2362200"/>
                  </a:cubicBezTo>
                  <a:cubicBezTo>
                    <a:pt x="449067" y="2359465"/>
                    <a:pt x="451719" y="2351828"/>
                    <a:pt x="457200" y="2347913"/>
                  </a:cubicBezTo>
                  <a:cubicBezTo>
                    <a:pt x="462977" y="2343787"/>
                    <a:pt x="469900" y="2341563"/>
                    <a:pt x="476250" y="2338388"/>
                  </a:cubicBezTo>
                  <a:cubicBezTo>
                    <a:pt x="476560" y="2338416"/>
                    <a:pt x="538819" y="2332804"/>
                    <a:pt x="542925" y="2357438"/>
                  </a:cubicBezTo>
                  <a:cubicBezTo>
                    <a:pt x="545288" y="2371618"/>
                    <a:pt x="544241" y="2387273"/>
                    <a:pt x="538162" y="2400300"/>
                  </a:cubicBezTo>
                  <a:cubicBezTo>
                    <a:pt x="532465" y="2412507"/>
                    <a:pt x="509587" y="2428875"/>
                    <a:pt x="509587" y="2428875"/>
                  </a:cubicBezTo>
                  <a:cubicBezTo>
                    <a:pt x="517327" y="2498525"/>
                    <a:pt x="508958" y="2450488"/>
                    <a:pt x="519112" y="2486025"/>
                  </a:cubicBezTo>
                  <a:cubicBezTo>
                    <a:pt x="520910" y="2492319"/>
                    <a:pt x="519786" y="2499964"/>
                    <a:pt x="523875" y="2505075"/>
                  </a:cubicBezTo>
                  <a:cubicBezTo>
                    <a:pt x="527011" y="2508995"/>
                    <a:pt x="533400" y="2508250"/>
                    <a:pt x="538162" y="2509838"/>
                  </a:cubicBezTo>
                  <a:cubicBezTo>
                    <a:pt x="518217" y="2516486"/>
                    <a:pt x="506721" y="2515129"/>
                    <a:pt x="528637" y="2552700"/>
                  </a:cubicBezTo>
                  <a:cubicBezTo>
                    <a:pt x="532399" y="2559149"/>
                    <a:pt x="566025" y="2576888"/>
                    <a:pt x="576262" y="2581275"/>
                  </a:cubicBezTo>
                  <a:cubicBezTo>
                    <a:pt x="580876" y="2583253"/>
                    <a:pt x="585787" y="2584450"/>
                    <a:pt x="590550" y="2586038"/>
                  </a:cubicBezTo>
                  <a:cubicBezTo>
                    <a:pt x="579629" y="2618798"/>
                    <a:pt x="594567" y="2579007"/>
                    <a:pt x="571500" y="2619375"/>
                  </a:cubicBezTo>
                  <a:cubicBezTo>
                    <a:pt x="569009" y="2623734"/>
                    <a:pt x="568982" y="2629173"/>
                    <a:pt x="566737" y="2633663"/>
                  </a:cubicBezTo>
                  <a:cubicBezTo>
                    <a:pt x="564177" y="2638782"/>
                    <a:pt x="560387" y="2643188"/>
                    <a:pt x="557212" y="2647950"/>
                  </a:cubicBezTo>
                  <a:cubicBezTo>
                    <a:pt x="557374" y="2647991"/>
                    <a:pt x="588274" y="2655199"/>
                    <a:pt x="590550" y="2657475"/>
                  </a:cubicBezTo>
                  <a:cubicBezTo>
                    <a:pt x="598645" y="2665570"/>
                    <a:pt x="603250" y="2676525"/>
                    <a:pt x="609600" y="2686050"/>
                  </a:cubicBezTo>
                  <a:cubicBezTo>
                    <a:pt x="612775" y="2690813"/>
                    <a:pt x="619125" y="2700338"/>
                    <a:pt x="619125" y="2700338"/>
                  </a:cubicBezTo>
                  <a:cubicBezTo>
                    <a:pt x="631210" y="2736592"/>
                    <a:pt x="630619" y="2719068"/>
                    <a:pt x="623887" y="2752725"/>
                  </a:cubicBezTo>
                  <a:cubicBezTo>
                    <a:pt x="606955" y="2749903"/>
                    <a:pt x="583669" y="2742848"/>
                    <a:pt x="566737" y="2752725"/>
                  </a:cubicBezTo>
                  <a:cubicBezTo>
                    <a:pt x="555102" y="2759512"/>
                    <a:pt x="538162" y="2781300"/>
                    <a:pt x="538162" y="2781300"/>
                  </a:cubicBezTo>
                  <a:cubicBezTo>
                    <a:pt x="536818" y="2785331"/>
                    <a:pt x="520577" y="2815004"/>
                    <a:pt x="533400" y="2824163"/>
                  </a:cubicBezTo>
                  <a:cubicBezTo>
                    <a:pt x="541570" y="2829999"/>
                    <a:pt x="561975" y="2833688"/>
                    <a:pt x="561975" y="2833688"/>
                  </a:cubicBezTo>
                  <a:cubicBezTo>
                    <a:pt x="574675" y="2832100"/>
                    <a:pt x="587560" y="2831607"/>
                    <a:pt x="600075" y="2828925"/>
                  </a:cubicBezTo>
                  <a:cubicBezTo>
                    <a:pt x="609892" y="2826821"/>
                    <a:pt x="628650" y="2819400"/>
                    <a:pt x="628650" y="2819400"/>
                  </a:cubicBezTo>
                  <a:cubicBezTo>
                    <a:pt x="638175" y="2820988"/>
                    <a:pt x="648401" y="2820241"/>
                    <a:pt x="657225" y="2824163"/>
                  </a:cubicBezTo>
                  <a:cubicBezTo>
                    <a:pt x="691896" y="2839573"/>
                    <a:pt x="660236" y="2838450"/>
                    <a:pt x="676275" y="2838450"/>
                  </a:cubicBezTo>
                  <a:lnTo>
                    <a:pt x="723900" y="2709863"/>
                  </a:lnTo>
                  <a:lnTo>
                    <a:pt x="2005012" y="2090738"/>
                  </a:lnTo>
                  <a:lnTo>
                    <a:pt x="1876425" y="2062163"/>
                  </a:lnTo>
                  <a:lnTo>
                    <a:pt x="1852612" y="2043113"/>
                  </a:lnTo>
                  <a:lnTo>
                    <a:pt x="1876425" y="1981200"/>
                  </a:lnTo>
                  <a:lnTo>
                    <a:pt x="1843087" y="1905000"/>
                  </a:lnTo>
                  <a:lnTo>
                    <a:pt x="1819275" y="1847850"/>
                  </a:lnTo>
                  <a:cubicBezTo>
                    <a:pt x="1835370" y="1817959"/>
                    <a:pt x="1864488" y="1795402"/>
                    <a:pt x="1847850" y="1762125"/>
                  </a:cubicBezTo>
                  <a:cubicBezTo>
                    <a:pt x="1844838" y="1756101"/>
                    <a:pt x="1838325" y="1752600"/>
                    <a:pt x="1833562" y="1747838"/>
                  </a:cubicBezTo>
                  <a:cubicBezTo>
                    <a:pt x="1824292" y="1720023"/>
                    <a:pt x="1836054" y="1745566"/>
                    <a:pt x="1814512" y="1724025"/>
                  </a:cubicBezTo>
                  <a:cubicBezTo>
                    <a:pt x="1810465" y="1719978"/>
                    <a:pt x="1808651" y="1714135"/>
                    <a:pt x="1804987" y="1709738"/>
                  </a:cubicBezTo>
                  <a:cubicBezTo>
                    <a:pt x="1800675" y="1704564"/>
                    <a:pt x="1795462" y="1700213"/>
                    <a:pt x="1790700" y="1695450"/>
                  </a:cubicBezTo>
                  <a:cubicBezTo>
                    <a:pt x="1789112" y="1690688"/>
                    <a:pt x="1788375" y="1685551"/>
                    <a:pt x="1785937" y="1681163"/>
                  </a:cubicBezTo>
                  <a:cubicBezTo>
                    <a:pt x="1780377" y="1671156"/>
                    <a:pt x="1773237" y="1662113"/>
                    <a:pt x="1766887" y="1652588"/>
                  </a:cubicBezTo>
                  <a:cubicBezTo>
                    <a:pt x="1763712" y="1647825"/>
                    <a:pt x="1760537" y="1643063"/>
                    <a:pt x="1757362" y="1638300"/>
                  </a:cubicBezTo>
                  <a:cubicBezTo>
                    <a:pt x="1754187" y="1633538"/>
                    <a:pt x="1751012" y="1628775"/>
                    <a:pt x="1747837" y="1624013"/>
                  </a:cubicBezTo>
                  <a:cubicBezTo>
                    <a:pt x="1744662" y="1619250"/>
                    <a:pt x="1738312" y="1609725"/>
                    <a:pt x="1738312" y="1609725"/>
                  </a:cubicBezTo>
                  <a:cubicBezTo>
                    <a:pt x="1736785" y="1603615"/>
                    <a:pt x="1732206" y="1583225"/>
                    <a:pt x="1728787" y="1576388"/>
                  </a:cubicBezTo>
                  <a:cubicBezTo>
                    <a:pt x="1726227" y="1571268"/>
                    <a:pt x="1722437" y="1566863"/>
                    <a:pt x="1719262" y="1562100"/>
                  </a:cubicBezTo>
                  <a:cubicBezTo>
                    <a:pt x="1720850" y="1520825"/>
                    <a:pt x="1721277" y="1479489"/>
                    <a:pt x="1724025" y="1438275"/>
                  </a:cubicBezTo>
                  <a:cubicBezTo>
                    <a:pt x="1725754" y="1412335"/>
                    <a:pt x="1729022" y="1425840"/>
                    <a:pt x="1738312" y="1404938"/>
                  </a:cubicBezTo>
                  <a:cubicBezTo>
                    <a:pt x="1742390" y="1395763"/>
                    <a:pt x="1747837" y="1376363"/>
                    <a:pt x="1747837" y="1376363"/>
                  </a:cubicBezTo>
                  <a:cubicBezTo>
                    <a:pt x="1746250" y="1363663"/>
                    <a:pt x="1743075" y="1338263"/>
                    <a:pt x="1743075" y="1338263"/>
                  </a:cubicBezTo>
                  <a:lnTo>
                    <a:pt x="1619250" y="1109663"/>
                  </a:lnTo>
                  <a:lnTo>
                    <a:pt x="1600200" y="1019175"/>
                  </a:lnTo>
                  <a:lnTo>
                    <a:pt x="1581150" y="971550"/>
                  </a:lnTo>
                  <a:cubicBezTo>
                    <a:pt x="1608399" y="964739"/>
                    <a:pt x="1607615" y="970888"/>
                    <a:pt x="1609725" y="928688"/>
                  </a:cubicBezTo>
                  <a:cubicBezTo>
                    <a:pt x="1612826" y="866669"/>
                    <a:pt x="1606439" y="886975"/>
                    <a:pt x="1595437" y="842963"/>
                  </a:cubicBezTo>
                  <a:cubicBezTo>
                    <a:pt x="1588241" y="814175"/>
                    <a:pt x="1592744" y="830119"/>
                    <a:pt x="1581150" y="795338"/>
                  </a:cubicBezTo>
                  <a:cubicBezTo>
                    <a:pt x="1579562" y="790575"/>
                    <a:pt x="1579172" y="785227"/>
                    <a:pt x="1576387" y="781050"/>
                  </a:cubicBezTo>
                  <a:cubicBezTo>
                    <a:pt x="1573212" y="776288"/>
                    <a:pt x="1570037" y="771525"/>
                    <a:pt x="1566862" y="766763"/>
                  </a:cubicBezTo>
                  <a:cubicBezTo>
                    <a:pt x="1553717" y="727327"/>
                    <a:pt x="1562907" y="746543"/>
                    <a:pt x="1538287" y="709613"/>
                  </a:cubicBezTo>
                  <a:cubicBezTo>
                    <a:pt x="1535112" y="704850"/>
                    <a:pt x="1533525" y="698500"/>
                    <a:pt x="1528762" y="695325"/>
                  </a:cubicBezTo>
                  <a:cubicBezTo>
                    <a:pt x="1511521" y="683831"/>
                    <a:pt x="1517035" y="690919"/>
                    <a:pt x="1509712" y="676275"/>
                  </a:cubicBezTo>
                  <a:lnTo>
                    <a:pt x="1209675" y="447675"/>
                  </a:lnTo>
                  <a:lnTo>
                    <a:pt x="1209675" y="371475"/>
                  </a:lnTo>
                  <a:lnTo>
                    <a:pt x="1214437" y="309563"/>
                  </a:lnTo>
                  <a:lnTo>
                    <a:pt x="1181100" y="252413"/>
                  </a:lnTo>
                  <a:lnTo>
                    <a:pt x="1095375" y="204788"/>
                  </a:lnTo>
                  <a:lnTo>
                    <a:pt x="1071562" y="138113"/>
                  </a:lnTo>
                  <a:lnTo>
                    <a:pt x="1071562" y="61913"/>
                  </a:lnTo>
                  <a:lnTo>
                    <a:pt x="1042987" y="9525"/>
                  </a:lnTo>
                  <a:lnTo>
                    <a:pt x="990600" y="0"/>
                  </a:lnTo>
                  <a:lnTo>
                    <a:pt x="900112" y="157163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02AEA921-91C3-4669-9AA1-6C7D0A0B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04075" y="107870625"/>
              <a:ext cx="2047875" cy="1009650"/>
            </a:xfrm>
            <a:custGeom>
              <a:avLst/>
              <a:gdLst>
                <a:gd name="T0" fmla="*/ 0 w 2047875"/>
                <a:gd name="T1" fmla="*/ 742950 h 1009650"/>
                <a:gd name="T2" fmla="*/ 180975 w 2047875"/>
                <a:gd name="T3" fmla="*/ 642938 h 1009650"/>
                <a:gd name="T4" fmla="*/ 457200 w 2047875"/>
                <a:gd name="T5" fmla="*/ 619125 h 1009650"/>
                <a:gd name="T6" fmla="*/ 785813 w 2047875"/>
                <a:gd name="T7" fmla="*/ 495300 h 1009650"/>
                <a:gd name="T8" fmla="*/ 1023938 w 2047875"/>
                <a:gd name="T9" fmla="*/ 557213 h 1009650"/>
                <a:gd name="T10" fmla="*/ 1090613 w 2047875"/>
                <a:gd name="T11" fmla="*/ 557213 h 1009650"/>
                <a:gd name="T12" fmla="*/ 1157288 w 2047875"/>
                <a:gd name="T13" fmla="*/ 542925 h 1009650"/>
                <a:gd name="T14" fmla="*/ 1185863 w 2047875"/>
                <a:gd name="T15" fmla="*/ 471488 h 1009650"/>
                <a:gd name="T16" fmla="*/ 1190625 w 2047875"/>
                <a:gd name="T17" fmla="*/ 409575 h 1009650"/>
                <a:gd name="T18" fmla="*/ 1123950 w 2047875"/>
                <a:gd name="T19" fmla="*/ 300038 h 1009650"/>
                <a:gd name="T20" fmla="*/ 1095375 w 2047875"/>
                <a:gd name="T21" fmla="*/ 209550 h 1009650"/>
                <a:gd name="T22" fmla="*/ 1114425 w 2047875"/>
                <a:gd name="T23" fmla="*/ 128588 h 1009650"/>
                <a:gd name="T24" fmla="*/ 1295400 w 2047875"/>
                <a:gd name="T25" fmla="*/ 0 h 1009650"/>
                <a:gd name="T26" fmla="*/ 1366838 w 2047875"/>
                <a:gd name="T27" fmla="*/ 42863 h 1009650"/>
                <a:gd name="T28" fmla="*/ 1385888 w 2047875"/>
                <a:gd name="T29" fmla="*/ 90488 h 1009650"/>
                <a:gd name="T30" fmla="*/ 1485900 w 2047875"/>
                <a:gd name="T31" fmla="*/ 95250 h 1009650"/>
                <a:gd name="T32" fmla="*/ 1524000 w 2047875"/>
                <a:gd name="T33" fmla="*/ 147638 h 1009650"/>
                <a:gd name="T34" fmla="*/ 1524000 w 2047875"/>
                <a:gd name="T35" fmla="*/ 195263 h 1009650"/>
                <a:gd name="T36" fmla="*/ 2047875 w 2047875"/>
                <a:gd name="T37" fmla="*/ 595313 h 1009650"/>
                <a:gd name="T38" fmla="*/ 1376363 w 2047875"/>
                <a:gd name="T39" fmla="*/ 709613 h 1009650"/>
                <a:gd name="T40" fmla="*/ 1357313 w 2047875"/>
                <a:gd name="T41" fmla="*/ 1009650 h 1009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47875" h="1009650">
                  <a:moveTo>
                    <a:pt x="0" y="742950"/>
                  </a:moveTo>
                  <a:lnTo>
                    <a:pt x="180975" y="642938"/>
                  </a:lnTo>
                  <a:lnTo>
                    <a:pt x="457200" y="619125"/>
                  </a:lnTo>
                  <a:lnTo>
                    <a:pt x="785813" y="495300"/>
                  </a:lnTo>
                  <a:lnTo>
                    <a:pt x="1023938" y="557213"/>
                  </a:lnTo>
                  <a:lnTo>
                    <a:pt x="1090613" y="557213"/>
                  </a:lnTo>
                  <a:lnTo>
                    <a:pt x="1157288" y="542925"/>
                  </a:lnTo>
                  <a:lnTo>
                    <a:pt x="1185863" y="471488"/>
                  </a:lnTo>
                  <a:lnTo>
                    <a:pt x="1190625" y="409575"/>
                  </a:lnTo>
                  <a:lnTo>
                    <a:pt x="1123950" y="300038"/>
                  </a:lnTo>
                  <a:lnTo>
                    <a:pt x="1095375" y="209550"/>
                  </a:lnTo>
                  <a:lnTo>
                    <a:pt x="1114425" y="128588"/>
                  </a:lnTo>
                  <a:lnTo>
                    <a:pt x="1295400" y="0"/>
                  </a:lnTo>
                  <a:lnTo>
                    <a:pt x="1366838" y="42863"/>
                  </a:lnTo>
                  <a:lnTo>
                    <a:pt x="1385888" y="90488"/>
                  </a:lnTo>
                  <a:lnTo>
                    <a:pt x="1485900" y="95250"/>
                  </a:lnTo>
                  <a:lnTo>
                    <a:pt x="1524000" y="147638"/>
                  </a:lnTo>
                  <a:lnTo>
                    <a:pt x="1524000" y="195263"/>
                  </a:lnTo>
                  <a:lnTo>
                    <a:pt x="2047875" y="595313"/>
                  </a:lnTo>
                  <a:lnTo>
                    <a:pt x="1376363" y="709613"/>
                  </a:lnTo>
                  <a:lnTo>
                    <a:pt x="1357313" y="100965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D5A4BA98-F7F3-4D65-A762-859BCEFBF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27975" y="105756075"/>
              <a:ext cx="1685925" cy="2714625"/>
            </a:xfrm>
            <a:custGeom>
              <a:avLst/>
              <a:gdLst>
                <a:gd name="T0" fmla="*/ 1328738 w 1685925"/>
                <a:gd name="T1" fmla="*/ 2714625 h 2714625"/>
                <a:gd name="T2" fmla="*/ 1376363 w 1685925"/>
                <a:gd name="T3" fmla="*/ 2700338 h 2714625"/>
                <a:gd name="T4" fmla="*/ 1352550 w 1685925"/>
                <a:gd name="T5" fmla="*/ 2614613 h 2714625"/>
                <a:gd name="T6" fmla="*/ 1381125 w 1685925"/>
                <a:gd name="T7" fmla="*/ 2595563 h 2714625"/>
                <a:gd name="T8" fmla="*/ 1428750 w 1685925"/>
                <a:gd name="T9" fmla="*/ 2605088 h 2714625"/>
                <a:gd name="T10" fmla="*/ 1447800 w 1685925"/>
                <a:gd name="T11" fmla="*/ 2557463 h 2714625"/>
                <a:gd name="T12" fmla="*/ 1524000 w 1685925"/>
                <a:gd name="T13" fmla="*/ 2524125 h 2714625"/>
                <a:gd name="T14" fmla="*/ 1590675 w 1685925"/>
                <a:gd name="T15" fmla="*/ 2533650 h 2714625"/>
                <a:gd name="T16" fmla="*/ 1685925 w 1685925"/>
                <a:gd name="T17" fmla="*/ 1947863 h 2714625"/>
                <a:gd name="T18" fmla="*/ 1504950 w 1685925"/>
                <a:gd name="T19" fmla="*/ 504825 h 2714625"/>
                <a:gd name="T20" fmla="*/ 1133475 w 1685925"/>
                <a:gd name="T21" fmla="*/ 309563 h 2714625"/>
                <a:gd name="T22" fmla="*/ 976313 w 1685925"/>
                <a:gd name="T23" fmla="*/ 128588 h 2714625"/>
                <a:gd name="T24" fmla="*/ 952500 w 1685925"/>
                <a:gd name="T25" fmla="*/ 104775 h 2714625"/>
                <a:gd name="T26" fmla="*/ 947738 w 1685925"/>
                <a:gd name="T27" fmla="*/ 90488 h 2714625"/>
                <a:gd name="T28" fmla="*/ 904875 w 1685925"/>
                <a:gd name="T29" fmla="*/ 57150 h 2714625"/>
                <a:gd name="T30" fmla="*/ 876300 w 1685925"/>
                <a:gd name="T31" fmla="*/ 42863 h 2714625"/>
                <a:gd name="T32" fmla="*/ 862013 w 1685925"/>
                <a:gd name="T33" fmla="*/ 33338 h 2714625"/>
                <a:gd name="T34" fmla="*/ 833438 w 1685925"/>
                <a:gd name="T35" fmla="*/ 9525 h 2714625"/>
                <a:gd name="T36" fmla="*/ 804863 w 1685925"/>
                <a:gd name="T37" fmla="*/ 0 h 2714625"/>
                <a:gd name="T38" fmla="*/ 757238 w 1685925"/>
                <a:gd name="T39" fmla="*/ 4763 h 2714625"/>
                <a:gd name="T40" fmla="*/ 742950 w 1685925"/>
                <a:gd name="T41" fmla="*/ 19050 h 2714625"/>
                <a:gd name="T42" fmla="*/ 733425 w 1685925"/>
                <a:gd name="T43" fmla="*/ 33338 h 2714625"/>
                <a:gd name="T44" fmla="*/ 609600 w 1685925"/>
                <a:gd name="T45" fmla="*/ 214313 h 2714625"/>
                <a:gd name="T46" fmla="*/ 390525 w 1685925"/>
                <a:gd name="T47" fmla="*/ 290513 h 2714625"/>
                <a:gd name="T48" fmla="*/ 166688 w 1685925"/>
                <a:gd name="T49" fmla="*/ 481013 h 2714625"/>
                <a:gd name="T50" fmla="*/ 47625 w 1685925"/>
                <a:gd name="T51" fmla="*/ 561975 h 2714625"/>
                <a:gd name="T52" fmla="*/ 0 w 1685925"/>
                <a:gd name="T53" fmla="*/ 614363 h 2714625"/>
                <a:gd name="T54" fmla="*/ 0 w 1685925"/>
                <a:gd name="T55" fmla="*/ 661988 h 2714625"/>
                <a:gd name="T56" fmla="*/ 319088 w 1685925"/>
                <a:gd name="T57" fmla="*/ 1166813 h 2714625"/>
                <a:gd name="T58" fmla="*/ 342900 w 1685925"/>
                <a:gd name="T59" fmla="*/ 1257300 h 2714625"/>
                <a:gd name="T60" fmla="*/ 342900 w 1685925"/>
                <a:gd name="T61" fmla="*/ 1352550 h 2714625"/>
                <a:gd name="T62" fmla="*/ 147638 w 1685925"/>
                <a:gd name="T63" fmla="*/ 1552575 h 2714625"/>
                <a:gd name="T64" fmla="*/ 95250 w 1685925"/>
                <a:gd name="T65" fmla="*/ 1662113 h 2714625"/>
                <a:gd name="T66" fmla="*/ 85725 w 1685925"/>
                <a:gd name="T67" fmla="*/ 1714500 h 2714625"/>
                <a:gd name="T68" fmla="*/ 104775 w 1685925"/>
                <a:gd name="T69" fmla="*/ 1747838 h 2714625"/>
                <a:gd name="T70" fmla="*/ 147638 w 1685925"/>
                <a:gd name="T71" fmla="*/ 1785938 h 2714625"/>
                <a:gd name="T72" fmla="*/ 280988 w 1685925"/>
                <a:gd name="T73" fmla="*/ 1790700 h 2714625"/>
                <a:gd name="T74" fmla="*/ 423863 w 1685925"/>
                <a:gd name="T75" fmla="*/ 1814513 h 2714625"/>
                <a:gd name="T76" fmla="*/ 533400 w 1685925"/>
                <a:gd name="T77" fmla="*/ 1843088 h 2714625"/>
                <a:gd name="T78" fmla="*/ 585788 w 1685925"/>
                <a:gd name="T79" fmla="*/ 1895475 h 2714625"/>
                <a:gd name="T80" fmla="*/ 595313 w 1685925"/>
                <a:gd name="T81" fmla="*/ 1962150 h 2714625"/>
                <a:gd name="T82" fmla="*/ 604838 w 1685925"/>
                <a:gd name="T83" fmla="*/ 2028825 h 2714625"/>
                <a:gd name="T84" fmla="*/ 581025 w 1685925"/>
                <a:gd name="T85" fmla="*/ 2114550 h 271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85925" h="2714625">
                  <a:moveTo>
                    <a:pt x="1328738" y="2714625"/>
                  </a:moveTo>
                  <a:lnTo>
                    <a:pt x="1376363" y="2700338"/>
                  </a:lnTo>
                  <a:lnTo>
                    <a:pt x="1352550" y="2614613"/>
                  </a:lnTo>
                  <a:lnTo>
                    <a:pt x="1381125" y="2595563"/>
                  </a:lnTo>
                  <a:lnTo>
                    <a:pt x="1428750" y="2605088"/>
                  </a:lnTo>
                  <a:lnTo>
                    <a:pt x="1447800" y="2557463"/>
                  </a:lnTo>
                  <a:lnTo>
                    <a:pt x="1524000" y="2524125"/>
                  </a:lnTo>
                  <a:lnTo>
                    <a:pt x="1590675" y="2533650"/>
                  </a:lnTo>
                  <a:lnTo>
                    <a:pt x="1685925" y="1947863"/>
                  </a:lnTo>
                  <a:lnTo>
                    <a:pt x="1504950" y="504825"/>
                  </a:lnTo>
                  <a:lnTo>
                    <a:pt x="1133475" y="309563"/>
                  </a:lnTo>
                  <a:cubicBezTo>
                    <a:pt x="1081088" y="249238"/>
                    <a:pt x="1029761" y="187975"/>
                    <a:pt x="976313" y="128588"/>
                  </a:cubicBezTo>
                  <a:cubicBezTo>
                    <a:pt x="935492" y="83231"/>
                    <a:pt x="986970" y="156482"/>
                    <a:pt x="952500" y="104775"/>
                  </a:cubicBezTo>
                  <a:cubicBezTo>
                    <a:pt x="950913" y="100013"/>
                    <a:pt x="950523" y="94665"/>
                    <a:pt x="947738" y="90488"/>
                  </a:cubicBezTo>
                  <a:cubicBezTo>
                    <a:pt x="938785" y="77058"/>
                    <a:pt x="916229" y="64720"/>
                    <a:pt x="904875" y="57150"/>
                  </a:cubicBezTo>
                  <a:cubicBezTo>
                    <a:pt x="886410" y="44840"/>
                    <a:pt x="896019" y="49435"/>
                    <a:pt x="876300" y="42863"/>
                  </a:cubicBezTo>
                  <a:cubicBezTo>
                    <a:pt x="871538" y="39688"/>
                    <a:pt x="866410" y="37002"/>
                    <a:pt x="862013" y="33338"/>
                  </a:cubicBezTo>
                  <a:cubicBezTo>
                    <a:pt x="849197" y="22658"/>
                    <a:pt x="848639" y="16281"/>
                    <a:pt x="833438" y="9525"/>
                  </a:cubicBezTo>
                  <a:cubicBezTo>
                    <a:pt x="824263" y="5447"/>
                    <a:pt x="804863" y="0"/>
                    <a:pt x="804863" y="0"/>
                  </a:cubicBezTo>
                  <a:cubicBezTo>
                    <a:pt x="788988" y="1588"/>
                    <a:pt x="772487" y="71"/>
                    <a:pt x="757238" y="4763"/>
                  </a:cubicBezTo>
                  <a:cubicBezTo>
                    <a:pt x="750801" y="6744"/>
                    <a:pt x="747262" y="13876"/>
                    <a:pt x="742950" y="19050"/>
                  </a:cubicBezTo>
                  <a:cubicBezTo>
                    <a:pt x="739286" y="23447"/>
                    <a:pt x="733425" y="33338"/>
                    <a:pt x="733425" y="33338"/>
                  </a:cubicBezTo>
                  <a:lnTo>
                    <a:pt x="609600" y="214313"/>
                  </a:lnTo>
                  <a:lnTo>
                    <a:pt x="390525" y="290513"/>
                  </a:lnTo>
                  <a:lnTo>
                    <a:pt x="166688" y="481013"/>
                  </a:lnTo>
                  <a:lnTo>
                    <a:pt x="47625" y="561975"/>
                  </a:lnTo>
                  <a:lnTo>
                    <a:pt x="0" y="614363"/>
                  </a:lnTo>
                  <a:lnTo>
                    <a:pt x="0" y="661988"/>
                  </a:lnTo>
                  <a:lnTo>
                    <a:pt x="319088" y="1166813"/>
                  </a:lnTo>
                  <a:lnTo>
                    <a:pt x="342900" y="1257300"/>
                  </a:lnTo>
                  <a:lnTo>
                    <a:pt x="342900" y="1352550"/>
                  </a:lnTo>
                  <a:lnTo>
                    <a:pt x="147638" y="1552575"/>
                  </a:lnTo>
                  <a:lnTo>
                    <a:pt x="95250" y="1662113"/>
                  </a:lnTo>
                  <a:lnTo>
                    <a:pt x="85725" y="1714500"/>
                  </a:lnTo>
                  <a:lnTo>
                    <a:pt x="104775" y="1747838"/>
                  </a:lnTo>
                  <a:lnTo>
                    <a:pt x="147638" y="1785938"/>
                  </a:lnTo>
                  <a:lnTo>
                    <a:pt x="280988" y="1790700"/>
                  </a:lnTo>
                  <a:lnTo>
                    <a:pt x="423863" y="1814513"/>
                  </a:lnTo>
                  <a:lnTo>
                    <a:pt x="533400" y="1843088"/>
                  </a:lnTo>
                  <a:lnTo>
                    <a:pt x="585788" y="1895475"/>
                  </a:lnTo>
                  <a:lnTo>
                    <a:pt x="595313" y="1962150"/>
                  </a:lnTo>
                  <a:lnTo>
                    <a:pt x="604838" y="2028825"/>
                  </a:lnTo>
                  <a:lnTo>
                    <a:pt x="581025" y="211455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B0CE44FF-035C-4421-A050-9DCCEB522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42450" y="106075163"/>
              <a:ext cx="1209779" cy="2295525"/>
            </a:xfrm>
            <a:custGeom>
              <a:avLst/>
              <a:gdLst>
                <a:gd name="T0" fmla="*/ 138113 w 1209779"/>
                <a:gd name="T1" fmla="*/ 2290762 h 2295525"/>
                <a:gd name="T2" fmla="*/ 1176338 w 1209779"/>
                <a:gd name="T3" fmla="*/ 2152650 h 2295525"/>
                <a:gd name="T4" fmla="*/ 1200150 w 1209779"/>
                <a:gd name="T5" fmla="*/ 2119312 h 2295525"/>
                <a:gd name="T6" fmla="*/ 1204913 w 1209779"/>
                <a:gd name="T7" fmla="*/ 2076450 h 2295525"/>
                <a:gd name="T8" fmla="*/ 1171575 w 1209779"/>
                <a:gd name="T9" fmla="*/ 2033587 h 2295525"/>
                <a:gd name="T10" fmla="*/ 1138238 w 1209779"/>
                <a:gd name="T11" fmla="*/ 2000250 h 2295525"/>
                <a:gd name="T12" fmla="*/ 1085850 w 1209779"/>
                <a:gd name="T13" fmla="*/ 2038350 h 2295525"/>
                <a:gd name="T14" fmla="*/ 1047750 w 1209779"/>
                <a:gd name="T15" fmla="*/ 2090737 h 2295525"/>
                <a:gd name="T16" fmla="*/ 1009650 w 1209779"/>
                <a:gd name="T17" fmla="*/ 2066925 h 2295525"/>
                <a:gd name="T18" fmla="*/ 995363 w 1209779"/>
                <a:gd name="T19" fmla="*/ 2019300 h 2295525"/>
                <a:gd name="T20" fmla="*/ 1009650 w 1209779"/>
                <a:gd name="T21" fmla="*/ 1966912 h 2295525"/>
                <a:gd name="T22" fmla="*/ 1009650 w 1209779"/>
                <a:gd name="T23" fmla="*/ 1919287 h 2295525"/>
                <a:gd name="T24" fmla="*/ 976313 w 1209779"/>
                <a:gd name="T25" fmla="*/ 1885950 h 2295525"/>
                <a:gd name="T26" fmla="*/ 947738 w 1209779"/>
                <a:gd name="T27" fmla="*/ 1800225 h 2295525"/>
                <a:gd name="T28" fmla="*/ 971550 w 1209779"/>
                <a:gd name="T29" fmla="*/ 1781175 h 2295525"/>
                <a:gd name="T30" fmla="*/ 1004888 w 1209779"/>
                <a:gd name="T31" fmla="*/ 1700212 h 2295525"/>
                <a:gd name="T32" fmla="*/ 1071563 w 1209779"/>
                <a:gd name="T33" fmla="*/ 1504950 h 2295525"/>
                <a:gd name="T34" fmla="*/ 1047750 w 1209779"/>
                <a:gd name="T35" fmla="*/ 1357312 h 2295525"/>
                <a:gd name="T36" fmla="*/ 1009650 w 1209779"/>
                <a:gd name="T37" fmla="*/ 1257300 h 2295525"/>
                <a:gd name="T38" fmla="*/ 938213 w 1209779"/>
                <a:gd name="T39" fmla="*/ 1181100 h 2295525"/>
                <a:gd name="T40" fmla="*/ 1000125 w 1209779"/>
                <a:gd name="T41" fmla="*/ 1104900 h 2295525"/>
                <a:gd name="T42" fmla="*/ 1019175 w 1209779"/>
                <a:gd name="T43" fmla="*/ 1076325 h 2295525"/>
                <a:gd name="T44" fmla="*/ 1062038 w 1209779"/>
                <a:gd name="T45" fmla="*/ 1042987 h 2295525"/>
                <a:gd name="T46" fmla="*/ 1085850 w 1209779"/>
                <a:gd name="T47" fmla="*/ 1000125 h 2295525"/>
                <a:gd name="T48" fmla="*/ 1109663 w 1209779"/>
                <a:gd name="T49" fmla="*/ 957262 h 2295525"/>
                <a:gd name="T50" fmla="*/ 1123950 w 1209779"/>
                <a:gd name="T51" fmla="*/ 914400 h 2295525"/>
                <a:gd name="T52" fmla="*/ 1090613 w 1209779"/>
                <a:gd name="T53" fmla="*/ 838200 h 2295525"/>
                <a:gd name="T54" fmla="*/ 1009650 w 1209779"/>
                <a:gd name="T55" fmla="*/ 862012 h 2295525"/>
                <a:gd name="T56" fmla="*/ 990600 w 1209779"/>
                <a:gd name="T57" fmla="*/ 919162 h 2295525"/>
                <a:gd name="T58" fmla="*/ 966788 w 1209779"/>
                <a:gd name="T59" fmla="*/ 976312 h 2295525"/>
                <a:gd name="T60" fmla="*/ 909638 w 1209779"/>
                <a:gd name="T61" fmla="*/ 981075 h 2295525"/>
                <a:gd name="T62" fmla="*/ 914400 w 1209779"/>
                <a:gd name="T63" fmla="*/ 900112 h 2295525"/>
                <a:gd name="T64" fmla="*/ 942975 w 1209779"/>
                <a:gd name="T65" fmla="*/ 842962 h 2295525"/>
                <a:gd name="T66" fmla="*/ 995363 w 1209779"/>
                <a:gd name="T67" fmla="*/ 762000 h 2295525"/>
                <a:gd name="T68" fmla="*/ 857250 w 1209779"/>
                <a:gd name="T69" fmla="*/ 690562 h 2295525"/>
                <a:gd name="T70" fmla="*/ 766763 w 1209779"/>
                <a:gd name="T71" fmla="*/ 476250 h 2295525"/>
                <a:gd name="T72" fmla="*/ 723900 w 1209779"/>
                <a:gd name="T73" fmla="*/ 309562 h 2295525"/>
                <a:gd name="T74" fmla="*/ 666750 w 1209779"/>
                <a:gd name="T75" fmla="*/ 38100 h 2295525"/>
                <a:gd name="T76" fmla="*/ 476250 w 1209779"/>
                <a:gd name="T77" fmla="*/ 19050 h 2295525"/>
                <a:gd name="T78" fmla="*/ 285750 w 1209779"/>
                <a:gd name="T79" fmla="*/ 128587 h 2295525"/>
                <a:gd name="T80" fmla="*/ 0 w 1209779"/>
                <a:gd name="T81" fmla="*/ 190500 h 2295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9779" h="2295525">
                  <a:moveTo>
                    <a:pt x="76200" y="2214562"/>
                  </a:moveTo>
                  <a:lnTo>
                    <a:pt x="138113" y="2290762"/>
                  </a:lnTo>
                  <a:lnTo>
                    <a:pt x="547688" y="2295525"/>
                  </a:lnTo>
                  <a:cubicBezTo>
                    <a:pt x="757238" y="2247900"/>
                    <a:pt x="966895" y="2200744"/>
                    <a:pt x="1176338" y="2152650"/>
                  </a:cubicBezTo>
                  <a:cubicBezTo>
                    <a:pt x="1181231" y="2151526"/>
                    <a:pt x="1187707" y="2151972"/>
                    <a:pt x="1190625" y="2147887"/>
                  </a:cubicBezTo>
                  <a:cubicBezTo>
                    <a:pt x="1196461" y="2139717"/>
                    <a:pt x="1194581" y="2127666"/>
                    <a:pt x="1200150" y="2119312"/>
                  </a:cubicBezTo>
                  <a:cubicBezTo>
                    <a:pt x="1203325" y="2114550"/>
                    <a:pt x="1206500" y="2109787"/>
                    <a:pt x="1209675" y="2105025"/>
                  </a:cubicBezTo>
                  <a:cubicBezTo>
                    <a:pt x="1208088" y="2095500"/>
                    <a:pt x="1209779" y="2084791"/>
                    <a:pt x="1204913" y="2076450"/>
                  </a:cubicBezTo>
                  <a:cubicBezTo>
                    <a:pt x="1198126" y="2064815"/>
                    <a:pt x="1176338" y="2047875"/>
                    <a:pt x="1176338" y="2047875"/>
                  </a:cubicBezTo>
                  <a:cubicBezTo>
                    <a:pt x="1174750" y="2043112"/>
                    <a:pt x="1172793" y="2038457"/>
                    <a:pt x="1171575" y="2033587"/>
                  </a:cubicBezTo>
                  <a:cubicBezTo>
                    <a:pt x="1169612" y="2025734"/>
                    <a:pt x="1172537" y="2015499"/>
                    <a:pt x="1166813" y="2009775"/>
                  </a:cubicBezTo>
                  <a:cubicBezTo>
                    <a:pt x="1159713" y="2002675"/>
                    <a:pt x="1138238" y="2000250"/>
                    <a:pt x="1138238" y="2000250"/>
                  </a:cubicBezTo>
                  <a:cubicBezTo>
                    <a:pt x="1125538" y="2001837"/>
                    <a:pt x="1112021" y="2000259"/>
                    <a:pt x="1100138" y="2005012"/>
                  </a:cubicBezTo>
                  <a:cubicBezTo>
                    <a:pt x="1090694" y="2008790"/>
                    <a:pt x="1087757" y="2031994"/>
                    <a:pt x="1085850" y="2038350"/>
                  </a:cubicBezTo>
                  <a:cubicBezTo>
                    <a:pt x="1077874" y="2064934"/>
                    <a:pt x="1080956" y="2065447"/>
                    <a:pt x="1062038" y="2081212"/>
                  </a:cubicBezTo>
                  <a:cubicBezTo>
                    <a:pt x="1057641" y="2084876"/>
                    <a:pt x="1052513" y="2087562"/>
                    <a:pt x="1047750" y="2090737"/>
                  </a:cubicBezTo>
                  <a:cubicBezTo>
                    <a:pt x="1036638" y="2087562"/>
                    <a:pt x="1024213" y="2087337"/>
                    <a:pt x="1014413" y="2081212"/>
                  </a:cubicBezTo>
                  <a:cubicBezTo>
                    <a:pt x="1010156" y="2078551"/>
                    <a:pt x="1011029" y="2071752"/>
                    <a:pt x="1009650" y="2066925"/>
                  </a:cubicBezTo>
                  <a:cubicBezTo>
                    <a:pt x="1007852" y="2060631"/>
                    <a:pt x="1006769" y="2054144"/>
                    <a:pt x="1004888" y="2047875"/>
                  </a:cubicBezTo>
                  <a:cubicBezTo>
                    <a:pt x="1002003" y="2038258"/>
                    <a:pt x="995363" y="2019300"/>
                    <a:pt x="995363" y="2019300"/>
                  </a:cubicBezTo>
                  <a:cubicBezTo>
                    <a:pt x="996950" y="2006600"/>
                    <a:pt x="996758" y="1993548"/>
                    <a:pt x="1000125" y="1981200"/>
                  </a:cubicBezTo>
                  <a:cubicBezTo>
                    <a:pt x="1001631" y="1975678"/>
                    <a:pt x="1007090" y="1972032"/>
                    <a:pt x="1009650" y="1966912"/>
                  </a:cubicBezTo>
                  <a:cubicBezTo>
                    <a:pt x="1011895" y="1962422"/>
                    <a:pt x="1012825" y="1957387"/>
                    <a:pt x="1014413" y="1952625"/>
                  </a:cubicBezTo>
                  <a:cubicBezTo>
                    <a:pt x="1012825" y="1941512"/>
                    <a:pt x="1011852" y="1930295"/>
                    <a:pt x="1009650" y="1919287"/>
                  </a:cubicBezTo>
                  <a:cubicBezTo>
                    <a:pt x="1008666" y="1914365"/>
                    <a:pt x="1008438" y="1908550"/>
                    <a:pt x="1004888" y="1905000"/>
                  </a:cubicBezTo>
                  <a:cubicBezTo>
                    <a:pt x="996793" y="1896905"/>
                    <a:pt x="984408" y="1894045"/>
                    <a:pt x="976313" y="1885950"/>
                  </a:cubicBezTo>
                  <a:cubicBezTo>
                    <a:pt x="966788" y="1876425"/>
                    <a:pt x="947738" y="1857375"/>
                    <a:pt x="947738" y="1857375"/>
                  </a:cubicBezTo>
                  <a:cubicBezTo>
                    <a:pt x="941482" y="1832353"/>
                    <a:pt x="939012" y="1832218"/>
                    <a:pt x="947738" y="1800225"/>
                  </a:cubicBezTo>
                  <a:cubicBezTo>
                    <a:pt x="949244" y="1794703"/>
                    <a:pt x="952793" y="1789513"/>
                    <a:pt x="957263" y="1785937"/>
                  </a:cubicBezTo>
                  <a:cubicBezTo>
                    <a:pt x="961183" y="1782801"/>
                    <a:pt x="966788" y="1782762"/>
                    <a:pt x="971550" y="1781175"/>
                  </a:cubicBezTo>
                  <a:cubicBezTo>
                    <a:pt x="1004888" y="1758950"/>
                    <a:pt x="993775" y="1771650"/>
                    <a:pt x="1009650" y="1747837"/>
                  </a:cubicBezTo>
                  <a:cubicBezTo>
                    <a:pt x="1008063" y="1731962"/>
                    <a:pt x="1004888" y="1700212"/>
                    <a:pt x="1004888" y="1700212"/>
                  </a:cubicBezTo>
                  <a:lnTo>
                    <a:pt x="1057275" y="1566862"/>
                  </a:lnTo>
                  <a:lnTo>
                    <a:pt x="1071563" y="1504950"/>
                  </a:lnTo>
                  <a:lnTo>
                    <a:pt x="1081088" y="1433512"/>
                  </a:lnTo>
                  <a:lnTo>
                    <a:pt x="1047750" y="1357312"/>
                  </a:lnTo>
                  <a:lnTo>
                    <a:pt x="1019175" y="1295400"/>
                  </a:lnTo>
                  <a:lnTo>
                    <a:pt x="1009650" y="1257300"/>
                  </a:lnTo>
                  <a:lnTo>
                    <a:pt x="981075" y="1219200"/>
                  </a:lnTo>
                  <a:lnTo>
                    <a:pt x="938213" y="1181100"/>
                  </a:lnTo>
                  <a:lnTo>
                    <a:pt x="942975" y="1100137"/>
                  </a:lnTo>
                  <a:cubicBezTo>
                    <a:pt x="962025" y="1101725"/>
                    <a:pt x="981854" y="1110522"/>
                    <a:pt x="1000125" y="1104900"/>
                  </a:cubicBezTo>
                  <a:cubicBezTo>
                    <a:pt x="1007862" y="1102519"/>
                    <a:pt x="1000398" y="1087822"/>
                    <a:pt x="1004888" y="1081087"/>
                  </a:cubicBezTo>
                  <a:cubicBezTo>
                    <a:pt x="1007673" y="1076910"/>
                    <a:pt x="1014413" y="1077912"/>
                    <a:pt x="1019175" y="1076325"/>
                  </a:cubicBezTo>
                  <a:cubicBezTo>
                    <a:pt x="1054650" y="1052676"/>
                    <a:pt x="1011080" y="1083071"/>
                    <a:pt x="1047750" y="1052512"/>
                  </a:cubicBezTo>
                  <a:cubicBezTo>
                    <a:pt x="1052147" y="1048848"/>
                    <a:pt x="1057275" y="1046162"/>
                    <a:pt x="1062038" y="1042987"/>
                  </a:cubicBezTo>
                  <a:cubicBezTo>
                    <a:pt x="1089335" y="1002044"/>
                    <a:pt x="1056608" y="1053847"/>
                    <a:pt x="1076325" y="1014412"/>
                  </a:cubicBezTo>
                  <a:cubicBezTo>
                    <a:pt x="1078885" y="1009293"/>
                    <a:pt x="1083290" y="1005244"/>
                    <a:pt x="1085850" y="1000125"/>
                  </a:cubicBezTo>
                  <a:cubicBezTo>
                    <a:pt x="1088095" y="995635"/>
                    <a:pt x="1088175" y="990226"/>
                    <a:pt x="1090613" y="985837"/>
                  </a:cubicBezTo>
                  <a:cubicBezTo>
                    <a:pt x="1096172" y="975830"/>
                    <a:pt x="1109663" y="957262"/>
                    <a:pt x="1109663" y="957262"/>
                  </a:cubicBezTo>
                  <a:cubicBezTo>
                    <a:pt x="1112838" y="947737"/>
                    <a:pt x="1116013" y="938212"/>
                    <a:pt x="1119188" y="928687"/>
                  </a:cubicBezTo>
                  <a:cubicBezTo>
                    <a:pt x="1120775" y="923925"/>
                    <a:pt x="1123950" y="914400"/>
                    <a:pt x="1123950" y="914400"/>
                  </a:cubicBezTo>
                  <a:cubicBezTo>
                    <a:pt x="1120949" y="878390"/>
                    <a:pt x="1131887" y="860954"/>
                    <a:pt x="1104900" y="842962"/>
                  </a:cubicBezTo>
                  <a:cubicBezTo>
                    <a:pt x="1100723" y="840177"/>
                    <a:pt x="1095375" y="839787"/>
                    <a:pt x="1090613" y="838200"/>
                  </a:cubicBezTo>
                  <a:cubicBezTo>
                    <a:pt x="1056592" y="815519"/>
                    <a:pt x="1073144" y="816374"/>
                    <a:pt x="1042988" y="823912"/>
                  </a:cubicBezTo>
                  <a:cubicBezTo>
                    <a:pt x="1019175" y="839787"/>
                    <a:pt x="1031875" y="828675"/>
                    <a:pt x="1009650" y="862012"/>
                  </a:cubicBezTo>
                  <a:cubicBezTo>
                    <a:pt x="1006475" y="866775"/>
                    <a:pt x="1000125" y="876300"/>
                    <a:pt x="1000125" y="876300"/>
                  </a:cubicBezTo>
                  <a:cubicBezTo>
                    <a:pt x="986499" y="917182"/>
                    <a:pt x="1007366" y="852099"/>
                    <a:pt x="990600" y="919162"/>
                  </a:cubicBezTo>
                  <a:cubicBezTo>
                    <a:pt x="988165" y="928902"/>
                    <a:pt x="984250" y="938212"/>
                    <a:pt x="981075" y="947737"/>
                  </a:cubicBezTo>
                  <a:cubicBezTo>
                    <a:pt x="977201" y="959359"/>
                    <a:pt x="976022" y="967079"/>
                    <a:pt x="966788" y="976312"/>
                  </a:cubicBezTo>
                  <a:cubicBezTo>
                    <a:pt x="962740" y="980359"/>
                    <a:pt x="957263" y="982662"/>
                    <a:pt x="952500" y="985837"/>
                  </a:cubicBezTo>
                  <a:cubicBezTo>
                    <a:pt x="938213" y="984250"/>
                    <a:pt x="923148" y="985988"/>
                    <a:pt x="909638" y="981075"/>
                  </a:cubicBezTo>
                  <a:cubicBezTo>
                    <a:pt x="904259" y="979119"/>
                    <a:pt x="900521" y="972496"/>
                    <a:pt x="900113" y="966787"/>
                  </a:cubicBezTo>
                  <a:cubicBezTo>
                    <a:pt x="895300" y="899407"/>
                    <a:pt x="898444" y="932023"/>
                    <a:pt x="914400" y="900112"/>
                  </a:cubicBezTo>
                  <a:cubicBezTo>
                    <a:pt x="934119" y="860676"/>
                    <a:pt x="901390" y="912486"/>
                    <a:pt x="928688" y="871537"/>
                  </a:cubicBezTo>
                  <a:cubicBezTo>
                    <a:pt x="938344" y="842568"/>
                    <a:pt x="927149" y="871976"/>
                    <a:pt x="942975" y="842962"/>
                  </a:cubicBezTo>
                  <a:cubicBezTo>
                    <a:pt x="967038" y="798846"/>
                    <a:pt x="951350" y="815535"/>
                    <a:pt x="966788" y="800100"/>
                  </a:cubicBezTo>
                  <a:lnTo>
                    <a:pt x="995363" y="762000"/>
                  </a:lnTo>
                  <a:lnTo>
                    <a:pt x="952500" y="685800"/>
                  </a:lnTo>
                  <a:lnTo>
                    <a:pt x="857250" y="690562"/>
                  </a:lnTo>
                  <a:lnTo>
                    <a:pt x="776288" y="576262"/>
                  </a:lnTo>
                  <a:lnTo>
                    <a:pt x="766763" y="476250"/>
                  </a:lnTo>
                  <a:lnTo>
                    <a:pt x="795338" y="409575"/>
                  </a:lnTo>
                  <a:lnTo>
                    <a:pt x="723900" y="309562"/>
                  </a:lnTo>
                  <a:lnTo>
                    <a:pt x="742950" y="219075"/>
                  </a:lnTo>
                  <a:lnTo>
                    <a:pt x="666750" y="38100"/>
                  </a:lnTo>
                  <a:lnTo>
                    <a:pt x="604838" y="57150"/>
                  </a:lnTo>
                  <a:lnTo>
                    <a:pt x="476250" y="19050"/>
                  </a:lnTo>
                  <a:lnTo>
                    <a:pt x="404813" y="0"/>
                  </a:lnTo>
                  <a:lnTo>
                    <a:pt x="285750" y="128587"/>
                  </a:lnTo>
                  <a:lnTo>
                    <a:pt x="95250" y="185737"/>
                  </a:lnTo>
                  <a:lnTo>
                    <a:pt x="0" y="1905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22B4DA2-A29F-4EA7-B371-87C2E994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18700" y="108370688"/>
              <a:ext cx="419100" cy="2200275"/>
            </a:xfrm>
            <a:custGeom>
              <a:avLst/>
              <a:gdLst>
                <a:gd name="T0" fmla="*/ 85725 w 419100"/>
                <a:gd name="T1" fmla="*/ 0 h 2200275"/>
                <a:gd name="T2" fmla="*/ 419100 w 419100"/>
                <a:gd name="T3" fmla="*/ 1814512 h 2200275"/>
                <a:gd name="T4" fmla="*/ 390525 w 419100"/>
                <a:gd name="T5" fmla="*/ 2076450 h 2200275"/>
                <a:gd name="T6" fmla="*/ 300038 w 419100"/>
                <a:gd name="T7" fmla="*/ 2062162 h 2200275"/>
                <a:gd name="T8" fmla="*/ 233363 w 419100"/>
                <a:gd name="T9" fmla="*/ 2090737 h 2200275"/>
                <a:gd name="T10" fmla="*/ 176213 w 419100"/>
                <a:gd name="T11" fmla="*/ 2081212 h 2200275"/>
                <a:gd name="T12" fmla="*/ 119063 w 419100"/>
                <a:gd name="T13" fmla="*/ 2138362 h 2200275"/>
                <a:gd name="T14" fmla="*/ 0 w 419100"/>
                <a:gd name="T15" fmla="*/ 2200275 h 2200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100" h="2200275">
                  <a:moveTo>
                    <a:pt x="85725" y="0"/>
                  </a:moveTo>
                  <a:lnTo>
                    <a:pt x="419100" y="1814512"/>
                  </a:lnTo>
                  <a:lnTo>
                    <a:pt x="390525" y="2076450"/>
                  </a:lnTo>
                  <a:lnTo>
                    <a:pt x="300038" y="2062162"/>
                  </a:lnTo>
                  <a:lnTo>
                    <a:pt x="233363" y="2090737"/>
                  </a:lnTo>
                  <a:lnTo>
                    <a:pt x="176213" y="2081212"/>
                  </a:lnTo>
                  <a:lnTo>
                    <a:pt x="119063" y="2138362"/>
                  </a:lnTo>
                  <a:lnTo>
                    <a:pt x="0" y="2200275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C0516F46-E1C3-48BB-9CD3-21BA854E0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9763" y="107708700"/>
              <a:ext cx="1162050" cy="2343150"/>
            </a:xfrm>
            <a:custGeom>
              <a:avLst/>
              <a:gdLst>
                <a:gd name="T0" fmla="*/ 881062 w 1162050"/>
                <a:gd name="T1" fmla="*/ 0 h 2343150"/>
                <a:gd name="T2" fmla="*/ 885825 w 1162050"/>
                <a:gd name="T3" fmla="*/ 366713 h 2343150"/>
                <a:gd name="T4" fmla="*/ 1085850 w 1162050"/>
                <a:gd name="T5" fmla="*/ 2043113 h 2343150"/>
                <a:gd name="T6" fmla="*/ 1128712 w 1162050"/>
                <a:gd name="T7" fmla="*/ 2014538 h 2343150"/>
                <a:gd name="T8" fmla="*/ 1162050 w 1162050"/>
                <a:gd name="T9" fmla="*/ 2090738 h 2343150"/>
                <a:gd name="T10" fmla="*/ 1109662 w 1162050"/>
                <a:gd name="T11" fmla="*/ 2119313 h 2343150"/>
                <a:gd name="T12" fmla="*/ 1104900 w 1162050"/>
                <a:gd name="T13" fmla="*/ 2147888 h 2343150"/>
                <a:gd name="T14" fmla="*/ 0 w 1162050"/>
                <a:gd name="T15" fmla="*/ 2343150 h 2343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2050" h="2343150">
                  <a:moveTo>
                    <a:pt x="881062" y="0"/>
                  </a:moveTo>
                  <a:lnTo>
                    <a:pt x="885825" y="366713"/>
                  </a:lnTo>
                  <a:lnTo>
                    <a:pt x="1085850" y="2043113"/>
                  </a:lnTo>
                  <a:lnTo>
                    <a:pt x="1128712" y="2014538"/>
                  </a:lnTo>
                  <a:lnTo>
                    <a:pt x="1162050" y="2090738"/>
                  </a:lnTo>
                  <a:lnTo>
                    <a:pt x="1109662" y="2119313"/>
                  </a:lnTo>
                  <a:lnTo>
                    <a:pt x="1104900" y="2147888"/>
                  </a:lnTo>
                  <a:lnTo>
                    <a:pt x="0" y="234315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14D4DE76-0C3C-4DD7-A96E-261378128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52229" y="107718225"/>
              <a:ext cx="1023834" cy="514350"/>
            </a:xfrm>
            <a:custGeom>
              <a:avLst/>
              <a:gdLst>
                <a:gd name="T0" fmla="*/ 0 w 1023834"/>
                <a:gd name="T1" fmla="*/ 502947 h 514350"/>
                <a:gd name="T2" fmla="*/ 52284 w 1023834"/>
                <a:gd name="T3" fmla="*/ 514350 h 514350"/>
                <a:gd name="T4" fmla="*/ 142771 w 1023834"/>
                <a:gd name="T5" fmla="*/ 461963 h 514350"/>
                <a:gd name="T6" fmla="*/ 1023834 w 1023834"/>
                <a:gd name="T7" fmla="*/ 0 h 514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3834" h="514350">
                  <a:moveTo>
                    <a:pt x="0" y="502947"/>
                  </a:moveTo>
                  <a:lnTo>
                    <a:pt x="52284" y="514350"/>
                  </a:lnTo>
                  <a:lnTo>
                    <a:pt x="142771" y="461963"/>
                  </a:lnTo>
                  <a:lnTo>
                    <a:pt x="1023834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B059CD8F-5B0F-42AF-8CF2-248CC1A5D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47325" y="110016140"/>
              <a:ext cx="466725" cy="288123"/>
            </a:xfrm>
            <a:custGeom>
              <a:avLst/>
              <a:gdLst>
                <a:gd name="T0" fmla="*/ 0 w 466725"/>
                <a:gd name="T1" fmla="*/ 178585 h 288123"/>
                <a:gd name="T2" fmla="*/ 52388 w 466725"/>
                <a:gd name="T3" fmla="*/ 178585 h 288123"/>
                <a:gd name="T4" fmla="*/ 128588 w 466725"/>
                <a:gd name="T5" fmla="*/ 250023 h 288123"/>
                <a:gd name="T6" fmla="*/ 133350 w 466725"/>
                <a:gd name="T7" fmla="*/ 264310 h 288123"/>
                <a:gd name="T8" fmla="*/ 161925 w 466725"/>
                <a:gd name="T9" fmla="*/ 288123 h 288123"/>
                <a:gd name="T10" fmla="*/ 176213 w 466725"/>
                <a:gd name="T11" fmla="*/ 283360 h 288123"/>
                <a:gd name="T12" fmla="*/ 190500 w 466725"/>
                <a:gd name="T13" fmla="*/ 254785 h 288123"/>
                <a:gd name="T14" fmla="*/ 185738 w 466725"/>
                <a:gd name="T15" fmla="*/ 226210 h 288123"/>
                <a:gd name="T16" fmla="*/ 200025 w 466725"/>
                <a:gd name="T17" fmla="*/ 216685 h 288123"/>
                <a:gd name="T18" fmla="*/ 280988 w 466725"/>
                <a:gd name="T19" fmla="*/ 207160 h 288123"/>
                <a:gd name="T20" fmla="*/ 323850 w 466725"/>
                <a:gd name="T21" fmla="*/ 183348 h 288123"/>
                <a:gd name="T22" fmla="*/ 323850 w 466725"/>
                <a:gd name="T23" fmla="*/ 150010 h 288123"/>
                <a:gd name="T24" fmla="*/ 309563 w 466725"/>
                <a:gd name="T25" fmla="*/ 145248 h 288123"/>
                <a:gd name="T26" fmla="*/ 295275 w 466725"/>
                <a:gd name="T27" fmla="*/ 135723 h 288123"/>
                <a:gd name="T28" fmla="*/ 300038 w 466725"/>
                <a:gd name="T29" fmla="*/ 116673 h 288123"/>
                <a:gd name="T30" fmla="*/ 304800 w 466725"/>
                <a:gd name="T31" fmla="*/ 54760 h 288123"/>
                <a:gd name="T32" fmla="*/ 338138 w 466725"/>
                <a:gd name="T33" fmla="*/ 49998 h 288123"/>
                <a:gd name="T34" fmla="*/ 352425 w 466725"/>
                <a:gd name="T35" fmla="*/ 35710 h 288123"/>
                <a:gd name="T36" fmla="*/ 366713 w 466725"/>
                <a:gd name="T37" fmla="*/ 7135 h 288123"/>
                <a:gd name="T38" fmla="*/ 381000 w 466725"/>
                <a:gd name="T39" fmla="*/ 2373 h 288123"/>
                <a:gd name="T40" fmla="*/ 428625 w 466725"/>
                <a:gd name="T41" fmla="*/ 7135 h 288123"/>
                <a:gd name="T42" fmla="*/ 447675 w 466725"/>
                <a:gd name="T43" fmla="*/ 35710 h 288123"/>
                <a:gd name="T44" fmla="*/ 466725 w 466725"/>
                <a:gd name="T45" fmla="*/ 45235 h 288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6725" h="288123">
                  <a:moveTo>
                    <a:pt x="0" y="178585"/>
                  </a:moveTo>
                  <a:lnTo>
                    <a:pt x="52388" y="178585"/>
                  </a:lnTo>
                  <a:cubicBezTo>
                    <a:pt x="77788" y="202398"/>
                    <a:pt x="104682" y="224711"/>
                    <a:pt x="128588" y="250023"/>
                  </a:cubicBezTo>
                  <a:cubicBezTo>
                    <a:pt x="132035" y="253673"/>
                    <a:pt x="130565" y="260133"/>
                    <a:pt x="133350" y="264310"/>
                  </a:cubicBezTo>
                  <a:cubicBezTo>
                    <a:pt x="140684" y="275311"/>
                    <a:pt x="151383" y="281095"/>
                    <a:pt x="161925" y="288123"/>
                  </a:cubicBezTo>
                  <a:cubicBezTo>
                    <a:pt x="166688" y="286535"/>
                    <a:pt x="172293" y="286496"/>
                    <a:pt x="176213" y="283360"/>
                  </a:cubicBezTo>
                  <a:cubicBezTo>
                    <a:pt x="184607" y="276645"/>
                    <a:pt x="187363" y="264198"/>
                    <a:pt x="190500" y="254785"/>
                  </a:cubicBezTo>
                  <a:cubicBezTo>
                    <a:pt x="188913" y="245260"/>
                    <a:pt x="183396" y="235578"/>
                    <a:pt x="185738" y="226210"/>
                  </a:cubicBezTo>
                  <a:cubicBezTo>
                    <a:pt x="187126" y="220657"/>
                    <a:pt x="194543" y="218330"/>
                    <a:pt x="200025" y="216685"/>
                  </a:cubicBezTo>
                  <a:cubicBezTo>
                    <a:pt x="210548" y="213528"/>
                    <a:pt x="277067" y="207552"/>
                    <a:pt x="280988" y="207160"/>
                  </a:cubicBezTo>
                  <a:cubicBezTo>
                    <a:pt x="313740" y="185325"/>
                    <a:pt x="298703" y="191730"/>
                    <a:pt x="323850" y="183348"/>
                  </a:cubicBezTo>
                  <a:cubicBezTo>
                    <a:pt x="327715" y="171754"/>
                    <a:pt x="333700" y="162323"/>
                    <a:pt x="323850" y="150010"/>
                  </a:cubicBezTo>
                  <a:cubicBezTo>
                    <a:pt x="320714" y="146090"/>
                    <a:pt x="314325" y="146835"/>
                    <a:pt x="309563" y="145248"/>
                  </a:cubicBezTo>
                  <a:cubicBezTo>
                    <a:pt x="304800" y="142073"/>
                    <a:pt x="297085" y="141153"/>
                    <a:pt x="295275" y="135723"/>
                  </a:cubicBezTo>
                  <a:cubicBezTo>
                    <a:pt x="293205" y="129513"/>
                    <a:pt x="299273" y="123174"/>
                    <a:pt x="300038" y="116673"/>
                  </a:cubicBezTo>
                  <a:cubicBezTo>
                    <a:pt x="302456" y="96116"/>
                    <a:pt x="294531" y="72731"/>
                    <a:pt x="304800" y="54760"/>
                  </a:cubicBezTo>
                  <a:cubicBezTo>
                    <a:pt x="310369" y="45014"/>
                    <a:pt x="327025" y="51585"/>
                    <a:pt x="338138" y="49998"/>
                  </a:cubicBezTo>
                  <a:cubicBezTo>
                    <a:pt x="342900" y="45235"/>
                    <a:pt x="348689" y="41314"/>
                    <a:pt x="352425" y="35710"/>
                  </a:cubicBezTo>
                  <a:cubicBezTo>
                    <a:pt x="362284" y="20922"/>
                    <a:pt x="350657" y="19980"/>
                    <a:pt x="366713" y="7135"/>
                  </a:cubicBezTo>
                  <a:cubicBezTo>
                    <a:pt x="370633" y="3999"/>
                    <a:pt x="376238" y="3960"/>
                    <a:pt x="381000" y="2373"/>
                  </a:cubicBezTo>
                  <a:cubicBezTo>
                    <a:pt x="396875" y="3960"/>
                    <a:pt x="414355" y="0"/>
                    <a:pt x="428625" y="7135"/>
                  </a:cubicBezTo>
                  <a:cubicBezTo>
                    <a:pt x="438864" y="12254"/>
                    <a:pt x="436815" y="32090"/>
                    <a:pt x="447675" y="35710"/>
                  </a:cubicBezTo>
                  <a:cubicBezTo>
                    <a:pt x="464093" y="41183"/>
                    <a:pt x="458413" y="36923"/>
                    <a:pt x="466725" y="45235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6AA54FCF-8EC7-4529-A88C-CF2A94672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23488" y="105908475"/>
              <a:ext cx="1552575" cy="1809750"/>
            </a:xfrm>
            <a:custGeom>
              <a:avLst/>
              <a:gdLst>
                <a:gd name="T0" fmla="*/ 0 w 1552575"/>
                <a:gd name="T1" fmla="*/ 200025 h 1809750"/>
                <a:gd name="T2" fmla="*/ 104775 w 1552575"/>
                <a:gd name="T3" fmla="*/ 71438 h 1809750"/>
                <a:gd name="T4" fmla="*/ 161925 w 1552575"/>
                <a:gd name="T5" fmla="*/ 28575 h 1809750"/>
                <a:gd name="T6" fmla="*/ 214312 w 1552575"/>
                <a:gd name="T7" fmla="*/ 0 h 1809750"/>
                <a:gd name="T8" fmla="*/ 304800 w 1552575"/>
                <a:gd name="T9" fmla="*/ 23813 h 1809750"/>
                <a:gd name="T10" fmla="*/ 338137 w 1552575"/>
                <a:gd name="T11" fmla="*/ 95250 h 1809750"/>
                <a:gd name="T12" fmla="*/ 361950 w 1552575"/>
                <a:gd name="T13" fmla="*/ 214313 h 1809750"/>
                <a:gd name="T14" fmla="*/ 371475 w 1552575"/>
                <a:gd name="T15" fmla="*/ 376238 h 1809750"/>
                <a:gd name="T16" fmla="*/ 414337 w 1552575"/>
                <a:gd name="T17" fmla="*/ 471488 h 1809750"/>
                <a:gd name="T18" fmla="*/ 461962 w 1552575"/>
                <a:gd name="T19" fmla="*/ 500063 h 1809750"/>
                <a:gd name="T20" fmla="*/ 561975 w 1552575"/>
                <a:gd name="T21" fmla="*/ 533400 h 1809750"/>
                <a:gd name="T22" fmla="*/ 747712 w 1552575"/>
                <a:gd name="T23" fmla="*/ 566738 h 1809750"/>
                <a:gd name="T24" fmla="*/ 819150 w 1552575"/>
                <a:gd name="T25" fmla="*/ 571500 h 1809750"/>
                <a:gd name="T26" fmla="*/ 909637 w 1552575"/>
                <a:gd name="T27" fmla="*/ 600075 h 1809750"/>
                <a:gd name="T28" fmla="*/ 1004887 w 1552575"/>
                <a:gd name="T29" fmla="*/ 685800 h 1809750"/>
                <a:gd name="T30" fmla="*/ 1085850 w 1552575"/>
                <a:gd name="T31" fmla="*/ 766763 h 1809750"/>
                <a:gd name="T32" fmla="*/ 1128712 w 1552575"/>
                <a:gd name="T33" fmla="*/ 900113 h 1809750"/>
                <a:gd name="T34" fmla="*/ 1214437 w 1552575"/>
                <a:gd name="T35" fmla="*/ 1152525 h 1809750"/>
                <a:gd name="T36" fmla="*/ 1271587 w 1552575"/>
                <a:gd name="T37" fmla="*/ 1247775 h 1809750"/>
                <a:gd name="T38" fmla="*/ 1371600 w 1552575"/>
                <a:gd name="T39" fmla="*/ 1404938 h 1809750"/>
                <a:gd name="T40" fmla="*/ 1504950 w 1552575"/>
                <a:gd name="T41" fmla="*/ 1585913 h 1809750"/>
                <a:gd name="T42" fmla="*/ 1543050 w 1552575"/>
                <a:gd name="T43" fmla="*/ 1657350 h 1809750"/>
                <a:gd name="T44" fmla="*/ 1552575 w 1552575"/>
                <a:gd name="T45" fmla="*/ 1809750 h 1809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2575" h="1809750">
                  <a:moveTo>
                    <a:pt x="0" y="200025"/>
                  </a:moveTo>
                  <a:lnTo>
                    <a:pt x="104775" y="71438"/>
                  </a:lnTo>
                  <a:lnTo>
                    <a:pt x="161925" y="28575"/>
                  </a:lnTo>
                  <a:lnTo>
                    <a:pt x="214312" y="0"/>
                  </a:lnTo>
                  <a:lnTo>
                    <a:pt x="304800" y="23813"/>
                  </a:lnTo>
                  <a:lnTo>
                    <a:pt x="338137" y="95250"/>
                  </a:lnTo>
                  <a:lnTo>
                    <a:pt x="361950" y="214313"/>
                  </a:lnTo>
                  <a:lnTo>
                    <a:pt x="371475" y="376238"/>
                  </a:lnTo>
                  <a:lnTo>
                    <a:pt x="414337" y="471488"/>
                  </a:lnTo>
                  <a:lnTo>
                    <a:pt x="461962" y="500063"/>
                  </a:lnTo>
                  <a:lnTo>
                    <a:pt x="561975" y="533400"/>
                  </a:lnTo>
                  <a:lnTo>
                    <a:pt x="747712" y="566738"/>
                  </a:lnTo>
                  <a:lnTo>
                    <a:pt x="819150" y="571500"/>
                  </a:lnTo>
                  <a:lnTo>
                    <a:pt x="909637" y="600075"/>
                  </a:lnTo>
                  <a:lnTo>
                    <a:pt x="1004887" y="685800"/>
                  </a:lnTo>
                  <a:lnTo>
                    <a:pt x="1085850" y="766763"/>
                  </a:lnTo>
                  <a:lnTo>
                    <a:pt x="1128712" y="900113"/>
                  </a:lnTo>
                  <a:lnTo>
                    <a:pt x="1214437" y="1152525"/>
                  </a:lnTo>
                  <a:lnTo>
                    <a:pt x="1271587" y="1247775"/>
                  </a:lnTo>
                  <a:lnTo>
                    <a:pt x="1371600" y="1404938"/>
                  </a:lnTo>
                  <a:lnTo>
                    <a:pt x="1504950" y="1585913"/>
                  </a:lnTo>
                  <a:lnTo>
                    <a:pt x="1543050" y="1657350"/>
                  </a:lnTo>
                  <a:lnTo>
                    <a:pt x="1552575" y="180975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B3B72CD-73E7-491C-BA1B-CD6CB50F4A31}"/>
              </a:ext>
            </a:extLst>
          </p:cNvPr>
          <p:cNvSpPr/>
          <p:nvPr/>
        </p:nvSpPr>
        <p:spPr>
          <a:xfrm>
            <a:off x="339090" y="4202430"/>
            <a:ext cx="2735580" cy="2686050"/>
          </a:xfrm>
          <a:custGeom>
            <a:avLst/>
            <a:gdLst>
              <a:gd name="connsiteX0" fmla="*/ 342900 w 2735580"/>
              <a:gd name="connsiteY0" fmla="*/ 2674620 h 2686050"/>
              <a:gd name="connsiteX1" fmla="*/ 708660 w 2735580"/>
              <a:gd name="connsiteY1" fmla="*/ 2606040 h 2686050"/>
              <a:gd name="connsiteX2" fmla="*/ 807720 w 2735580"/>
              <a:gd name="connsiteY2" fmla="*/ 2545080 h 2686050"/>
              <a:gd name="connsiteX3" fmla="*/ 895350 w 2735580"/>
              <a:gd name="connsiteY3" fmla="*/ 2164080 h 2686050"/>
              <a:gd name="connsiteX4" fmla="*/ 891540 w 2735580"/>
              <a:gd name="connsiteY4" fmla="*/ 1706880 h 2686050"/>
              <a:gd name="connsiteX5" fmla="*/ 1002030 w 2735580"/>
              <a:gd name="connsiteY5" fmla="*/ 1531620 h 2686050"/>
              <a:gd name="connsiteX6" fmla="*/ 1146810 w 2735580"/>
              <a:gd name="connsiteY6" fmla="*/ 1390650 h 2686050"/>
              <a:gd name="connsiteX7" fmla="*/ 1211580 w 2735580"/>
              <a:gd name="connsiteY7" fmla="*/ 1306830 h 2686050"/>
              <a:gd name="connsiteX8" fmla="*/ 1223010 w 2735580"/>
              <a:gd name="connsiteY8" fmla="*/ 1200150 h 2686050"/>
              <a:gd name="connsiteX9" fmla="*/ 1272540 w 2735580"/>
              <a:gd name="connsiteY9" fmla="*/ 1085850 h 2686050"/>
              <a:gd name="connsiteX10" fmla="*/ 1466850 w 2735580"/>
              <a:gd name="connsiteY10" fmla="*/ 1013460 h 2686050"/>
              <a:gd name="connsiteX11" fmla="*/ 1539240 w 2735580"/>
              <a:gd name="connsiteY11" fmla="*/ 1051560 h 2686050"/>
              <a:gd name="connsiteX12" fmla="*/ 1577340 w 2735580"/>
              <a:gd name="connsiteY12" fmla="*/ 1131570 h 2686050"/>
              <a:gd name="connsiteX13" fmla="*/ 1657350 w 2735580"/>
              <a:gd name="connsiteY13" fmla="*/ 1127760 h 2686050"/>
              <a:gd name="connsiteX14" fmla="*/ 1912620 w 2735580"/>
              <a:gd name="connsiteY14" fmla="*/ 975360 h 2686050"/>
              <a:gd name="connsiteX15" fmla="*/ 2015490 w 2735580"/>
              <a:gd name="connsiteY15" fmla="*/ 834390 h 2686050"/>
              <a:gd name="connsiteX16" fmla="*/ 2084070 w 2735580"/>
              <a:gd name="connsiteY16" fmla="*/ 651510 h 2686050"/>
              <a:gd name="connsiteX17" fmla="*/ 2106930 w 2735580"/>
              <a:gd name="connsiteY17" fmla="*/ 464820 h 2686050"/>
              <a:gd name="connsiteX18" fmla="*/ 2179320 w 2735580"/>
              <a:gd name="connsiteY18" fmla="*/ 262890 h 2686050"/>
              <a:gd name="connsiteX19" fmla="*/ 2297430 w 2735580"/>
              <a:gd name="connsiteY19" fmla="*/ 148590 h 2686050"/>
              <a:gd name="connsiteX20" fmla="*/ 2510790 w 2735580"/>
              <a:gd name="connsiteY20" fmla="*/ 99060 h 2686050"/>
              <a:gd name="connsiteX21" fmla="*/ 2606040 w 2735580"/>
              <a:gd name="connsiteY21" fmla="*/ 95250 h 2686050"/>
              <a:gd name="connsiteX22" fmla="*/ 2735580 w 2735580"/>
              <a:gd name="connsiteY22" fmla="*/ 0 h 2686050"/>
              <a:gd name="connsiteX23" fmla="*/ 0 w 2735580"/>
              <a:gd name="connsiteY23" fmla="*/ 80010 h 2686050"/>
              <a:gd name="connsiteX24" fmla="*/ 11430 w 2735580"/>
              <a:gd name="connsiteY24" fmla="*/ 2686050 h 2686050"/>
              <a:gd name="connsiteX25" fmla="*/ 342900 w 2735580"/>
              <a:gd name="connsiteY25" fmla="*/ 267462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35580" h="2686050">
                <a:moveTo>
                  <a:pt x="342900" y="2674620"/>
                </a:moveTo>
                <a:lnTo>
                  <a:pt x="708660" y="2606040"/>
                </a:lnTo>
                <a:lnTo>
                  <a:pt x="807720" y="2545080"/>
                </a:lnTo>
                <a:lnTo>
                  <a:pt x="895350" y="2164080"/>
                </a:lnTo>
                <a:lnTo>
                  <a:pt x="891540" y="1706880"/>
                </a:lnTo>
                <a:lnTo>
                  <a:pt x="1002030" y="1531620"/>
                </a:lnTo>
                <a:lnTo>
                  <a:pt x="1146810" y="1390650"/>
                </a:lnTo>
                <a:lnTo>
                  <a:pt x="1211580" y="1306830"/>
                </a:lnTo>
                <a:lnTo>
                  <a:pt x="1223010" y="1200150"/>
                </a:lnTo>
                <a:lnTo>
                  <a:pt x="1272540" y="1085850"/>
                </a:lnTo>
                <a:lnTo>
                  <a:pt x="1466850" y="1013460"/>
                </a:lnTo>
                <a:lnTo>
                  <a:pt x="1539240" y="1051560"/>
                </a:lnTo>
                <a:lnTo>
                  <a:pt x="1577340" y="1131570"/>
                </a:lnTo>
                <a:lnTo>
                  <a:pt x="1657350" y="1127760"/>
                </a:lnTo>
                <a:lnTo>
                  <a:pt x="1912620" y="975360"/>
                </a:lnTo>
                <a:lnTo>
                  <a:pt x="2015490" y="834390"/>
                </a:lnTo>
                <a:lnTo>
                  <a:pt x="2084070" y="651510"/>
                </a:lnTo>
                <a:lnTo>
                  <a:pt x="2106930" y="464820"/>
                </a:lnTo>
                <a:lnTo>
                  <a:pt x="2179320" y="262890"/>
                </a:lnTo>
                <a:lnTo>
                  <a:pt x="2297430" y="148590"/>
                </a:lnTo>
                <a:lnTo>
                  <a:pt x="2510790" y="99060"/>
                </a:lnTo>
                <a:lnTo>
                  <a:pt x="2606040" y="95250"/>
                </a:lnTo>
                <a:lnTo>
                  <a:pt x="2735580" y="0"/>
                </a:lnTo>
                <a:lnTo>
                  <a:pt x="0" y="80010"/>
                </a:lnTo>
                <a:lnTo>
                  <a:pt x="11430" y="2686050"/>
                </a:lnTo>
                <a:lnTo>
                  <a:pt x="342900" y="2674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7D0A030-C9D4-4574-BF3E-2A8146CFBE84}"/>
              </a:ext>
            </a:extLst>
          </p:cNvPr>
          <p:cNvSpPr/>
          <p:nvPr/>
        </p:nvSpPr>
        <p:spPr>
          <a:xfrm>
            <a:off x="2099310" y="2324100"/>
            <a:ext cx="3131820" cy="1973580"/>
          </a:xfrm>
          <a:custGeom>
            <a:avLst/>
            <a:gdLst>
              <a:gd name="connsiteX0" fmla="*/ 925830 w 3131820"/>
              <a:gd name="connsiteY0" fmla="*/ 1920240 h 1973580"/>
              <a:gd name="connsiteX1" fmla="*/ 1032510 w 3131820"/>
              <a:gd name="connsiteY1" fmla="*/ 1821180 h 1973580"/>
              <a:gd name="connsiteX2" fmla="*/ 1082040 w 3131820"/>
              <a:gd name="connsiteY2" fmla="*/ 1706880 h 1973580"/>
              <a:gd name="connsiteX3" fmla="*/ 1234440 w 3131820"/>
              <a:gd name="connsiteY3" fmla="*/ 1630680 h 1973580"/>
              <a:gd name="connsiteX4" fmla="*/ 1295400 w 3131820"/>
              <a:gd name="connsiteY4" fmla="*/ 1550670 h 1973580"/>
              <a:gd name="connsiteX5" fmla="*/ 1310640 w 3131820"/>
              <a:gd name="connsiteY5" fmla="*/ 1409700 h 1973580"/>
              <a:gd name="connsiteX6" fmla="*/ 1211580 w 3131820"/>
              <a:gd name="connsiteY6" fmla="*/ 1245870 h 1973580"/>
              <a:gd name="connsiteX7" fmla="*/ 1203960 w 3131820"/>
              <a:gd name="connsiteY7" fmla="*/ 963930 h 1973580"/>
              <a:gd name="connsiteX8" fmla="*/ 1219200 w 3131820"/>
              <a:gd name="connsiteY8" fmla="*/ 883920 h 1973580"/>
              <a:gd name="connsiteX9" fmla="*/ 1150620 w 3131820"/>
              <a:gd name="connsiteY9" fmla="*/ 701040 h 1973580"/>
              <a:gd name="connsiteX10" fmla="*/ 1158240 w 3131820"/>
              <a:gd name="connsiteY10" fmla="*/ 586740 h 1973580"/>
              <a:gd name="connsiteX11" fmla="*/ 1264920 w 3131820"/>
              <a:gd name="connsiteY11" fmla="*/ 449580 h 1973580"/>
              <a:gd name="connsiteX12" fmla="*/ 1268730 w 3131820"/>
              <a:gd name="connsiteY12" fmla="*/ 373380 h 1973580"/>
              <a:gd name="connsiteX13" fmla="*/ 1824990 w 3131820"/>
              <a:gd name="connsiteY13" fmla="*/ 384810 h 1973580"/>
              <a:gd name="connsiteX14" fmla="*/ 1977390 w 3131820"/>
              <a:gd name="connsiteY14" fmla="*/ 403860 h 1973580"/>
              <a:gd name="connsiteX15" fmla="*/ 2110740 w 3131820"/>
              <a:gd name="connsiteY15" fmla="*/ 476250 h 1973580"/>
              <a:gd name="connsiteX16" fmla="*/ 2270760 w 3131820"/>
              <a:gd name="connsiteY16" fmla="*/ 651510 h 1973580"/>
              <a:gd name="connsiteX17" fmla="*/ 2381250 w 3131820"/>
              <a:gd name="connsiteY17" fmla="*/ 674370 h 1973580"/>
              <a:gd name="connsiteX18" fmla="*/ 2472690 w 3131820"/>
              <a:gd name="connsiteY18" fmla="*/ 651510 h 1973580"/>
              <a:gd name="connsiteX19" fmla="*/ 2724150 w 3131820"/>
              <a:gd name="connsiteY19" fmla="*/ 422910 h 1973580"/>
              <a:gd name="connsiteX20" fmla="*/ 3006090 w 3131820"/>
              <a:gd name="connsiteY20" fmla="*/ 262890 h 1973580"/>
              <a:gd name="connsiteX21" fmla="*/ 3131820 w 3131820"/>
              <a:gd name="connsiteY21" fmla="*/ 194310 h 1973580"/>
              <a:gd name="connsiteX22" fmla="*/ 3051810 w 3131820"/>
              <a:gd name="connsiteY22" fmla="*/ 0 h 1973580"/>
              <a:gd name="connsiteX23" fmla="*/ 342900 w 3131820"/>
              <a:gd name="connsiteY23" fmla="*/ 171450 h 1973580"/>
              <a:gd name="connsiteX24" fmla="*/ 0 w 3131820"/>
              <a:gd name="connsiteY24" fmla="*/ 1973580 h 1973580"/>
              <a:gd name="connsiteX25" fmla="*/ 925830 w 3131820"/>
              <a:gd name="connsiteY25" fmla="*/ 1920240 h 19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31820" h="1973580">
                <a:moveTo>
                  <a:pt x="925830" y="1920240"/>
                </a:moveTo>
                <a:lnTo>
                  <a:pt x="1032510" y="1821180"/>
                </a:lnTo>
                <a:lnTo>
                  <a:pt x="1082040" y="1706880"/>
                </a:lnTo>
                <a:lnTo>
                  <a:pt x="1234440" y="1630680"/>
                </a:lnTo>
                <a:lnTo>
                  <a:pt x="1295400" y="1550670"/>
                </a:lnTo>
                <a:lnTo>
                  <a:pt x="1310640" y="1409700"/>
                </a:lnTo>
                <a:lnTo>
                  <a:pt x="1211580" y="1245870"/>
                </a:lnTo>
                <a:lnTo>
                  <a:pt x="1203960" y="963930"/>
                </a:lnTo>
                <a:lnTo>
                  <a:pt x="1219200" y="883920"/>
                </a:lnTo>
                <a:lnTo>
                  <a:pt x="1150620" y="701040"/>
                </a:lnTo>
                <a:lnTo>
                  <a:pt x="1158240" y="586740"/>
                </a:lnTo>
                <a:lnTo>
                  <a:pt x="1264920" y="449580"/>
                </a:lnTo>
                <a:lnTo>
                  <a:pt x="1268730" y="373380"/>
                </a:lnTo>
                <a:lnTo>
                  <a:pt x="1824990" y="384810"/>
                </a:lnTo>
                <a:lnTo>
                  <a:pt x="1977390" y="403860"/>
                </a:lnTo>
                <a:lnTo>
                  <a:pt x="2110740" y="476250"/>
                </a:lnTo>
                <a:lnTo>
                  <a:pt x="2270760" y="651510"/>
                </a:lnTo>
                <a:lnTo>
                  <a:pt x="2381250" y="674370"/>
                </a:lnTo>
                <a:lnTo>
                  <a:pt x="2472690" y="651510"/>
                </a:lnTo>
                <a:lnTo>
                  <a:pt x="2724150" y="422910"/>
                </a:lnTo>
                <a:lnTo>
                  <a:pt x="3006090" y="262890"/>
                </a:lnTo>
                <a:lnTo>
                  <a:pt x="3131820" y="194310"/>
                </a:lnTo>
                <a:lnTo>
                  <a:pt x="3051810" y="0"/>
                </a:lnTo>
                <a:lnTo>
                  <a:pt x="342900" y="171450"/>
                </a:lnTo>
                <a:lnTo>
                  <a:pt x="0" y="1973580"/>
                </a:lnTo>
                <a:lnTo>
                  <a:pt x="925830" y="19202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2D3DBA6-390C-49CA-A0FF-5DAC6A8B5117}"/>
              </a:ext>
            </a:extLst>
          </p:cNvPr>
          <p:cNvSpPr/>
          <p:nvPr/>
        </p:nvSpPr>
        <p:spPr>
          <a:xfrm>
            <a:off x="4743450" y="224790"/>
            <a:ext cx="1512570" cy="2286000"/>
          </a:xfrm>
          <a:custGeom>
            <a:avLst/>
            <a:gdLst>
              <a:gd name="connsiteX0" fmla="*/ 1512570 w 1512570"/>
              <a:gd name="connsiteY0" fmla="*/ 0 h 2286000"/>
              <a:gd name="connsiteX1" fmla="*/ 1504950 w 1512570"/>
              <a:gd name="connsiteY1" fmla="*/ 224790 h 2286000"/>
              <a:gd name="connsiteX2" fmla="*/ 1371600 w 1512570"/>
              <a:gd name="connsiteY2" fmla="*/ 388620 h 2286000"/>
              <a:gd name="connsiteX3" fmla="*/ 1226820 w 1512570"/>
              <a:gd name="connsiteY3" fmla="*/ 430530 h 2286000"/>
              <a:gd name="connsiteX4" fmla="*/ 922020 w 1512570"/>
              <a:gd name="connsiteY4" fmla="*/ 689610 h 2286000"/>
              <a:gd name="connsiteX5" fmla="*/ 922020 w 1512570"/>
              <a:gd name="connsiteY5" fmla="*/ 731520 h 2286000"/>
              <a:gd name="connsiteX6" fmla="*/ 1169670 w 1512570"/>
              <a:gd name="connsiteY6" fmla="*/ 1173480 h 2286000"/>
              <a:gd name="connsiteX7" fmla="*/ 1162050 w 1512570"/>
              <a:gd name="connsiteY7" fmla="*/ 1249680 h 2286000"/>
              <a:gd name="connsiteX8" fmla="*/ 1009650 w 1512570"/>
              <a:gd name="connsiteY8" fmla="*/ 1417320 h 2286000"/>
              <a:gd name="connsiteX9" fmla="*/ 971550 w 1512570"/>
              <a:gd name="connsiteY9" fmla="*/ 1520190 h 2286000"/>
              <a:gd name="connsiteX10" fmla="*/ 1005840 w 1512570"/>
              <a:gd name="connsiteY10" fmla="*/ 1592580 h 2286000"/>
              <a:gd name="connsiteX11" fmla="*/ 1303020 w 1512570"/>
              <a:gd name="connsiteY11" fmla="*/ 1642110 h 2286000"/>
              <a:gd name="connsiteX12" fmla="*/ 1356360 w 1512570"/>
              <a:gd name="connsiteY12" fmla="*/ 1668780 h 2286000"/>
              <a:gd name="connsiteX13" fmla="*/ 1356360 w 1512570"/>
              <a:gd name="connsiteY13" fmla="*/ 1802130 h 2286000"/>
              <a:gd name="connsiteX14" fmla="*/ 1203960 w 1512570"/>
              <a:gd name="connsiteY14" fmla="*/ 1905000 h 2286000"/>
              <a:gd name="connsiteX15" fmla="*/ 1184910 w 1512570"/>
              <a:gd name="connsiteY15" fmla="*/ 1988820 h 2286000"/>
              <a:gd name="connsiteX16" fmla="*/ 1268730 w 1512570"/>
              <a:gd name="connsiteY16" fmla="*/ 2137410 h 2286000"/>
              <a:gd name="connsiteX17" fmla="*/ 1253490 w 1512570"/>
              <a:gd name="connsiteY17" fmla="*/ 2221230 h 2286000"/>
              <a:gd name="connsiteX18" fmla="*/ 1009650 w 1512570"/>
              <a:gd name="connsiteY18" fmla="*/ 2171700 h 2286000"/>
              <a:gd name="connsiteX19" fmla="*/ 716280 w 1512570"/>
              <a:gd name="connsiteY19" fmla="*/ 2270760 h 2286000"/>
              <a:gd name="connsiteX20" fmla="*/ 453390 w 1512570"/>
              <a:gd name="connsiteY20" fmla="*/ 2286000 h 2286000"/>
              <a:gd name="connsiteX21" fmla="*/ 0 w 1512570"/>
              <a:gd name="connsiteY21" fmla="*/ 1565910 h 2286000"/>
              <a:gd name="connsiteX22" fmla="*/ 994410 w 1512570"/>
              <a:gd name="connsiteY22" fmla="*/ 68580 h 2286000"/>
              <a:gd name="connsiteX23" fmla="*/ 1512570 w 1512570"/>
              <a:gd name="connsiteY23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570" h="2286000">
                <a:moveTo>
                  <a:pt x="1512570" y="0"/>
                </a:moveTo>
                <a:lnTo>
                  <a:pt x="1504950" y="224790"/>
                </a:lnTo>
                <a:lnTo>
                  <a:pt x="1371600" y="388620"/>
                </a:lnTo>
                <a:lnTo>
                  <a:pt x="1226820" y="430530"/>
                </a:lnTo>
                <a:lnTo>
                  <a:pt x="922020" y="689610"/>
                </a:lnTo>
                <a:lnTo>
                  <a:pt x="922020" y="731520"/>
                </a:lnTo>
                <a:lnTo>
                  <a:pt x="1169670" y="1173480"/>
                </a:lnTo>
                <a:lnTo>
                  <a:pt x="1162050" y="1249680"/>
                </a:lnTo>
                <a:lnTo>
                  <a:pt x="1009650" y="1417320"/>
                </a:lnTo>
                <a:lnTo>
                  <a:pt x="971550" y="1520190"/>
                </a:lnTo>
                <a:lnTo>
                  <a:pt x="1005840" y="1592580"/>
                </a:lnTo>
                <a:lnTo>
                  <a:pt x="1303020" y="1642110"/>
                </a:lnTo>
                <a:lnTo>
                  <a:pt x="1356360" y="1668780"/>
                </a:lnTo>
                <a:lnTo>
                  <a:pt x="1356360" y="1802130"/>
                </a:lnTo>
                <a:lnTo>
                  <a:pt x="1203960" y="1905000"/>
                </a:lnTo>
                <a:lnTo>
                  <a:pt x="1184910" y="1988820"/>
                </a:lnTo>
                <a:lnTo>
                  <a:pt x="1268730" y="2137410"/>
                </a:lnTo>
                <a:lnTo>
                  <a:pt x="1253490" y="2221230"/>
                </a:lnTo>
                <a:lnTo>
                  <a:pt x="1009650" y="2171700"/>
                </a:lnTo>
                <a:lnTo>
                  <a:pt x="716280" y="2270760"/>
                </a:lnTo>
                <a:lnTo>
                  <a:pt x="453390" y="2286000"/>
                </a:lnTo>
                <a:lnTo>
                  <a:pt x="0" y="1565910"/>
                </a:lnTo>
                <a:lnTo>
                  <a:pt x="994410" y="68580"/>
                </a:lnTo>
                <a:lnTo>
                  <a:pt x="151257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F8248A0-F3E8-46F8-B6AA-207BFBB782AA}"/>
              </a:ext>
            </a:extLst>
          </p:cNvPr>
          <p:cNvSpPr/>
          <p:nvPr/>
        </p:nvSpPr>
        <p:spPr>
          <a:xfrm>
            <a:off x="6214110" y="259080"/>
            <a:ext cx="2971800" cy="2266950"/>
          </a:xfrm>
          <a:custGeom>
            <a:avLst/>
            <a:gdLst>
              <a:gd name="connsiteX0" fmla="*/ 2971800 w 2971800"/>
              <a:gd name="connsiteY0" fmla="*/ 2266950 h 2266950"/>
              <a:gd name="connsiteX1" fmla="*/ 2769870 w 2971800"/>
              <a:gd name="connsiteY1" fmla="*/ 2175510 h 2266950"/>
              <a:gd name="connsiteX2" fmla="*/ 2545080 w 2971800"/>
              <a:gd name="connsiteY2" fmla="*/ 2148840 h 2266950"/>
              <a:gd name="connsiteX3" fmla="*/ 2404110 w 2971800"/>
              <a:gd name="connsiteY3" fmla="*/ 2034540 h 2266950"/>
              <a:gd name="connsiteX4" fmla="*/ 2377440 w 2971800"/>
              <a:gd name="connsiteY4" fmla="*/ 1634490 h 2266950"/>
              <a:gd name="connsiteX5" fmla="*/ 2141220 w 2971800"/>
              <a:gd name="connsiteY5" fmla="*/ 1257300 h 2266950"/>
              <a:gd name="connsiteX6" fmla="*/ 2038350 w 2971800"/>
              <a:gd name="connsiteY6" fmla="*/ 960120 h 2266950"/>
              <a:gd name="connsiteX7" fmla="*/ 1798320 w 2971800"/>
              <a:gd name="connsiteY7" fmla="*/ 762000 h 2266950"/>
              <a:gd name="connsiteX8" fmla="*/ 1539240 w 2971800"/>
              <a:gd name="connsiteY8" fmla="*/ 704850 h 2266950"/>
              <a:gd name="connsiteX9" fmla="*/ 1520190 w 2971800"/>
              <a:gd name="connsiteY9" fmla="*/ 670560 h 2266950"/>
              <a:gd name="connsiteX10" fmla="*/ 1501140 w 2971800"/>
              <a:gd name="connsiteY10" fmla="*/ 441960 h 2266950"/>
              <a:gd name="connsiteX11" fmla="*/ 1306830 w 2971800"/>
              <a:gd name="connsiteY11" fmla="*/ 316230 h 2266950"/>
              <a:gd name="connsiteX12" fmla="*/ 1200150 w 2971800"/>
              <a:gd name="connsiteY12" fmla="*/ 342900 h 2266950"/>
              <a:gd name="connsiteX13" fmla="*/ 1059180 w 2971800"/>
              <a:gd name="connsiteY13" fmla="*/ 476250 h 2266950"/>
              <a:gd name="connsiteX14" fmla="*/ 914400 w 2971800"/>
              <a:gd name="connsiteY14" fmla="*/ 426720 h 2266950"/>
              <a:gd name="connsiteX15" fmla="*/ 788670 w 2971800"/>
              <a:gd name="connsiteY15" fmla="*/ 541020 h 2266950"/>
              <a:gd name="connsiteX16" fmla="*/ 655320 w 2971800"/>
              <a:gd name="connsiteY16" fmla="*/ 556260 h 2266950"/>
              <a:gd name="connsiteX17" fmla="*/ 491490 w 2971800"/>
              <a:gd name="connsiteY17" fmla="*/ 510540 h 2266950"/>
              <a:gd name="connsiteX18" fmla="*/ 323850 w 2971800"/>
              <a:gd name="connsiteY18" fmla="*/ 430530 h 2266950"/>
              <a:gd name="connsiteX19" fmla="*/ 167640 w 2971800"/>
              <a:gd name="connsiteY19" fmla="*/ 243840 h 2266950"/>
              <a:gd name="connsiteX20" fmla="*/ 3810 w 2971800"/>
              <a:gd name="connsiteY20" fmla="*/ 182880 h 2266950"/>
              <a:gd name="connsiteX21" fmla="*/ 0 w 2971800"/>
              <a:gd name="connsiteY21" fmla="*/ 0 h 2266950"/>
              <a:gd name="connsiteX22" fmla="*/ 2945130 w 2971800"/>
              <a:gd name="connsiteY22" fmla="*/ 7620 h 2266950"/>
              <a:gd name="connsiteX23" fmla="*/ 2971800 w 2971800"/>
              <a:gd name="connsiteY23" fmla="*/ 226695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71800" h="2266950">
                <a:moveTo>
                  <a:pt x="2971800" y="2266950"/>
                </a:moveTo>
                <a:lnTo>
                  <a:pt x="2769870" y="2175510"/>
                </a:lnTo>
                <a:lnTo>
                  <a:pt x="2545080" y="2148840"/>
                </a:lnTo>
                <a:lnTo>
                  <a:pt x="2404110" y="2034540"/>
                </a:lnTo>
                <a:lnTo>
                  <a:pt x="2377440" y="1634490"/>
                </a:lnTo>
                <a:lnTo>
                  <a:pt x="2141220" y="1257300"/>
                </a:lnTo>
                <a:lnTo>
                  <a:pt x="2038350" y="960120"/>
                </a:lnTo>
                <a:lnTo>
                  <a:pt x="1798320" y="762000"/>
                </a:lnTo>
                <a:lnTo>
                  <a:pt x="1539240" y="704850"/>
                </a:lnTo>
                <a:cubicBezTo>
                  <a:pt x="1523197" y="672764"/>
                  <a:pt x="1532032" y="682402"/>
                  <a:pt x="1520190" y="670560"/>
                </a:cubicBezTo>
                <a:lnTo>
                  <a:pt x="1501140" y="441960"/>
                </a:lnTo>
                <a:lnTo>
                  <a:pt x="1306830" y="316230"/>
                </a:lnTo>
                <a:lnTo>
                  <a:pt x="1200150" y="342900"/>
                </a:lnTo>
                <a:lnTo>
                  <a:pt x="1059180" y="476250"/>
                </a:lnTo>
                <a:lnTo>
                  <a:pt x="914400" y="426720"/>
                </a:lnTo>
                <a:lnTo>
                  <a:pt x="788670" y="541020"/>
                </a:lnTo>
                <a:lnTo>
                  <a:pt x="655320" y="556260"/>
                </a:lnTo>
                <a:lnTo>
                  <a:pt x="491490" y="510540"/>
                </a:lnTo>
                <a:lnTo>
                  <a:pt x="323850" y="430530"/>
                </a:lnTo>
                <a:lnTo>
                  <a:pt x="167640" y="243840"/>
                </a:lnTo>
                <a:lnTo>
                  <a:pt x="3810" y="182880"/>
                </a:lnTo>
                <a:lnTo>
                  <a:pt x="0" y="0"/>
                </a:lnTo>
                <a:lnTo>
                  <a:pt x="2945130" y="7620"/>
                </a:lnTo>
                <a:lnTo>
                  <a:pt x="2971800" y="22669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C99E4C4-D5ED-43BC-A914-151B48D29ECF}"/>
              </a:ext>
            </a:extLst>
          </p:cNvPr>
          <p:cNvSpPr/>
          <p:nvPr/>
        </p:nvSpPr>
        <p:spPr>
          <a:xfrm>
            <a:off x="233464" y="194553"/>
            <a:ext cx="5554493" cy="4377447"/>
          </a:xfrm>
          <a:custGeom>
            <a:avLst/>
            <a:gdLst>
              <a:gd name="connsiteX0" fmla="*/ 29183 w 5554493"/>
              <a:gd name="connsiteY0" fmla="*/ 0 h 4377447"/>
              <a:gd name="connsiteX1" fmla="*/ 19455 w 5554493"/>
              <a:gd name="connsiteY1" fmla="*/ 4377447 h 4377447"/>
              <a:gd name="connsiteX2" fmla="*/ 2149813 w 5554493"/>
              <a:gd name="connsiteY2" fmla="*/ 4250987 h 4377447"/>
              <a:gd name="connsiteX3" fmla="*/ 2655651 w 5554493"/>
              <a:gd name="connsiteY3" fmla="*/ 2558375 h 4377447"/>
              <a:gd name="connsiteX4" fmla="*/ 5155659 w 5554493"/>
              <a:gd name="connsiteY4" fmla="*/ 2140085 h 4377447"/>
              <a:gd name="connsiteX5" fmla="*/ 5554493 w 5554493"/>
              <a:gd name="connsiteY5" fmla="*/ 48638 h 4377447"/>
              <a:gd name="connsiteX6" fmla="*/ 0 w 5554493"/>
              <a:gd name="connsiteY6" fmla="*/ 0 h 4377447"/>
              <a:gd name="connsiteX7" fmla="*/ 77821 w 5554493"/>
              <a:gd name="connsiteY7" fmla="*/ 58366 h 4377447"/>
              <a:gd name="connsiteX8" fmla="*/ 29183 w 5554493"/>
              <a:gd name="connsiteY8" fmla="*/ 0 h 437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493" h="4377447">
                <a:moveTo>
                  <a:pt x="29183" y="0"/>
                </a:moveTo>
                <a:cubicBezTo>
                  <a:pt x="25940" y="1459149"/>
                  <a:pt x="22698" y="2918298"/>
                  <a:pt x="19455" y="4377447"/>
                </a:cubicBezTo>
                <a:lnTo>
                  <a:pt x="2149813" y="4250987"/>
                </a:lnTo>
                <a:lnTo>
                  <a:pt x="2655651" y="2558375"/>
                </a:lnTo>
                <a:lnTo>
                  <a:pt x="5155659" y="2140085"/>
                </a:lnTo>
                <a:lnTo>
                  <a:pt x="5554493" y="48638"/>
                </a:lnTo>
                <a:lnTo>
                  <a:pt x="0" y="0"/>
                </a:lnTo>
                <a:lnTo>
                  <a:pt x="77821" y="58366"/>
                </a:lnTo>
                <a:lnTo>
                  <a:pt x="2918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751945-5B29-4A04-8D5F-AFC8A2AA4623}"/>
              </a:ext>
            </a:extLst>
          </p:cNvPr>
          <p:cNvSpPr txBox="1"/>
          <p:nvPr/>
        </p:nvSpPr>
        <p:spPr>
          <a:xfrm>
            <a:off x="5952125" y="145147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BOONE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2090B5-B9CA-4BA3-B54B-EDC32D773C84}"/>
              </a:ext>
            </a:extLst>
          </p:cNvPr>
          <p:cNvSpPr txBox="1"/>
          <p:nvPr/>
        </p:nvSpPr>
        <p:spPr>
          <a:xfrm>
            <a:off x="6713100" y="158743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KENTON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896538-4548-4BB5-8C41-822384CF80A2}"/>
              </a:ext>
            </a:extLst>
          </p:cNvPr>
          <p:cNvSpPr txBox="1"/>
          <p:nvPr/>
        </p:nvSpPr>
        <p:spPr>
          <a:xfrm>
            <a:off x="5658647" y="396022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OWEN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D3B7972-0733-41E6-8166-7B641915ADE8}"/>
              </a:ext>
            </a:extLst>
          </p:cNvPr>
          <p:cNvSpPr txBox="1"/>
          <p:nvPr/>
        </p:nvSpPr>
        <p:spPr>
          <a:xfrm>
            <a:off x="6473506" y="328078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GRANT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4A6254-2577-4074-B6A6-A996E8E11022}"/>
              </a:ext>
            </a:extLst>
          </p:cNvPr>
          <p:cNvSpPr txBox="1"/>
          <p:nvPr/>
        </p:nvSpPr>
        <p:spPr>
          <a:xfrm>
            <a:off x="6670766" y="501682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SCOTT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FCF88F-07A1-4309-A010-51613DF56B5E}"/>
              </a:ext>
            </a:extLst>
          </p:cNvPr>
          <p:cNvSpPr txBox="1"/>
          <p:nvPr/>
        </p:nvSpPr>
        <p:spPr>
          <a:xfrm>
            <a:off x="7315026" y="2820403"/>
            <a:ext cx="1455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PENDLETON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F03B97-3D1F-43C2-B911-6A5C87AD9127}"/>
              </a:ext>
            </a:extLst>
          </p:cNvPr>
          <p:cNvSpPr txBox="1"/>
          <p:nvPr/>
        </p:nvSpPr>
        <p:spPr>
          <a:xfrm>
            <a:off x="5132366" y="251930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GALLATIN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7294A0F-EB46-4399-850B-2813264194DD}"/>
              </a:ext>
            </a:extLst>
          </p:cNvPr>
          <p:cNvSpPr txBox="1"/>
          <p:nvPr/>
        </p:nvSpPr>
        <p:spPr>
          <a:xfrm>
            <a:off x="4248180" y="303691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CARROLL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C86AFD-CF62-42B0-B6C2-406CE645FD3D}"/>
              </a:ext>
            </a:extLst>
          </p:cNvPr>
          <p:cNvSpPr/>
          <p:nvPr/>
        </p:nvSpPr>
        <p:spPr>
          <a:xfrm>
            <a:off x="7560129" y="544286"/>
            <a:ext cx="1681842" cy="1997528"/>
          </a:xfrm>
          <a:custGeom>
            <a:avLst/>
            <a:gdLst>
              <a:gd name="connsiteX0" fmla="*/ 0 w 1681842"/>
              <a:gd name="connsiteY0" fmla="*/ 27214 h 1997528"/>
              <a:gd name="connsiteX1" fmla="*/ 43542 w 1681842"/>
              <a:gd name="connsiteY1" fmla="*/ 149678 h 1997528"/>
              <a:gd name="connsiteX2" fmla="*/ 54428 w 1681842"/>
              <a:gd name="connsiteY2" fmla="*/ 315685 h 1997528"/>
              <a:gd name="connsiteX3" fmla="*/ 89807 w 1681842"/>
              <a:gd name="connsiteY3" fmla="*/ 400050 h 1997528"/>
              <a:gd name="connsiteX4" fmla="*/ 187778 w 1681842"/>
              <a:gd name="connsiteY4" fmla="*/ 429985 h 1997528"/>
              <a:gd name="connsiteX5" fmla="*/ 492578 w 1681842"/>
              <a:gd name="connsiteY5" fmla="*/ 476250 h 1997528"/>
              <a:gd name="connsiteX6" fmla="*/ 593271 w 1681842"/>
              <a:gd name="connsiteY6" fmla="*/ 631371 h 1997528"/>
              <a:gd name="connsiteX7" fmla="*/ 677635 w 1681842"/>
              <a:gd name="connsiteY7" fmla="*/ 889907 h 1997528"/>
              <a:gd name="connsiteX8" fmla="*/ 900792 w 1681842"/>
              <a:gd name="connsiteY8" fmla="*/ 1232807 h 1997528"/>
              <a:gd name="connsiteX9" fmla="*/ 928007 w 1681842"/>
              <a:gd name="connsiteY9" fmla="*/ 1292678 h 1997528"/>
              <a:gd name="connsiteX10" fmla="*/ 930728 w 1681842"/>
              <a:gd name="connsiteY10" fmla="*/ 1428750 h 1997528"/>
              <a:gd name="connsiteX11" fmla="*/ 944335 w 1681842"/>
              <a:gd name="connsiteY11" fmla="*/ 1635578 h 1997528"/>
              <a:gd name="connsiteX12" fmla="*/ 1028700 w 1681842"/>
              <a:gd name="connsiteY12" fmla="*/ 1730828 h 1997528"/>
              <a:gd name="connsiteX13" fmla="*/ 1197428 w 1681842"/>
              <a:gd name="connsiteY13" fmla="*/ 1872343 h 1997528"/>
              <a:gd name="connsiteX14" fmla="*/ 1404257 w 1681842"/>
              <a:gd name="connsiteY14" fmla="*/ 1902278 h 1997528"/>
              <a:gd name="connsiteX15" fmla="*/ 1643742 w 1681842"/>
              <a:gd name="connsiteY15" fmla="*/ 1997528 h 1997528"/>
              <a:gd name="connsiteX16" fmla="*/ 1681842 w 1681842"/>
              <a:gd name="connsiteY16" fmla="*/ 1581150 h 1997528"/>
              <a:gd name="connsiteX17" fmla="*/ 1034142 w 1681842"/>
              <a:gd name="connsiteY17" fmla="*/ 634093 h 1997528"/>
              <a:gd name="connsiteX18" fmla="*/ 514350 w 1681842"/>
              <a:gd name="connsiteY18" fmla="*/ 127907 h 1997528"/>
              <a:gd name="connsiteX19" fmla="*/ 125185 w 1681842"/>
              <a:gd name="connsiteY19" fmla="*/ 0 h 1997528"/>
              <a:gd name="connsiteX20" fmla="*/ 0 w 1681842"/>
              <a:gd name="connsiteY20" fmla="*/ 27214 h 199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81842" h="1997528">
                <a:moveTo>
                  <a:pt x="0" y="27214"/>
                </a:moveTo>
                <a:lnTo>
                  <a:pt x="43542" y="149678"/>
                </a:lnTo>
                <a:lnTo>
                  <a:pt x="54428" y="315685"/>
                </a:lnTo>
                <a:lnTo>
                  <a:pt x="89807" y="400050"/>
                </a:lnTo>
                <a:lnTo>
                  <a:pt x="187778" y="429985"/>
                </a:lnTo>
                <a:lnTo>
                  <a:pt x="492578" y="476250"/>
                </a:lnTo>
                <a:lnTo>
                  <a:pt x="593271" y="631371"/>
                </a:lnTo>
                <a:lnTo>
                  <a:pt x="677635" y="889907"/>
                </a:lnTo>
                <a:lnTo>
                  <a:pt x="900792" y="1232807"/>
                </a:lnTo>
                <a:lnTo>
                  <a:pt x="928007" y="1292678"/>
                </a:lnTo>
                <a:lnTo>
                  <a:pt x="930728" y="1428750"/>
                </a:lnTo>
                <a:lnTo>
                  <a:pt x="944335" y="1635578"/>
                </a:lnTo>
                <a:lnTo>
                  <a:pt x="1028700" y="1730828"/>
                </a:lnTo>
                <a:lnTo>
                  <a:pt x="1197428" y="1872343"/>
                </a:lnTo>
                <a:lnTo>
                  <a:pt x="1404257" y="1902278"/>
                </a:lnTo>
                <a:lnTo>
                  <a:pt x="1643742" y="1997528"/>
                </a:lnTo>
                <a:lnTo>
                  <a:pt x="1681842" y="1581150"/>
                </a:lnTo>
                <a:lnTo>
                  <a:pt x="1034142" y="634093"/>
                </a:lnTo>
                <a:lnTo>
                  <a:pt x="514350" y="127907"/>
                </a:lnTo>
                <a:lnTo>
                  <a:pt x="125185" y="0"/>
                </a:lnTo>
                <a:lnTo>
                  <a:pt x="0" y="2721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5123B5-DE49-410E-BE8D-97EEE7265AA6}"/>
              </a:ext>
            </a:extLst>
          </p:cNvPr>
          <p:cNvSpPr txBox="1"/>
          <p:nvPr/>
        </p:nvSpPr>
        <p:spPr>
          <a:xfrm>
            <a:off x="7600042" y="16679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CAMPBELL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28FE0-AC8E-44A7-A1ED-1028BF4D8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" y="105480"/>
            <a:ext cx="4204701" cy="119296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5B13E1-56F8-4FA5-AB96-77EEBA5E1505}"/>
              </a:ext>
            </a:extLst>
          </p:cNvPr>
          <p:cNvSpPr/>
          <p:nvPr/>
        </p:nvSpPr>
        <p:spPr>
          <a:xfrm>
            <a:off x="101022" y="1741325"/>
            <a:ext cx="3665018" cy="4377447"/>
          </a:xfrm>
          <a:prstGeom prst="roundRect">
            <a:avLst/>
          </a:prstGeom>
          <a:solidFill>
            <a:srgbClr val="0C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C2B82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007A7-D0DB-4575-B9C2-1CE65A8F785D}"/>
              </a:ext>
            </a:extLst>
          </p:cNvPr>
          <p:cNvSpPr txBox="1"/>
          <p:nvPr/>
        </p:nvSpPr>
        <p:spPr>
          <a:xfrm>
            <a:off x="226378" y="2049102"/>
            <a:ext cx="34271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powers communities in 9 north-central KY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owned by 55,000 members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Serves &gt; 67,000 meters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350 MW of industrial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 over 3,000 commercial/industrial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3415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516A295-5846-4B8F-AC4C-CBCFA1728F70}"/>
              </a:ext>
            </a:extLst>
          </p:cNvPr>
          <p:cNvSpPr/>
          <p:nvPr/>
        </p:nvSpPr>
        <p:spPr>
          <a:xfrm>
            <a:off x="5486400" y="6000750"/>
            <a:ext cx="857250" cy="666750"/>
          </a:xfrm>
          <a:custGeom>
            <a:avLst/>
            <a:gdLst>
              <a:gd name="connsiteX0" fmla="*/ 0 w 857250"/>
              <a:gd name="connsiteY0" fmla="*/ 47625 h 666750"/>
              <a:gd name="connsiteX1" fmla="*/ 0 w 857250"/>
              <a:gd name="connsiteY1" fmla="*/ 200025 h 666750"/>
              <a:gd name="connsiteX2" fmla="*/ 47625 w 857250"/>
              <a:gd name="connsiteY2" fmla="*/ 600075 h 666750"/>
              <a:gd name="connsiteX3" fmla="*/ 800100 w 857250"/>
              <a:gd name="connsiteY3" fmla="*/ 666750 h 666750"/>
              <a:gd name="connsiteX4" fmla="*/ 857250 w 857250"/>
              <a:gd name="connsiteY4" fmla="*/ 0 h 666750"/>
              <a:gd name="connsiteX5" fmla="*/ 0 w 857250"/>
              <a:gd name="connsiteY5" fmla="*/ 4762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0" h="666750">
                <a:moveTo>
                  <a:pt x="0" y="47625"/>
                </a:moveTo>
                <a:lnTo>
                  <a:pt x="0" y="200025"/>
                </a:lnTo>
                <a:lnTo>
                  <a:pt x="47625" y="600075"/>
                </a:lnTo>
                <a:lnTo>
                  <a:pt x="800100" y="666750"/>
                </a:lnTo>
                <a:lnTo>
                  <a:pt x="857250" y="0"/>
                </a:lnTo>
                <a:lnTo>
                  <a:pt x="0" y="476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0B180-5659-479D-BC60-BFEE24C0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4800600" cy="4485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0532C-F354-4ED6-A125-63F7F4E6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0"/>
            <a:ext cx="337143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35C6D7-FF50-4B26-B31A-A49221A8F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" y="4572000"/>
            <a:ext cx="4729162" cy="2208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163140-2182-4664-A1DF-B26554794788}"/>
              </a:ext>
            </a:extLst>
          </p:cNvPr>
          <p:cNvSpPr/>
          <p:nvPr/>
        </p:nvSpPr>
        <p:spPr>
          <a:xfrm>
            <a:off x="-1" y="0"/>
            <a:ext cx="514761" cy="6858000"/>
          </a:xfrm>
          <a:prstGeom prst="rect">
            <a:avLst/>
          </a:prstGeom>
          <a:solidFill>
            <a:srgbClr val="0F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EEC0D-4557-4A4C-8207-DAA64A693B4D}"/>
              </a:ext>
            </a:extLst>
          </p:cNvPr>
          <p:cNvSpPr/>
          <p:nvPr/>
        </p:nvSpPr>
        <p:spPr>
          <a:xfrm>
            <a:off x="8629239" y="0"/>
            <a:ext cx="514761" cy="6858000"/>
          </a:xfrm>
          <a:prstGeom prst="rect">
            <a:avLst/>
          </a:prstGeom>
          <a:solidFill>
            <a:srgbClr val="0F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67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382E4CF-4224-47A7-BD74-2E90715C2A08}"/>
              </a:ext>
            </a:extLst>
          </p:cNvPr>
          <p:cNvSpPr/>
          <p:nvPr/>
        </p:nvSpPr>
        <p:spPr>
          <a:xfrm>
            <a:off x="8505825" y="5981700"/>
            <a:ext cx="457200" cy="609600"/>
          </a:xfrm>
          <a:custGeom>
            <a:avLst/>
            <a:gdLst>
              <a:gd name="connsiteX0" fmla="*/ 0 w 457200"/>
              <a:gd name="connsiteY0" fmla="*/ 0 h 609600"/>
              <a:gd name="connsiteX1" fmla="*/ 457200 w 457200"/>
              <a:gd name="connsiteY1" fmla="*/ 57150 h 609600"/>
              <a:gd name="connsiteX2" fmla="*/ 447675 w 457200"/>
              <a:gd name="connsiteY2" fmla="*/ 609600 h 609600"/>
              <a:gd name="connsiteX3" fmla="*/ 95250 w 457200"/>
              <a:gd name="connsiteY3" fmla="*/ 581025 h 609600"/>
              <a:gd name="connsiteX4" fmla="*/ 57150 w 457200"/>
              <a:gd name="connsiteY4" fmla="*/ 952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609600">
                <a:moveTo>
                  <a:pt x="0" y="0"/>
                </a:moveTo>
                <a:lnTo>
                  <a:pt x="457200" y="57150"/>
                </a:lnTo>
                <a:lnTo>
                  <a:pt x="447675" y="609600"/>
                </a:lnTo>
                <a:lnTo>
                  <a:pt x="95250" y="581025"/>
                </a:lnTo>
                <a:lnTo>
                  <a:pt x="57150" y="952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7214C-556F-4EA5-850C-F56775A9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45982-13C8-4BA4-A0DA-8171141E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C829B-0EA6-4C23-9D8D-FB77CE8C8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52400"/>
            <a:ext cx="84772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2349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wen Electric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32434</TotalTime>
  <Words>38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Bahnschrift SemiBold SemiConden</vt:lpstr>
      <vt:lpstr>Bahnschrift SemiLight</vt:lpstr>
      <vt:lpstr>Bahnschrift SemiLight SemiConde</vt:lpstr>
      <vt:lpstr>Calibri</vt:lpstr>
      <vt:lpstr>Georgia</vt:lpstr>
      <vt:lpstr>Owen Electric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Services and Marketing Overview Presented By:  Mike Cobb</dc:title>
  <dc:creator>oecuser</dc:creator>
  <cp:lastModifiedBy>Jena McNeill</cp:lastModifiedBy>
  <cp:revision>1392</cp:revision>
  <dcterms:created xsi:type="dcterms:W3CDTF">2011-12-09T15:16:54Z</dcterms:created>
  <dcterms:modified xsi:type="dcterms:W3CDTF">2025-06-11T19:09:15Z</dcterms:modified>
</cp:coreProperties>
</file>