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762e201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762e201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762e2018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762e2018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76d8a1d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76d8a1d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76d8a1df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76d8a1df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762e2018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762e2018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76d8a1df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76d8a1df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762e2018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762e2018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762e2018f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762e2018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3.jpg"/><Relationship Id="rId5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solidFill>
            <a:srgbClr val="FFFFFF">
              <a:alpha val="4916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Child Abuse Education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000000"/>
                </a:solidFill>
              </a:rPr>
              <a:t>Helping Kentucky’s Children</a:t>
            </a:r>
            <a:endParaRPr i="1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 Underwood - Boyle County Middle School Teacher and Y-Club Advisor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Jenna Quinn - Child Sexual Abuse Survivor and Advocate for Children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Kennedy AUlick - Boyle County High School Freshman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Addisyn Woodard - Boyle County Middle School 8th Grader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Brooklyn Rockhold - Boyle County High School Freshman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Jenna Quinn</a:t>
            </a:r>
            <a:endParaRPr/>
          </a:p>
        </p:txBody>
      </p:sp>
      <p:sp>
        <p:nvSpPr>
          <p:cNvPr id="80" name="Google Shape;80;p15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Survivor of Sexual Abuse, Author, and TED Speaker</a:t>
            </a:r>
            <a:endParaRPr/>
          </a:p>
        </p:txBody>
      </p:sp>
      <p:sp>
        <p:nvSpPr>
          <p:cNvPr id="81" name="Google Shape;81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Addisyn Woodard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Statistics: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25% more likely to dropout of high school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80% of attempted suicides are abused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22 victims for every 1000 children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2013 through 2017, Kentucky increased more than 27% 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15 new victims annually for every 1000 children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150" y="1506437"/>
            <a:ext cx="3161300" cy="330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Kennedy Aulick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Friends and classmates are 10 times more likely to report 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Reports increase slightly the </a:t>
            </a:r>
            <a:r>
              <a:rPr lang="en">
                <a:solidFill>
                  <a:srgbClr val="000000"/>
                </a:solidFill>
              </a:rPr>
              <a:t>first</a:t>
            </a:r>
            <a:r>
              <a:rPr lang="en">
                <a:solidFill>
                  <a:srgbClr val="000000"/>
                </a:solidFill>
              </a:rPr>
              <a:t> 2 years and drop thereafter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False reports account for 2-8% of total reports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Louisville KY Catholic Schools use “Speak up be Safe”</a:t>
            </a:r>
            <a:endParaRPr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0" y="1506425"/>
            <a:ext cx="3555949" cy="263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460950" y="3959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Brooklyn Rockhold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3976" y="1152475"/>
            <a:ext cx="2778325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4000" y="1163625"/>
            <a:ext cx="3179974" cy="339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152475"/>
            <a:ext cx="25623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Brooklyn Rockhold</a:t>
            </a:r>
            <a:endParaRPr/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28 states across the nation implement this education 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Kentucky averages 22 confirmed cases of child abuse for every 1000 children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The ratio in states with child abuse education is half that of Kentucky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April 6 Child Abuse Prevention Day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Age appropriate education to all students on or around this day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The specific education will be left up to the discretion of the Kentucky Department of Education but should include a minimum of: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signs of child abuse and </a:t>
            </a:r>
            <a:r>
              <a:rPr lang="en">
                <a:solidFill>
                  <a:srgbClr val="000000"/>
                </a:solidFill>
              </a:rPr>
              <a:t>neglect</a:t>
            </a:r>
            <a:r>
              <a:rPr lang="en" sz="1400">
                <a:solidFill>
                  <a:srgbClr val="000000"/>
                </a:solidFill>
              </a:rPr>
              <a:t> 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information on how to report child abuse and child sexual abuse 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who to reach out to at school if abuse is suspected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national child abuse hotlines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Closing</a:t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KRS 156.095 section 7 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Prediction that the commonwealth will exceed 35,000 cases of child abuse and neglect this year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What’s holding us back?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3150" y="1446650"/>
            <a:ext cx="4231500" cy="282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The Enough Abuse </a:t>
            </a:r>
            <a:r>
              <a:rPr lang="en">
                <a:solidFill>
                  <a:srgbClr val="666666"/>
                </a:solidFill>
              </a:rPr>
              <a:t>Campaign (Massachusetts Citizens for Children)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2017 Child Maltreatment Report (U.S. Department of Health and Human Services)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National Association of Adult Survivors of Child Abuse (NAASCA)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 National Society for the Prevention of Cruelty to Children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Louisville Courier Journal</a:t>
            </a:r>
            <a:endParaRPr>
              <a:solidFill>
                <a:srgbClr val="666666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