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asea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1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Dataseam</a:t>
            </a:r>
          </a:p>
        </p:txBody>
      </p:sp>
      <p:sp>
        <p:nvSpPr>
          <p:cNvPr id="120" name="Workforce and Education Outcomes…"/>
          <p:cNvSpPr txBox="1"/>
          <p:nvPr>
            <p:ph type="subTitle" sz="quarter" idx="1"/>
          </p:nvPr>
        </p:nvSpPr>
        <p:spPr>
          <a:xfrm>
            <a:off x="1270000" y="5029200"/>
            <a:ext cx="10464800" cy="1849835"/>
          </a:xfrm>
          <a:prstGeom prst="rect">
            <a:avLst/>
          </a:prstGeom>
        </p:spPr>
        <p:txBody>
          <a:bodyPr/>
          <a:lstStyle/>
          <a:p>
            <a:pPr defTabSz="327152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Workforce and Education Outcomes</a:t>
            </a:r>
          </a:p>
          <a:p>
            <a:pPr defTabSz="327152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Kentucky General Assembly IJC Education</a:t>
            </a:r>
          </a:p>
          <a:p>
            <a:pPr defTabSz="327152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October 2,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Dataseam-Map-OCT-2019-paths.pdf" descr="Dataseam-Map-OCT-2019-path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099" y="94158"/>
            <a:ext cx="12378602" cy="9565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3T1A4741-1.jpg" descr="3T1A4741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721" y="363477"/>
            <a:ext cx="13004801" cy="8666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3T1A4769-1-768x512.jpg" descr="3T1A4769-1-768x5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7592" y="1735187"/>
            <a:ext cx="9753601" cy="650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3T1A5144-1-682x1024.jpg" descr="3T1A5144-1-682x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5878" y="0"/>
            <a:ext cx="649605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“Thank You!”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“Thank You!”</a:t>
            </a:r>
          </a:p>
        </p:txBody>
      </p:sp>
      <p:sp>
        <p:nvSpPr>
          <p:cNvPr id="131" name="Dataseam Partner Districts, University of Louisville, University of Louisville Brown Cancer Center, Morehead State University, Morehead Space Sciences, Dataseam Scholars and Educators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b="1" sz="227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Dataseam Partner Districts, University of Louisville, University of Louisville Brown Cancer Center, Morehead State University, Morehead Space Sciences, Dataseam Scholars and Educators.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Dataseam-Map-OCT-2019-paths.pdf" descr="Dataseam-Map-OCT-2019-path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099" y="94158"/>
            <a:ext cx="12378602" cy="95652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Questions?:"/>
          <p:cNvSpPr txBox="1"/>
          <p:nvPr/>
        </p:nvSpPr>
        <p:spPr>
          <a:xfrm>
            <a:off x="1025171" y="1289049"/>
            <a:ext cx="342459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Questions?: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