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2" r:id="rId4"/>
    <p:sldId id="257" r:id="rId5"/>
    <p:sldId id="265" r:id="rId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2D2A096-E489-4FA4-AEB6-10482491A3D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83F3B81-844E-4330-BC7A-96E6FA719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3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35 participants – 2021-22 class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F3B81-844E-4330-BC7A-96E6FA7190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1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Testimonies from current and past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F3B81-844E-4330-BC7A-96E6FA7190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Yellow = states we have participating in 2021-22</a:t>
            </a:r>
          </a:p>
          <a:p>
            <a:r>
              <a:rPr lang="en-US" dirty="0"/>
              <a:t>Red = states that have had a participant in LISP </a:t>
            </a:r>
          </a:p>
          <a:p>
            <a:r>
              <a:rPr lang="en-US" dirty="0"/>
              <a:t>Blue = states that are newly represented in the class of 2021-22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F3B81-844E-4330-BC7A-96E6FA7190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2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0394D-B03D-4DE6-9019-3BC88BC69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C1694-0844-4E91-9959-2B9B1E11A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33BF6-A625-460A-A07F-270CE9DE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000-3BDF-44D6-8894-D0937C3D38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D12DD-9D8A-49BA-8B83-BA0ACC29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229CE-66C1-4B2C-9F0E-AE278F01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F25-7861-42BD-9217-23B919B3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2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0D2C1-C188-4DA1-8694-BA6E9F39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EFD4E-7696-494E-B632-979C19466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4A05B-F228-455A-A54B-733D9E30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000-3BDF-44D6-8894-D0937C3D38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26B10-CD53-47D3-90D1-B6F8E6BB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38D84-DEDA-4570-A7C2-C5D83B53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F25-7861-42BD-9217-23B919B3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7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26F5CE-3917-4193-904E-3A990AA2F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E04A5-41CA-45C4-B913-D4504AE67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B1E75-B2A1-4C7C-BFD5-A6EA6734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000-3BDF-44D6-8894-D0937C3D38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AC1F8-DF60-4027-A880-1E069CBF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C0FEF-ADAE-4743-A747-9E077C6D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F25-7861-42BD-9217-23B919B3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5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AAD42-FE8F-4470-B318-9994BF92A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2B885-15D9-4351-94E0-CAE19A74D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12B5D-CD0B-454D-8392-5939AD06F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000-3BDF-44D6-8894-D0937C3D38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67290-A3BE-415C-B1E6-A5E77477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CDA41-0F0A-4122-95D4-66018056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F25-7861-42BD-9217-23B919B3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4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26D4-5074-4C54-B2C7-A5379DAD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AF109-5829-4A34-98EE-BA0FE0C8F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8EF8C-A8EC-4250-A2FC-D57B4EC9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000-3BDF-44D6-8894-D0937C3D38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1EE9F-8471-4CCE-93D0-6F4AB69C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83AF4-9C54-4301-BCD9-F7CFEEF6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F25-7861-42BD-9217-23B919B3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4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AC9B-1350-4E5B-A114-33677951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11FDC-A65A-4FE5-B222-5F85C1E72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26CE2-2F9B-4167-BD03-0C369188F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70F2B-1947-44BD-86CA-5EF46766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000-3BDF-44D6-8894-D0937C3D38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2F700-EBBC-433E-9429-14907FB9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0D4CE-5F70-459A-AC5E-0D9D2BCC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F25-7861-42BD-9217-23B919B3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0E79-D3FB-4601-8123-0BC2314C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97B2A-126A-4DEE-B6B7-755A4E63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D4FE6-95AE-4864-859B-BEFCBCA8A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3274A-CA2E-400E-8EC1-6C7F03D13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6CB0A-923A-4B66-9971-ED79EA2B6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420F6B-9453-44F2-8EA5-11FA6B0A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000-3BDF-44D6-8894-D0937C3D38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44335-FDEE-43B0-88BC-AB0221697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7459BB-40F8-4BE8-8C27-2EE42AA5C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F25-7861-42BD-9217-23B919B3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3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0523-6283-489B-9F3B-F18D28DB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0CCED-021C-42A7-9D79-16BC7FB0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000-3BDF-44D6-8894-D0937C3D38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706D2-5471-4502-9B9B-1E57D524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85D96-4A75-4D1E-B79B-295993E8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F25-7861-42BD-9217-23B919B3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8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F35005-C17C-46FA-9987-26DFF5A71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000-3BDF-44D6-8894-D0937C3D38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7843F-5017-4B9E-A3BB-5DFED826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BF42-2BC1-46B2-AC06-F9975F49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F25-7861-42BD-9217-23B919B3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5500-86EE-4126-86A4-C415A66C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E657D-A365-42DC-8657-803C5676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87205-1E53-406F-860A-925DAB8EC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F8DDF-F5CF-4232-AF34-3C30D2A1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000-3BDF-44D6-8894-D0937C3D38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0C855-DBA3-40F3-83F1-429F61B6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05FB7-1747-403A-B985-99B8ACA8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F25-7861-42BD-9217-23B919B3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23F82-14B7-4E61-A6E1-0500F4E0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32489-CB3E-4AB5-A5B2-3F2D15616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3DA68-0A43-48AD-A603-121580085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62446-55C8-4368-98CC-4510FF94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3000-3BDF-44D6-8894-D0937C3D38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DF21B-E02B-4619-9CF7-B29FA8BF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C78D1-A7F0-4DE2-98DE-E10A3350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F25-7861-42BD-9217-23B919B3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4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56F088-320B-4C3F-B704-083D98A0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741CA-84E2-4C2C-9E57-155E083E5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12FC1-E799-4BA0-B5D5-9BBBE5914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D3000-3BDF-44D6-8894-D0937C3D38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CFEE6-3C75-4E56-8A27-7DB2C4E28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F11FD-0F65-4E33-AACD-385E41BFE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69F25-7861-42BD-9217-23B919B3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637D0-BCBC-481D-BA6F-778CE34D8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Leadership Institute for School Principals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B816E-08C5-4810-8B52-61702A71E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611" y="3446352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504D"/>
                </a:solidFill>
              </a:rPr>
              <a:t>Transforming education across Kentucky since 2011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7455E-62C1-4E59-95D2-2D7B130E7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7518"/>
            <a:ext cx="12192000" cy="1310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E22497-8CBB-4BF1-AF6A-F6308306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53" y="0"/>
            <a:ext cx="4807197" cy="15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2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FAFBECB-93BA-43BB-81DC-5B625CBAB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96" y="81279"/>
            <a:ext cx="5499524" cy="36572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D8F9CA-400C-454F-85E9-6081AA902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" y="2915603"/>
            <a:ext cx="5161280" cy="38709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709C55F-0936-4F17-B195-FA4B744894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" y="81279"/>
            <a:ext cx="5161280" cy="3349919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0F717B3B-AFC2-4428-963C-FA547C35C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96" y="3606484"/>
            <a:ext cx="5499524" cy="3870960"/>
          </a:xfrm>
        </p:spPr>
      </p:pic>
    </p:spTree>
    <p:extLst>
      <p:ext uri="{BB962C8B-B14F-4D97-AF65-F5344CB8AC3E}">
        <p14:creationId xmlns:p14="http://schemas.microsoft.com/office/powerpoint/2010/main" val="231725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3DC200-7BAE-4DB6-882C-AD9BCD909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51" y="260986"/>
            <a:ext cx="5797049" cy="485965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C38D3-E050-4967-A56F-C7FBC7A53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7518"/>
            <a:ext cx="12192000" cy="13104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F2210-BBC0-42B7-9663-B6EB23DE8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63" y="266066"/>
            <a:ext cx="5623586" cy="49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3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274">
            <a:extLst>
              <a:ext uri="{FF2B5EF4-FFF2-40B4-BE49-F238E27FC236}">
                <a16:creationId xmlns:a16="http://schemas.microsoft.com/office/drawing/2014/main" id="{54EFC39B-D5AC-450F-8790-53E6FF6CB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7518"/>
            <a:ext cx="12192000" cy="1310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B5C152-A208-4539-A90A-D2424733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LISP Across Kentucky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E73CA-994B-4B79-9055-88AB6E539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000065"/>
            <a:ext cx="9588268" cy="4342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39CE61-7DA6-49D6-B812-1F6666BCB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14" y="3981272"/>
            <a:ext cx="3082571" cy="156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237CE3C-7E5E-4EC4-8E67-AD72A31617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498710"/>
              </p:ext>
            </p:extLst>
          </p:nvPr>
        </p:nvGraphicFramePr>
        <p:xfrm>
          <a:off x="1937067" y="215279"/>
          <a:ext cx="8317865" cy="642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029101" imgH="3886068" progId="AcroExch.Document.DC">
                  <p:embed/>
                </p:oleObj>
              </mc:Choice>
              <mc:Fallback>
                <p:oleObj name="Acrobat Document" r:id="rId2" imgW="5029101" imgH="38860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37067" y="215279"/>
                        <a:ext cx="8317865" cy="642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284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58</Words>
  <Application>Microsoft Office PowerPoint</Application>
  <PresentationFormat>Widescreen</PresentationFormat>
  <Paragraphs>11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Acrobat Document</vt:lpstr>
      <vt:lpstr>Leadership Institute for School Principals </vt:lpstr>
      <vt:lpstr>PowerPoint Presentation</vt:lpstr>
      <vt:lpstr>PowerPoint Presentation</vt:lpstr>
      <vt:lpstr>LISP Across Kentucky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Adams</dc:creator>
  <cp:lastModifiedBy>Kate Shanks</cp:lastModifiedBy>
  <cp:revision>43</cp:revision>
  <cp:lastPrinted>2021-09-27T19:18:58Z</cp:lastPrinted>
  <dcterms:created xsi:type="dcterms:W3CDTF">2021-04-05T18:44:21Z</dcterms:created>
  <dcterms:modified xsi:type="dcterms:W3CDTF">2021-09-27T19:20:53Z</dcterms:modified>
</cp:coreProperties>
</file>