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8000"/>
    <a:srgbClr val="0099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2519-2948-4E79-81E3-F6762304B4A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35C7-C311-4083-8E05-102D6579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136650"/>
            <a:ext cx="8928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7" y="91440"/>
            <a:ext cx="6417425" cy="4813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25" y="4928616"/>
            <a:ext cx="179015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53" y="0"/>
            <a:ext cx="6363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GROW YOUR OWN TEACHER PROGRAM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RELATIONSHIPS</a:t>
            </a:r>
          </a:p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RELEVANCE</a:t>
            </a:r>
          </a:p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RIGOR</a:t>
            </a:r>
            <a:endParaRPr lang="en-US" sz="4400" b="1" dirty="0">
              <a:solidFill>
                <a:srgbClr val="00924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11" y="4929447"/>
            <a:ext cx="1789379" cy="1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RELATIONSHIPS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POST SECONDARY PARTNER</a:t>
            </a:r>
          </a:p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LOCAL TEACHER</a:t>
            </a:r>
            <a:endParaRPr lang="en-US" sz="4400" b="1" dirty="0">
              <a:solidFill>
                <a:srgbClr val="00924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25" y="4928616"/>
            <a:ext cx="179015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POST SECONDARY PARTNER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04" y="2504815"/>
            <a:ext cx="5663792" cy="1593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25" y="4928616"/>
            <a:ext cx="179015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6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LOCAL TEACHER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11" y="1933806"/>
            <a:ext cx="4895778" cy="41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RELEVANCE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ELEVATE</a:t>
            </a:r>
          </a:p>
          <a:p>
            <a:pPr marL="514350" indent="-514350" algn="ctr">
              <a:buAutoNum type="arabicParenR"/>
            </a:pPr>
            <a:r>
              <a:rPr lang="en-US" sz="4400" b="1" dirty="0" smtClean="0">
                <a:solidFill>
                  <a:srgbClr val="009242"/>
                </a:solidFill>
              </a:rPr>
              <a:t>INCENTIVIZE</a:t>
            </a:r>
            <a:endParaRPr lang="en-US" sz="4400" b="1" dirty="0">
              <a:solidFill>
                <a:srgbClr val="00924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25" y="4928616"/>
            <a:ext cx="1790150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ELEVATE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38" y="1371600"/>
            <a:ext cx="4234012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47" y="1261589"/>
            <a:ext cx="22754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INCENTIVIZE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1690688"/>
            <a:ext cx="3535680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9242"/>
                </a:solidFill>
                <a:latin typeface="+mn-lt"/>
              </a:rPr>
              <a:t>RIGOR</a:t>
            </a:r>
            <a:endParaRPr lang="en-US" sz="4800" b="1" dirty="0">
              <a:solidFill>
                <a:srgbClr val="00924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1825625"/>
            <a:ext cx="119038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9242"/>
                </a:solidFill>
                <a:latin typeface="Lucida Calligraphy" panose="03010101010101010101" pitchFamily="66" charset="0"/>
              </a:rPr>
              <a:t>Successful organizations articulate clearly the knowledge, skills, and attributes needed to make the change and provide opportunities for collaborative learning to occur. </a:t>
            </a:r>
            <a:endParaRPr lang="en-US" sz="4400" b="1" dirty="0">
              <a:solidFill>
                <a:srgbClr val="009242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0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GROW YOUR OWN TEACHER PROGRAM</vt:lpstr>
      <vt:lpstr>RELATIONSHIPS</vt:lpstr>
      <vt:lpstr>POST SECONDARY PARTNER</vt:lpstr>
      <vt:lpstr>LOCAL TEACHER</vt:lpstr>
      <vt:lpstr>RELEVANCE</vt:lpstr>
      <vt:lpstr>ELEVATE</vt:lpstr>
      <vt:lpstr>INCENTIVIZE</vt:lpstr>
      <vt:lpstr>RIGOR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Hodges, Will</dc:creator>
  <cp:lastModifiedBy>Hodges, Will</cp:lastModifiedBy>
  <cp:revision>8</cp:revision>
  <dcterms:created xsi:type="dcterms:W3CDTF">2023-07-06T14:00:20Z</dcterms:created>
  <dcterms:modified xsi:type="dcterms:W3CDTF">2023-07-06T15:20:10Z</dcterms:modified>
</cp:coreProperties>
</file>