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 id="2147483697"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Abril Fatface" panose="020B0604020202020204" charset="0"/>
      <p:regular r:id="rId19"/>
    </p:embeddedFont>
    <p:embeddedFont>
      <p:font typeface="Barlow Condensed" panose="00000506000000000000" pitchFamily="2" charset="0"/>
      <p:regular r:id="rId20"/>
      <p:bold r:id="rId21"/>
      <p:italic r:id="rId22"/>
      <p:boldItalic r:id="rId23"/>
    </p:embeddedFont>
    <p:embeddedFont>
      <p:font typeface="Gantari" panose="020B0604020202020204" charset="0"/>
      <p:regular r:id="rId24"/>
      <p:bold r:id="rId25"/>
      <p:italic r:id="rId26"/>
      <p:boldItalic r:id="rId27"/>
    </p:embeddedFont>
    <p:embeddedFont>
      <p:font typeface="Gantari ExtraBold" panose="020B0604020202020204" charset="0"/>
      <p:bold r:id="rId28"/>
      <p:boldItalic r:id="rId29"/>
    </p:embeddedFont>
    <p:embeddedFont>
      <p:font typeface="Lato" panose="020F0502020204030203" pitchFamily="34" charset="0"/>
      <p:regular r:id="rId30"/>
      <p:bold r:id="rId31"/>
      <p:italic r:id="rId32"/>
      <p:boldItalic r:id="rId33"/>
    </p:embeddedFont>
    <p:embeddedFont>
      <p:font typeface="Poppins" panose="00000500000000000000" pitchFamily="2" charset="0"/>
      <p:regular r:id="rId34"/>
      <p:bold r:id="rId35"/>
      <p:italic r:id="rId36"/>
      <p:boldItalic r:id="rId37"/>
    </p:embeddedFont>
    <p:embeddedFont>
      <p:font typeface="Roboto" panose="02000000000000000000" pitchFamily="2" charset="0"/>
      <p:regular r:id="rId38"/>
      <p:bold r:id="rId39"/>
      <p:italic r:id="rId40"/>
      <p:boldItalic r:id="rId41"/>
    </p:embeddedFont>
    <p:embeddedFont>
      <p:font typeface="Roboto Medium"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1.fntdata"/><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presProps" Target="presProps.xml"/><Relationship Id="rId20" Type="http://schemas.openxmlformats.org/officeDocument/2006/relationships/font" Target="fonts/font2.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esdell, Chuck A." userId="967168b7-6cf9-46d3-bf86-c63e4abf68ba" providerId="ADAL" clId="{58498CE9-E270-401E-B17B-1C6FA8099648}"/>
    <pc:docChg chg="custSel modSld">
      <pc:chgData name="Truesdell, Chuck A." userId="967168b7-6cf9-46d3-bf86-c63e4abf68ba" providerId="ADAL" clId="{58498CE9-E270-401E-B17B-1C6FA8099648}" dt="2023-07-28T15:50:41.139" v="0" actId="478"/>
      <pc:docMkLst>
        <pc:docMk/>
      </pc:docMkLst>
      <pc:sldChg chg="delSp mod">
        <pc:chgData name="Truesdell, Chuck A." userId="967168b7-6cf9-46d3-bf86-c63e4abf68ba" providerId="ADAL" clId="{58498CE9-E270-401E-B17B-1C6FA8099648}" dt="2023-07-28T15:50:41.139" v="0" actId="478"/>
        <pc:sldMkLst>
          <pc:docMk/>
          <pc:sldMk cId="0" sldId="263"/>
        </pc:sldMkLst>
        <pc:spChg chg="del">
          <ac:chgData name="Truesdell, Chuck A." userId="967168b7-6cf9-46d3-bf86-c63e4abf68ba" providerId="ADAL" clId="{58498CE9-E270-401E-B17B-1C6FA8099648}" dt="2023-07-28T15:50:41.139" v="0" actId="478"/>
          <ac:spMkLst>
            <pc:docMk/>
            <pc:sldMk cId="0" sldId="263"/>
            <ac:spMk id="1218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5"/>
        <p:cNvGrpSpPr/>
        <p:nvPr/>
      </p:nvGrpSpPr>
      <p:grpSpPr>
        <a:xfrm>
          <a:off x="0" y="0"/>
          <a:ext cx="0" cy="0"/>
          <a:chOff x="0" y="0"/>
          <a:chExt cx="0" cy="0"/>
        </a:xfrm>
      </p:grpSpPr>
      <p:sp>
        <p:nvSpPr>
          <p:cNvPr id="12136" name="Google Shape;12136;g259417167de_0_475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7" name="Google Shape;12137;g259417167de_0_47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6"/>
        <p:cNvGrpSpPr/>
        <p:nvPr/>
      </p:nvGrpSpPr>
      <p:grpSpPr>
        <a:xfrm>
          <a:off x="0" y="0"/>
          <a:ext cx="0" cy="0"/>
          <a:chOff x="0" y="0"/>
          <a:chExt cx="0" cy="0"/>
        </a:xfrm>
      </p:grpSpPr>
      <p:sp>
        <p:nvSpPr>
          <p:cNvPr id="12197" name="Google Shape;12197;g259417167de_0_258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8" name="Google Shape;12198;g259417167de_0_25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5"/>
        <p:cNvGrpSpPr/>
        <p:nvPr/>
      </p:nvGrpSpPr>
      <p:grpSpPr>
        <a:xfrm>
          <a:off x="0" y="0"/>
          <a:ext cx="0" cy="0"/>
          <a:chOff x="0" y="0"/>
          <a:chExt cx="0" cy="0"/>
        </a:xfrm>
      </p:grpSpPr>
      <p:sp>
        <p:nvSpPr>
          <p:cNvPr id="12206" name="Google Shape;12206;g259417167de_0_258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7" name="Google Shape;12207;g259417167de_0_25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2"/>
        <p:cNvGrpSpPr/>
        <p:nvPr/>
      </p:nvGrpSpPr>
      <p:grpSpPr>
        <a:xfrm>
          <a:off x="0" y="0"/>
          <a:ext cx="0" cy="0"/>
          <a:chOff x="0" y="0"/>
          <a:chExt cx="0" cy="0"/>
        </a:xfrm>
      </p:grpSpPr>
      <p:sp>
        <p:nvSpPr>
          <p:cNvPr id="12213" name="Google Shape;12213;g259417167de_0_258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4" name="Google Shape;12214;g259417167de_0_25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0"/>
        <p:cNvGrpSpPr/>
        <p:nvPr/>
      </p:nvGrpSpPr>
      <p:grpSpPr>
        <a:xfrm>
          <a:off x="0" y="0"/>
          <a:ext cx="0" cy="0"/>
          <a:chOff x="0" y="0"/>
          <a:chExt cx="0" cy="0"/>
        </a:xfrm>
      </p:grpSpPr>
      <p:sp>
        <p:nvSpPr>
          <p:cNvPr id="12221" name="Google Shape;12221;g259417167de_0_258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2" name="Google Shape;12222;g259417167de_0_25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6"/>
        <p:cNvGrpSpPr/>
        <p:nvPr/>
      </p:nvGrpSpPr>
      <p:grpSpPr>
        <a:xfrm>
          <a:off x="0" y="0"/>
          <a:ext cx="0" cy="0"/>
          <a:chOff x="0" y="0"/>
          <a:chExt cx="0" cy="0"/>
        </a:xfrm>
      </p:grpSpPr>
      <p:sp>
        <p:nvSpPr>
          <p:cNvPr id="12227" name="Google Shape;12227;g25b676fcd9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8" name="Google Shape;12228;g25b676fcd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4"/>
        <p:cNvGrpSpPr/>
        <p:nvPr/>
      </p:nvGrpSpPr>
      <p:grpSpPr>
        <a:xfrm>
          <a:off x="0" y="0"/>
          <a:ext cx="0" cy="0"/>
          <a:chOff x="0" y="0"/>
          <a:chExt cx="0" cy="0"/>
        </a:xfrm>
      </p:grpSpPr>
      <p:sp>
        <p:nvSpPr>
          <p:cNvPr id="12235" name="Google Shape;12235;g25c4af8b0b9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6" name="Google Shape;12236;g25c4af8b0b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2"/>
        <p:cNvGrpSpPr/>
        <p:nvPr/>
      </p:nvGrpSpPr>
      <p:grpSpPr>
        <a:xfrm>
          <a:off x="0" y="0"/>
          <a:ext cx="0" cy="0"/>
          <a:chOff x="0" y="0"/>
          <a:chExt cx="0" cy="0"/>
        </a:xfrm>
      </p:grpSpPr>
      <p:sp>
        <p:nvSpPr>
          <p:cNvPr id="12143" name="Google Shape;12143;g25bb9706418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4" name="Google Shape;12144;g25bb970641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9"/>
        <p:cNvGrpSpPr/>
        <p:nvPr/>
      </p:nvGrpSpPr>
      <p:grpSpPr>
        <a:xfrm>
          <a:off x="0" y="0"/>
          <a:ext cx="0" cy="0"/>
          <a:chOff x="0" y="0"/>
          <a:chExt cx="0" cy="0"/>
        </a:xfrm>
      </p:grpSpPr>
      <p:sp>
        <p:nvSpPr>
          <p:cNvPr id="12150" name="Google Shape;12150;g25bb9706418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1" name="Google Shape;12151;g25bb970641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6"/>
        <p:cNvGrpSpPr/>
        <p:nvPr/>
      </p:nvGrpSpPr>
      <p:grpSpPr>
        <a:xfrm>
          <a:off x="0" y="0"/>
          <a:ext cx="0" cy="0"/>
          <a:chOff x="0" y="0"/>
          <a:chExt cx="0" cy="0"/>
        </a:xfrm>
      </p:grpSpPr>
      <p:sp>
        <p:nvSpPr>
          <p:cNvPr id="12157" name="Google Shape;12157;g25bb9706418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8" name="Google Shape;12158;g25bb970641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3"/>
        <p:cNvGrpSpPr/>
        <p:nvPr/>
      </p:nvGrpSpPr>
      <p:grpSpPr>
        <a:xfrm>
          <a:off x="0" y="0"/>
          <a:ext cx="0" cy="0"/>
          <a:chOff x="0" y="0"/>
          <a:chExt cx="0" cy="0"/>
        </a:xfrm>
      </p:grpSpPr>
      <p:sp>
        <p:nvSpPr>
          <p:cNvPr id="12164" name="Google Shape;12164;g25bb9706418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5" name="Google Shape;12165;g25bb970641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0"/>
        <p:cNvGrpSpPr/>
        <p:nvPr/>
      </p:nvGrpSpPr>
      <p:grpSpPr>
        <a:xfrm>
          <a:off x="0" y="0"/>
          <a:ext cx="0" cy="0"/>
          <a:chOff x="0" y="0"/>
          <a:chExt cx="0" cy="0"/>
        </a:xfrm>
      </p:grpSpPr>
      <p:sp>
        <p:nvSpPr>
          <p:cNvPr id="12171" name="Google Shape;12171;g25bb9706418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72" name="Google Shape;12172;g25bb970641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7"/>
        <p:cNvGrpSpPr/>
        <p:nvPr/>
      </p:nvGrpSpPr>
      <p:grpSpPr>
        <a:xfrm>
          <a:off x="0" y="0"/>
          <a:ext cx="0" cy="0"/>
          <a:chOff x="0" y="0"/>
          <a:chExt cx="0" cy="0"/>
        </a:xfrm>
      </p:grpSpPr>
      <p:sp>
        <p:nvSpPr>
          <p:cNvPr id="12178" name="Google Shape;12178;g25bb9706418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79" name="Google Shape;12179;g25bb970641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4"/>
        <p:cNvGrpSpPr/>
        <p:nvPr/>
      </p:nvGrpSpPr>
      <p:grpSpPr>
        <a:xfrm>
          <a:off x="0" y="0"/>
          <a:ext cx="0" cy="0"/>
          <a:chOff x="0" y="0"/>
          <a:chExt cx="0" cy="0"/>
        </a:xfrm>
      </p:grpSpPr>
      <p:sp>
        <p:nvSpPr>
          <p:cNvPr id="12185" name="Google Shape;12185;g259417167de_0_258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86" name="Google Shape;12186;g259417167de_0_25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0"/>
        <p:cNvGrpSpPr/>
        <p:nvPr/>
      </p:nvGrpSpPr>
      <p:grpSpPr>
        <a:xfrm>
          <a:off x="0" y="0"/>
          <a:ext cx="0" cy="0"/>
          <a:chOff x="0" y="0"/>
          <a:chExt cx="0" cy="0"/>
        </a:xfrm>
      </p:grpSpPr>
      <p:sp>
        <p:nvSpPr>
          <p:cNvPr id="12191" name="Google Shape;12191;g259417167de_0_258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2" name="Google Shape;12192;g259417167de_0_25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53"/>
        <p:cNvGrpSpPr/>
        <p:nvPr/>
      </p:nvGrpSpPr>
      <p:grpSpPr>
        <a:xfrm>
          <a:off x="0" y="0"/>
          <a:ext cx="0" cy="0"/>
          <a:chOff x="0" y="0"/>
          <a:chExt cx="0" cy="0"/>
        </a:xfrm>
      </p:grpSpPr>
      <p:grpSp>
        <p:nvGrpSpPr>
          <p:cNvPr id="54" name="Google Shape;54;p14"/>
          <p:cNvGrpSpPr/>
          <p:nvPr/>
        </p:nvGrpSpPr>
        <p:grpSpPr>
          <a:xfrm>
            <a:off x="0" y="0"/>
            <a:ext cx="9144125" cy="5143391"/>
            <a:chOff x="0" y="0"/>
            <a:chExt cx="9144125" cy="5143391"/>
          </a:xfrm>
        </p:grpSpPr>
        <p:sp>
          <p:nvSpPr>
            <p:cNvPr id="55" name="Google Shape;55;p1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p14"/>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14"/>
          <p:cNvGrpSpPr/>
          <p:nvPr/>
        </p:nvGrpSpPr>
        <p:grpSpPr>
          <a:xfrm>
            <a:off x="553048" y="535000"/>
            <a:ext cx="8105852" cy="4302000"/>
            <a:chOff x="553048" y="535000"/>
            <a:chExt cx="8105852" cy="4302000"/>
          </a:xfrm>
        </p:grpSpPr>
        <p:sp>
          <p:nvSpPr>
            <p:cNvPr id="417" name="Google Shape;417;p1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14"/>
          <p:cNvSpPr txBox="1">
            <a:spLocks noGrp="1"/>
          </p:cNvSpPr>
          <p:nvPr>
            <p:ph type="ctrTitle"/>
          </p:nvPr>
        </p:nvSpPr>
        <p:spPr>
          <a:xfrm>
            <a:off x="1562700" y="1526150"/>
            <a:ext cx="6018600" cy="14160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5200"/>
              <a:buNone/>
              <a:defRPr sz="4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36" name="Google Shape;436;p14"/>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rot="-3990277">
            <a:off x="1794368" y="4095249"/>
            <a:ext cx="585838" cy="623458"/>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6258538" y="11658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7779875" y="81416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5766725" y="3739000"/>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1494125" y="941313"/>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7906938" y="41509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2820000" y="4014063"/>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3680113" y="12115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txBox="1">
            <a:spLocks noGrp="1"/>
          </p:cNvSpPr>
          <p:nvPr>
            <p:ph type="body" idx="1"/>
          </p:nvPr>
        </p:nvSpPr>
        <p:spPr>
          <a:xfrm>
            <a:off x="1959450" y="2942150"/>
            <a:ext cx="5225100" cy="610500"/>
          </a:xfrm>
          <a:prstGeom prst="rect">
            <a:avLst/>
          </a:prstGeom>
          <a:ln>
            <a:noFill/>
          </a:ln>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449"/>
        <p:cNvGrpSpPr/>
        <p:nvPr/>
      </p:nvGrpSpPr>
      <p:grpSpPr>
        <a:xfrm>
          <a:off x="0" y="0"/>
          <a:ext cx="0" cy="0"/>
          <a:chOff x="0" y="0"/>
          <a:chExt cx="0" cy="0"/>
        </a:xfrm>
      </p:grpSpPr>
      <p:grpSp>
        <p:nvGrpSpPr>
          <p:cNvPr id="450" name="Google Shape;450;p15"/>
          <p:cNvGrpSpPr/>
          <p:nvPr/>
        </p:nvGrpSpPr>
        <p:grpSpPr>
          <a:xfrm>
            <a:off x="0" y="0"/>
            <a:ext cx="9144125" cy="5143391"/>
            <a:chOff x="0" y="0"/>
            <a:chExt cx="9144125" cy="5143391"/>
          </a:xfrm>
        </p:grpSpPr>
        <p:sp>
          <p:nvSpPr>
            <p:cNvPr id="451" name="Google Shape;451;p1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1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2" name="Google Shape;812;p15"/>
          <p:cNvGrpSpPr/>
          <p:nvPr/>
        </p:nvGrpSpPr>
        <p:grpSpPr>
          <a:xfrm>
            <a:off x="553048" y="535000"/>
            <a:ext cx="8105852" cy="4302000"/>
            <a:chOff x="553048" y="535000"/>
            <a:chExt cx="8105852" cy="4302000"/>
          </a:xfrm>
        </p:grpSpPr>
        <p:sp>
          <p:nvSpPr>
            <p:cNvPr id="813" name="Google Shape;813;p1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1" name="Google Shape;831;p15"/>
          <p:cNvSpPr txBox="1">
            <a:spLocks noGrp="1"/>
          </p:cNvSpPr>
          <p:nvPr>
            <p:ph type="title"/>
          </p:nvPr>
        </p:nvSpPr>
        <p:spPr>
          <a:xfrm>
            <a:off x="3116850" y="1880650"/>
            <a:ext cx="4541400" cy="13533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32" name="Google Shape;832;p15"/>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33" name="Google Shape;833;p15"/>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5"/>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5"/>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5"/>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5"/>
          <p:cNvSpPr/>
          <p:nvPr/>
        </p:nvSpPr>
        <p:spPr>
          <a:xfrm rot="-900008">
            <a:off x="1715274" y="415373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5"/>
          <p:cNvSpPr/>
          <p:nvPr/>
        </p:nvSpPr>
        <p:spPr>
          <a:xfrm>
            <a:off x="5588200" y="106437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5"/>
          <p:cNvSpPr/>
          <p:nvPr/>
        </p:nvSpPr>
        <p:spPr>
          <a:xfrm>
            <a:off x="7974050" y="78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5"/>
          <p:cNvSpPr/>
          <p:nvPr/>
        </p:nvSpPr>
        <p:spPr>
          <a:xfrm>
            <a:off x="1644575" y="3671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5"/>
          <p:cNvSpPr/>
          <p:nvPr/>
        </p:nvSpPr>
        <p:spPr>
          <a:xfrm>
            <a:off x="2845800" y="40885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2" name="Google Shape;842;p15"/>
          <p:cNvGrpSpPr/>
          <p:nvPr/>
        </p:nvGrpSpPr>
        <p:grpSpPr>
          <a:xfrm>
            <a:off x="6294838" y="4058031"/>
            <a:ext cx="1055760" cy="753780"/>
            <a:chOff x="3308425" y="649500"/>
            <a:chExt cx="947975" cy="676825"/>
          </a:xfrm>
        </p:grpSpPr>
        <p:sp>
          <p:nvSpPr>
            <p:cNvPr id="843" name="Google Shape;843;p15"/>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5"/>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5"/>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15"/>
          <p:cNvGrpSpPr/>
          <p:nvPr/>
        </p:nvGrpSpPr>
        <p:grpSpPr>
          <a:xfrm rot="-6299880" flipH="1">
            <a:off x="1763090" y="476245"/>
            <a:ext cx="708049" cy="444266"/>
            <a:chOff x="1445125" y="3867675"/>
            <a:chExt cx="803300" cy="502950"/>
          </a:xfrm>
        </p:grpSpPr>
        <p:sp>
          <p:nvSpPr>
            <p:cNvPr id="847" name="Google Shape;847;p15"/>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5"/>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5"/>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0" name="Google Shape;850;p15"/>
          <p:cNvSpPr/>
          <p:nvPr/>
        </p:nvSpPr>
        <p:spPr>
          <a:xfrm>
            <a:off x="195727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5"/>
          <p:cNvSpPr/>
          <p:nvPr/>
        </p:nvSpPr>
        <p:spPr>
          <a:xfrm>
            <a:off x="321580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5"/>
          <p:cNvSpPr/>
          <p:nvPr/>
        </p:nvSpPr>
        <p:spPr>
          <a:xfrm>
            <a:off x="7826025" y="4116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853"/>
        <p:cNvGrpSpPr/>
        <p:nvPr/>
      </p:nvGrpSpPr>
      <p:grpSpPr>
        <a:xfrm>
          <a:off x="0" y="0"/>
          <a:ext cx="0" cy="0"/>
          <a:chOff x="0" y="0"/>
          <a:chExt cx="0" cy="0"/>
        </a:xfrm>
      </p:grpSpPr>
      <p:grpSp>
        <p:nvGrpSpPr>
          <p:cNvPr id="854" name="Google Shape;854;p16"/>
          <p:cNvGrpSpPr/>
          <p:nvPr/>
        </p:nvGrpSpPr>
        <p:grpSpPr>
          <a:xfrm>
            <a:off x="0" y="0"/>
            <a:ext cx="9144125" cy="5143391"/>
            <a:chOff x="0" y="0"/>
            <a:chExt cx="9144125" cy="5143391"/>
          </a:xfrm>
        </p:grpSpPr>
        <p:sp>
          <p:nvSpPr>
            <p:cNvPr id="855" name="Google Shape;855;p1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5" name="Google Shape;1215;p1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6" name="Google Shape;1216;p16"/>
          <p:cNvGrpSpPr/>
          <p:nvPr/>
        </p:nvGrpSpPr>
        <p:grpSpPr>
          <a:xfrm>
            <a:off x="553048" y="535000"/>
            <a:ext cx="8105852" cy="4302000"/>
            <a:chOff x="553048" y="535000"/>
            <a:chExt cx="8105852" cy="4302000"/>
          </a:xfrm>
        </p:grpSpPr>
        <p:sp>
          <p:nvSpPr>
            <p:cNvPr id="1217" name="Google Shape;1217;p1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5" name="Google Shape;1235;p16"/>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236" name="Google Shape;1236;p16"/>
          <p:cNvSpPr txBox="1">
            <a:spLocks noGrp="1"/>
          </p:cNvSpPr>
          <p:nvPr>
            <p:ph type="body" idx="1"/>
          </p:nvPr>
        </p:nvSpPr>
        <p:spPr>
          <a:xfrm>
            <a:off x="1270650" y="1202075"/>
            <a:ext cx="70200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237"/>
        <p:cNvGrpSpPr/>
        <p:nvPr/>
      </p:nvGrpSpPr>
      <p:grpSpPr>
        <a:xfrm>
          <a:off x="0" y="0"/>
          <a:ext cx="0" cy="0"/>
          <a:chOff x="0" y="0"/>
          <a:chExt cx="0" cy="0"/>
        </a:xfrm>
      </p:grpSpPr>
      <p:grpSp>
        <p:nvGrpSpPr>
          <p:cNvPr id="1238" name="Google Shape;1238;p17"/>
          <p:cNvGrpSpPr/>
          <p:nvPr/>
        </p:nvGrpSpPr>
        <p:grpSpPr>
          <a:xfrm>
            <a:off x="0" y="0"/>
            <a:ext cx="9144125" cy="5143391"/>
            <a:chOff x="0" y="0"/>
            <a:chExt cx="9144125" cy="5143391"/>
          </a:xfrm>
        </p:grpSpPr>
        <p:sp>
          <p:nvSpPr>
            <p:cNvPr id="1239" name="Google Shape;1239;p1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9" name="Google Shape;1599;p1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0" name="Google Shape;1600;p17"/>
          <p:cNvGrpSpPr/>
          <p:nvPr/>
        </p:nvGrpSpPr>
        <p:grpSpPr>
          <a:xfrm>
            <a:off x="553048" y="535000"/>
            <a:ext cx="8105852" cy="4302000"/>
            <a:chOff x="553048" y="535000"/>
            <a:chExt cx="8105852" cy="4302000"/>
          </a:xfrm>
        </p:grpSpPr>
        <p:sp>
          <p:nvSpPr>
            <p:cNvPr id="1601" name="Google Shape;1601;p1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9" name="Google Shape;1619;p17"/>
          <p:cNvSpPr txBox="1">
            <a:spLocks noGrp="1"/>
          </p:cNvSpPr>
          <p:nvPr>
            <p:ph type="title"/>
          </p:nvPr>
        </p:nvSpPr>
        <p:spPr>
          <a:xfrm>
            <a:off x="12706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620" name="Google Shape;1620;p17"/>
          <p:cNvSpPr txBox="1">
            <a:spLocks noGrp="1"/>
          </p:cNvSpPr>
          <p:nvPr>
            <p:ph type="subTitle" idx="1"/>
          </p:nvPr>
        </p:nvSpPr>
        <p:spPr>
          <a:xfrm>
            <a:off x="12706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621" name="Google Shape;1621;p17"/>
          <p:cNvSpPr txBox="1">
            <a:spLocks noGrp="1"/>
          </p:cNvSpPr>
          <p:nvPr>
            <p:ph type="subTitle" idx="2"/>
          </p:nvPr>
        </p:nvSpPr>
        <p:spPr>
          <a:xfrm>
            <a:off x="12706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2" name="Google Shape;1622;p17"/>
          <p:cNvSpPr txBox="1">
            <a:spLocks noGrp="1"/>
          </p:cNvSpPr>
          <p:nvPr>
            <p:ph type="title" idx="3"/>
          </p:nvPr>
        </p:nvSpPr>
        <p:spPr>
          <a:xfrm>
            <a:off x="47710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623" name="Google Shape;1623;p17"/>
          <p:cNvSpPr txBox="1">
            <a:spLocks noGrp="1"/>
          </p:cNvSpPr>
          <p:nvPr>
            <p:ph type="subTitle" idx="4"/>
          </p:nvPr>
        </p:nvSpPr>
        <p:spPr>
          <a:xfrm>
            <a:off x="47710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624" name="Google Shape;1624;p17"/>
          <p:cNvSpPr txBox="1">
            <a:spLocks noGrp="1"/>
          </p:cNvSpPr>
          <p:nvPr>
            <p:ph type="subTitle" idx="5"/>
          </p:nvPr>
        </p:nvSpPr>
        <p:spPr>
          <a:xfrm>
            <a:off x="47710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1625"/>
        <p:cNvGrpSpPr/>
        <p:nvPr/>
      </p:nvGrpSpPr>
      <p:grpSpPr>
        <a:xfrm>
          <a:off x="0" y="0"/>
          <a:ext cx="0" cy="0"/>
          <a:chOff x="0" y="0"/>
          <a:chExt cx="0" cy="0"/>
        </a:xfrm>
      </p:grpSpPr>
      <p:grpSp>
        <p:nvGrpSpPr>
          <p:cNvPr id="1626" name="Google Shape;1626;p18"/>
          <p:cNvGrpSpPr/>
          <p:nvPr/>
        </p:nvGrpSpPr>
        <p:grpSpPr>
          <a:xfrm>
            <a:off x="0" y="0"/>
            <a:ext cx="9144125" cy="5143391"/>
            <a:chOff x="0" y="0"/>
            <a:chExt cx="9144125" cy="5143391"/>
          </a:xfrm>
        </p:grpSpPr>
        <p:sp>
          <p:nvSpPr>
            <p:cNvPr id="1627" name="Google Shape;1627;p18"/>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8"/>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8"/>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8"/>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8"/>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8"/>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8"/>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8"/>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8"/>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8"/>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8"/>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8"/>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8"/>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8"/>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8"/>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8"/>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8"/>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8"/>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8"/>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8"/>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8"/>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8"/>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8"/>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8"/>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8"/>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8"/>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8"/>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8"/>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8"/>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8"/>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8"/>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8"/>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8"/>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8"/>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8"/>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8"/>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8"/>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8"/>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8"/>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8"/>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8"/>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8"/>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8"/>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8"/>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8"/>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8"/>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8"/>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8"/>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8"/>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8"/>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8"/>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8"/>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8"/>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8"/>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8"/>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8"/>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8"/>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8"/>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8"/>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8"/>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8"/>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8"/>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8"/>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8"/>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8"/>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8"/>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8"/>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8"/>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8"/>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8"/>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8"/>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8"/>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8"/>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8"/>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8"/>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8"/>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8"/>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8"/>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8"/>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8"/>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8"/>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8"/>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8"/>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8"/>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8"/>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8"/>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8"/>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8"/>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8"/>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8"/>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8"/>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8"/>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8"/>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8"/>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8"/>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8"/>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8"/>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8"/>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8"/>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8"/>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8"/>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8"/>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8"/>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8"/>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8"/>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8"/>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8"/>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8"/>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8"/>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8"/>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8"/>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8"/>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8"/>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8"/>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8"/>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8"/>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8"/>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8"/>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8"/>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8"/>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8"/>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8"/>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8"/>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8"/>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8"/>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8"/>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8"/>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8"/>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8"/>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8"/>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8"/>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8"/>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8"/>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8"/>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8"/>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8"/>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8"/>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8"/>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8"/>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8"/>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8"/>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8"/>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8"/>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8"/>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8"/>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8"/>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8"/>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8"/>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8"/>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8"/>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8"/>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8"/>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8"/>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8"/>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8"/>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8"/>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8"/>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8"/>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8"/>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8"/>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8"/>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8"/>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8"/>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8"/>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8"/>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8"/>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8"/>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8"/>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8"/>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8"/>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8"/>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8"/>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8"/>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8"/>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8"/>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8"/>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8"/>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8"/>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8"/>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8"/>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8"/>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8"/>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8"/>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8"/>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8"/>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8"/>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8"/>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8"/>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8"/>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8"/>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8"/>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8"/>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8"/>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8"/>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8"/>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8"/>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8"/>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8"/>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8"/>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8"/>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8"/>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8"/>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8"/>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8"/>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8"/>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8"/>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8"/>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8"/>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8"/>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8"/>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8"/>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8"/>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8"/>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8"/>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8"/>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8"/>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8"/>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8"/>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8"/>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8"/>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8"/>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8"/>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8"/>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8"/>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8"/>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8"/>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8"/>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8"/>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8"/>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8"/>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8"/>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8"/>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8"/>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8"/>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8"/>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8"/>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8"/>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8"/>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8"/>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8"/>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8"/>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8"/>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8"/>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8"/>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8"/>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8"/>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8"/>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8"/>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8"/>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8"/>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8"/>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8"/>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8"/>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8"/>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8"/>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8"/>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8"/>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8"/>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8"/>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8"/>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8"/>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8"/>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8"/>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8"/>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8"/>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8"/>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8"/>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8"/>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8"/>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8"/>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8"/>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8"/>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8"/>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8"/>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8"/>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8"/>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8"/>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8"/>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8"/>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8"/>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8"/>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8"/>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8"/>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8"/>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8"/>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8"/>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8"/>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8"/>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8"/>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8"/>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8"/>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8"/>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8"/>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8"/>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8"/>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8"/>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8"/>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8"/>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8"/>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8"/>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8"/>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8"/>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8"/>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8"/>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8"/>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8"/>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8"/>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8"/>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8"/>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8"/>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8"/>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8"/>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8"/>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8"/>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8"/>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8"/>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8"/>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8"/>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8"/>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8"/>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8"/>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8"/>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8"/>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8"/>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8"/>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8"/>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8"/>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8"/>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8"/>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8"/>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8"/>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8"/>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8"/>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8"/>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8"/>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8"/>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8"/>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8"/>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8"/>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8"/>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8"/>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8"/>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8"/>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8"/>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8"/>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8"/>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8"/>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8"/>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8"/>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8"/>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8"/>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8"/>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8"/>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8"/>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8"/>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8"/>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8"/>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8"/>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8"/>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8"/>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7" name="Google Shape;1987;p18"/>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8" name="Google Shape;1988;p18"/>
          <p:cNvGrpSpPr/>
          <p:nvPr/>
        </p:nvGrpSpPr>
        <p:grpSpPr>
          <a:xfrm>
            <a:off x="553048" y="535000"/>
            <a:ext cx="8105852" cy="4302000"/>
            <a:chOff x="553048" y="535000"/>
            <a:chExt cx="8105852" cy="4302000"/>
          </a:xfrm>
        </p:grpSpPr>
        <p:sp>
          <p:nvSpPr>
            <p:cNvPr id="1989" name="Google Shape;1989;p18"/>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8"/>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8"/>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8"/>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8"/>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8"/>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8"/>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8"/>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8"/>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8"/>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8"/>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8"/>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8"/>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8"/>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8"/>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8"/>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8"/>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8"/>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7" name="Google Shape;2007;p18"/>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8"/>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8"/>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8"/>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8"/>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2012"/>
        <p:cNvGrpSpPr/>
        <p:nvPr/>
      </p:nvGrpSpPr>
      <p:grpSpPr>
        <a:xfrm>
          <a:off x="0" y="0"/>
          <a:ext cx="0" cy="0"/>
          <a:chOff x="0" y="0"/>
          <a:chExt cx="0" cy="0"/>
        </a:xfrm>
      </p:grpSpPr>
      <p:grpSp>
        <p:nvGrpSpPr>
          <p:cNvPr id="2013" name="Google Shape;2013;p19"/>
          <p:cNvGrpSpPr/>
          <p:nvPr/>
        </p:nvGrpSpPr>
        <p:grpSpPr>
          <a:xfrm>
            <a:off x="0" y="0"/>
            <a:ext cx="9144125" cy="5143391"/>
            <a:chOff x="0" y="0"/>
            <a:chExt cx="9144125" cy="5143391"/>
          </a:xfrm>
        </p:grpSpPr>
        <p:sp>
          <p:nvSpPr>
            <p:cNvPr id="2014" name="Google Shape;2014;p1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4" name="Google Shape;2374;p1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5" name="Google Shape;2375;p19"/>
          <p:cNvGrpSpPr/>
          <p:nvPr/>
        </p:nvGrpSpPr>
        <p:grpSpPr>
          <a:xfrm>
            <a:off x="553048" y="535000"/>
            <a:ext cx="8105852" cy="4302000"/>
            <a:chOff x="553048" y="535000"/>
            <a:chExt cx="8105852" cy="4302000"/>
          </a:xfrm>
        </p:grpSpPr>
        <p:sp>
          <p:nvSpPr>
            <p:cNvPr id="2376" name="Google Shape;2376;p1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4" name="Google Shape;2394;p19"/>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2395" name="Google Shape;2395;p19"/>
          <p:cNvSpPr txBox="1">
            <a:spLocks noGrp="1"/>
          </p:cNvSpPr>
          <p:nvPr>
            <p:ph type="body" idx="1"/>
          </p:nvPr>
        </p:nvSpPr>
        <p:spPr>
          <a:xfrm>
            <a:off x="1270650" y="1202075"/>
            <a:ext cx="33015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2396"/>
        <p:cNvGrpSpPr/>
        <p:nvPr/>
      </p:nvGrpSpPr>
      <p:grpSpPr>
        <a:xfrm>
          <a:off x="0" y="0"/>
          <a:ext cx="0" cy="0"/>
          <a:chOff x="0" y="0"/>
          <a:chExt cx="0" cy="0"/>
        </a:xfrm>
      </p:grpSpPr>
      <p:grpSp>
        <p:nvGrpSpPr>
          <p:cNvPr id="2397" name="Google Shape;2397;p20"/>
          <p:cNvGrpSpPr/>
          <p:nvPr/>
        </p:nvGrpSpPr>
        <p:grpSpPr>
          <a:xfrm>
            <a:off x="0" y="0"/>
            <a:ext cx="9144125" cy="5143391"/>
            <a:chOff x="0" y="0"/>
            <a:chExt cx="9144125" cy="5143391"/>
          </a:xfrm>
        </p:grpSpPr>
        <p:sp>
          <p:nvSpPr>
            <p:cNvPr id="2398" name="Google Shape;2398;p2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8" name="Google Shape;2758;p20"/>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9" name="Google Shape;2759;p20"/>
          <p:cNvGrpSpPr/>
          <p:nvPr/>
        </p:nvGrpSpPr>
        <p:grpSpPr>
          <a:xfrm>
            <a:off x="553048" y="535000"/>
            <a:ext cx="8105852" cy="4302000"/>
            <a:chOff x="553048" y="535000"/>
            <a:chExt cx="8105852" cy="4302000"/>
          </a:xfrm>
        </p:grpSpPr>
        <p:sp>
          <p:nvSpPr>
            <p:cNvPr id="2760" name="Google Shape;2760;p2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8" name="Google Shape;2778;p20"/>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2779"/>
        <p:cNvGrpSpPr/>
        <p:nvPr/>
      </p:nvGrpSpPr>
      <p:grpSpPr>
        <a:xfrm>
          <a:off x="0" y="0"/>
          <a:ext cx="0" cy="0"/>
          <a:chOff x="0" y="0"/>
          <a:chExt cx="0" cy="0"/>
        </a:xfrm>
      </p:grpSpPr>
      <p:grpSp>
        <p:nvGrpSpPr>
          <p:cNvPr id="2780" name="Google Shape;2780;p21"/>
          <p:cNvGrpSpPr/>
          <p:nvPr/>
        </p:nvGrpSpPr>
        <p:grpSpPr>
          <a:xfrm>
            <a:off x="0" y="0"/>
            <a:ext cx="9144125" cy="5143391"/>
            <a:chOff x="0" y="0"/>
            <a:chExt cx="9144125" cy="5143391"/>
          </a:xfrm>
        </p:grpSpPr>
        <p:sp>
          <p:nvSpPr>
            <p:cNvPr id="2781" name="Google Shape;2781;p2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1" name="Google Shape;3141;p21"/>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2" name="Google Shape;3142;p21"/>
          <p:cNvGrpSpPr/>
          <p:nvPr/>
        </p:nvGrpSpPr>
        <p:grpSpPr>
          <a:xfrm>
            <a:off x="553048" y="535000"/>
            <a:ext cx="8105852" cy="4302000"/>
            <a:chOff x="553048" y="535000"/>
            <a:chExt cx="8105852" cy="4302000"/>
          </a:xfrm>
        </p:grpSpPr>
        <p:sp>
          <p:nvSpPr>
            <p:cNvPr id="3143" name="Google Shape;3143;p2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1" name="Google Shape;3161;p21"/>
          <p:cNvSpPr txBox="1">
            <a:spLocks noGrp="1"/>
          </p:cNvSpPr>
          <p:nvPr>
            <p:ph type="title"/>
          </p:nvPr>
        </p:nvSpPr>
        <p:spPr>
          <a:xfrm>
            <a:off x="1747800" y="1924800"/>
            <a:ext cx="5648400" cy="129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162" name="Google Shape;3162;p21"/>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1"/>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1"/>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1"/>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1"/>
          <p:cNvSpPr/>
          <p:nvPr/>
        </p:nvSpPr>
        <p:spPr>
          <a:xfrm rot="-900008">
            <a:off x="1818499" y="415373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7" name="Google Shape;3167;p21"/>
          <p:cNvGrpSpPr/>
          <p:nvPr/>
        </p:nvGrpSpPr>
        <p:grpSpPr>
          <a:xfrm>
            <a:off x="6340450" y="4088531"/>
            <a:ext cx="1055760" cy="753780"/>
            <a:chOff x="3308425" y="649500"/>
            <a:chExt cx="947975" cy="676825"/>
          </a:xfrm>
        </p:grpSpPr>
        <p:sp>
          <p:nvSpPr>
            <p:cNvPr id="3168" name="Google Shape;3168;p21"/>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1"/>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1"/>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1" name="Google Shape;3171;p21"/>
          <p:cNvSpPr/>
          <p:nvPr/>
        </p:nvSpPr>
        <p:spPr>
          <a:xfrm>
            <a:off x="7725050" y="8453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1"/>
          <p:cNvSpPr/>
          <p:nvPr/>
        </p:nvSpPr>
        <p:spPr>
          <a:xfrm>
            <a:off x="7962600" y="39784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1"/>
          <p:cNvSpPr/>
          <p:nvPr/>
        </p:nvSpPr>
        <p:spPr>
          <a:xfrm>
            <a:off x="7578925" y="3242625"/>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4" name="Google Shape;3174;p21"/>
          <p:cNvGrpSpPr/>
          <p:nvPr/>
        </p:nvGrpSpPr>
        <p:grpSpPr>
          <a:xfrm rot="-6299880" flipH="1">
            <a:off x="1406840" y="476245"/>
            <a:ext cx="708049" cy="444266"/>
            <a:chOff x="1445125" y="3867675"/>
            <a:chExt cx="803300" cy="502950"/>
          </a:xfrm>
        </p:grpSpPr>
        <p:sp>
          <p:nvSpPr>
            <p:cNvPr id="3175" name="Google Shape;3175;p21"/>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1"/>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1"/>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8" name="Google Shape;3178;p21"/>
          <p:cNvSpPr/>
          <p:nvPr/>
        </p:nvSpPr>
        <p:spPr>
          <a:xfrm>
            <a:off x="285955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3179"/>
        <p:cNvGrpSpPr/>
        <p:nvPr/>
      </p:nvGrpSpPr>
      <p:grpSpPr>
        <a:xfrm>
          <a:off x="0" y="0"/>
          <a:ext cx="0" cy="0"/>
          <a:chOff x="0" y="0"/>
          <a:chExt cx="0" cy="0"/>
        </a:xfrm>
      </p:grpSpPr>
      <p:grpSp>
        <p:nvGrpSpPr>
          <p:cNvPr id="3180" name="Google Shape;3180;p22"/>
          <p:cNvGrpSpPr/>
          <p:nvPr/>
        </p:nvGrpSpPr>
        <p:grpSpPr>
          <a:xfrm>
            <a:off x="0" y="0"/>
            <a:ext cx="9144125" cy="5143391"/>
            <a:chOff x="0" y="0"/>
            <a:chExt cx="9144125" cy="5143391"/>
          </a:xfrm>
        </p:grpSpPr>
        <p:sp>
          <p:nvSpPr>
            <p:cNvPr id="3181" name="Google Shape;3181;p22"/>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2"/>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2"/>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2"/>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2"/>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2"/>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2"/>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2"/>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2"/>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2"/>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2"/>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2"/>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2"/>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2"/>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2"/>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2"/>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22"/>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22"/>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2"/>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2"/>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2"/>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2"/>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2"/>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2"/>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2"/>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2"/>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2"/>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2"/>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2"/>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2"/>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2"/>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2"/>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2"/>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2"/>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2"/>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2"/>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2"/>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2"/>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2"/>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2"/>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2"/>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2"/>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2"/>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2"/>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2"/>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2"/>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2"/>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2"/>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2"/>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2"/>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2"/>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2"/>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2"/>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2"/>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2"/>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2"/>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2"/>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2"/>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2"/>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2"/>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2"/>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2"/>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2"/>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2"/>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2"/>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2"/>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2"/>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2"/>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2"/>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2"/>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2"/>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2"/>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2"/>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2"/>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2"/>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2"/>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2"/>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2"/>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2"/>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2"/>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2"/>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2"/>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2"/>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2"/>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2"/>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2"/>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2"/>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2"/>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2"/>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2"/>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2"/>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2"/>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2"/>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2"/>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2"/>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2"/>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2"/>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2"/>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2"/>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2"/>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2"/>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2"/>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2"/>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2"/>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2"/>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2"/>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2"/>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2"/>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2"/>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2"/>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2"/>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2"/>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2"/>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2"/>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2"/>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2"/>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2"/>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2"/>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2"/>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2"/>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2"/>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2"/>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2"/>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2"/>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2"/>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2"/>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2"/>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2"/>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2"/>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2"/>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2"/>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2"/>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2"/>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2"/>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2"/>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2"/>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2"/>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2"/>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2"/>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2"/>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2"/>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2"/>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2"/>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2"/>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2"/>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2"/>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2"/>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2"/>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2"/>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2"/>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2"/>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2"/>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2"/>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2"/>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2"/>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2"/>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2"/>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2"/>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2"/>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2"/>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2"/>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2"/>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2"/>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2"/>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2"/>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2"/>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2"/>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2"/>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2"/>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2"/>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2"/>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2"/>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2"/>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2"/>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2"/>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2"/>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2"/>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2"/>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2"/>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2"/>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2"/>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2"/>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2"/>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2"/>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2"/>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2"/>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2"/>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2"/>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2"/>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2"/>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2"/>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2"/>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2"/>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2"/>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2"/>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2"/>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2"/>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2"/>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2"/>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2"/>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2"/>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2"/>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2"/>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2"/>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2"/>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2"/>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2"/>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2"/>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2"/>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2"/>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2"/>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2"/>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2"/>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2"/>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2"/>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2"/>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2"/>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2"/>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2"/>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2"/>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2"/>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2"/>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2"/>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2"/>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2"/>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2"/>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2"/>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2"/>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2"/>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2"/>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2"/>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2"/>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2"/>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2"/>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2"/>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2"/>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2"/>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2"/>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2"/>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2"/>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2"/>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2"/>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2"/>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2"/>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2"/>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2"/>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2"/>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2"/>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2"/>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2"/>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2"/>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2"/>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2"/>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2"/>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2"/>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2"/>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2"/>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2"/>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2"/>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2"/>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22"/>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22"/>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22"/>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2"/>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2"/>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2"/>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2"/>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2"/>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2"/>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2"/>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2"/>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2"/>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2"/>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2"/>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2"/>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2"/>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2"/>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22"/>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2"/>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2"/>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2"/>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2"/>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2"/>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2"/>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2"/>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2"/>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2"/>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2"/>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2"/>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2"/>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2"/>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2"/>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2"/>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2"/>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2"/>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2"/>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22"/>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22"/>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2"/>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2"/>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2"/>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2"/>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2"/>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2"/>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2"/>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2"/>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2"/>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2"/>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2"/>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2"/>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2"/>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2"/>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2"/>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2"/>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2"/>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2"/>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2"/>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2"/>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2"/>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2"/>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2"/>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2"/>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2"/>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2"/>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2"/>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2"/>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2"/>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2"/>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2"/>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2"/>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2"/>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2"/>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2"/>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2"/>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2"/>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2"/>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2"/>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2"/>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2"/>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2"/>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2"/>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2"/>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2"/>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2"/>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2"/>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2"/>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2"/>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2"/>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2"/>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2"/>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2"/>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2"/>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2"/>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2"/>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2"/>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2"/>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2"/>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2"/>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2"/>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2"/>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41" name="Google Shape;3541;p22"/>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2" name="Google Shape;3542;p22"/>
          <p:cNvGrpSpPr/>
          <p:nvPr/>
        </p:nvGrpSpPr>
        <p:grpSpPr>
          <a:xfrm>
            <a:off x="553048" y="535000"/>
            <a:ext cx="8105852" cy="4302000"/>
            <a:chOff x="553048" y="535000"/>
            <a:chExt cx="8105852" cy="4302000"/>
          </a:xfrm>
        </p:grpSpPr>
        <p:sp>
          <p:nvSpPr>
            <p:cNvPr id="3543" name="Google Shape;3543;p22"/>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2"/>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2"/>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2"/>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2"/>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2"/>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2"/>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2"/>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2"/>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2"/>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2"/>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2"/>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2"/>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2"/>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2"/>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2"/>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2"/>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2"/>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1" name="Google Shape;3561;p22"/>
          <p:cNvSpPr txBox="1">
            <a:spLocks noGrp="1"/>
          </p:cNvSpPr>
          <p:nvPr>
            <p:ph type="title"/>
          </p:nvPr>
        </p:nvSpPr>
        <p:spPr>
          <a:xfrm>
            <a:off x="1270650" y="2317450"/>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3562"/>
        <p:cNvGrpSpPr/>
        <p:nvPr/>
      </p:nvGrpSpPr>
      <p:grpSpPr>
        <a:xfrm>
          <a:off x="0" y="0"/>
          <a:ext cx="0" cy="0"/>
          <a:chOff x="0" y="0"/>
          <a:chExt cx="0" cy="0"/>
        </a:xfrm>
      </p:grpSpPr>
      <p:grpSp>
        <p:nvGrpSpPr>
          <p:cNvPr id="3563" name="Google Shape;3563;p23"/>
          <p:cNvGrpSpPr/>
          <p:nvPr/>
        </p:nvGrpSpPr>
        <p:grpSpPr>
          <a:xfrm>
            <a:off x="0" y="0"/>
            <a:ext cx="9144125" cy="5143391"/>
            <a:chOff x="0" y="0"/>
            <a:chExt cx="9144125" cy="5143391"/>
          </a:xfrm>
        </p:grpSpPr>
        <p:sp>
          <p:nvSpPr>
            <p:cNvPr id="3564" name="Google Shape;3564;p2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2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2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2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2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2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2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2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2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2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2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2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2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2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2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2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2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2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2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2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2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2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2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2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2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2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2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2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2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2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2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2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2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2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2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2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2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2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2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2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2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2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2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2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2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2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2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2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2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2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2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2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2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2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2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2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2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2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2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2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2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2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2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2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2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2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2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2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2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2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2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2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2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2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2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2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2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2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2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2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2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2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2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2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2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2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2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2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2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2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2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2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2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2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2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2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2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2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2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2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2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2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2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2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2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2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2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2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2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2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2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2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2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2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2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2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2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2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2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2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2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2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2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2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2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2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2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2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2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2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2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2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2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2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2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2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2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2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2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2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2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2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2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2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2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2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2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2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2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2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2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2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2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2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2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2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2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2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2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2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2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2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2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2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2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2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2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24" name="Google Shape;3924;p23"/>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5" name="Google Shape;3925;p23"/>
          <p:cNvGrpSpPr/>
          <p:nvPr/>
        </p:nvGrpSpPr>
        <p:grpSpPr>
          <a:xfrm>
            <a:off x="553048" y="535000"/>
            <a:ext cx="8105852" cy="4302000"/>
            <a:chOff x="553048" y="535000"/>
            <a:chExt cx="8105852" cy="4302000"/>
          </a:xfrm>
        </p:grpSpPr>
        <p:sp>
          <p:nvSpPr>
            <p:cNvPr id="3926" name="Google Shape;3926;p2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2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2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2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2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2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2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2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2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2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2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2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2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2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2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4" name="Google Shape;3944;p23"/>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3945" name="Google Shape;3945;p23"/>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4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p:cSld name="CUSTOM_2">
    <p:bg>
      <p:bgPr>
        <a:solidFill>
          <a:schemeClr val="lt1"/>
        </a:solidFill>
        <a:effectLst/>
      </p:bgPr>
    </p:bg>
    <p:spTree>
      <p:nvGrpSpPr>
        <p:cNvPr id="1" name="Shape 3947"/>
        <p:cNvGrpSpPr/>
        <p:nvPr/>
      </p:nvGrpSpPr>
      <p:grpSpPr>
        <a:xfrm>
          <a:off x="0" y="0"/>
          <a:ext cx="0" cy="0"/>
          <a:chOff x="0" y="0"/>
          <a:chExt cx="0" cy="0"/>
        </a:xfrm>
      </p:grpSpPr>
      <p:grpSp>
        <p:nvGrpSpPr>
          <p:cNvPr id="3948" name="Google Shape;3948;p25"/>
          <p:cNvGrpSpPr/>
          <p:nvPr/>
        </p:nvGrpSpPr>
        <p:grpSpPr>
          <a:xfrm>
            <a:off x="0" y="0"/>
            <a:ext cx="9144125" cy="5143391"/>
            <a:chOff x="0" y="0"/>
            <a:chExt cx="9144125" cy="5143391"/>
          </a:xfrm>
        </p:grpSpPr>
        <p:sp>
          <p:nvSpPr>
            <p:cNvPr id="3949" name="Google Shape;3949;p2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2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2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2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2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2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2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2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2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2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2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2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2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2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2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2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2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2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2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2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2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2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2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2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2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2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2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2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2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2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2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2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2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2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2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2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2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2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2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2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2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2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2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2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2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2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2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2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2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2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2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2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2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2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2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2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2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2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2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2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2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2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2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2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2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2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2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2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2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2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2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2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2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2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2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2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2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2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2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2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2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2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2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2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2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2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2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2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2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2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2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2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2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2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2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2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2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2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2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2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2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2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2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2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2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2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2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2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2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2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2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2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9" name="Google Shape;4309;p2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0" name="Google Shape;4310;p25"/>
          <p:cNvGrpSpPr/>
          <p:nvPr/>
        </p:nvGrpSpPr>
        <p:grpSpPr>
          <a:xfrm>
            <a:off x="553048" y="535000"/>
            <a:ext cx="8105852" cy="4302000"/>
            <a:chOff x="553048" y="535000"/>
            <a:chExt cx="8105852" cy="4302000"/>
          </a:xfrm>
        </p:grpSpPr>
        <p:sp>
          <p:nvSpPr>
            <p:cNvPr id="4311" name="Google Shape;4311;p2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9" name="Google Shape;4329;p25"/>
          <p:cNvSpPr txBox="1">
            <a:spLocks noGrp="1"/>
          </p:cNvSpPr>
          <p:nvPr>
            <p:ph type="title"/>
          </p:nvPr>
        </p:nvSpPr>
        <p:spPr>
          <a:xfrm>
            <a:off x="3116850" y="2170925"/>
            <a:ext cx="4541400" cy="772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30" name="Google Shape;4330;p25"/>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331" name="Google Shape;4331;p25"/>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5"/>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5"/>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5"/>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5"/>
          <p:cNvSpPr/>
          <p:nvPr/>
        </p:nvSpPr>
        <p:spPr>
          <a:xfrm>
            <a:off x="7117438" y="3821663"/>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36" name="Google Shape;4336;p25"/>
          <p:cNvGrpSpPr/>
          <p:nvPr/>
        </p:nvGrpSpPr>
        <p:grpSpPr>
          <a:xfrm>
            <a:off x="2061088" y="4050081"/>
            <a:ext cx="1055760" cy="753780"/>
            <a:chOff x="3308425" y="649500"/>
            <a:chExt cx="947975" cy="676825"/>
          </a:xfrm>
        </p:grpSpPr>
        <p:sp>
          <p:nvSpPr>
            <p:cNvPr id="4337" name="Google Shape;4337;p25"/>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5"/>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5"/>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0" name="Google Shape;4340;p25"/>
          <p:cNvSpPr/>
          <p:nvPr/>
        </p:nvSpPr>
        <p:spPr>
          <a:xfrm>
            <a:off x="1810938" y="37115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5"/>
          <p:cNvSpPr/>
          <p:nvPr/>
        </p:nvSpPr>
        <p:spPr>
          <a:xfrm>
            <a:off x="7894325" y="96418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5"/>
          <p:cNvSpPr/>
          <p:nvPr/>
        </p:nvSpPr>
        <p:spPr>
          <a:xfrm>
            <a:off x="1631175" y="102878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5"/>
          <p:cNvSpPr/>
          <p:nvPr/>
        </p:nvSpPr>
        <p:spPr>
          <a:xfrm>
            <a:off x="2652263" y="13879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5"/>
          <p:cNvSpPr/>
          <p:nvPr/>
        </p:nvSpPr>
        <p:spPr>
          <a:xfrm>
            <a:off x="3697400" y="395913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5"/>
          <p:cNvSpPr/>
          <p:nvPr/>
        </p:nvSpPr>
        <p:spPr>
          <a:xfrm>
            <a:off x="6501613" y="36909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2">
  <p:cSld name="CUSTOM_2_1">
    <p:bg>
      <p:bgPr>
        <a:solidFill>
          <a:schemeClr val="lt1"/>
        </a:solidFill>
        <a:effectLst/>
      </p:bgPr>
    </p:bg>
    <p:spTree>
      <p:nvGrpSpPr>
        <p:cNvPr id="1" name="Shape 4346"/>
        <p:cNvGrpSpPr/>
        <p:nvPr/>
      </p:nvGrpSpPr>
      <p:grpSpPr>
        <a:xfrm>
          <a:off x="0" y="0"/>
          <a:ext cx="0" cy="0"/>
          <a:chOff x="0" y="0"/>
          <a:chExt cx="0" cy="0"/>
        </a:xfrm>
      </p:grpSpPr>
      <p:grpSp>
        <p:nvGrpSpPr>
          <p:cNvPr id="4347" name="Google Shape;4347;p26"/>
          <p:cNvGrpSpPr/>
          <p:nvPr/>
        </p:nvGrpSpPr>
        <p:grpSpPr>
          <a:xfrm>
            <a:off x="0" y="0"/>
            <a:ext cx="9144125" cy="5143391"/>
            <a:chOff x="0" y="0"/>
            <a:chExt cx="9144125" cy="5143391"/>
          </a:xfrm>
        </p:grpSpPr>
        <p:sp>
          <p:nvSpPr>
            <p:cNvPr id="4348" name="Google Shape;4348;p2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2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2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2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2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2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2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2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2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2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2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2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2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2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2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2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2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2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2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2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8" name="Google Shape;4708;p2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9" name="Google Shape;4709;p26"/>
          <p:cNvGrpSpPr/>
          <p:nvPr/>
        </p:nvGrpSpPr>
        <p:grpSpPr>
          <a:xfrm>
            <a:off x="553048" y="535000"/>
            <a:ext cx="8105852" cy="4302000"/>
            <a:chOff x="553048" y="535000"/>
            <a:chExt cx="8105852" cy="4302000"/>
          </a:xfrm>
        </p:grpSpPr>
        <p:sp>
          <p:nvSpPr>
            <p:cNvPr id="4710" name="Google Shape;4710;p2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8" name="Google Shape;4728;p26"/>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6"/>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6"/>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26"/>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6"/>
          <p:cNvSpPr/>
          <p:nvPr/>
        </p:nvSpPr>
        <p:spPr>
          <a:xfrm rot="-4076016">
            <a:off x="1754650" y="4153749"/>
            <a:ext cx="585765" cy="623409"/>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26"/>
          <p:cNvSpPr/>
          <p:nvPr/>
        </p:nvSpPr>
        <p:spPr>
          <a:xfrm>
            <a:off x="1553150" y="3671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6"/>
          <p:cNvSpPr/>
          <p:nvPr/>
        </p:nvSpPr>
        <p:spPr>
          <a:xfrm>
            <a:off x="2754375" y="40885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6"/>
          <p:cNvSpPr/>
          <p:nvPr/>
        </p:nvSpPr>
        <p:spPr>
          <a:xfrm>
            <a:off x="5982663" y="944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6" name="Google Shape;4736;p26"/>
          <p:cNvGrpSpPr/>
          <p:nvPr/>
        </p:nvGrpSpPr>
        <p:grpSpPr>
          <a:xfrm>
            <a:off x="6340450" y="4088531"/>
            <a:ext cx="1055760" cy="753780"/>
            <a:chOff x="3308425" y="649500"/>
            <a:chExt cx="947975" cy="676825"/>
          </a:xfrm>
        </p:grpSpPr>
        <p:sp>
          <p:nvSpPr>
            <p:cNvPr id="4737" name="Google Shape;4737;p26"/>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6"/>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6"/>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0" name="Google Shape;4740;p26"/>
          <p:cNvSpPr/>
          <p:nvPr/>
        </p:nvSpPr>
        <p:spPr>
          <a:xfrm>
            <a:off x="7894025" y="4116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1" name="Google Shape;4741;p26"/>
          <p:cNvGrpSpPr/>
          <p:nvPr/>
        </p:nvGrpSpPr>
        <p:grpSpPr>
          <a:xfrm rot="-6299880" flipH="1">
            <a:off x="1406840" y="476245"/>
            <a:ext cx="708049" cy="444266"/>
            <a:chOff x="1445125" y="3867675"/>
            <a:chExt cx="803300" cy="502950"/>
          </a:xfrm>
        </p:grpSpPr>
        <p:sp>
          <p:nvSpPr>
            <p:cNvPr id="4742" name="Google Shape;4742;p26"/>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6"/>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6"/>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5" name="Google Shape;4745;p26"/>
          <p:cNvSpPr/>
          <p:nvPr/>
        </p:nvSpPr>
        <p:spPr>
          <a:xfrm>
            <a:off x="285955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6"/>
          <p:cNvSpPr/>
          <p:nvPr/>
        </p:nvSpPr>
        <p:spPr>
          <a:xfrm>
            <a:off x="160102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6"/>
          <p:cNvSpPr txBox="1">
            <a:spLocks noGrp="1"/>
          </p:cNvSpPr>
          <p:nvPr>
            <p:ph type="title"/>
          </p:nvPr>
        </p:nvSpPr>
        <p:spPr>
          <a:xfrm>
            <a:off x="3116850" y="1880650"/>
            <a:ext cx="4541400" cy="13533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748" name="Google Shape;4748;p26"/>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3">
  <p:cSld name="CUSTOM_2_1_1">
    <p:bg>
      <p:bgPr>
        <a:solidFill>
          <a:schemeClr val="lt1"/>
        </a:solidFill>
        <a:effectLst/>
      </p:bgPr>
    </p:bg>
    <p:spTree>
      <p:nvGrpSpPr>
        <p:cNvPr id="1" name="Shape 4749"/>
        <p:cNvGrpSpPr/>
        <p:nvPr/>
      </p:nvGrpSpPr>
      <p:grpSpPr>
        <a:xfrm>
          <a:off x="0" y="0"/>
          <a:ext cx="0" cy="0"/>
          <a:chOff x="0" y="0"/>
          <a:chExt cx="0" cy="0"/>
        </a:xfrm>
      </p:grpSpPr>
      <p:grpSp>
        <p:nvGrpSpPr>
          <p:cNvPr id="4750" name="Google Shape;4750;p27"/>
          <p:cNvGrpSpPr/>
          <p:nvPr/>
        </p:nvGrpSpPr>
        <p:grpSpPr>
          <a:xfrm>
            <a:off x="0" y="0"/>
            <a:ext cx="9144125" cy="5143391"/>
            <a:chOff x="0" y="0"/>
            <a:chExt cx="9144125" cy="5143391"/>
          </a:xfrm>
        </p:grpSpPr>
        <p:sp>
          <p:nvSpPr>
            <p:cNvPr id="4751" name="Google Shape;4751;p2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2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2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2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2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2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2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2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2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2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2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2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2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2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2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2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2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2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2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2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2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2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2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2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2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2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2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2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2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2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2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2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2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2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2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2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2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2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2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2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2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2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2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2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2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2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2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2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2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2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2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2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2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2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2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2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2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2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2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2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2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2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2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2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2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2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2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2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2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2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2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2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2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2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2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2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2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2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2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2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2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2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2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2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2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2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2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2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2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2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2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2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2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2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2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2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2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2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2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2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2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2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2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2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2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2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2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2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2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2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2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2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2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2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2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2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2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2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2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2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2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2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2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2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2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2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2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2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2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2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2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2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2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2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2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2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2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2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2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2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2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2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2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2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2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2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2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2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2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2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2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2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2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2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2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2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2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2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2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2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2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2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2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2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2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2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2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2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2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2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2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2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2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2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2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2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2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2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2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2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2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2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2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2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2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2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2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2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2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2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2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2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2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2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2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2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2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2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2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2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2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2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2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2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2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2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2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2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2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2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2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2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2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2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2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2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2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2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2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2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2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2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2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2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2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2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2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2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2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2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2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2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2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2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2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2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2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2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2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2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2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2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2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2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2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2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2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2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2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2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2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2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2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2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2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2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2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2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2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2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2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2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2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2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2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2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2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2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2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2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2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2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2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2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2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2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2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2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2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2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2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2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2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2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2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2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2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2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2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2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2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2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2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2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2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2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2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2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2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2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2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2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2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2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2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2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2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2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1" name="Google Shape;5111;p2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12" name="Google Shape;5112;p27"/>
          <p:cNvGrpSpPr/>
          <p:nvPr/>
        </p:nvGrpSpPr>
        <p:grpSpPr>
          <a:xfrm>
            <a:off x="553048" y="535000"/>
            <a:ext cx="8105852" cy="4302000"/>
            <a:chOff x="553048" y="535000"/>
            <a:chExt cx="8105852" cy="4302000"/>
          </a:xfrm>
        </p:grpSpPr>
        <p:sp>
          <p:nvSpPr>
            <p:cNvPr id="5113" name="Google Shape;5113;p2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2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2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2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2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2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2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2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2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2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2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2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2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2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2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2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2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2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1" name="Google Shape;5131;p27"/>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27"/>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27"/>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27"/>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27"/>
          <p:cNvSpPr txBox="1">
            <a:spLocks noGrp="1"/>
          </p:cNvSpPr>
          <p:nvPr>
            <p:ph type="title"/>
          </p:nvPr>
        </p:nvSpPr>
        <p:spPr>
          <a:xfrm>
            <a:off x="1474650" y="2280900"/>
            <a:ext cx="6194700" cy="135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36" name="Google Shape;5136;p27"/>
          <p:cNvSpPr txBox="1">
            <a:spLocks noGrp="1"/>
          </p:cNvSpPr>
          <p:nvPr>
            <p:ph type="title" idx="2" hasCustomPrompt="1"/>
          </p:nvPr>
        </p:nvSpPr>
        <p:spPr>
          <a:xfrm>
            <a:off x="3995250" y="12832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137" name="Google Shape;5137;p27"/>
          <p:cNvSpPr txBox="1">
            <a:spLocks noGrp="1"/>
          </p:cNvSpPr>
          <p:nvPr>
            <p:ph type="subTitle" idx="1"/>
          </p:nvPr>
        </p:nvSpPr>
        <p:spPr>
          <a:xfrm>
            <a:off x="1474650" y="3558000"/>
            <a:ext cx="6194700" cy="39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highlight>
                  <a:schemeClr val="accent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38" name="Google Shape;5138;p27"/>
          <p:cNvSpPr/>
          <p:nvPr/>
        </p:nvSpPr>
        <p:spPr>
          <a:xfrm>
            <a:off x="3005100" y="175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27"/>
          <p:cNvSpPr/>
          <p:nvPr/>
        </p:nvSpPr>
        <p:spPr>
          <a:xfrm>
            <a:off x="7887788" y="12020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27"/>
          <p:cNvSpPr/>
          <p:nvPr/>
        </p:nvSpPr>
        <p:spPr>
          <a:xfrm>
            <a:off x="1670575" y="10581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27"/>
          <p:cNvSpPr/>
          <p:nvPr/>
        </p:nvSpPr>
        <p:spPr>
          <a:xfrm>
            <a:off x="7972938" y="4210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27"/>
          <p:cNvSpPr/>
          <p:nvPr/>
        </p:nvSpPr>
        <p:spPr>
          <a:xfrm>
            <a:off x="7126775" y="99250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4">
  <p:cSld name="CUSTOM_2_1_1_1">
    <p:bg>
      <p:bgPr>
        <a:solidFill>
          <a:schemeClr val="lt1"/>
        </a:solidFill>
        <a:effectLst/>
      </p:bgPr>
    </p:bg>
    <p:spTree>
      <p:nvGrpSpPr>
        <p:cNvPr id="1" name="Shape 5143"/>
        <p:cNvGrpSpPr/>
        <p:nvPr/>
      </p:nvGrpSpPr>
      <p:grpSpPr>
        <a:xfrm>
          <a:off x="0" y="0"/>
          <a:ext cx="0" cy="0"/>
          <a:chOff x="0" y="0"/>
          <a:chExt cx="0" cy="0"/>
        </a:xfrm>
      </p:grpSpPr>
      <p:grpSp>
        <p:nvGrpSpPr>
          <p:cNvPr id="5144" name="Google Shape;5144;p28"/>
          <p:cNvGrpSpPr/>
          <p:nvPr/>
        </p:nvGrpSpPr>
        <p:grpSpPr>
          <a:xfrm>
            <a:off x="0" y="0"/>
            <a:ext cx="9144125" cy="5143391"/>
            <a:chOff x="0" y="0"/>
            <a:chExt cx="9144125" cy="5143391"/>
          </a:xfrm>
        </p:grpSpPr>
        <p:sp>
          <p:nvSpPr>
            <p:cNvPr id="5145" name="Google Shape;5145;p28"/>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28"/>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28"/>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28"/>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28"/>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28"/>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28"/>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28"/>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28"/>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28"/>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28"/>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28"/>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28"/>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28"/>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28"/>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28"/>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28"/>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28"/>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28"/>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28"/>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28"/>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28"/>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28"/>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28"/>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28"/>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28"/>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28"/>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28"/>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28"/>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28"/>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28"/>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28"/>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28"/>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28"/>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28"/>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28"/>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28"/>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28"/>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28"/>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28"/>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28"/>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28"/>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28"/>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28"/>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28"/>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28"/>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28"/>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28"/>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28"/>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28"/>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28"/>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28"/>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28"/>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28"/>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28"/>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28"/>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28"/>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28"/>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28"/>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28"/>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28"/>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28"/>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28"/>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28"/>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28"/>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28"/>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28"/>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28"/>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28"/>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28"/>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28"/>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28"/>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28"/>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28"/>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28"/>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28"/>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28"/>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28"/>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28"/>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28"/>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28"/>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28"/>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28"/>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28"/>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28"/>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28"/>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28"/>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28"/>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28"/>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28"/>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28"/>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28"/>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28"/>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28"/>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28"/>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28"/>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28"/>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28"/>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28"/>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28"/>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28"/>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28"/>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28"/>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28"/>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28"/>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28"/>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28"/>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28"/>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28"/>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28"/>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28"/>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28"/>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28"/>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28"/>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28"/>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28"/>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28"/>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28"/>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28"/>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28"/>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28"/>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28"/>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28"/>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28"/>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28"/>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28"/>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28"/>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28"/>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28"/>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28"/>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28"/>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28"/>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28"/>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28"/>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28"/>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28"/>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28"/>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28"/>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28"/>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28"/>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28"/>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28"/>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28"/>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28"/>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28"/>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28"/>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28"/>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28"/>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28"/>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28"/>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28"/>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28"/>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28"/>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28"/>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28"/>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28"/>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28"/>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28"/>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28"/>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28"/>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28"/>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28"/>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28"/>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28"/>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28"/>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28"/>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28"/>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28"/>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28"/>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28"/>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28"/>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28"/>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28"/>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28"/>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28"/>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28"/>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28"/>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28"/>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28"/>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28"/>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28"/>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28"/>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28"/>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28"/>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28"/>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28"/>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28"/>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28"/>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28"/>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28"/>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28"/>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28"/>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28"/>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28"/>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28"/>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28"/>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28"/>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28"/>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28"/>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28"/>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28"/>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28"/>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28"/>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28"/>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28"/>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28"/>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28"/>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28"/>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28"/>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28"/>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28"/>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28"/>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28"/>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28"/>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28"/>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28"/>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28"/>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28"/>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28"/>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28"/>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28"/>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28"/>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28"/>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28"/>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28"/>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28"/>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28"/>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28"/>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28"/>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28"/>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28"/>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28"/>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28"/>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28"/>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28"/>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28"/>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28"/>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28"/>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28"/>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28"/>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28"/>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28"/>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28"/>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28"/>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28"/>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28"/>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28"/>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28"/>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28"/>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28"/>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28"/>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28"/>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28"/>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28"/>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28"/>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28"/>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28"/>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28"/>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28"/>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28"/>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28"/>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28"/>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28"/>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28"/>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28"/>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28"/>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28"/>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28"/>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28"/>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28"/>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28"/>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28"/>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28"/>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28"/>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28"/>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28"/>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28"/>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28"/>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28"/>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28"/>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28"/>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28"/>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28"/>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28"/>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28"/>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28"/>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28"/>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28"/>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28"/>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28"/>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28"/>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28"/>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28"/>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28"/>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28"/>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28"/>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28"/>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28"/>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28"/>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28"/>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28"/>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28"/>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28"/>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28"/>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28"/>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28"/>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28"/>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28"/>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28"/>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28"/>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28"/>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28"/>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28"/>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28"/>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28"/>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28"/>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28"/>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28"/>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28"/>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28"/>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28"/>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28"/>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28"/>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28"/>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28"/>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28"/>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28"/>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28"/>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28"/>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28"/>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28"/>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28"/>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28"/>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28"/>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28"/>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28"/>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28"/>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28"/>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28"/>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28"/>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28"/>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28"/>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28"/>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28"/>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28"/>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28"/>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28"/>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28"/>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28"/>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28"/>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28"/>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28"/>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28"/>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28"/>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28"/>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28"/>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28"/>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28"/>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28"/>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28"/>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5" name="Google Shape;5505;p28"/>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6" name="Google Shape;5506;p28"/>
          <p:cNvGrpSpPr/>
          <p:nvPr/>
        </p:nvGrpSpPr>
        <p:grpSpPr>
          <a:xfrm>
            <a:off x="553048" y="535000"/>
            <a:ext cx="8105852" cy="4302000"/>
            <a:chOff x="553048" y="535000"/>
            <a:chExt cx="8105852" cy="4302000"/>
          </a:xfrm>
        </p:grpSpPr>
        <p:sp>
          <p:nvSpPr>
            <p:cNvPr id="5507" name="Google Shape;5507;p28"/>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28"/>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28"/>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28"/>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28"/>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28"/>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28"/>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28"/>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28"/>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28"/>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28"/>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28"/>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28"/>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28"/>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28"/>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28"/>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28"/>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28"/>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5" name="Google Shape;5525;p28"/>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28"/>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28"/>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28"/>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28"/>
          <p:cNvSpPr txBox="1">
            <a:spLocks noGrp="1"/>
          </p:cNvSpPr>
          <p:nvPr>
            <p:ph type="title"/>
          </p:nvPr>
        </p:nvSpPr>
        <p:spPr>
          <a:xfrm>
            <a:off x="1474650" y="2575875"/>
            <a:ext cx="6194700" cy="773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530" name="Google Shape;5530;p28"/>
          <p:cNvSpPr txBox="1">
            <a:spLocks noGrp="1"/>
          </p:cNvSpPr>
          <p:nvPr>
            <p:ph type="title" idx="2" hasCustomPrompt="1"/>
          </p:nvPr>
        </p:nvSpPr>
        <p:spPr>
          <a:xfrm>
            <a:off x="3995250" y="1578225"/>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531" name="Google Shape;5531;p28"/>
          <p:cNvSpPr/>
          <p:nvPr/>
        </p:nvSpPr>
        <p:spPr>
          <a:xfrm>
            <a:off x="2949725" y="40885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28"/>
          <p:cNvSpPr/>
          <p:nvPr/>
        </p:nvSpPr>
        <p:spPr>
          <a:xfrm rot="-900008">
            <a:off x="1858649" y="415373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28"/>
          <p:cNvSpPr/>
          <p:nvPr/>
        </p:nvSpPr>
        <p:spPr>
          <a:xfrm>
            <a:off x="7655050" y="8453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28"/>
          <p:cNvSpPr/>
          <p:nvPr/>
        </p:nvSpPr>
        <p:spPr>
          <a:xfrm>
            <a:off x="7551813" y="40885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5" name="Google Shape;5535;p28"/>
          <p:cNvGrpSpPr/>
          <p:nvPr/>
        </p:nvGrpSpPr>
        <p:grpSpPr>
          <a:xfrm rot="-6299880" flipH="1">
            <a:off x="1406840" y="476245"/>
            <a:ext cx="708049" cy="444266"/>
            <a:chOff x="1445125" y="3867675"/>
            <a:chExt cx="803300" cy="502950"/>
          </a:xfrm>
        </p:grpSpPr>
        <p:sp>
          <p:nvSpPr>
            <p:cNvPr id="5536" name="Google Shape;5536;p28"/>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28"/>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28"/>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9" name="Google Shape;5539;p28"/>
          <p:cNvSpPr/>
          <p:nvPr/>
        </p:nvSpPr>
        <p:spPr>
          <a:xfrm>
            <a:off x="2712775" y="83128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5">
  <p:cSld name="CUSTOM_2_1_1_1_1">
    <p:bg>
      <p:bgPr>
        <a:solidFill>
          <a:schemeClr val="lt1"/>
        </a:solidFill>
        <a:effectLst/>
      </p:bgPr>
    </p:bg>
    <p:spTree>
      <p:nvGrpSpPr>
        <p:cNvPr id="1" name="Shape 5540"/>
        <p:cNvGrpSpPr/>
        <p:nvPr/>
      </p:nvGrpSpPr>
      <p:grpSpPr>
        <a:xfrm>
          <a:off x="0" y="0"/>
          <a:ext cx="0" cy="0"/>
          <a:chOff x="0" y="0"/>
          <a:chExt cx="0" cy="0"/>
        </a:xfrm>
      </p:grpSpPr>
      <p:grpSp>
        <p:nvGrpSpPr>
          <p:cNvPr id="5541" name="Google Shape;5541;p29"/>
          <p:cNvGrpSpPr/>
          <p:nvPr/>
        </p:nvGrpSpPr>
        <p:grpSpPr>
          <a:xfrm>
            <a:off x="0" y="0"/>
            <a:ext cx="9144125" cy="5143391"/>
            <a:chOff x="0" y="0"/>
            <a:chExt cx="9144125" cy="5143391"/>
          </a:xfrm>
        </p:grpSpPr>
        <p:sp>
          <p:nvSpPr>
            <p:cNvPr id="5542" name="Google Shape;5542;p2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2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2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2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2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2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2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2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2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2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2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2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2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2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2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2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2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2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2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2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2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2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2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2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2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2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2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2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2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2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2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2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2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2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2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2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2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2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2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2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2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2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2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2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2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2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2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2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2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2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2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2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2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2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2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2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2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2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2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2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2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2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2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2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2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2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2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2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2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2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2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2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2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2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2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2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2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2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2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2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2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2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2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2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2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2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2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2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2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2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2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2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2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2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2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2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2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2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2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2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2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2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2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2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2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2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2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2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2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2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2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2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2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2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2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2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2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2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2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2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2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2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2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2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2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2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2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2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2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2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2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2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2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2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2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2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2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2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2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2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2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2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2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2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2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2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2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2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2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2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2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2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2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2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2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2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2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2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2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2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2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2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2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2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2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2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2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2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2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2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2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2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2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2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2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2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2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2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2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2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2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2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2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2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2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2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2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2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2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2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2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2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2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2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2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2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2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2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2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2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2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2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2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2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2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2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2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2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2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2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2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2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2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2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2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2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2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2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2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2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2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2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2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2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2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2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2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2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2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2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2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2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2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2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2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2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2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2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2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2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2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2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2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2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2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2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2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2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2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2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2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2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2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2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2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2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2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2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2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2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2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2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2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2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2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2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2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2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2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2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2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2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2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2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2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2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2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2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2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2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2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2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2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2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2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2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2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2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2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2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2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2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2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2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2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2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2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2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2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2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2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2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2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2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2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2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2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2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2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2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2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2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2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2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2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2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2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2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2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2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2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2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2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2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2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2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2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2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2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2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2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2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2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2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2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2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2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2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2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2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2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2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2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2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2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2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2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2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2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2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2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2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2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2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2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2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2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2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2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2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2" name="Google Shape;5902;p2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03" name="Google Shape;5903;p29"/>
          <p:cNvGrpSpPr/>
          <p:nvPr/>
        </p:nvGrpSpPr>
        <p:grpSpPr>
          <a:xfrm>
            <a:off x="553048" y="535000"/>
            <a:ext cx="8105852" cy="4302000"/>
            <a:chOff x="553048" y="535000"/>
            <a:chExt cx="8105852" cy="4302000"/>
          </a:xfrm>
        </p:grpSpPr>
        <p:sp>
          <p:nvSpPr>
            <p:cNvPr id="5904" name="Google Shape;5904;p2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2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2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2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2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2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2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2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2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2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2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2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2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2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2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2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2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2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2" name="Google Shape;5922;p29"/>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29"/>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29"/>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29"/>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6" name="Google Shape;5926;p29"/>
          <p:cNvGrpSpPr/>
          <p:nvPr/>
        </p:nvGrpSpPr>
        <p:grpSpPr>
          <a:xfrm>
            <a:off x="1542913" y="4027231"/>
            <a:ext cx="1055760" cy="753780"/>
            <a:chOff x="3308425" y="649500"/>
            <a:chExt cx="947975" cy="676825"/>
          </a:xfrm>
        </p:grpSpPr>
        <p:sp>
          <p:nvSpPr>
            <p:cNvPr id="5927" name="Google Shape;5927;p29"/>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29"/>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29"/>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0" name="Google Shape;5930;p29"/>
          <p:cNvSpPr/>
          <p:nvPr/>
        </p:nvSpPr>
        <p:spPr>
          <a:xfrm>
            <a:off x="1643313" y="3635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29"/>
          <p:cNvSpPr/>
          <p:nvPr/>
        </p:nvSpPr>
        <p:spPr>
          <a:xfrm>
            <a:off x="3116850" y="414198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29"/>
          <p:cNvSpPr/>
          <p:nvPr/>
        </p:nvSpPr>
        <p:spPr>
          <a:xfrm rot="-899622">
            <a:off x="7108451" y="4165179"/>
            <a:ext cx="585775"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29"/>
          <p:cNvSpPr/>
          <p:nvPr/>
        </p:nvSpPr>
        <p:spPr>
          <a:xfrm>
            <a:off x="2193500" y="790138"/>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29"/>
          <p:cNvSpPr/>
          <p:nvPr/>
        </p:nvSpPr>
        <p:spPr>
          <a:xfrm>
            <a:off x="6701763" y="41000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29"/>
          <p:cNvSpPr/>
          <p:nvPr/>
        </p:nvSpPr>
        <p:spPr>
          <a:xfrm>
            <a:off x="7354550" y="98976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29"/>
          <p:cNvSpPr/>
          <p:nvPr/>
        </p:nvSpPr>
        <p:spPr>
          <a:xfrm>
            <a:off x="3262963" y="13911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29"/>
          <p:cNvSpPr txBox="1">
            <a:spLocks noGrp="1"/>
          </p:cNvSpPr>
          <p:nvPr>
            <p:ph type="title"/>
          </p:nvPr>
        </p:nvSpPr>
        <p:spPr>
          <a:xfrm>
            <a:off x="3116850" y="1880650"/>
            <a:ext cx="4541400" cy="13533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38" name="Google Shape;5938;p29"/>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6">
  <p:cSld name="CUSTOM_2_1_1_1_1_1">
    <p:bg>
      <p:bgPr>
        <a:solidFill>
          <a:schemeClr val="lt1"/>
        </a:solidFill>
        <a:effectLst/>
      </p:bgPr>
    </p:bg>
    <p:spTree>
      <p:nvGrpSpPr>
        <p:cNvPr id="1" name="Shape 5939"/>
        <p:cNvGrpSpPr/>
        <p:nvPr/>
      </p:nvGrpSpPr>
      <p:grpSpPr>
        <a:xfrm>
          <a:off x="0" y="0"/>
          <a:ext cx="0" cy="0"/>
          <a:chOff x="0" y="0"/>
          <a:chExt cx="0" cy="0"/>
        </a:xfrm>
      </p:grpSpPr>
      <p:grpSp>
        <p:nvGrpSpPr>
          <p:cNvPr id="5940" name="Google Shape;5940;p30"/>
          <p:cNvGrpSpPr/>
          <p:nvPr/>
        </p:nvGrpSpPr>
        <p:grpSpPr>
          <a:xfrm>
            <a:off x="0" y="0"/>
            <a:ext cx="9144125" cy="5143391"/>
            <a:chOff x="0" y="0"/>
            <a:chExt cx="9144125" cy="5143391"/>
          </a:xfrm>
        </p:grpSpPr>
        <p:sp>
          <p:nvSpPr>
            <p:cNvPr id="5941" name="Google Shape;5941;p3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3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3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3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3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3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3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3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3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3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3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3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3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3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3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3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3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3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3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3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3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3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3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3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3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3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3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3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3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3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3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3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3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3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3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3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3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3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3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3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3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3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3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3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3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3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3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3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3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3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3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3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3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3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3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3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3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3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3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3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3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3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3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3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3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3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3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3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3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3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3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3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3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3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3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3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3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3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3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3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3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3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3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3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3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3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3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3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3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3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3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3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3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3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3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3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3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3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3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3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3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3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3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3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3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3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3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3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3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3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3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3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3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3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3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3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3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3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3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3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3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3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3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3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3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3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3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3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3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3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3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3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3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3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3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3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3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3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3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3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3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3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3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3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3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3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3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3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3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3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3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3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3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3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3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3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3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3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3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3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3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3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3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3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3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3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3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3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3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3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3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3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3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3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3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3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3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3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3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3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3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3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3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3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3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3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3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3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3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3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3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3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3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3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3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3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3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3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3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3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3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3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3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3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3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3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3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1" name="Google Shape;6301;p30"/>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2" name="Google Shape;6302;p30"/>
          <p:cNvGrpSpPr/>
          <p:nvPr/>
        </p:nvGrpSpPr>
        <p:grpSpPr>
          <a:xfrm>
            <a:off x="553048" y="535000"/>
            <a:ext cx="8105852" cy="4302000"/>
            <a:chOff x="553048" y="535000"/>
            <a:chExt cx="8105852" cy="4302000"/>
          </a:xfrm>
        </p:grpSpPr>
        <p:sp>
          <p:nvSpPr>
            <p:cNvPr id="6303" name="Google Shape;6303;p3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3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3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3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3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3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3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3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3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3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3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3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3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3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3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3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3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3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1" name="Google Shape;6321;p30"/>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30"/>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30"/>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30"/>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30"/>
          <p:cNvSpPr txBox="1">
            <a:spLocks noGrp="1"/>
          </p:cNvSpPr>
          <p:nvPr>
            <p:ph type="title"/>
          </p:nvPr>
        </p:nvSpPr>
        <p:spPr>
          <a:xfrm>
            <a:off x="1474650" y="2509500"/>
            <a:ext cx="6194700" cy="135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326" name="Google Shape;6326;p30"/>
          <p:cNvSpPr txBox="1">
            <a:spLocks noGrp="1"/>
          </p:cNvSpPr>
          <p:nvPr>
            <p:ph type="title" idx="2" hasCustomPrompt="1"/>
          </p:nvPr>
        </p:nvSpPr>
        <p:spPr>
          <a:xfrm>
            <a:off x="3995250" y="1511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27" name="Google Shape;6327;p30"/>
          <p:cNvSpPr/>
          <p:nvPr/>
        </p:nvSpPr>
        <p:spPr>
          <a:xfrm>
            <a:off x="7482225" y="1692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30"/>
          <p:cNvSpPr/>
          <p:nvPr/>
        </p:nvSpPr>
        <p:spPr>
          <a:xfrm rot="-4500378">
            <a:off x="1666722" y="4153742"/>
            <a:ext cx="585775"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0"/>
          <p:cNvSpPr/>
          <p:nvPr/>
        </p:nvSpPr>
        <p:spPr>
          <a:xfrm>
            <a:off x="5982663" y="944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0" name="Google Shape;6330;p30"/>
          <p:cNvGrpSpPr/>
          <p:nvPr/>
        </p:nvGrpSpPr>
        <p:grpSpPr>
          <a:xfrm rot="-6299880" flipH="1">
            <a:off x="1406840" y="476245"/>
            <a:ext cx="708049" cy="444266"/>
            <a:chOff x="1445125" y="3867675"/>
            <a:chExt cx="803300" cy="502950"/>
          </a:xfrm>
        </p:grpSpPr>
        <p:sp>
          <p:nvSpPr>
            <p:cNvPr id="6331" name="Google Shape;6331;p30"/>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0"/>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0"/>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4" name="Google Shape;6334;p30"/>
          <p:cNvSpPr/>
          <p:nvPr/>
        </p:nvSpPr>
        <p:spPr>
          <a:xfrm>
            <a:off x="285955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0"/>
          <p:cNvSpPr/>
          <p:nvPr/>
        </p:nvSpPr>
        <p:spPr>
          <a:xfrm>
            <a:off x="1702113" y="14562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0"/>
          <p:cNvSpPr/>
          <p:nvPr/>
        </p:nvSpPr>
        <p:spPr>
          <a:xfrm>
            <a:off x="2713425" y="4210388"/>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p:cSld name="CUSTOM_3">
    <p:bg>
      <p:bgPr>
        <a:solidFill>
          <a:schemeClr val="lt1"/>
        </a:solidFill>
        <a:effectLst/>
      </p:bgPr>
    </p:bg>
    <p:spTree>
      <p:nvGrpSpPr>
        <p:cNvPr id="1" name="Shape 6337"/>
        <p:cNvGrpSpPr/>
        <p:nvPr/>
      </p:nvGrpSpPr>
      <p:grpSpPr>
        <a:xfrm>
          <a:off x="0" y="0"/>
          <a:ext cx="0" cy="0"/>
          <a:chOff x="0" y="0"/>
          <a:chExt cx="0" cy="0"/>
        </a:xfrm>
      </p:grpSpPr>
      <p:grpSp>
        <p:nvGrpSpPr>
          <p:cNvPr id="6338" name="Google Shape;6338;p31"/>
          <p:cNvGrpSpPr/>
          <p:nvPr/>
        </p:nvGrpSpPr>
        <p:grpSpPr>
          <a:xfrm>
            <a:off x="0" y="0"/>
            <a:ext cx="9144125" cy="5143391"/>
            <a:chOff x="0" y="0"/>
            <a:chExt cx="9144125" cy="5143391"/>
          </a:xfrm>
        </p:grpSpPr>
        <p:sp>
          <p:nvSpPr>
            <p:cNvPr id="6339" name="Google Shape;6339;p3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3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3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3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3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3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3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3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3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3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3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3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3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3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3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3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3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3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3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3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3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3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3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3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3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3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3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3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3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3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3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3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3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3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3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3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3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3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3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3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3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3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3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3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3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3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3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3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3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3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3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3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3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3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3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3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3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3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3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3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3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3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3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3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3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3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3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3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3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3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3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3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3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3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3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3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3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3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3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3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3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3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3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3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3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3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3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3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3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3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3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3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3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3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3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3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3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3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3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3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3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3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3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3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3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3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3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3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3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3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3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3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3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3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3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3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3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3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3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3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3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3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3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3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3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3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3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3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3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3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3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3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3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3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3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3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3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3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3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3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3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3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3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3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3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3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3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3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3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3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3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3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3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3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3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3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3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3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3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3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3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3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3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3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3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3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3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3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3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3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3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3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3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3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3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3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3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3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3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3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3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3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3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3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3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3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3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3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3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3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3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3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3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3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3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3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3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3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3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3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3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3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3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3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3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3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3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3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3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3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3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3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3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3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3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3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3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3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3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3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3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3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3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3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3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3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3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3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3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3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3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3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3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3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3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3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3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3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3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3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3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3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3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3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3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3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3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3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3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3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3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3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3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3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3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3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3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3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3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3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3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3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3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3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3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3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3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3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3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3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3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3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3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3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3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3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3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3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3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3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3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3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3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3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3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3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3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3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3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3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3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3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3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3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3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3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3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3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3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3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3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3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3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3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3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3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3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3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3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3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3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3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3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3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3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3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3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3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3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3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3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3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3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3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3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3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3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3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3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3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3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3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3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3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3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9" name="Google Shape;6699;p31"/>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0" name="Google Shape;6700;p31"/>
          <p:cNvGrpSpPr/>
          <p:nvPr/>
        </p:nvGrpSpPr>
        <p:grpSpPr>
          <a:xfrm>
            <a:off x="553048" y="535000"/>
            <a:ext cx="8105852" cy="4302000"/>
            <a:chOff x="553048" y="535000"/>
            <a:chExt cx="8105852" cy="4302000"/>
          </a:xfrm>
        </p:grpSpPr>
        <p:sp>
          <p:nvSpPr>
            <p:cNvPr id="6701" name="Google Shape;6701;p3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3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3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3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3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3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3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3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3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3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3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3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3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3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3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3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3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3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9" name="Google Shape;6719;p31"/>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6720" name="Google Shape;6720;p31"/>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6721" name="Google Shape;6721;p31"/>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22" name="Google Shape;6722;p31"/>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31"/>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31"/>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31"/>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1">
  <p:cSld name="CUSTOM_3_1">
    <p:bg>
      <p:bgPr>
        <a:solidFill>
          <a:schemeClr val="lt1"/>
        </a:solidFill>
        <a:effectLst/>
      </p:bgPr>
    </p:bg>
    <p:spTree>
      <p:nvGrpSpPr>
        <p:cNvPr id="1" name="Shape 6726"/>
        <p:cNvGrpSpPr/>
        <p:nvPr/>
      </p:nvGrpSpPr>
      <p:grpSpPr>
        <a:xfrm>
          <a:off x="0" y="0"/>
          <a:ext cx="0" cy="0"/>
          <a:chOff x="0" y="0"/>
          <a:chExt cx="0" cy="0"/>
        </a:xfrm>
      </p:grpSpPr>
      <p:grpSp>
        <p:nvGrpSpPr>
          <p:cNvPr id="6727" name="Google Shape;6727;p32"/>
          <p:cNvGrpSpPr/>
          <p:nvPr/>
        </p:nvGrpSpPr>
        <p:grpSpPr>
          <a:xfrm>
            <a:off x="0" y="0"/>
            <a:ext cx="9144125" cy="5143391"/>
            <a:chOff x="0" y="0"/>
            <a:chExt cx="9144125" cy="5143391"/>
          </a:xfrm>
        </p:grpSpPr>
        <p:sp>
          <p:nvSpPr>
            <p:cNvPr id="6728" name="Google Shape;6728;p32"/>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32"/>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32"/>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32"/>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32"/>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32"/>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32"/>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32"/>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32"/>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32"/>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32"/>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32"/>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32"/>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32"/>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32"/>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32"/>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32"/>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32"/>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32"/>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32"/>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32"/>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32"/>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32"/>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32"/>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32"/>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32"/>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32"/>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32"/>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32"/>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32"/>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32"/>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32"/>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32"/>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32"/>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32"/>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32"/>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32"/>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32"/>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32"/>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32"/>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32"/>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32"/>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32"/>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32"/>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32"/>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32"/>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32"/>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32"/>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32"/>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32"/>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32"/>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32"/>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32"/>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32"/>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32"/>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32"/>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32"/>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32"/>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32"/>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32"/>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32"/>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32"/>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32"/>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32"/>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32"/>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32"/>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32"/>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32"/>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32"/>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32"/>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32"/>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32"/>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32"/>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32"/>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32"/>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32"/>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32"/>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32"/>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32"/>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32"/>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32"/>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32"/>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32"/>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32"/>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32"/>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32"/>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32"/>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32"/>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32"/>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32"/>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32"/>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32"/>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32"/>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32"/>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32"/>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32"/>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32"/>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32"/>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32"/>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32"/>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32"/>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32"/>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32"/>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32"/>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32"/>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32"/>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32"/>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32"/>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32"/>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32"/>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32"/>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32"/>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32"/>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32"/>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32"/>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32"/>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32"/>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32"/>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32"/>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32"/>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32"/>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32"/>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32"/>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32"/>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32"/>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32"/>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32"/>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32"/>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32"/>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32"/>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32"/>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32"/>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32"/>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32"/>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32"/>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32"/>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32"/>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32"/>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32"/>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32"/>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32"/>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32"/>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32"/>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32"/>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32"/>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32"/>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32"/>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32"/>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32"/>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32"/>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32"/>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32"/>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32"/>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32"/>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32"/>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32"/>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32"/>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32"/>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32"/>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32"/>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32"/>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32"/>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32"/>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32"/>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32"/>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32"/>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32"/>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32"/>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32"/>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32"/>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32"/>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32"/>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32"/>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32"/>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32"/>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32"/>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32"/>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32"/>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32"/>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32"/>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32"/>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32"/>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32"/>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32"/>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32"/>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32"/>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32"/>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32"/>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32"/>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32"/>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32"/>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32"/>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32"/>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32"/>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32"/>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32"/>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32"/>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32"/>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32"/>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32"/>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32"/>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32"/>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32"/>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32"/>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32"/>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32"/>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32"/>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32"/>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32"/>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32"/>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32"/>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32"/>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32"/>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32"/>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32"/>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32"/>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32"/>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32"/>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32"/>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32"/>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32"/>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32"/>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32"/>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32"/>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32"/>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32"/>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32"/>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32"/>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32"/>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32"/>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32"/>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32"/>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32"/>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32"/>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32"/>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32"/>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32"/>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32"/>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32"/>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32"/>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32"/>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32"/>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32"/>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32"/>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32"/>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32"/>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32"/>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32"/>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32"/>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32"/>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32"/>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32"/>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32"/>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32"/>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32"/>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32"/>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32"/>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32"/>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32"/>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32"/>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32"/>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32"/>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32"/>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32"/>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32"/>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32"/>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32"/>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32"/>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32"/>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32"/>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32"/>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32"/>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32"/>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32"/>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32"/>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32"/>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32"/>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32"/>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32"/>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32"/>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32"/>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32"/>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32"/>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32"/>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32"/>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32"/>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32"/>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32"/>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32"/>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32"/>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32"/>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32"/>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32"/>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32"/>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32"/>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32"/>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32"/>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32"/>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32"/>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32"/>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32"/>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32"/>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32"/>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32"/>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32"/>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32"/>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32"/>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32"/>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32"/>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32"/>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32"/>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32"/>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32"/>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32"/>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32"/>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32"/>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32"/>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32"/>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32"/>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32"/>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32"/>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32"/>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32"/>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32"/>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32"/>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32"/>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32"/>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32"/>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32"/>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32"/>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32"/>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32"/>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32"/>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32"/>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32"/>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32"/>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32"/>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32"/>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32"/>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32"/>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32"/>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32"/>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32"/>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32"/>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32"/>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32"/>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32"/>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32"/>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32"/>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32"/>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32"/>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32"/>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32"/>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32"/>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32"/>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32"/>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32"/>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32"/>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32"/>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32"/>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88" name="Google Shape;7088;p32"/>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9" name="Google Shape;7089;p32"/>
          <p:cNvGrpSpPr/>
          <p:nvPr/>
        </p:nvGrpSpPr>
        <p:grpSpPr>
          <a:xfrm>
            <a:off x="553048" y="535000"/>
            <a:ext cx="8105852" cy="4302000"/>
            <a:chOff x="553048" y="535000"/>
            <a:chExt cx="8105852" cy="4302000"/>
          </a:xfrm>
        </p:grpSpPr>
        <p:sp>
          <p:nvSpPr>
            <p:cNvPr id="7090" name="Google Shape;7090;p32"/>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32"/>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32"/>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32"/>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32"/>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32"/>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32"/>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32"/>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32"/>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32"/>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32"/>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32"/>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32"/>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32"/>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32"/>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32"/>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32"/>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32"/>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8" name="Google Shape;7108;p32"/>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7109" name="Google Shape;7109;p32"/>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7110" name="Google Shape;7110;p32"/>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11" name="Google Shape;7111;p32"/>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32"/>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32"/>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32"/>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2">
  <p:cSld name="CUSTOM_3_1_1">
    <p:bg>
      <p:bgPr>
        <a:solidFill>
          <a:schemeClr val="lt1"/>
        </a:solidFill>
        <a:effectLst/>
      </p:bgPr>
    </p:bg>
    <p:spTree>
      <p:nvGrpSpPr>
        <p:cNvPr id="1" name="Shape 7115"/>
        <p:cNvGrpSpPr/>
        <p:nvPr/>
      </p:nvGrpSpPr>
      <p:grpSpPr>
        <a:xfrm>
          <a:off x="0" y="0"/>
          <a:ext cx="0" cy="0"/>
          <a:chOff x="0" y="0"/>
          <a:chExt cx="0" cy="0"/>
        </a:xfrm>
      </p:grpSpPr>
      <p:grpSp>
        <p:nvGrpSpPr>
          <p:cNvPr id="7116" name="Google Shape;7116;p33"/>
          <p:cNvGrpSpPr/>
          <p:nvPr/>
        </p:nvGrpSpPr>
        <p:grpSpPr>
          <a:xfrm>
            <a:off x="0" y="0"/>
            <a:ext cx="9144125" cy="5143391"/>
            <a:chOff x="0" y="0"/>
            <a:chExt cx="9144125" cy="5143391"/>
          </a:xfrm>
        </p:grpSpPr>
        <p:sp>
          <p:nvSpPr>
            <p:cNvPr id="7117" name="Google Shape;7117;p3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3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3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3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3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3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3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3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3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3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3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3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3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3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3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3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3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3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3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3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3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3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3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3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3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3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3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3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3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3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3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3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3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3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3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3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3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3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3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3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3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3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3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3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3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3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3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3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3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3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3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3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3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3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3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3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3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3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3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3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3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3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3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3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3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3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3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3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3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3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3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3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3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3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3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3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3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3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3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3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3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3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3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3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3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3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3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3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3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3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3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3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3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3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3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3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3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3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3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3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3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3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3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3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3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3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3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3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3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3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3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3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3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3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3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3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3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3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3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3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3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3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3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3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3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3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3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3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3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3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3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3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3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3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3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3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3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3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3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3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3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3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3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3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3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3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3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3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3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3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3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3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3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3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3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3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3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3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3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3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3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3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3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3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3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3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3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3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3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3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3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3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3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3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3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3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3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3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3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3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3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3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3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3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3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3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3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3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3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3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3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3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3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3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3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3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3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3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3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3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3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3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3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3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3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3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3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3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3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3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3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3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3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3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3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3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3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3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3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3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3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3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3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3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3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3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3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3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3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3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3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3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3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3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3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3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3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3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3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3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3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3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3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3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3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3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3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3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3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3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3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3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3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3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3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3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3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3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3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3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3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3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3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3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3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3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3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3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3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3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3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3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3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3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3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3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3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3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3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3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3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3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3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3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3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3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3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3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3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3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3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3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3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3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3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3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3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3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3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3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3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3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3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3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3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3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3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3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3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3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3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3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3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3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3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3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3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3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3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3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3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3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3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3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3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3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3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3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3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3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3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3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3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3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3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3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3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3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3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3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3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3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3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3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3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3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3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3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3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3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3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3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3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3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3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3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3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3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3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3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77" name="Google Shape;7477;p33"/>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78" name="Google Shape;7478;p33"/>
          <p:cNvGrpSpPr/>
          <p:nvPr/>
        </p:nvGrpSpPr>
        <p:grpSpPr>
          <a:xfrm>
            <a:off x="553048" y="535000"/>
            <a:ext cx="8105852" cy="4302000"/>
            <a:chOff x="553048" y="535000"/>
            <a:chExt cx="8105852" cy="4302000"/>
          </a:xfrm>
        </p:grpSpPr>
        <p:sp>
          <p:nvSpPr>
            <p:cNvPr id="7479" name="Google Shape;7479;p3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3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3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3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3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3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3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3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3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3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3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3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3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3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3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3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3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3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7" name="Google Shape;7497;p33"/>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7498" name="Google Shape;7498;p33"/>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7499" name="Google Shape;7499;p33"/>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00" name="Google Shape;7500;p33"/>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33"/>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33"/>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33"/>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3">
  <p:cSld name="CUSTOM_3_1_1_1">
    <p:bg>
      <p:bgPr>
        <a:solidFill>
          <a:schemeClr val="lt1"/>
        </a:solidFill>
        <a:effectLst/>
      </p:bgPr>
    </p:bg>
    <p:spTree>
      <p:nvGrpSpPr>
        <p:cNvPr id="1" name="Shape 7504"/>
        <p:cNvGrpSpPr/>
        <p:nvPr/>
      </p:nvGrpSpPr>
      <p:grpSpPr>
        <a:xfrm>
          <a:off x="0" y="0"/>
          <a:ext cx="0" cy="0"/>
          <a:chOff x="0" y="0"/>
          <a:chExt cx="0" cy="0"/>
        </a:xfrm>
      </p:grpSpPr>
      <p:grpSp>
        <p:nvGrpSpPr>
          <p:cNvPr id="7505" name="Google Shape;7505;p34"/>
          <p:cNvGrpSpPr/>
          <p:nvPr/>
        </p:nvGrpSpPr>
        <p:grpSpPr>
          <a:xfrm>
            <a:off x="0" y="0"/>
            <a:ext cx="9144125" cy="5143391"/>
            <a:chOff x="0" y="0"/>
            <a:chExt cx="9144125" cy="5143391"/>
          </a:xfrm>
        </p:grpSpPr>
        <p:sp>
          <p:nvSpPr>
            <p:cNvPr id="7506" name="Google Shape;7506;p3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3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3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3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3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3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3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3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3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3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3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3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3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3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3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3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3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3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3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3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3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3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3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3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3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3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3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3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3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3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3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3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3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3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3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3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3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3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3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3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3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3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3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3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3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3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3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3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3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3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3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3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3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3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3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3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3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3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3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3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3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3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3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3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3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3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3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3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3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3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3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3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3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3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3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3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3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3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3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3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3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3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3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3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3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3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3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3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3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3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3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3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3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3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3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3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3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3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3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3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3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3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3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3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3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3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3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3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3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3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3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3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3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3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3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3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3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3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3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3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3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3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3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3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3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3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3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3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3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3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3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3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3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3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3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3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3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3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3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3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3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3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3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3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3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3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3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3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3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3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3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3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3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3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3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3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3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3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3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3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3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3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3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3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3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3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3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3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3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3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3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3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3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3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3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3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3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3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3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3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3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3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3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3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3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3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3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3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3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3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3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3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3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3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3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3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3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3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3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3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3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3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3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3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3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3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3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3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3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3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3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3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3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3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3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3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3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3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3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3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3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3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3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3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3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3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3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3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3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3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3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3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3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3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3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3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3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3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3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3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3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3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3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3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3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3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3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3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3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3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3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3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3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3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3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3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3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3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3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3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3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3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3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3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3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3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3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3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3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3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3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3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3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3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3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3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3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3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3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3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3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3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3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3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3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3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3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3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3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3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3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3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3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3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3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3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3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3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3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3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3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3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3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3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3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3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3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3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3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3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3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3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3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3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3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3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3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3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3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3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3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3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3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3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3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3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3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3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3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3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3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3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3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3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3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3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3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3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3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3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3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3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3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3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3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3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3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3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3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3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3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3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3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3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3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3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3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3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3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3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6" name="Google Shape;7866;p34"/>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67" name="Google Shape;7867;p34"/>
          <p:cNvGrpSpPr/>
          <p:nvPr/>
        </p:nvGrpSpPr>
        <p:grpSpPr>
          <a:xfrm>
            <a:off x="553048" y="535000"/>
            <a:ext cx="8105852" cy="4302000"/>
            <a:chOff x="553048" y="535000"/>
            <a:chExt cx="8105852" cy="4302000"/>
          </a:xfrm>
        </p:grpSpPr>
        <p:sp>
          <p:nvSpPr>
            <p:cNvPr id="7868" name="Google Shape;7868;p3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3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3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3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3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3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3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3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3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3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3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3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3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3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3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3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3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3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86" name="Google Shape;7886;p34"/>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7887" name="Google Shape;7887;p34"/>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7888" name="Google Shape;7888;p34"/>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89" name="Google Shape;7889;p34"/>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34"/>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34"/>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34"/>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CUSTOM_1">
    <p:bg>
      <p:bgPr>
        <a:solidFill>
          <a:schemeClr val="lt1"/>
        </a:solidFill>
        <a:effectLst/>
      </p:bgPr>
    </p:bg>
    <p:spTree>
      <p:nvGrpSpPr>
        <p:cNvPr id="1" name="Shape 7893"/>
        <p:cNvGrpSpPr/>
        <p:nvPr/>
      </p:nvGrpSpPr>
      <p:grpSpPr>
        <a:xfrm>
          <a:off x="0" y="0"/>
          <a:ext cx="0" cy="0"/>
          <a:chOff x="0" y="0"/>
          <a:chExt cx="0" cy="0"/>
        </a:xfrm>
      </p:grpSpPr>
      <p:grpSp>
        <p:nvGrpSpPr>
          <p:cNvPr id="7894" name="Google Shape;7894;p35"/>
          <p:cNvGrpSpPr/>
          <p:nvPr/>
        </p:nvGrpSpPr>
        <p:grpSpPr>
          <a:xfrm>
            <a:off x="0" y="0"/>
            <a:ext cx="9144125" cy="5143391"/>
            <a:chOff x="0" y="0"/>
            <a:chExt cx="9144125" cy="5143391"/>
          </a:xfrm>
        </p:grpSpPr>
        <p:sp>
          <p:nvSpPr>
            <p:cNvPr id="7895" name="Google Shape;7895;p3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3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3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3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3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3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3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3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3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3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3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3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3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3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3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3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3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3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3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3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3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3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3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3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3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3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3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3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3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3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3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3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3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3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3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3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3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3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3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3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3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3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3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3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3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3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3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3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3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3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3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3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3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3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3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3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3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3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3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3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3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3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3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3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3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3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3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3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3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3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3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3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3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3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3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3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3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3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3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3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3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3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3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3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3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3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3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3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3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3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3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3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3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3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3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3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3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3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3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3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3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3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3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3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3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3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3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3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3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3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3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3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3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3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3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3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3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3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3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3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3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3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3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3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3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3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3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3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3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3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3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3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3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3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3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3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3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3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3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3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3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3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3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3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3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3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3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3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3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3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3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3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3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3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3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3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3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3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3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3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3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3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3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3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3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3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3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3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3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3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3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3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3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3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3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3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3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3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3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3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3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3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3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3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3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3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3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3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3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3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3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3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3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3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3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3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3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3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3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3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3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3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3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3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3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3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3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3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3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3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3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3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3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3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3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3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3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3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3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3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3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3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3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3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3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3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3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3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3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3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3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3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3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3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3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3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3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3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3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3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3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3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3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3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3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3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3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3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3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3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3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3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3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3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3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3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3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3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3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3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3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3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3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3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3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3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3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3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3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3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3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3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3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3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3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3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3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3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3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3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3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3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3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3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3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3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3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3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3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3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3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3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3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3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3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3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3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3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3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3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3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3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3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3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3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3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3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3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3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3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3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3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3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3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3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3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3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3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3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3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3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3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3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3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3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3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3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3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3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3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3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3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3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3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3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3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3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3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3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3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3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3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3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3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3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3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3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3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3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3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3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3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3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3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3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3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3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3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3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3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5" name="Google Shape;8255;p3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56" name="Google Shape;8256;p35"/>
          <p:cNvGrpSpPr/>
          <p:nvPr/>
        </p:nvGrpSpPr>
        <p:grpSpPr>
          <a:xfrm>
            <a:off x="553048" y="535000"/>
            <a:ext cx="8105852" cy="4302000"/>
            <a:chOff x="553048" y="535000"/>
            <a:chExt cx="8105852" cy="4302000"/>
          </a:xfrm>
        </p:grpSpPr>
        <p:sp>
          <p:nvSpPr>
            <p:cNvPr id="8257" name="Google Shape;8257;p3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3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3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3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3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3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3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3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3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3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3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3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3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3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3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3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3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3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75" name="Google Shape;8275;p35"/>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35"/>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35"/>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35"/>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35"/>
          <p:cNvSpPr txBox="1">
            <a:spLocks noGrp="1"/>
          </p:cNvSpPr>
          <p:nvPr>
            <p:ph type="title"/>
          </p:nvPr>
        </p:nvSpPr>
        <p:spPr>
          <a:xfrm>
            <a:off x="1270650" y="629375"/>
            <a:ext cx="7020000" cy="12042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cSld name="CUSTOM_1_1">
    <p:bg>
      <p:bgPr>
        <a:solidFill>
          <a:schemeClr val="lt1"/>
        </a:solidFill>
        <a:effectLst/>
      </p:bgPr>
    </p:bg>
    <p:spTree>
      <p:nvGrpSpPr>
        <p:cNvPr id="1" name="Shape 8280"/>
        <p:cNvGrpSpPr/>
        <p:nvPr/>
      </p:nvGrpSpPr>
      <p:grpSpPr>
        <a:xfrm>
          <a:off x="0" y="0"/>
          <a:ext cx="0" cy="0"/>
          <a:chOff x="0" y="0"/>
          <a:chExt cx="0" cy="0"/>
        </a:xfrm>
      </p:grpSpPr>
      <p:grpSp>
        <p:nvGrpSpPr>
          <p:cNvPr id="8281" name="Google Shape;8281;p36"/>
          <p:cNvGrpSpPr/>
          <p:nvPr/>
        </p:nvGrpSpPr>
        <p:grpSpPr>
          <a:xfrm>
            <a:off x="0" y="0"/>
            <a:ext cx="9144125" cy="5143391"/>
            <a:chOff x="0" y="0"/>
            <a:chExt cx="9144125" cy="5143391"/>
          </a:xfrm>
        </p:grpSpPr>
        <p:sp>
          <p:nvSpPr>
            <p:cNvPr id="8282" name="Google Shape;8282;p3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3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3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3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3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3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3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3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3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3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3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3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3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3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3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3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3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3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3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3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3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3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3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3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3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3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3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3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3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3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3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3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3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3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3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3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3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3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3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3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3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3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3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3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3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3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3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3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3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3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3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3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3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3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3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3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3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3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3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3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3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3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3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3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3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3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3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3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3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3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3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3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3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3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3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3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3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3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3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3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3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3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3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3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3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3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3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3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3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3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3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3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3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3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3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3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3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3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3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3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3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3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3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3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3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3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3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3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3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3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3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3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3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3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3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3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3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3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3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3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3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3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3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3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3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3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3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3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3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3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3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3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3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3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3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3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3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3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3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3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3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3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3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3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3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3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3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3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3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3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3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3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3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3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3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3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3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3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3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3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3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3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3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3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3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3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3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3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3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3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3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3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3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3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3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3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3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3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3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3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3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3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3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3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3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3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3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3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3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3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3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3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3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3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3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3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3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3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3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3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3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3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3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3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3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3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3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3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3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3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3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3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3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3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3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3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3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3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3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3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3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3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3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3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3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3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3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3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3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3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3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3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3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3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3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3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3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3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3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3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3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3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3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3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3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3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3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3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3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3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3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3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3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3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3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3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3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3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3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3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3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3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3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3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3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3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3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3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3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3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3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3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3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3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3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3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3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3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3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3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3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3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3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3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3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3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3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3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3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3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3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3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3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3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3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3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3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3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3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3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3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3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3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3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3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3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3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3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3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3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3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3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3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3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3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3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3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3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3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3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3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3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3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3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3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3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3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3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3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3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3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3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3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3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3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3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3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3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3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3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3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3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3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3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3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3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3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3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3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3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3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3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3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3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3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3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3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3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3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42" name="Google Shape;8642;p3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43" name="Google Shape;8643;p36"/>
          <p:cNvGrpSpPr/>
          <p:nvPr/>
        </p:nvGrpSpPr>
        <p:grpSpPr>
          <a:xfrm>
            <a:off x="553048" y="535000"/>
            <a:ext cx="8105852" cy="4302000"/>
            <a:chOff x="553048" y="535000"/>
            <a:chExt cx="8105852" cy="4302000"/>
          </a:xfrm>
        </p:grpSpPr>
        <p:sp>
          <p:nvSpPr>
            <p:cNvPr id="8644" name="Google Shape;8644;p3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3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3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3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3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3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3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3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3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3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3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3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3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3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3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3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3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3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62" name="Google Shape;8662;p36"/>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36"/>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36"/>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36"/>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36"/>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lt1"/>
        </a:solidFill>
        <a:effectLst/>
      </p:bgPr>
    </p:bg>
    <p:spTree>
      <p:nvGrpSpPr>
        <p:cNvPr id="1" name="Shape 8667"/>
        <p:cNvGrpSpPr/>
        <p:nvPr/>
      </p:nvGrpSpPr>
      <p:grpSpPr>
        <a:xfrm>
          <a:off x="0" y="0"/>
          <a:ext cx="0" cy="0"/>
          <a:chOff x="0" y="0"/>
          <a:chExt cx="0" cy="0"/>
        </a:xfrm>
      </p:grpSpPr>
      <p:grpSp>
        <p:nvGrpSpPr>
          <p:cNvPr id="8668" name="Google Shape;8668;p37"/>
          <p:cNvGrpSpPr/>
          <p:nvPr/>
        </p:nvGrpSpPr>
        <p:grpSpPr>
          <a:xfrm>
            <a:off x="0" y="0"/>
            <a:ext cx="9144125" cy="5143391"/>
            <a:chOff x="0" y="0"/>
            <a:chExt cx="9144125" cy="5143391"/>
          </a:xfrm>
        </p:grpSpPr>
        <p:sp>
          <p:nvSpPr>
            <p:cNvPr id="8669" name="Google Shape;8669;p3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3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3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3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3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3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3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3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3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3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3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3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3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3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3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3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3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3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3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3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3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3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3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3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3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3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3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3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3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3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3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3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3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3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3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3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3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3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3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3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3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3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3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3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3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3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3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3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3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3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3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3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3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3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3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3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3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3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3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3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3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3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3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3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3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3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3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3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3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3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3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3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3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3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3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3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3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3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3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3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3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3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3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3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3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3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3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3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3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3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3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3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3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3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3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3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3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3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3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3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3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3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3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3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3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3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3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3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3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3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3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3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3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3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3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3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3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3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3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3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3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3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3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3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3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3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3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3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3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3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3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3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3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3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3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3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3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3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3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3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3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3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3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3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3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3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3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3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3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3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3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3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3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3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3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3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3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3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3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3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3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3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3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3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3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3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3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3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3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3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3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3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3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3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3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3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3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3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3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3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3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3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3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3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3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3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3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3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3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3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3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3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3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3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3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3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3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3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3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3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3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3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3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3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3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3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3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3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3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3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3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3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3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3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3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3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3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3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3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3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3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3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3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3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3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3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3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3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3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3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3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3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3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3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3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3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3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3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3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3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3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3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3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3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3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3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3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3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3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3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3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3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3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3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3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3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3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3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3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3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3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3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3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3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3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3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3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3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3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3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3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3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3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3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3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3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3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3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3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3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3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3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3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3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3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3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3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3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3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3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3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3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3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3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3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3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3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3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3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3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3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3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3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3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3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3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3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3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3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3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3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3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3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3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3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3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3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3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3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3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3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3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3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3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3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3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3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3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3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3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3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3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3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3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3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3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3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3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3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3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3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3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3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3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3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3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3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3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3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3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3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3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3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3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3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3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3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3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3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3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9" name="Google Shape;9029;p3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0" name="Google Shape;9030;p37"/>
          <p:cNvGrpSpPr/>
          <p:nvPr/>
        </p:nvGrpSpPr>
        <p:grpSpPr>
          <a:xfrm>
            <a:off x="553048" y="535000"/>
            <a:ext cx="8105852" cy="4302000"/>
            <a:chOff x="553048" y="535000"/>
            <a:chExt cx="8105852" cy="4302000"/>
          </a:xfrm>
        </p:grpSpPr>
        <p:sp>
          <p:nvSpPr>
            <p:cNvPr id="9031" name="Google Shape;9031;p3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3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3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3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3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3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3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3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3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3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3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3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3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3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3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3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3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3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9" name="Google Shape;9049;p37"/>
          <p:cNvSpPr txBox="1">
            <a:spLocks noGrp="1"/>
          </p:cNvSpPr>
          <p:nvPr>
            <p:ph type="ctrTitle"/>
          </p:nvPr>
        </p:nvSpPr>
        <p:spPr>
          <a:xfrm>
            <a:off x="2788950" y="685350"/>
            <a:ext cx="3684300" cy="94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050" name="Google Shape;9050;p37"/>
          <p:cNvSpPr txBox="1">
            <a:spLocks noGrp="1"/>
          </p:cNvSpPr>
          <p:nvPr>
            <p:ph type="subTitle" idx="1"/>
          </p:nvPr>
        </p:nvSpPr>
        <p:spPr>
          <a:xfrm>
            <a:off x="2788950" y="1482750"/>
            <a:ext cx="3684300" cy="129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9051" name="Google Shape;9051;p37"/>
          <p:cNvSpPr/>
          <p:nvPr/>
        </p:nvSpPr>
        <p:spPr>
          <a:xfrm>
            <a:off x="1571775" y="333611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37"/>
          <p:cNvSpPr/>
          <p:nvPr/>
        </p:nvSpPr>
        <p:spPr>
          <a:xfrm>
            <a:off x="1662000" y="16670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37"/>
          <p:cNvSpPr/>
          <p:nvPr/>
        </p:nvSpPr>
        <p:spPr>
          <a:xfrm rot="-4499992">
            <a:off x="1685022" y="4077507"/>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54" name="Google Shape;9054;p37"/>
          <p:cNvGrpSpPr/>
          <p:nvPr/>
        </p:nvGrpSpPr>
        <p:grpSpPr>
          <a:xfrm>
            <a:off x="6619738" y="4088531"/>
            <a:ext cx="1055760" cy="753780"/>
            <a:chOff x="3308425" y="649500"/>
            <a:chExt cx="947975" cy="676825"/>
          </a:xfrm>
        </p:grpSpPr>
        <p:sp>
          <p:nvSpPr>
            <p:cNvPr id="9055" name="Google Shape;9055;p37"/>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37"/>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37"/>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58" name="Google Shape;9058;p37"/>
          <p:cNvSpPr/>
          <p:nvPr/>
        </p:nvSpPr>
        <p:spPr>
          <a:xfrm>
            <a:off x="7831725" y="8453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37"/>
          <p:cNvSpPr/>
          <p:nvPr/>
        </p:nvSpPr>
        <p:spPr>
          <a:xfrm>
            <a:off x="8069275" y="42070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60" name="Google Shape;9060;p37"/>
          <p:cNvGrpSpPr/>
          <p:nvPr/>
        </p:nvGrpSpPr>
        <p:grpSpPr>
          <a:xfrm rot="-6299880" flipH="1">
            <a:off x="1452565" y="476245"/>
            <a:ext cx="708049" cy="444266"/>
            <a:chOff x="1445125" y="3867675"/>
            <a:chExt cx="803300" cy="502950"/>
          </a:xfrm>
        </p:grpSpPr>
        <p:sp>
          <p:nvSpPr>
            <p:cNvPr id="9061" name="Google Shape;9061;p37"/>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37"/>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37"/>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64" name="Google Shape;9064;p37"/>
          <p:cNvSpPr/>
          <p:nvPr/>
        </p:nvSpPr>
        <p:spPr>
          <a:xfrm>
            <a:off x="7195525" y="17908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37"/>
          <p:cNvSpPr txBox="1"/>
          <p:nvPr/>
        </p:nvSpPr>
        <p:spPr>
          <a:xfrm>
            <a:off x="2788950" y="3241900"/>
            <a:ext cx="3684300" cy="75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100">
                <a:solidFill>
                  <a:schemeClr val="dk1"/>
                </a:solidFill>
                <a:latin typeface="Gantari"/>
                <a:ea typeface="Gantari"/>
                <a:cs typeface="Gantari"/>
                <a:sym typeface="Gantari"/>
              </a:rPr>
              <a:t>CREDITS: This presentation template was created by </a:t>
            </a:r>
            <a:r>
              <a:rPr lang="en" sz="1100" b="1">
                <a:solidFill>
                  <a:schemeClr val="dk1"/>
                </a:solidFill>
                <a:latin typeface="Gantari"/>
                <a:ea typeface="Gantari"/>
                <a:cs typeface="Gantari"/>
                <a:sym typeface="Gantari"/>
              </a:rPr>
              <a:t>Slidesgo</a:t>
            </a:r>
            <a:r>
              <a:rPr lang="en" sz="1100">
                <a:solidFill>
                  <a:schemeClr val="dk1"/>
                </a:solidFill>
                <a:latin typeface="Gantari"/>
                <a:ea typeface="Gantari"/>
                <a:cs typeface="Gantari"/>
                <a:sym typeface="Gantari"/>
              </a:rPr>
              <a:t>, including icons by </a:t>
            </a:r>
            <a:r>
              <a:rPr lang="en" sz="1100" b="1">
                <a:solidFill>
                  <a:schemeClr val="dk1"/>
                </a:solidFill>
                <a:latin typeface="Gantari"/>
                <a:ea typeface="Gantari"/>
                <a:cs typeface="Gantari"/>
                <a:sym typeface="Gantari"/>
              </a:rPr>
              <a:t>Flaticon</a:t>
            </a:r>
            <a:r>
              <a:rPr lang="en" sz="1100">
                <a:solidFill>
                  <a:schemeClr val="dk1"/>
                </a:solidFill>
                <a:latin typeface="Gantari"/>
                <a:ea typeface="Gantari"/>
                <a:cs typeface="Gantari"/>
                <a:sym typeface="Gantari"/>
              </a:rPr>
              <a:t>, infographics &amp; images by</a:t>
            </a:r>
            <a:r>
              <a:rPr lang="en" sz="1100" b="1">
                <a:solidFill>
                  <a:schemeClr val="dk1"/>
                </a:solidFill>
                <a:latin typeface="Gantari"/>
                <a:ea typeface="Gantari"/>
                <a:cs typeface="Gantari"/>
                <a:sym typeface="Gantari"/>
              </a:rPr>
              <a:t> Freepik</a:t>
            </a:r>
            <a:r>
              <a:rPr lang="en" sz="1100">
                <a:solidFill>
                  <a:schemeClr val="dk1"/>
                </a:solidFill>
                <a:latin typeface="Gantari"/>
                <a:ea typeface="Gantari"/>
                <a:cs typeface="Gantari"/>
                <a:sym typeface="Gantari"/>
              </a:rPr>
              <a:t> and content by Sandra Medina</a:t>
            </a:r>
            <a:endParaRPr sz="1100" b="1">
              <a:solidFill>
                <a:schemeClr val="dk1"/>
              </a:solidFill>
              <a:latin typeface="Gantari"/>
              <a:ea typeface="Gantari"/>
              <a:cs typeface="Gantari"/>
              <a:sym typeface="Ganta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79CDBE"/>
        </a:solidFill>
        <a:effectLst/>
      </p:bgPr>
    </p:bg>
    <p:spTree>
      <p:nvGrpSpPr>
        <p:cNvPr id="1" name="Shape 9066"/>
        <p:cNvGrpSpPr/>
        <p:nvPr/>
      </p:nvGrpSpPr>
      <p:grpSpPr>
        <a:xfrm>
          <a:off x="0" y="0"/>
          <a:ext cx="0" cy="0"/>
          <a:chOff x="0" y="0"/>
          <a:chExt cx="0" cy="0"/>
        </a:xfrm>
      </p:grpSpPr>
      <p:grpSp>
        <p:nvGrpSpPr>
          <p:cNvPr id="9067" name="Google Shape;9067;p38"/>
          <p:cNvGrpSpPr/>
          <p:nvPr/>
        </p:nvGrpSpPr>
        <p:grpSpPr>
          <a:xfrm>
            <a:off x="0" y="0"/>
            <a:ext cx="9144125" cy="5143391"/>
            <a:chOff x="0" y="0"/>
            <a:chExt cx="9144125" cy="5143391"/>
          </a:xfrm>
        </p:grpSpPr>
        <p:sp>
          <p:nvSpPr>
            <p:cNvPr id="9068" name="Google Shape;9068;p38"/>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38"/>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38"/>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38"/>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38"/>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38"/>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38"/>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38"/>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38"/>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38"/>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38"/>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38"/>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38"/>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38"/>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38"/>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38"/>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38"/>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38"/>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38"/>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38"/>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38"/>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38"/>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38"/>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38"/>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38"/>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38"/>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38"/>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38"/>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38"/>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38"/>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38"/>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38"/>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38"/>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38"/>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38"/>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38"/>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38"/>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38"/>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38"/>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38"/>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38"/>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38"/>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38"/>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38"/>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38"/>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38"/>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38"/>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38"/>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38"/>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38"/>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38"/>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38"/>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38"/>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38"/>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38"/>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38"/>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38"/>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38"/>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38"/>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38"/>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38"/>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38"/>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38"/>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38"/>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38"/>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38"/>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38"/>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38"/>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38"/>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38"/>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38"/>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38"/>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38"/>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38"/>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38"/>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38"/>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38"/>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38"/>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38"/>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38"/>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38"/>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38"/>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38"/>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38"/>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38"/>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38"/>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38"/>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38"/>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38"/>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38"/>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38"/>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38"/>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38"/>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38"/>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38"/>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38"/>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38"/>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38"/>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38"/>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38"/>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38"/>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38"/>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38"/>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38"/>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38"/>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38"/>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38"/>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38"/>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38"/>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38"/>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38"/>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38"/>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38"/>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38"/>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38"/>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38"/>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38"/>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38"/>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38"/>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38"/>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38"/>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38"/>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38"/>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38"/>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38"/>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38"/>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38"/>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38"/>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38"/>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38"/>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38"/>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38"/>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38"/>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38"/>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38"/>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38"/>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38"/>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38"/>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38"/>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38"/>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38"/>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38"/>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38"/>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38"/>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38"/>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38"/>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38"/>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38"/>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38"/>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38"/>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38"/>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38"/>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38"/>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38"/>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38"/>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38"/>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38"/>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38"/>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38"/>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38"/>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38"/>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38"/>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38"/>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38"/>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38"/>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38"/>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38"/>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38"/>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38"/>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38"/>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38"/>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38"/>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38"/>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38"/>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38"/>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38"/>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38"/>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38"/>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38"/>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38"/>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38"/>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38"/>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38"/>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38"/>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38"/>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38"/>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38"/>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38"/>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38"/>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38"/>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38"/>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38"/>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38"/>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38"/>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38"/>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38"/>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38"/>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38"/>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38"/>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38"/>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38"/>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38"/>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38"/>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38"/>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38"/>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38"/>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38"/>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38"/>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38"/>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38"/>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38"/>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38"/>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38"/>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38"/>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38"/>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38"/>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38"/>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38"/>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38"/>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38"/>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38"/>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38"/>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38"/>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38"/>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38"/>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38"/>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38"/>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38"/>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38"/>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38"/>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38"/>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38"/>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38"/>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38"/>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38"/>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38"/>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38"/>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38"/>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38"/>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38"/>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38"/>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38"/>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38"/>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38"/>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38"/>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38"/>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38"/>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38"/>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38"/>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38"/>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38"/>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38"/>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38"/>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38"/>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38"/>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38"/>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38"/>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38"/>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38"/>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38"/>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38"/>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38"/>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38"/>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38"/>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38"/>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38"/>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38"/>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38"/>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38"/>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38"/>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38"/>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38"/>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38"/>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38"/>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38"/>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38"/>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38"/>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38"/>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38"/>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38"/>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38"/>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38"/>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38"/>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38"/>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38"/>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38"/>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38"/>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38"/>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38"/>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38"/>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38"/>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38"/>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38"/>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38"/>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38"/>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38"/>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38"/>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38"/>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38"/>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38"/>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38"/>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38"/>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38"/>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38"/>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38"/>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38"/>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38"/>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38"/>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38"/>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38"/>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38"/>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38"/>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38"/>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38"/>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38"/>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38"/>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38"/>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38"/>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38"/>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38"/>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38"/>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38"/>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38"/>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38"/>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38"/>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38"/>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38"/>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38"/>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38"/>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38"/>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38"/>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38"/>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38"/>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38"/>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38"/>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38"/>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38"/>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38"/>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38"/>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38"/>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38"/>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38"/>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38"/>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38"/>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38"/>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38"/>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38"/>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38"/>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38"/>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38"/>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38"/>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38"/>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38"/>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38"/>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38"/>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38"/>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38"/>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38"/>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38"/>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38"/>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8" name="Google Shape;9428;p38"/>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29" name="Google Shape;9429;p38"/>
          <p:cNvGrpSpPr/>
          <p:nvPr/>
        </p:nvGrpSpPr>
        <p:grpSpPr>
          <a:xfrm>
            <a:off x="553048" y="535000"/>
            <a:ext cx="8105852" cy="4302000"/>
            <a:chOff x="553048" y="535000"/>
            <a:chExt cx="8105852" cy="4302000"/>
          </a:xfrm>
        </p:grpSpPr>
        <p:sp>
          <p:nvSpPr>
            <p:cNvPr id="9430" name="Google Shape;9430;p38"/>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38"/>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38"/>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38"/>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38"/>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38"/>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38"/>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38"/>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38"/>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38"/>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38"/>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38"/>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38"/>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38"/>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38"/>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38"/>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38"/>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38"/>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48" name="Google Shape;9448;p38"/>
          <p:cNvSpPr/>
          <p:nvPr/>
        </p:nvSpPr>
        <p:spPr>
          <a:xfrm>
            <a:off x="1509950" y="39133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38"/>
          <p:cNvSpPr/>
          <p:nvPr/>
        </p:nvSpPr>
        <p:spPr>
          <a:xfrm>
            <a:off x="1509950" y="34273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38"/>
          <p:cNvSpPr/>
          <p:nvPr/>
        </p:nvSpPr>
        <p:spPr>
          <a:xfrm>
            <a:off x="2416525" y="41084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1" name="Google Shape;9451;p38"/>
          <p:cNvGrpSpPr/>
          <p:nvPr/>
        </p:nvGrpSpPr>
        <p:grpSpPr>
          <a:xfrm>
            <a:off x="6538223" y="163649"/>
            <a:ext cx="1356637" cy="1528669"/>
            <a:chOff x="6638425" y="262025"/>
            <a:chExt cx="1356637" cy="1528669"/>
          </a:xfrm>
        </p:grpSpPr>
        <p:sp>
          <p:nvSpPr>
            <p:cNvPr id="9452" name="Google Shape;9452;p38"/>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38"/>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38"/>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38"/>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56" name="Google Shape;9456;p38"/>
          <p:cNvSpPr/>
          <p:nvPr/>
        </p:nvSpPr>
        <p:spPr>
          <a:xfrm>
            <a:off x="5865550" y="10105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38"/>
          <p:cNvSpPr/>
          <p:nvPr/>
        </p:nvSpPr>
        <p:spPr>
          <a:xfrm>
            <a:off x="7934475" y="805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38"/>
          <p:cNvSpPr/>
          <p:nvPr/>
        </p:nvSpPr>
        <p:spPr>
          <a:xfrm>
            <a:off x="6876475" y="19974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79CDBE"/>
        </a:solidFill>
        <a:effectLst/>
      </p:bgPr>
    </p:bg>
    <p:spTree>
      <p:nvGrpSpPr>
        <p:cNvPr id="1" name="Shape 9459"/>
        <p:cNvGrpSpPr/>
        <p:nvPr/>
      </p:nvGrpSpPr>
      <p:grpSpPr>
        <a:xfrm>
          <a:off x="0" y="0"/>
          <a:ext cx="0" cy="0"/>
          <a:chOff x="0" y="0"/>
          <a:chExt cx="0" cy="0"/>
        </a:xfrm>
      </p:grpSpPr>
      <p:grpSp>
        <p:nvGrpSpPr>
          <p:cNvPr id="9460" name="Google Shape;9460;p39"/>
          <p:cNvGrpSpPr/>
          <p:nvPr/>
        </p:nvGrpSpPr>
        <p:grpSpPr>
          <a:xfrm>
            <a:off x="0" y="0"/>
            <a:ext cx="9144125" cy="5143391"/>
            <a:chOff x="0" y="0"/>
            <a:chExt cx="9144125" cy="5143391"/>
          </a:xfrm>
        </p:grpSpPr>
        <p:sp>
          <p:nvSpPr>
            <p:cNvPr id="9461" name="Google Shape;9461;p3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3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3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3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3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3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3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3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3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3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3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3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3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3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3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3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3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3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3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3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3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3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3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3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3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3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3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3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3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3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3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3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3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3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3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3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3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3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3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3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3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3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3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3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3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3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3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3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3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3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3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3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3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3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3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3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3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3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3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3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3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3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3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3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3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3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3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3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3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3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3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3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3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3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3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3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3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3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3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3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3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3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3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3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3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3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3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3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3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3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3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3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3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3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3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3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3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3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3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3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3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3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3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3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3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3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3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3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3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3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3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3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3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3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3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3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3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3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3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3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3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3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3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3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3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3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3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3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3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3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3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3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3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3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3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3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3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3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3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3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3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3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3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3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3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3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3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3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3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3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3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3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3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3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3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3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3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3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3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3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3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3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3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3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3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3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3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3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3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3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3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3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3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3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3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3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3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3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3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3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3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3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3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3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3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3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3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3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3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3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3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3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3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3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3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3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3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3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3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3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3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3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3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3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3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3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3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3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3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3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3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3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3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3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3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3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3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3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3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3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3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3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3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3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3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3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3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3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3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3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3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3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3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3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3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3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3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3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3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3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3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3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3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3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3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3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3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3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3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3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3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3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3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3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3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3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3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3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3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3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3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3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3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3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3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3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3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3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3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3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3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3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3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3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3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3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3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3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3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3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3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3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3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3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3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3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3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3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3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3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3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3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3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3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3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3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3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3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3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3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3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3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3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3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3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3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3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3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3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3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3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3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3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3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3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3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3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3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3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3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3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3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3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3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3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3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3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3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3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3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3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3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3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3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3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3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3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3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3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3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3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3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3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3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3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3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3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3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3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3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1" name="Google Shape;9811;p3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3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3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3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3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3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3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3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3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3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21" name="Google Shape;9821;p3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22" name="Google Shape;9822;p39"/>
          <p:cNvGrpSpPr/>
          <p:nvPr/>
        </p:nvGrpSpPr>
        <p:grpSpPr>
          <a:xfrm>
            <a:off x="553048" y="535000"/>
            <a:ext cx="8105852" cy="4302000"/>
            <a:chOff x="553048" y="535000"/>
            <a:chExt cx="8105852" cy="4302000"/>
          </a:xfrm>
        </p:grpSpPr>
        <p:sp>
          <p:nvSpPr>
            <p:cNvPr id="9823" name="Google Shape;9823;p3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3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3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3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3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3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3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3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3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3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3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3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3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3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3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3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3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3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41" name="Google Shape;9841;p39"/>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39"/>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39"/>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39"/>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45" name="Google Shape;9845;p39"/>
          <p:cNvGrpSpPr/>
          <p:nvPr/>
        </p:nvGrpSpPr>
        <p:grpSpPr>
          <a:xfrm>
            <a:off x="2061088" y="4050081"/>
            <a:ext cx="1055760" cy="753780"/>
            <a:chOff x="3308425" y="649500"/>
            <a:chExt cx="947975" cy="676825"/>
          </a:xfrm>
        </p:grpSpPr>
        <p:sp>
          <p:nvSpPr>
            <p:cNvPr id="9846" name="Google Shape;9846;p39"/>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39"/>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39"/>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49" name="Google Shape;9849;p39"/>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01 Title">
  <p:cSld name="CUSTOM_4">
    <p:spTree>
      <p:nvGrpSpPr>
        <p:cNvPr id="1" name="Shape 9850"/>
        <p:cNvGrpSpPr/>
        <p:nvPr/>
      </p:nvGrpSpPr>
      <p:grpSpPr>
        <a:xfrm>
          <a:off x="0" y="0"/>
          <a:ext cx="0" cy="0"/>
          <a:chOff x="0" y="0"/>
          <a:chExt cx="0" cy="0"/>
        </a:xfrm>
      </p:grpSpPr>
      <p:grpSp>
        <p:nvGrpSpPr>
          <p:cNvPr id="9851" name="Google Shape;9851;p40"/>
          <p:cNvGrpSpPr/>
          <p:nvPr/>
        </p:nvGrpSpPr>
        <p:grpSpPr>
          <a:xfrm>
            <a:off x="3311142" y="-23971"/>
            <a:ext cx="3694477" cy="2270427"/>
            <a:chOff x="7106606" y="3675388"/>
            <a:chExt cx="4925970" cy="3027237"/>
          </a:xfrm>
        </p:grpSpPr>
        <p:grpSp>
          <p:nvGrpSpPr>
            <p:cNvPr id="9852" name="Google Shape;9852;p40"/>
            <p:cNvGrpSpPr/>
            <p:nvPr/>
          </p:nvGrpSpPr>
          <p:grpSpPr>
            <a:xfrm>
              <a:off x="7106606" y="3675388"/>
              <a:ext cx="4925970" cy="3021827"/>
              <a:chOff x="5548994" y="566875"/>
              <a:chExt cx="2824200" cy="1732500"/>
            </a:xfrm>
          </p:grpSpPr>
          <p:grpSp>
            <p:nvGrpSpPr>
              <p:cNvPr id="9853" name="Google Shape;9853;p40"/>
              <p:cNvGrpSpPr/>
              <p:nvPr/>
            </p:nvGrpSpPr>
            <p:grpSpPr>
              <a:xfrm>
                <a:off x="6723350" y="566875"/>
                <a:ext cx="1552188" cy="1732500"/>
                <a:chOff x="6723350" y="566875"/>
                <a:chExt cx="1552188" cy="1732500"/>
              </a:xfrm>
            </p:grpSpPr>
            <p:cxnSp>
              <p:nvCxnSpPr>
                <p:cNvPr id="9854" name="Google Shape;9854;p4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9855" name="Google Shape;9855;p4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9856" name="Google Shape;9856;p4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9857" name="Google Shape;9857;p4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9858" name="Google Shape;9858;p4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9859" name="Google Shape;9859;p4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9860" name="Google Shape;9860;p4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9861" name="Google Shape;9861;p4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9862" name="Google Shape;9862;p40"/>
              <p:cNvGrpSpPr/>
              <p:nvPr/>
            </p:nvGrpSpPr>
            <p:grpSpPr>
              <a:xfrm rot="5400000">
                <a:off x="6184998" y="21028"/>
                <a:ext cx="1552194" cy="2824200"/>
                <a:chOff x="6723350" y="566874"/>
                <a:chExt cx="1552194" cy="2824200"/>
              </a:xfrm>
            </p:grpSpPr>
            <p:cxnSp>
              <p:nvCxnSpPr>
                <p:cNvPr id="9863" name="Google Shape;9863;p4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9864" name="Google Shape;9864;p4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9865" name="Google Shape;9865;p4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9866" name="Google Shape;9866;p4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9867" name="Google Shape;9867;p4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9868" name="Google Shape;9868;p4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9869" name="Google Shape;9869;p4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9870" name="Google Shape;9870;p4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9871" name="Google Shape;9871;p4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9872" name="Google Shape;9872;p4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9873" name="Google Shape;9873;p4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9874" name="Google Shape;9874;p4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9875" name="Google Shape;9875;p4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sp>
        <p:nvSpPr>
          <p:cNvPr id="9876" name="Google Shape;9876;p40"/>
          <p:cNvSpPr/>
          <p:nvPr/>
        </p:nvSpPr>
        <p:spPr>
          <a:xfrm rot="-471590">
            <a:off x="148231" y="-106417"/>
            <a:ext cx="5080714" cy="3206466"/>
          </a:xfrm>
          <a:custGeom>
            <a:avLst/>
            <a:gdLst/>
            <a:ahLst/>
            <a:cxnLst/>
            <a:rect l="l" t="t" r="r" b="b"/>
            <a:pathLst>
              <a:path w="6778429" h="4277903" extrusionOk="0">
                <a:moveTo>
                  <a:pt x="925729" y="2909301"/>
                </a:moveTo>
                <a:cubicBezTo>
                  <a:pt x="905006" y="2909954"/>
                  <a:pt x="884530" y="2918514"/>
                  <a:pt x="869216" y="2934824"/>
                </a:cubicBezTo>
                <a:cubicBezTo>
                  <a:pt x="838586" y="2967454"/>
                  <a:pt x="840202" y="3018724"/>
                  <a:pt x="872824" y="3049353"/>
                </a:cubicBezTo>
                <a:cubicBezTo>
                  <a:pt x="905415" y="3079948"/>
                  <a:pt x="956635" y="3078371"/>
                  <a:pt x="987281" y="3045816"/>
                </a:cubicBezTo>
                <a:cubicBezTo>
                  <a:pt x="987302" y="3045792"/>
                  <a:pt x="987323" y="3045768"/>
                  <a:pt x="987354" y="3045745"/>
                </a:cubicBezTo>
                <a:cubicBezTo>
                  <a:pt x="1017974" y="3013122"/>
                  <a:pt x="1016360" y="2961844"/>
                  <a:pt x="983737" y="2931216"/>
                </a:cubicBezTo>
                <a:cubicBezTo>
                  <a:pt x="967426" y="2915902"/>
                  <a:pt x="946453" y="2908649"/>
                  <a:pt x="925729" y="2909301"/>
                </a:cubicBezTo>
                <a:close/>
                <a:moveTo>
                  <a:pt x="2752590" y="3098409"/>
                </a:moveTo>
                <a:lnTo>
                  <a:pt x="2801515" y="3199989"/>
                </a:lnTo>
                <a:cubicBezTo>
                  <a:pt x="2771967" y="3230437"/>
                  <a:pt x="2772685" y="3279077"/>
                  <a:pt x="2803120" y="3308626"/>
                </a:cubicBezTo>
                <a:cubicBezTo>
                  <a:pt x="2819429" y="3324453"/>
                  <a:pt x="2841908" y="3332257"/>
                  <a:pt x="2864509" y="3329924"/>
                </a:cubicBezTo>
                <a:lnTo>
                  <a:pt x="2914176" y="3431336"/>
                </a:lnTo>
                <a:lnTo>
                  <a:pt x="2737953" y="3516370"/>
                </a:lnTo>
                <a:lnTo>
                  <a:pt x="2671986" y="3548273"/>
                </a:lnTo>
                <a:lnTo>
                  <a:pt x="2623046" y="3446691"/>
                </a:lnTo>
                <a:cubicBezTo>
                  <a:pt x="2652655" y="3416297"/>
                  <a:pt x="2652026" y="3367660"/>
                  <a:pt x="2621628" y="3338053"/>
                </a:cubicBezTo>
                <a:cubicBezTo>
                  <a:pt x="2605296" y="3322142"/>
                  <a:pt x="2582735" y="3314300"/>
                  <a:pt x="2560054" y="3316667"/>
                </a:cubicBezTo>
                <a:lnTo>
                  <a:pt x="2511118" y="3215086"/>
                </a:lnTo>
                <a:lnTo>
                  <a:pt x="2514995" y="3213215"/>
                </a:lnTo>
                <a:lnTo>
                  <a:pt x="2513867" y="3210874"/>
                </a:lnTo>
                <a:lnTo>
                  <a:pt x="2572257" y="3182961"/>
                </a:lnTo>
                <a:lnTo>
                  <a:pt x="2573327" y="3185052"/>
                </a:lnTo>
                <a:close/>
                <a:moveTo>
                  <a:pt x="1412245" y="2391938"/>
                </a:moveTo>
                <a:cubicBezTo>
                  <a:pt x="1391565" y="2392575"/>
                  <a:pt x="1371128" y="2401101"/>
                  <a:pt x="1355834" y="2417365"/>
                </a:cubicBezTo>
                <a:cubicBezTo>
                  <a:pt x="1325257" y="2449886"/>
                  <a:pt x="1326824" y="2501049"/>
                  <a:pt x="1359349" y="2531636"/>
                </a:cubicBezTo>
                <a:cubicBezTo>
                  <a:pt x="1391870" y="2562080"/>
                  <a:pt x="1442864" y="2560561"/>
                  <a:pt x="1473513" y="2528240"/>
                </a:cubicBezTo>
                <a:cubicBezTo>
                  <a:pt x="1473544" y="2528199"/>
                  <a:pt x="1473586" y="2528160"/>
                  <a:pt x="1473619" y="2528119"/>
                </a:cubicBezTo>
                <a:cubicBezTo>
                  <a:pt x="1504206" y="2495600"/>
                  <a:pt x="1502639" y="2444437"/>
                  <a:pt x="1470111" y="2413848"/>
                </a:cubicBezTo>
                <a:cubicBezTo>
                  <a:pt x="1453847" y="2398555"/>
                  <a:pt x="1432925" y="2391302"/>
                  <a:pt x="1412245" y="2391938"/>
                </a:cubicBezTo>
                <a:close/>
                <a:moveTo>
                  <a:pt x="1402425" y="2277384"/>
                </a:moveTo>
                <a:cubicBezTo>
                  <a:pt x="1447870" y="2276037"/>
                  <a:pt x="1493828" y="2292027"/>
                  <a:pt x="1529530" y="2325674"/>
                </a:cubicBezTo>
                <a:cubicBezTo>
                  <a:pt x="1585754" y="2378721"/>
                  <a:pt x="1594001" y="2460588"/>
                  <a:pt x="1580576" y="2533134"/>
                </a:cubicBezTo>
                <a:cubicBezTo>
                  <a:pt x="1573498" y="2570086"/>
                  <a:pt x="1561305" y="2605867"/>
                  <a:pt x="1544347" y="2639444"/>
                </a:cubicBezTo>
                <a:cubicBezTo>
                  <a:pt x="1526820" y="2674123"/>
                  <a:pt x="1493751" y="2699432"/>
                  <a:pt x="1483770" y="2738133"/>
                </a:cubicBezTo>
                <a:lnTo>
                  <a:pt x="1484087" y="2738447"/>
                </a:lnTo>
                <a:cubicBezTo>
                  <a:pt x="1477704" y="2762965"/>
                  <a:pt x="1479387" y="2787298"/>
                  <a:pt x="1484843" y="2809431"/>
                </a:cubicBezTo>
                <a:lnTo>
                  <a:pt x="1508218" y="2867145"/>
                </a:lnTo>
                <a:lnTo>
                  <a:pt x="1508637" y="2866998"/>
                </a:lnTo>
                <a:cubicBezTo>
                  <a:pt x="1516107" y="2880649"/>
                  <a:pt x="1523300" y="2891109"/>
                  <a:pt x="1527386" y="2897353"/>
                </a:cubicBezTo>
                <a:lnTo>
                  <a:pt x="1570303" y="2979735"/>
                </a:lnTo>
                <a:lnTo>
                  <a:pt x="1721754" y="3045293"/>
                </a:lnTo>
                <a:lnTo>
                  <a:pt x="1845403" y="3098530"/>
                </a:lnTo>
                <a:lnTo>
                  <a:pt x="2066391" y="3193958"/>
                </a:lnTo>
                <a:cubicBezTo>
                  <a:pt x="2112787" y="3214015"/>
                  <a:pt x="2158731" y="3235362"/>
                  <a:pt x="2206542" y="3252374"/>
                </a:cubicBezTo>
                <a:cubicBezTo>
                  <a:pt x="2219364" y="3256725"/>
                  <a:pt x="2239374" y="3263495"/>
                  <a:pt x="2254918" y="3273765"/>
                </a:cubicBezTo>
                <a:lnTo>
                  <a:pt x="2261901" y="3280617"/>
                </a:lnTo>
                <a:lnTo>
                  <a:pt x="2266611" y="3279828"/>
                </a:lnTo>
                <a:cubicBezTo>
                  <a:pt x="2279003" y="3287975"/>
                  <a:pt x="2284897" y="3303065"/>
                  <a:pt x="2281290" y="3317455"/>
                </a:cubicBezTo>
                <a:cubicBezTo>
                  <a:pt x="2272924" y="3348453"/>
                  <a:pt x="2223556" y="3343837"/>
                  <a:pt x="2200935" y="3339339"/>
                </a:cubicBezTo>
                <a:lnTo>
                  <a:pt x="2200490" y="3339277"/>
                </a:lnTo>
                <a:lnTo>
                  <a:pt x="2198015" y="3338672"/>
                </a:lnTo>
                <a:lnTo>
                  <a:pt x="2196085" y="3338575"/>
                </a:lnTo>
                <a:cubicBezTo>
                  <a:pt x="2088625" y="3317770"/>
                  <a:pt x="1981625" y="3283155"/>
                  <a:pt x="1876206" y="3253985"/>
                </a:cubicBezTo>
                <a:cubicBezTo>
                  <a:pt x="1852875" y="3247496"/>
                  <a:pt x="1829546" y="3241008"/>
                  <a:pt x="1806258" y="3234254"/>
                </a:cubicBezTo>
                <a:lnTo>
                  <a:pt x="1658596" y="3190234"/>
                </a:lnTo>
                <a:lnTo>
                  <a:pt x="1711370" y="3334295"/>
                </a:lnTo>
                <a:cubicBezTo>
                  <a:pt x="1719552" y="3357055"/>
                  <a:pt x="1727449" y="3379956"/>
                  <a:pt x="1735327" y="3402943"/>
                </a:cubicBezTo>
                <a:cubicBezTo>
                  <a:pt x="1770937" y="3506274"/>
                  <a:pt x="1812126" y="3611012"/>
                  <a:pt x="1839554" y="3716990"/>
                </a:cubicBezTo>
                <a:lnTo>
                  <a:pt x="1839530" y="3717166"/>
                </a:lnTo>
                <a:cubicBezTo>
                  <a:pt x="1845424" y="3739607"/>
                  <a:pt x="1852954" y="3788403"/>
                  <a:pt x="1822508" y="3798671"/>
                </a:cubicBezTo>
                <a:cubicBezTo>
                  <a:pt x="1786296" y="3810930"/>
                  <a:pt x="1764598" y="3757733"/>
                  <a:pt x="1753920" y="3732824"/>
                </a:cubicBezTo>
                <a:cubicBezTo>
                  <a:pt x="1734008" y="3686270"/>
                  <a:pt x="1709953" y="3641663"/>
                  <a:pt x="1686961" y="3596483"/>
                </a:cubicBezTo>
                <a:cubicBezTo>
                  <a:pt x="1650675" y="3524949"/>
                  <a:pt x="1614356" y="3453384"/>
                  <a:pt x="1578010" y="3381779"/>
                </a:cubicBezTo>
                <a:cubicBezTo>
                  <a:pt x="1557722" y="3341749"/>
                  <a:pt x="1537260" y="3301696"/>
                  <a:pt x="1516984" y="3261577"/>
                </a:cubicBezTo>
                <a:lnTo>
                  <a:pt x="1444053" y="3118052"/>
                </a:lnTo>
                <a:lnTo>
                  <a:pt x="1423722" y="3110020"/>
                </a:lnTo>
                <a:cubicBezTo>
                  <a:pt x="1401566" y="3100286"/>
                  <a:pt x="1379919" y="3089629"/>
                  <a:pt x="1359055" y="3077717"/>
                </a:cubicBezTo>
                <a:cubicBezTo>
                  <a:pt x="1352795" y="3074144"/>
                  <a:pt x="1341641" y="3067547"/>
                  <a:pt x="1327610" y="3060911"/>
                </a:cubicBezTo>
                <a:lnTo>
                  <a:pt x="1327895" y="3059920"/>
                </a:lnTo>
                <a:lnTo>
                  <a:pt x="1273041" y="3041314"/>
                </a:lnTo>
                <a:cubicBezTo>
                  <a:pt x="1250622" y="3037182"/>
                  <a:pt x="1226213" y="3036985"/>
                  <a:pt x="1202008" y="3044879"/>
                </a:cubicBezTo>
                <a:cubicBezTo>
                  <a:pt x="1163993" y="3057157"/>
                  <a:pt x="1140724" y="3091667"/>
                  <a:pt x="1107154" y="3111502"/>
                </a:cubicBezTo>
                <a:cubicBezTo>
                  <a:pt x="1074601" y="3130432"/>
                  <a:pt x="1039586" y="3144786"/>
                  <a:pt x="1003112" y="3154145"/>
                </a:cubicBezTo>
                <a:cubicBezTo>
                  <a:pt x="949480" y="3167629"/>
                  <a:pt x="889712" y="3169112"/>
                  <a:pt x="839376" y="3146695"/>
                </a:cubicBezTo>
                <a:lnTo>
                  <a:pt x="838140" y="3145879"/>
                </a:lnTo>
                <a:lnTo>
                  <a:pt x="835261" y="3145066"/>
                </a:lnTo>
                <a:cubicBezTo>
                  <a:pt x="818494" y="3137581"/>
                  <a:pt x="802770" y="3127443"/>
                  <a:pt x="788663" y="3114220"/>
                </a:cubicBezTo>
                <a:cubicBezTo>
                  <a:pt x="788647" y="3114199"/>
                  <a:pt x="788631" y="3114189"/>
                  <a:pt x="788608" y="3114167"/>
                </a:cubicBezTo>
                <a:lnTo>
                  <a:pt x="771179" y="3089550"/>
                </a:lnTo>
                <a:lnTo>
                  <a:pt x="763595" y="3080301"/>
                </a:lnTo>
                <a:lnTo>
                  <a:pt x="761702" y="3076166"/>
                </a:lnTo>
                <a:lnTo>
                  <a:pt x="747658" y="3056331"/>
                </a:lnTo>
                <a:cubicBezTo>
                  <a:pt x="719614" y="2992695"/>
                  <a:pt x="730383" y="2915711"/>
                  <a:pt x="781061" y="2861904"/>
                </a:cubicBezTo>
                <a:cubicBezTo>
                  <a:pt x="816765" y="2825115"/>
                  <a:pt x="866268" y="2805001"/>
                  <a:pt x="917514" y="2806472"/>
                </a:cubicBezTo>
                <a:cubicBezTo>
                  <a:pt x="973170" y="2807909"/>
                  <a:pt x="1191365" y="2888893"/>
                  <a:pt x="1247035" y="2911593"/>
                </a:cubicBezTo>
                <a:cubicBezTo>
                  <a:pt x="1298661" y="2932919"/>
                  <a:pt x="1324481" y="2947412"/>
                  <a:pt x="1356474" y="2958980"/>
                </a:cubicBezTo>
                <a:lnTo>
                  <a:pt x="1342405" y="3007995"/>
                </a:lnTo>
                <a:lnTo>
                  <a:pt x="1342761" y="3008174"/>
                </a:lnTo>
                <a:lnTo>
                  <a:pt x="1356430" y="2960596"/>
                </a:lnTo>
                <a:cubicBezTo>
                  <a:pt x="1365692" y="2963957"/>
                  <a:pt x="1375445" y="2967026"/>
                  <a:pt x="1386371" y="2970077"/>
                </a:cubicBezTo>
                <a:lnTo>
                  <a:pt x="1431431" y="2977106"/>
                </a:lnTo>
                <a:lnTo>
                  <a:pt x="1427494" y="2959245"/>
                </a:lnTo>
                <a:lnTo>
                  <a:pt x="1421716" y="2935534"/>
                </a:lnTo>
                <a:cubicBezTo>
                  <a:pt x="1418043" y="2925023"/>
                  <a:pt x="1414463" y="2915787"/>
                  <a:pt x="1410557" y="2906955"/>
                </a:cubicBezTo>
                <a:lnTo>
                  <a:pt x="1411790" y="2906566"/>
                </a:lnTo>
                <a:lnTo>
                  <a:pt x="1410053" y="2902070"/>
                </a:lnTo>
                <a:lnTo>
                  <a:pt x="1409971" y="2902099"/>
                </a:lnTo>
                <a:cubicBezTo>
                  <a:pt x="1396493" y="2870765"/>
                  <a:pt x="1380426" y="2845737"/>
                  <a:pt x="1356241" y="2795526"/>
                </a:cubicBezTo>
                <a:cubicBezTo>
                  <a:pt x="1330274" y="2741283"/>
                  <a:pt x="1236493" y="2528239"/>
                  <a:pt x="1231747" y="2472985"/>
                </a:cubicBezTo>
                <a:cubicBezTo>
                  <a:pt x="1227040" y="2421988"/>
                  <a:pt x="1243887" y="2371341"/>
                  <a:pt x="1278203" y="2333323"/>
                </a:cubicBezTo>
                <a:cubicBezTo>
                  <a:pt x="1278267" y="2333251"/>
                  <a:pt x="1278332" y="2333178"/>
                  <a:pt x="1278403" y="2333116"/>
                </a:cubicBezTo>
                <a:cubicBezTo>
                  <a:pt x="1312050" y="2297415"/>
                  <a:pt x="1356981" y="2278731"/>
                  <a:pt x="1402425" y="2277384"/>
                </a:cubicBezTo>
                <a:close/>
                <a:moveTo>
                  <a:pt x="2349013" y="2234737"/>
                </a:moveTo>
                <a:lnTo>
                  <a:pt x="2299177" y="2250912"/>
                </a:lnTo>
                <a:cubicBezTo>
                  <a:pt x="2281695" y="2258572"/>
                  <a:pt x="2264721" y="2268098"/>
                  <a:pt x="2248523" y="2279536"/>
                </a:cubicBezTo>
                <a:lnTo>
                  <a:pt x="2246610" y="2280982"/>
                </a:lnTo>
                <a:lnTo>
                  <a:pt x="2377808" y="2462836"/>
                </a:lnTo>
                <a:lnTo>
                  <a:pt x="2379857" y="2462045"/>
                </a:lnTo>
                <a:close/>
                <a:moveTo>
                  <a:pt x="2497810" y="2240595"/>
                </a:moveTo>
                <a:lnTo>
                  <a:pt x="2562759" y="2719178"/>
                </a:lnTo>
                <a:lnTo>
                  <a:pt x="2582639" y="2746733"/>
                </a:lnTo>
                <a:cubicBezTo>
                  <a:pt x="2583334" y="2746335"/>
                  <a:pt x="2583997" y="2745886"/>
                  <a:pt x="2584625" y="2745389"/>
                </a:cubicBezTo>
                <a:cubicBezTo>
                  <a:pt x="2710520" y="2652624"/>
                  <a:pt x="2739064" y="2476209"/>
                  <a:pt x="2648856" y="2348472"/>
                </a:cubicBezTo>
                <a:cubicBezTo>
                  <a:pt x="2614536" y="2299881"/>
                  <a:pt x="2567880" y="2265171"/>
                  <a:pt x="2516148" y="2245592"/>
                </a:cubicBezTo>
                <a:close/>
                <a:moveTo>
                  <a:pt x="316321" y="1651551"/>
                </a:moveTo>
                <a:lnTo>
                  <a:pt x="315906" y="1652496"/>
                </a:lnTo>
                <a:lnTo>
                  <a:pt x="319645" y="1652914"/>
                </a:lnTo>
                <a:lnTo>
                  <a:pt x="191123" y="1945366"/>
                </a:lnTo>
                <a:lnTo>
                  <a:pt x="92090" y="1856185"/>
                </a:lnTo>
                <a:lnTo>
                  <a:pt x="108357" y="1819175"/>
                </a:lnTo>
                <a:lnTo>
                  <a:pt x="57386" y="1796761"/>
                </a:lnTo>
                <a:lnTo>
                  <a:pt x="73142" y="1760976"/>
                </a:lnTo>
                <a:lnTo>
                  <a:pt x="15278" y="1735504"/>
                </a:lnTo>
                <a:lnTo>
                  <a:pt x="0" y="1647814"/>
                </a:lnTo>
                <a:lnTo>
                  <a:pt x="605" y="1648079"/>
                </a:lnTo>
                <a:lnTo>
                  <a:pt x="400" y="1646880"/>
                </a:lnTo>
                <a:lnTo>
                  <a:pt x="101714" y="1688557"/>
                </a:lnTo>
                <a:lnTo>
                  <a:pt x="115200" y="1662218"/>
                </a:lnTo>
                <a:lnTo>
                  <a:pt x="116427" y="1662677"/>
                </a:lnTo>
                <a:lnTo>
                  <a:pt x="117966" y="1659184"/>
                </a:lnTo>
                <a:lnTo>
                  <a:pt x="165236" y="1679956"/>
                </a:lnTo>
                <a:lnTo>
                  <a:pt x="184222" y="1636867"/>
                </a:lnTo>
                <a:close/>
                <a:moveTo>
                  <a:pt x="3120564" y="1954039"/>
                </a:moveTo>
                <a:lnTo>
                  <a:pt x="3127986" y="2087139"/>
                </a:lnTo>
                <a:lnTo>
                  <a:pt x="3090410" y="2101904"/>
                </a:lnTo>
                <a:lnTo>
                  <a:pt x="3110718" y="2153654"/>
                </a:lnTo>
                <a:lnTo>
                  <a:pt x="3074319" y="2167935"/>
                </a:lnTo>
                <a:lnTo>
                  <a:pt x="3097386" y="2226829"/>
                </a:lnTo>
                <a:lnTo>
                  <a:pt x="3046342" y="2299817"/>
                </a:lnTo>
                <a:lnTo>
                  <a:pt x="3046137" y="2299292"/>
                </a:lnTo>
                <a:lnTo>
                  <a:pt x="3045472" y="2300236"/>
                </a:lnTo>
                <a:lnTo>
                  <a:pt x="3002990" y="2199232"/>
                </a:lnTo>
                <a:lnTo>
                  <a:pt x="2974842" y="2208429"/>
                </a:lnTo>
                <a:lnTo>
                  <a:pt x="2974279" y="2207205"/>
                </a:lnTo>
                <a:lnTo>
                  <a:pt x="2970766" y="2208583"/>
                </a:lnTo>
                <a:lnTo>
                  <a:pt x="2951924" y="2160566"/>
                </a:lnTo>
                <a:lnTo>
                  <a:pt x="2908043" y="2177785"/>
                </a:lnTo>
                <a:lnTo>
                  <a:pt x="2824686" y="2074221"/>
                </a:lnTo>
                <a:lnTo>
                  <a:pt x="2825649" y="2073843"/>
                </a:lnTo>
                <a:lnTo>
                  <a:pt x="2823259" y="2070870"/>
                </a:lnTo>
                <a:close/>
                <a:moveTo>
                  <a:pt x="6100276" y="2327101"/>
                </a:moveTo>
                <a:cubicBezTo>
                  <a:pt x="6106791" y="2330278"/>
                  <a:pt x="6112099" y="2335929"/>
                  <a:pt x="6114674" y="2343314"/>
                </a:cubicBezTo>
                <a:lnTo>
                  <a:pt x="6256729" y="2909886"/>
                </a:lnTo>
                <a:cubicBezTo>
                  <a:pt x="6276366" y="2988026"/>
                  <a:pt x="6233004" y="3068213"/>
                  <a:pt x="6156867" y="3094560"/>
                </a:cubicBezTo>
                <a:cubicBezTo>
                  <a:pt x="6144265" y="3098979"/>
                  <a:pt x="6131142" y="3101696"/>
                  <a:pt x="6117820" y="3102649"/>
                </a:cubicBezTo>
                <a:lnTo>
                  <a:pt x="6117644" y="3102674"/>
                </a:lnTo>
                <a:lnTo>
                  <a:pt x="6123802" y="3097005"/>
                </a:lnTo>
                <a:lnTo>
                  <a:pt x="6089537" y="3101999"/>
                </a:lnTo>
                <a:cubicBezTo>
                  <a:pt x="6032319" y="3099450"/>
                  <a:pt x="5979093" y="3065236"/>
                  <a:pt x="5954459" y="3010025"/>
                </a:cubicBezTo>
                <a:lnTo>
                  <a:pt x="5826478" y="2723621"/>
                </a:lnTo>
                <a:lnTo>
                  <a:pt x="5796453" y="2656516"/>
                </a:lnTo>
                <a:lnTo>
                  <a:pt x="5716225" y="2476888"/>
                </a:lnTo>
                <a:cubicBezTo>
                  <a:pt x="5711200" y="2462119"/>
                  <a:pt x="5718993" y="2446053"/>
                  <a:pt x="5733711" y="2440876"/>
                </a:cubicBezTo>
                <a:lnTo>
                  <a:pt x="6069238" y="2324909"/>
                </a:lnTo>
                <a:cubicBezTo>
                  <a:pt x="6076613" y="2322371"/>
                  <a:pt x="6084321" y="2323058"/>
                  <a:pt x="6090822" y="2326225"/>
                </a:cubicBezTo>
                <a:lnTo>
                  <a:pt x="6091082" y="2326520"/>
                </a:lnTo>
                <a:close/>
                <a:moveTo>
                  <a:pt x="5840299" y="2091596"/>
                </a:moveTo>
                <a:lnTo>
                  <a:pt x="5878562" y="2194214"/>
                </a:lnTo>
                <a:lnTo>
                  <a:pt x="5906974" y="2186285"/>
                </a:lnTo>
                <a:lnTo>
                  <a:pt x="5907438" y="2187412"/>
                </a:lnTo>
                <a:lnTo>
                  <a:pt x="5911100" y="2186148"/>
                </a:lnTo>
                <a:lnTo>
                  <a:pt x="5927960" y="2234995"/>
                </a:lnTo>
                <a:lnTo>
                  <a:pt x="5972482" y="2219671"/>
                </a:lnTo>
                <a:lnTo>
                  <a:pt x="6051444" y="2326574"/>
                </a:lnTo>
                <a:lnTo>
                  <a:pt x="6050468" y="2326913"/>
                </a:lnTo>
                <a:lnTo>
                  <a:pt x="6052742" y="2329994"/>
                </a:lnTo>
                <a:lnTo>
                  <a:pt x="5750798" y="2434326"/>
                </a:lnTo>
                <a:lnTo>
                  <a:pt x="5748922" y="2301017"/>
                </a:lnTo>
                <a:lnTo>
                  <a:pt x="5787079" y="2287830"/>
                </a:lnTo>
                <a:lnTo>
                  <a:pt x="5768931" y="2235255"/>
                </a:lnTo>
                <a:lnTo>
                  <a:pt x="5805918" y="2222480"/>
                </a:lnTo>
                <a:lnTo>
                  <a:pt x="5785360" y="2162701"/>
                </a:lnTo>
                <a:lnTo>
                  <a:pt x="5839353" y="2091912"/>
                </a:lnTo>
                <a:lnTo>
                  <a:pt x="5839570" y="2092542"/>
                </a:lnTo>
                <a:close/>
                <a:moveTo>
                  <a:pt x="2754164" y="1301792"/>
                </a:moveTo>
                <a:cubicBezTo>
                  <a:pt x="2811436" y="1301985"/>
                  <a:pt x="2866029" y="1333971"/>
                  <a:pt x="2892919" y="1388112"/>
                </a:cubicBezTo>
                <a:lnTo>
                  <a:pt x="3032700" y="1668818"/>
                </a:lnTo>
                <a:lnTo>
                  <a:pt x="3065462" y="1734367"/>
                </a:lnTo>
                <a:lnTo>
                  <a:pt x="3152964" y="1910772"/>
                </a:lnTo>
                <a:cubicBezTo>
                  <a:pt x="3158632" y="1925325"/>
                  <a:pt x="3151480" y="1941718"/>
                  <a:pt x="3136963" y="1947465"/>
                </a:cubicBezTo>
                <a:lnTo>
                  <a:pt x="2806593" y="2077353"/>
                </a:lnTo>
                <a:cubicBezTo>
                  <a:pt x="2799328" y="2080186"/>
                  <a:pt x="2791601" y="2079814"/>
                  <a:pt x="2784983" y="2076922"/>
                </a:cubicBezTo>
                <a:lnTo>
                  <a:pt x="2784665" y="2076591"/>
                </a:lnTo>
                <a:lnTo>
                  <a:pt x="2775562" y="2076396"/>
                </a:lnTo>
                <a:cubicBezTo>
                  <a:pt x="2768930" y="2073503"/>
                  <a:pt x="2763393" y="2068095"/>
                  <a:pt x="2760503" y="2060850"/>
                </a:cubicBezTo>
                <a:lnTo>
                  <a:pt x="2595175" y="1500745"/>
                </a:lnTo>
                <a:cubicBezTo>
                  <a:pt x="2572336" y="1423423"/>
                  <a:pt x="2612357" y="1341469"/>
                  <a:pt x="2687379" y="1311949"/>
                </a:cubicBezTo>
                <a:cubicBezTo>
                  <a:pt x="2699793" y="1307010"/>
                  <a:pt x="2712819" y="1303759"/>
                  <a:pt x="2726101" y="1302291"/>
                </a:cubicBezTo>
                <a:lnTo>
                  <a:pt x="2726190" y="1302304"/>
                </a:lnTo>
                <a:lnTo>
                  <a:pt x="2720348" y="1308151"/>
                </a:lnTo>
                <a:close/>
                <a:moveTo>
                  <a:pt x="3769214" y="1050876"/>
                </a:moveTo>
                <a:cubicBezTo>
                  <a:pt x="3776298" y="1049384"/>
                  <a:pt x="3783948" y="1050586"/>
                  <a:pt x="3790497" y="1054834"/>
                </a:cubicBezTo>
                <a:lnTo>
                  <a:pt x="4087870" y="1248545"/>
                </a:lnTo>
                <a:cubicBezTo>
                  <a:pt x="4094400" y="1252827"/>
                  <a:pt x="4098578" y="1259349"/>
                  <a:pt x="4100054" y="1266434"/>
                </a:cubicBezTo>
                <a:lnTo>
                  <a:pt x="4099971" y="1266871"/>
                </a:lnTo>
                <a:lnTo>
                  <a:pt x="4104913" y="1274136"/>
                </a:lnTo>
                <a:cubicBezTo>
                  <a:pt x="4106404" y="1281214"/>
                  <a:pt x="4105213" y="1288854"/>
                  <a:pt x="4100990" y="1295409"/>
                </a:cubicBezTo>
                <a:lnTo>
                  <a:pt x="3741014" y="1755690"/>
                </a:lnTo>
                <a:cubicBezTo>
                  <a:pt x="3691230" y="1819097"/>
                  <a:pt x="3601254" y="1833949"/>
                  <a:pt x="3533733" y="1789917"/>
                </a:cubicBezTo>
                <a:cubicBezTo>
                  <a:pt x="3522498" y="1782669"/>
                  <a:pt x="3512287" y="1773951"/>
                  <a:pt x="3503377" y="1763981"/>
                </a:cubicBezTo>
                <a:lnTo>
                  <a:pt x="3503402" y="1763805"/>
                </a:lnTo>
                <a:lnTo>
                  <a:pt x="3511508" y="1765171"/>
                </a:lnTo>
                <a:lnTo>
                  <a:pt x="3486552" y="1741251"/>
                </a:lnTo>
                <a:cubicBezTo>
                  <a:pt x="3453406" y="1694562"/>
                  <a:pt x="3447679" y="1631563"/>
                  <a:pt x="3476068" y="1578203"/>
                </a:cubicBezTo>
                <a:lnTo>
                  <a:pt x="3623757" y="1301455"/>
                </a:lnTo>
                <a:lnTo>
                  <a:pt x="3658714" y="1236675"/>
                </a:lnTo>
                <a:lnTo>
                  <a:pt x="3751332" y="1063079"/>
                </a:lnTo>
                <a:cubicBezTo>
                  <a:pt x="3755614" y="1056554"/>
                  <a:pt x="3762131" y="1052368"/>
                  <a:pt x="3769214" y="1050876"/>
                </a:cubicBezTo>
                <a:close/>
                <a:moveTo>
                  <a:pt x="4130350" y="924445"/>
                </a:moveTo>
                <a:lnTo>
                  <a:pt x="4129978" y="925015"/>
                </a:lnTo>
                <a:lnTo>
                  <a:pt x="4131173" y="925010"/>
                </a:lnTo>
                <a:lnTo>
                  <a:pt x="4073594" y="1018179"/>
                </a:lnTo>
                <a:lnTo>
                  <a:pt x="4097381" y="1035804"/>
                </a:lnTo>
                <a:lnTo>
                  <a:pt x="4096759" y="1036890"/>
                </a:lnTo>
                <a:lnTo>
                  <a:pt x="4099917" y="1038949"/>
                </a:lnTo>
                <a:lnTo>
                  <a:pt x="4071726" y="1082206"/>
                </a:lnTo>
                <a:lnTo>
                  <a:pt x="4111211" y="1107997"/>
                </a:lnTo>
                <a:lnTo>
                  <a:pt x="4075211" y="1235960"/>
                </a:lnTo>
                <a:lnTo>
                  <a:pt x="4074365" y="1235408"/>
                </a:lnTo>
                <a:lnTo>
                  <a:pt x="4073344" y="1239034"/>
                </a:lnTo>
                <a:lnTo>
                  <a:pt x="3805621" y="1064673"/>
                </a:lnTo>
                <a:lnTo>
                  <a:pt x="3909727" y="981409"/>
                </a:lnTo>
                <a:lnTo>
                  <a:pt x="3943569" y="1003457"/>
                </a:lnTo>
                <a:lnTo>
                  <a:pt x="3973955" y="956831"/>
                </a:lnTo>
                <a:lnTo>
                  <a:pt x="4006717" y="978190"/>
                </a:lnTo>
                <a:lnTo>
                  <a:pt x="4041325" y="925215"/>
                </a:lnTo>
                <a:close/>
                <a:moveTo>
                  <a:pt x="2958328" y="577485"/>
                </a:moveTo>
                <a:lnTo>
                  <a:pt x="2724707" y="613395"/>
                </a:lnTo>
                <a:lnTo>
                  <a:pt x="3011552" y="923368"/>
                </a:lnTo>
                <a:close/>
                <a:moveTo>
                  <a:pt x="5441435" y="891528"/>
                </a:moveTo>
                <a:lnTo>
                  <a:pt x="5425837" y="970014"/>
                </a:lnTo>
                <a:lnTo>
                  <a:pt x="5428029" y="970695"/>
                </a:lnTo>
                <a:lnTo>
                  <a:pt x="5423486" y="992693"/>
                </a:lnTo>
                <a:lnTo>
                  <a:pt x="5423469" y="992815"/>
                </a:lnTo>
                <a:lnTo>
                  <a:pt x="5416408" y="1028680"/>
                </a:lnTo>
                <a:lnTo>
                  <a:pt x="5415609" y="1034424"/>
                </a:lnTo>
                <a:cubicBezTo>
                  <a:pt x="5414798" y="1040258"/>
                  <a:pt x="5413331" y="1046270"/>
                  <a:pt x="5412177" y="1051966"/>
                </a:cubicBezTo>
                <a:lnTo>
                  <a:pt x="5411316" y="1058152"/>
                </a:lnTo>
                <a:cubicBezTo>
                  <a:pt x="5411169" y="1059213"/>
                  <a:pt x="5411033" y="1060185"/>
                  <a:pt x="5410886" y="1061245"/>
                </a:cubicBezTo>
                <a:lnTo>
                  <a:pt x="5399028" y="1115231"/>
                </a:lnTo>
                <a:lnTo>
                  <a:pt x="5400555" y="1120618"/>
                </a:lnTo>
                <a:lnTo>
                  <a:pt x="5395816" y="1129352"/>
                </a:lnTo>
                <a:lnTo>
                  <a:pt x="5395734" y="1130157"/>
                </a:lnTo>
                <a:cubicBezTo>
                  <a:pt x="5395731" y="1130176"/>
                  <a:pt x="5395720" y="1130195"/>
                  <a:pt x="5395708" y="1130212"/>
                </a:cubicBezTo>
                <a:lnTo>
                  <a:pt x="5394867" y="1131270"/>
                </a:lnTo>
                <a:lnTo>
                  <a:pt x="5394626" y="1132441"/>
                </a:lnTo>
                <a:lnTo>
                  <a:pt x="5394211" y="1132309"/>
                </a:lnTo>
                <a:lnTo>
                  <a:pt x="4885803" y="2069308"/>
                </a:lnTo>
                <a:lnTo>
                  <a:pt x="5419166" y="1650335"/>
                </a:lnTo>
                <a:cubicBezTo>
                  <a:pt x="5420009" y="1649326"/>
                  <a:pt x="5420949" y="1648393"/>
                  <a:pt x="5421983" y="1647573"/>
                </a:cubicBezTo>
                <a:lnTo>
                  <a:pt x="5424354" y="1646936"/>
                </a:lnTo>
                <a:lnTo>
                  <a:pt x="5424174" y="1646707"/>
                </a:lnTo>
                <a:lnTo>
                  <a:pt x="5485885" y="1623402"/>
                </a:lnTo>
                <a:lnTo>
                  <a:pt x="5557789" y="1596109"/>
                </a:lnTo>
                <a:lnTo>
                  <a:pt x="5564732" y="1593472"/>
                </a:lnTo>
                <a:lnTo>
                  <a:pt x="5565339" y="1593709"/>
                </a:lnTo>
                <a:lnTo>
                  <a:pt x="5649066" y="1562320"/>
                </a:lnTo>
                <a:lnTo>
                  <a:pt x="5604184" y="1628068"/>
                </a:lnTo>
                <a:lnTo>
                  <a:pt x="5606100" y="1629688"/>
                </a:lnTo>
                <a:lnTo>
                  <a:pt x="5567558" y="1684650"/>
                </a:lnTo>
                <a:lnTo>
                  <a:pt x="5558378" y="1698079"/>
                </a:lnTo>
                <a:lnTo>
                  <a:pt x="5554876" y="1703177"/>
                </a:lnTo>
                <a:cubicBezTo>
                  <a:pt x="5554741" y="1704150"/>
                  <a:pt x="5553733" y="1704910"/>
                  <a:pt x="5553068" y="1705809"/>
                </a:cubicBezTo>
                <a:lnTo>
                  <a:pt x="5522054" y="1751077"/>
                </a:lnTo>
                <a:lnTo>
                  <a:pt x="5521327" y="1756529"/>
                </a:lnTo>
                <a:lnTo>
                  <a:pt x="5512043" y="1763822"/>
                </a:lnTo>
                <a:lnTo>
                  <a:pt x="5511246" y="1764959"/>
                </a:lnTo>
                <a:lnTo>
                  <a:pt x="5510937" y="1764691"/>
                </a:lnTo>
                <a:lnTo>
                  <a:pt x="4859572" y="2276342"/>
                </a:lnTo>
                <a:lnTo>
                  <a:pt x="5513774" y="2835087"/>
                </a:lnTo>
                <a:cubicBezTo>
                  <a:pt x="5546601" y="2863203"/>
                  <a:pt x="5550458" y="2912604"/>
                  <a:pt x="5522382" y="2945472"/>
                </a:cubicBezTo>
                <a:lnTo>
                  <a:pt x="4407600" y="4250464"/>
                </a:lnTo>
                <a:cubicBezTo>
                  <a:pt x="4379542" y="4283326"/>
                  <a:pt x="4330154" y="4287221"/>
                  <a:pt x="4297291" y="4259172"/>
                </a:cubicBezTo>
                <a:lnTo>
                  <a:pt x="3271662" y="3382989"/>
                </a:lnTo>
                <a:lnTo>
                  <a:pt x="3229693" y="3450284"/>
                </a:lnTo>
                <a:lnTo>
                  <a:pt x="3221946" y="3446258"/>
                </a:lnTo>
                <a:lnTo>
                  <a:pt x="3212112" y="4261538"/>
                </a:lnTo>
                <a:cubicBezTo>
                  <a:pt x="3199597" y="4258897"/>
                  <a:pt x="3186780" y="4256483"/>
                  <a:pt x="3174013" y="4254347"/>
                </a:cubicBezTo>
                <a:lnTo>
                  <a:pt x="3171363" y="4253978"/>
                </a:lnTo>
                <a:cubicBezTo>
                  <a:pt x="3095753" y="4241271"/>
                  <a:pt x="3018900" y="4237623"/>
                  <a:pt x="2942430" y="4243120"/>
                </a:cubicBezTo>
                <a:lnTo>
                  <a:pt x="2942438" y="4234653"/>
                </a:lnTo>
                <a:lnTo>
                  <a:pt x="2942629" y="4233276"/>
                </a:lnTo>
                <a:lnTo>
                  <a:pt x="2942629" y="4232164"/>
                </a:lnTo>
                <a:lnTo>
                  <a:pt x="2942746" y="4232165"/>
                </a:lnTo>
                <a:lnTo>
                  <a:pt x="2942782" y="4222449"/>
                </a:lnTo>
                <a:lnTo>
                  <a:pt x="2942809" y="4222253"/>
                </a:lnTo>
                <a:lnTo>
                  <a:pt x="2942653" y="4222253"/>
                </a:lnTo>
                <a:lnTo>
                  <a:pt x="2942653" y="4219933"/>
                </a:lnTo>
                <a:lnTo>
                  <a:pt x="2943091" y="4219933"/>
                </a:lnTo>
                <a:lnTo>
                  <a:pt x="2943130" y="4210245"/>
                </a:lnTo>
                <a:lnTo>
                  <a:pt x="2943450" y="4207947"/>
                </a:lnTo>
                <a:lnTo>
                  <a:pt x="2943475" y="4198041"/>
                </a:lnTo>
                <a:lnTo>
                  <a:pt x="2943795" y="4195743"/>
                </a:lnTo>
                <a:lnTo>
                  <a:pt x="2943823" y="4185837"/>
                </a:lnTo>
                <a:lnTo>
                  <a:pt x="2944143" y="4183539"/>
                </a:lnTo>
                <a:lnTo>
                  <a:pt x="2944081" y="4173621"/>
                </a:lnTo>
                <a:lnTo>
                  <a:pt x="2944142" y="4173183"/>
                </a:lnTo>
                <a:lnTo>
                  <a:pt x="2942617" y="4173183"/>
                </a:lnTo>
                <a:lnTo>
                  <a:pt x="2942617" y="4170863"/>
                </a:lnTo>
                <a:lnTo>
                  <a:pt x="2944401" y="4170863"/>
                </a:lnTo>
                <a:lnTo>
                  <a:pt x="2944393" y="4162313"/>
                </a:lnTo>
                <a:lnTo>
                  <a:pt x="2944394" y="4162144"/>
                </a:lnTo>
                <a:lnTo>
                  <a:pt x="2942660" y="4162144"/>
                </a:lnTo>
                <a:lnTo>
                  <a:pt x="2942659" y="4157504"/>
                </a:lnTo>
                <a:lnTo>
                  <a:pt x="2944400" y="4157504"/>
                </a:lnTo>
                <a:lnTo>
                  <a:pt x="2944392" y="4148709"/>
                </a:lnTo>
                <a:lnTo>
                  <a:pt x="2944399" y="4148661"/>
                </a:lnTo>
                <a:lnTo>
                  <a:pt x="2942593" y="4148661"/>
                </a:lnTo>
                <a:lnTo>
                  <a:pt x="2942593" y="4146341"/>
                </a:lnTo>
                <a:lnTo>
                  <a:pt x="2944712" y="4146341"/>
                </a:lnTo>
                <a:lnTo>
                  <a:pt x="2944740" y="4136506"/>
                </a:lnTo>
                <a:lnTo>
                  <a:pt x="2944767" y="4136317"/>
                </a:lnTo>
                <a:lnTo>
                  <a:pt x="2942627" y="4136317"/>
                </a:lnTo>
                <a:lnTo>
                  <a:pt x="2942625" y="4133997"/>
                </a:lnTo>
                <a:lnTo>
                  <a:pt x="2945060" y="4133997"/>
                </a:lnTo>
                <a:lnTo>
                  <a:pt x="2945099" y="4124213"/>
                </a:lnTo>
                <a:lnTo>
                  <a:pt x="2945406" y="4122004"/>
                </a:lnTo>
                <a:lnTo>
                  <a:pt x="2945445" y="4112009"/>
                </a:lnTo>
                <a:lnTo>
                  <a:pt x="2945463" y="4111882"/>
                </a:lnTo>
                <a:lnTo>
                  <a:pt x="2942593" y="4111882"/>
                </a:lnTo>
                <a:lnTo>
                  <a:pt x="2942593" y="4109562"/>
                </a:lnTo>
                <a:lnTo>
                  <a:pt x="2945754" y="4109562"/>
                </a:lnTo>
                <a:lnTo>
                  <a:pt x="2945790" y="4099805"/>
                </a:lnTo>
                <a:lnTo>
                  <a:pt x="2945811" y="4099652"/>
                </a:lnTo>
                <a:lnTo>
                  <a:pt x="2942618" y="4099652"/>
                </a:lnTo>
                <a:lnTo>
                  <a:pt x="2942616" y="4097331"/>
                </a:lnTo>
                <a:lnTo>
                  <a:pt x="2946098" y="4097331"/>
                </a:lnTo>
                <a:lnTo>
                  <a:pt x="2946138" y="4087601"/>
                </a:lnTo>
                <a:lnTo>
                  <a:pt x="2946171" y="4087360"/>
                </a:lnTo>
                <a:lnTo>
                  <a:pt x="2942660" y="4087361"/>
                </a:lnTo>
                <a:lnTo>
                  <a:pt x="2942660" y="4085040"/>
                </a:lnTo>
                <a:lnTo>
                  <a:pt x="2946457" y="4085040"/>
                </a:lnTo>
                <a:lnTo>
                  <a:pt x="2946483" y="4075397"/>
                </a:lnTo>
                <a:lnTo>
                  <a:pt x="2946523" y="4075106"/>
                </a:lnTo>
                <a:lnTo>
                  <a:pt x="2942691" y="4075106"/>
                </a:lnTo>
                <a:lnTo>
                  <a:pt x="2942691" y="4072785"/>
                </a:lnTo>
                <a:lnTo>
                  <a:pt x="2946804" y="4072785"/>
                </a:lnTo>
                <a:lnTo>
                  <a:pt x="2946829" y="4063193"/>
                </a:lnTo>
                <a:lnTo>
                  <a:pt x="2946878" y="4062837"/>
                </a:lnTo>
                <a:lnTo>
                  <a:pt x="2942636" y="4062837"/>
                </a:lnTo>
                <a:lnTo>
                  <a:pt x="2942636" y="4060517"/>
                </a:lnTo>
                <a:lnTo>
                  <a:pt x="2947147" y="4060517"/>
                </a:lnTo>
                <a:lnTo>
                  <a:pt x="2947086" y="4050977"/>
                </a:lnTo>
                <a:lnTo>
                  <a:pt x="2947141" y="4050582"/>
                </a:lnTo>
                <a:lnTo>
                  <a:pt x="2942669" y="4050582"/>
                </a:lnTo>
                <a:lnTo>
                  <a:pt x="2942670" y="4048261"/>
                </a:lnTo>
                <a:lnTo>
                  <a:pt x="2947405" y="4048261"/>
                </a:lnTo>
                <a:lnTo>
                  <a:pt x="2947398" y="4039670"/>
                </a:lnTo>
                <a:lnTo>
                  <a:pt x="2947401" y="4039543"/>
                </a:lnTo>
                <a:lnTo>
                  <a:pt x="2942622" y="4039543"/>
                </a:lnTo>
                <a:lnTo>
                  <a:pt x="2942623" y="4034903"/>
                </a:lnTo>
                <a:lnTo>
                  <a:pt x="2947420" y="4034903"/>
                </a:lnTo>
                <a:lnTo>
                  <a:pt x="2947412" y="4025978"/>
                </a:lnTo>
                <a:lnTo>
                  <a:pt x="2947732" y="4023679"/>
                </a:lnTo>
                <a:lnTo>
                  <a:pt x="2947682" y="4013804"/>
                </a:lnTo>
                <a:lnTo>
                  <a:pt x="2942680" y="4013804"/>
                </a:lnTo>
                <a:lnTo>
                  <a:pt x="2942680" y="4011484"/>
                </a:lnTo>
                <a:lnTo>
                  <a:pt x="2947986" y="4011483"/>
                </a:lnTo>
                <a:lnTo>
                  <a:pt x="2947989" y="4011463"/>
                </a:lnTo>
                <a:lnTo>
                  <a:pt x="2948030" y="4001470"/>
                </a:lnTo>
                <a:lnTo>
                  <a:pt x="2948337" y="3999259"/>
                </a:lnTo>
                <a:lnTo>
                  <a:pt x="2948286" y="3989283"/>
                </a:lnTo>
                <a:lnTo>
                  <a:pt x="2942652" y="3989283"/>
                </a:lnTo>
                <a:lnTo>
                  <a:pt x="2942652" y="3986962"/>
                </a:lnTo>
                <a:lnTo>
                  <a:pt x="2948594" y="3986962"/>
                </a:lnTo>
                <a:lnTo>
                  <a:pt x="2948545" y="3977037"/>
                </a:lnTo>
                <a:lnTo>
                  <a:pt x="2948545" y="3977036"/>
                </a:lnTo>
                <a:lnTo>
                  <a:pt x="2942582" y="3977036"/>
                </a:lnTo>
                <a:lnTo>
                  <a:pt x="2942582" y="3974717"/>
                </a:lnTo>
                <a:lnTo>
                  <a:pt x="2948852" y="3974717"/>
                </a:lnTo>
                <a:lnTo>
                  <a:pt x="2948804" y="3964821"/>
                </a:lnTo>
                <a:lnTo>
                  <a:pt x="2948813" y="3964759"/>
                </a:lnTo>
                <a:lnTo>
                  <a:pt x="2942624" y="3964759"/>
                </a:lnTo>
                <a:lnTo>
                  <a:pt x="2942624" y="3962438"/>
                </a:lnTo>
                <a:lnTo>
                  <a:pt x="2949113" y="3962438"/>
                </a:lnTo>
                <a:lnTo>
                  <a:pt x="2949149" y="3952616"/>
                </a:lnTo>
                <a:lnTo>
                  <a:pt x="2949456" y="3950407"/>
                </a:lnTo>
                <a:lnTo>
                  <a:pt x="2942831" y="3940386"/>
                </a:lnTo>
                <a:lnTo>
                  <a:pt x="2942852" y="3940236"/>
                </a:lnTo>
                <a:lnTo>
                  <a:pt x="2942691" y="3940236"/>
                </a:lnTo>
                <a:lnTo>
                  <a:pt x="2942691" y="3937915"/>
                </a:lnTo>
                <a:lnTo>
                  <a:pt x="2943140" y="3937915"/>
                </a:lnTo>
                <a:lnTo>
                  <a:pt x="2943178" y="3928182"/>
                </a:lnTo>
                <a:lnTo>
                  <a:pt x="2943207" y="3927969"/>
                </a:lnTo>
                <a:lnTo>
                  <a:pt x="2942636" y="3927969"/>
                </a:lnTo>
                <a:lnTo>
                  <a:pt x="2942635" y="3925649"/>
                </a:lnTo>
                <a:lnTo>
                  <a:pt x="2943497" y="3925649"/>
                </a:lnTo>
                <a:lnTo>
                  <a:pt x="2943491" y="3916929"/>
                </a:lnTo>
                <a:lnTo>
                  <a:pt x="2942589" y="3916929"/>
                </a:lnTo>
                <a:lnTo>
                  <a:pt x="2942589" y="3912289"/>
                </a:lnTo>
                <a:lnTo>
                  <a:pt x="2943573" y="3912289"/>
                </a:lnTo>
                <a:lnTo>
                  <a:pt x="2943565" y="3903457"/>
                </a:lnTo>
                <a:lnTo>
                  <a:pt x="2942700" y="3903457"/>
                </a:lnTo>
                <a:lnTo>
                  <a:pt x="2942701" y="3901137"/>
                </a:lnTo>
                <a:lnTo>
                  <a:pt x="2943874" y="3901137"/>
                </a:lnTo>
                <a:lnTo>
                  <a:pt x="2943883" y="3901074"/>
                </a:lnTo>
                <a:lnTo>
                  <a:pt x="2943910" y="3891167"/>
                </a:lnTo>
                <a:lnTo>
                  <a:pt x="2944229" y="3888869"/>
                </a:lnTo>
                <a:lnTo>
                  <a:pt x="2942352" y="3879059"/>
                </a:lnTo>
                <a:lnTo>
                  <a:pt x="2942672" y="3876760"/>
                </a:lnTo>
                <a:lnTo>
                  <a:pt x="2942611" y="3866843"/>
                </a:lnTo>
                <a:lnTo>
                  <a:pt x="2942931" y="3864546"/>
                </a:lnTo>
                <a:lnTo>
                  <a:pt x="2942868" y="3854626"/>
                </a:lnTo>
                <a:lnTo>
                  <a:pt x="2942895" y="3854436"/>
                </a:lnTo>
                <a:lnTo>
                  <a:pt x="2942634" y="3854436"/>
                </a:lnTo>
                <a:lnTo>
                  <a:pt x="2942634" y="3852115"/>
                </a:lnTo>
                <a:lnTo>
                  <a:pt x="2943188" y="3852115"/>
                </a:lnTo>
                <a:lnTo>
                  <a:pt x="2943138" y="3842322"/>
                </a:lnTo>
                <a:lnTo>
                  <a:pt x="2943445" y="3840113"/>
                </a:lnTo>
                <a:lnTo>
                  <a:pt x="2943484" y="3830118"/>
                </a:lnTo>
                <a:lnTo>
                  <a:pt x="2943516" y="3829889"/>
                </a:lnTo>
                <a:lnTo>
                  <a:pt x="2942622" y="3829889"/>
                </a:lnTo>
                <a:lnTo>
                  <a:pt x="2942620" y="3827568"/>
                </a:lnTo>
                <a:lnTo>
                  <a:pt x="2943795" y="3827568"/>
                </a:lnTo>
                <a:lnTo>
                  <a:pt x="2943831" y="3817914"/>
                </a:lnTo>
                <a:lnTo>
                  <a:pt x="2944138" y="3815705"/>
                </a:lnTo>
                <a:lnTo>
                  <a:pt x="2944177" y="3805710"/>
                </a:lnTo>
                <a:lnTo>
                  <a:pt x="2944224" y="3805367"/>
                </a:lnTo>
                <a:lnTo>
                  <a:pt x="2942600" y="3805367"/>
                </a:lnTo>
                <a:lnTo>
                  <a:pt x="2942600" y="3803046"/>
                </a:lnTo>
                <a:lnTo>
                  <a:pt x="2944485" y="3803046"/>
                </a:lnTo>
                <a:lnTo>
                  <a:pt x="2944477" y="3794490"/>
                </a:lnTo>
                <a:lnTo>
                  <a:pt x="2944479" y="3794327"/>
                </a:lnTo>
                <a:lnTo>
                  <a:pt x="2942641" y="3794327"/>
                </a:lnTo>
                <a:lnTo>
                  <a:pt x="2942641" y="3789687"/>
                </a:lnTo>
                <a:lnTo>
                  <a:pt x="2944488" y="3789687"/>
                </a:lnTo>
                <a:lnTo>
                  <a:pt x="2944567" y="3780900"/>
                </a:lnTo>
                <a:lnTo>
                  <a:pt x="2944575" y="3780844"/>
                </a:lnTo>
                <a:lnTo>
                  <a:pt x="2942667" y="3780845"/>
                </a:lnTo>
                <a:lnTo>
                  <a:pt x="2942667" y="3778524"/>
                </a:lnTo>
                <a:lnTo>
                  <a:pt x="2944889" y="3778524"/>
                </a:lnTo>
                <a:lnTo>
                  <a:pt x="2944913" y="3768696"/>
                </a:lnTo>
                <a:lnTo>
                  <a:pt x="2944928" y="3768590"/>
                </a:lnTo>
                <a:lnTo>
                  <a:pt x="2942698" y="3768590"/>
                </a:lnTo>
                <a:lnTo>
                  <a:pt x="2942698" y="3766269"/>
                </a:lnTo>
                <a:lnTo>
                  <a:pt x="2945234" y="3766269"/>
                </a:lnTo>
                <a:lnTo>
                  <a:pt x="2945260" y="3756492"/>
                </a:lnTo>
                <a:lnTo>
                  <a:pt x="2945580" y="3754193"/>
                </a:lnTo>
                <a:lnTo>
                  <a:pt x="2945517" y="3744275"/>
                </a:lnTo>
                <a:lnTo>
                  <a:pt x="2945534" y="3744155"/>
                </a:lnTo>
                <a:lnTo>
                  <a:pt x="2942667" y="3744156"/>
                </a:lnTo>
                <a:lnTo>
                  <a:pt x="2942665" y="3741834"/>
                </a:lnTo>
                <a:lnTo>
                  <a:pt x="2945836" y="3741834"/>
                </a:lnTo>
                <a:lnTo>
                  <a:pt x="2945789" y="3731970"/>
                </a:lnTo>
                <a:lnTo>
                  <a:pt x="2945809" y="3731833"/>
                </a:lnTo>
                <a:lnTo>
                  <a:pt x="2942689" y="3731833"/>
                </a:lnTo>
                <a:lnTo>
                  <a:pt x="2942689" y="3729514"/>
                </a:lnTo>
                <a:lnTo>
                  <a:pt x="2946099" y="3729514"/>
                </a:lnTo>
                <a:lnTo>
                  <a:pt x="2946135" y="3719767"/>
                </a:lnTo>
                <a:lnTo>
                  <a:pt x="2946443" y="3717557"/>
                </a:lnTo>
                <a:lnTo>
                  <a:pt x="2946482" y="3707562"/>
                </a:lnTo>
                <a:lnTo>
                  <a:pt x="2946789" y="3705353"/>
                </a:lnTo>
                <a:lnTo>
                  <a:pt x="2946828" y="3695360"/>
                </a:lnTo>
                <a:lnTo>
                  <a:pt x="2947136" y="3693149"/>
                </a:lnTo>
                <a:lnTo>
                  <a:pt x="2947085" y="3683142"/>
                </a:lnTo>
                <a:lnTo>
                  <a:pt x="2947393" y="3680933"/>
                </a:lnTo>
                <a:lnTo>
                  <a:pt x="2947386" y="3671923"/>
                </a:lnTo>
                <a:lnTo>
                  <a:pt x="2947387" y="3671725"/>
                </a:lnTo>
                <a:lnTo>
                  <a:pt x="2942696" y="3671725"/>
                </a:lnTo>
                <a:lnTo>
                  <a:pt x="2942697" y="3667085"/>
                </a:lnTo>
                <a:lnTo>
                  <a:pt x="2947394" y="3667085"/>
                </a:lnTo>
                <a:lnTo>
                  <a:pt x="2947387" y="3658321"/>
                </a:lnTo>
                <a:lnTo>
                  <a:pt x="2947707" y="3656022"/>
                </a:lnTo>
                <a:lnTo>
                  <a:pt x="2947733" y="3646116"/>
                </a:lnTo>
                <a:lnTo>
                  <a:pt x="2948053" y="3643818"/>
                </a:lnTo>
                <a:lnTo>
                  <a:pt x="2948080" y="3633913"/>
                </a:lnTo>
                <a:lnTo>
                  <a:pt x="2948107" y="3633720"/>
                </a:lnTo>
                <a:lnTo>
                  <a:pt x="2942607" y="3633720"/>
                </a:lnTo>
                <a:lnTo>
                  <a:pt x="2942607" y="3631399"/>
                </a:lnTo>
                <a:lnTo>
                  <a:pt x="2948400" y="3631399"/>
                </a:lnTo>
                <a:lnTo>
                  <a:pt x="2948426" y="3621708"/>
                </a:lnTo>
                <a:lnTo>
                  <a:pt x="2948746" y="3619410"/>
                </a:lnTo>
                <a:lnTo>
                  <a:pt x="2948772" y="3609505"/>
                </a:lnTo>
                <a:lnTo>
                  <a:pt x="2948812" y="3609221"/>
                </a:lnTo>
                <a:lnTo>
                  <a:pt x="2942564" y="3609221"/>
                </a:lnTo>
                <a:lnTo>
                  <a:pt x="2942565" y="3606900"/>
                </a:lnTo>
                <a:lnTo>
                  <a:pt x="2949094" y="3606900"/>
                </a:lnTo>
                <a:lnTo>
                  <a:pt x="2949122" y="3597300"/>
                </a:lnTo>
                <a:lnTo>
                  <a:pt x="2949159" y="3597031"/>
                </a:lnTo>
                <a:lnTo>
                  <a:pt x="2942695" y="3597031"/>
                </a:lnTo>
                <a:lnTo>
                  <a:pt x="2942695" y="3594710"/>
                </a:lnTo>
                <a:lnTo>
                  <a:pt x="2949441" y="3594710"/>
                </a:lnTo>
                <a:lnTo>
                  <a:pt x="2949468" y="3585097"/>
                </a:lnTo>
                <a:lnTo>
                  <a:pt x="2949787" y="3582799"/>
                </a:lnTo>
                <a:lnTo>
                  <a:pt x="2949827" y="3572804"/>
                </a:lnTo>
                <a:lnTo>
                  <a:pt x="2949868" y="3572507"/>
                </a:lnTo>
                <a:lnTo>
                  <a:pt x="2942674" y="3572506"/>
                </a:lnTo>
                <a:lnTo>
                  <a:pt x="2942674" y="3570186"/>
                </a:lnTo>
                <a:lnTo>
                  <a:pt x="2950132" y="3570187"/>
                </a:lnTo>
                <a:lnTo>
                  <a:pt x="2950084" y="3560588"/>
                </a:lnTo>
                <a:lnTo>
                  <a:pt x="2950391" y="3558379"/>
                </a:lnTo>
                <a:lnTo>
                  <a:pt x="2950386" y="3552173"/>
                </a:lnTo>
                <a:lnTo>
                  <a:pt x="2950102" y="3552174"/>
                </a:lnTo>
                <a:lnTo>
                  <a:pt x="2950096" y="3549854"/>
                </a:lnTo>
                <a:lnTo>
                  <a:pt x="2950384" y="3549853"/>
                </a:lnTo>
                <a:lnTo>
                  <a:pt x="2950384" y="3549369"/>
                </a:lnTo>
                <a:lnTo>
                  <a:pt x="2950384" y="3549112"/>
                </a:lnTo>
                <a:lnTo>
                  <a:pt x="2942662" y="3549112"/>
                </a:lnTo>
                <a:lnTo>
                  <a:pt x="2942660" y="3544472"/>
                </a:lnTo>
                <a:lnTo>
                  <a:pt x="2950394" y="3544472"/>
                </a:lnTo>
                <a:lnTo>
                  <a:pt x="2950385" y="3535765"/>
                </a:lnTo>
                <a:lnTo>
                  <a:pt x="2950404" y="3535629"/>
                </a:lnTo>
                <a:lnTo>
                  <a:pt x="2942597" y="3535629"/>
                </a:lnTo>
                <a:lnTo>
                  <a:pt x="2942598" y="3533308"/>
                </a:lnTo>
                <a:lnTo>
                  <a:pt x="2950695" y="3533308"/>
                </a:lnTo>
                <a:lnTo>
                  <a:pt x="2950732" y="3523561"/>
                </a:lnTo>
                <a:lnTo>
                  <a:pt x="2950758" y="3523373"/>
                </a:lnTo>
                <a:lnTo>
                  <a:pt x="2942631" y="3523374"/>
                </a:lnTo>
                <a:lnTo>
                  <a:pt x="2942629" y="3521053"/>
                </a:lnTo>
                <a:lnTo>
                  <a:pt x="2951040" y="3521052"/>
                </a:lnTo>
                <a:lnTo>
                  <a:pt x="2951078" y="3511357"/>
                </a:lnTo>
                <a:lnTo>
                  <a:pt x="2951111" y="3511118"/>
                </a:lnTo>
                <a:lnTo>
                  <a:pt x="2942665" y="3511119"/>
                </a:lnTo>
                <a:lnTo>
                  <a:pt x="2942666" y="3508798"/>
                </a:lnTo>
                <a:lnTo>
                  <a:pt x="2951387" y="3508797"/>
                </a:lnTo>
                <a:lnTo>
                  <a:pt x="2951424" y="3499153"/>
                </a:lnTo>
                <a:lnTo>
                  <a:pt x="2951466" y="3498851"/>
                </a:lnTo>
                <a:lnTo>
                  <a:pt x="2942607" y="3498851"/>
                </a:lnTo>
                <a:lnTo>
                  <a:pt x="2942607" y="3496531"/>
                </a:lnTo>
                <a:lnTo>
                  <a:pt x="2951742" y="3496531"/>
                </a:lnTo>
                <a:lnTo>
                  <a:pt x="2951682" y="3486937"/>
                </a:lnTo>
                <a:lnTo>
                  <a:pt x="2951726" y="3486618"/>
                </a:lnTo>
                <a:lnTo>
                  <a:pt x="2942620" y="3486618"/>
                </a:lnTo>
                <a:lnTo>
                  <a:pt x="2942621" y="3484298"/>
                </a:lnTo>
                <a:lnTo>
                  <a:pt x="2951999" y="3484298"/>
                </a:lnTo>
                <a:lnTo>
                  <a:pt x="2951942" y="3474721"/>
                </a:lnTo>
                <a:lnTo>
                  <a:pt x="2951984" y="3474417"/>
                </a:lnTo>
                <a:lnTo>
                  <a:pt x="2942573" y="3474417"/>
                </a:lnTo>
                <a:lnTo>
                  <a:pt x="2942574" y="3472096"/>
                </a:lnTo>
                <a:lnTo>
                  <a:pt x="2952263" y="3472096"/>
                </a:lnTo>
                <a:lnTo>
                  <a:pt x="2952288" y="3462517"/>
                </a:lnTo>
                <a:lnTo>
                  <a:pt x="2952337" y="3462161"/>
                </a:lnTo>
                <a:lnTo>
                  <a:pt x="2942607" y="3462161"/>
                </a:lnTo>
                <a:lnTo>
                  <a:pt x="2942607" y="3459841"/>
                </a:lnTo>
                <a:lnTo>
                  <a:pt x="2952607" y="3459840"/>
                </a:lnTo>
                <a:lnTo>
                  <a:pt x="2952634" y="3450313"/>
                </a:lnTo>
                <a:lnTo>
                  <a:pt x="2952692" y="3449894"/>
                </a:lnTo>
                <a:lnTo>
                  <a:pt x="2942640" y="3449894"/>
                </a:lnTo>
                <a:lnTo>
                  <a:pt x="2942640" y="3447573"/>
                </a:lnTo>
                <a:lnTo>
                  <a:pt x="2952508" y="3447573"/>
                </a:lnTo>
                <a:lnTo>
                  <a:pt x="2942506" y="3437643"/>
                </a:lnTo>
                <a:lnTo>
                  <a:pt x="2942813" y="3435434"/>
                </a:lnTo>
                <a:lnTo>
                  <a:pt x="2942892" y="3426436"/>
                </a:lnTo>
                <a:lnTo>
                  <a:pt x="2942904" y="3421843"/>
                </a:lnTo>
                <a:lnTo>
                  <a:pt x="2942894" y="3412833"/>
                </a:lnTo>
                <a:lnTo>
                  <a:pt x="2943201" y="3410623"/>
                </a:lnTo>
                <a:lnTo>
                  <a:pt x="2943240" y="3400629"/>
                </a:lnTo>
                <a:lnTo>
                  <a:pt x="2943548" y="3398419"/>
                </a:lnTo>
                <a:lnTo>
                  <a:pt x="2943590" y="3388505"/>
                </a:lnTo>
                <a:lnTo>
                  <a:pt x="2942628" y="3388505"/>
                </a:lnTo>
                <a:lnTo>
                  <a:pt x="2942629" y="3386184"/>
                </a:lnTo>
                <a:lnTo>
                  <a:pt x="2943898" y="3386184"/>
                </a:lnTo>
                <a:lnTo>
                  <a:pt x="2943935" y="3376249"/>
                </a:lnTo>
                <a:lnTo>
                  <a:pt x="2942663" y="3376249"/>
                </a:lnTo>
                <a:lnTo>
                  <a:pt x="2942663" y="3373929"/>
                </a:lnTo>
                <a:lnTo>
                  <a:pt x="2944255" y="3373929"/>
                </a:lnTo>
                <a:lnTo>
                  <a:pt x="2944255" y="3373923"/>
                </a:lnTo>
                <a:lnTo>
                  <a:pt x="2944194" y="3364106"/>
                </a:lnTo>
                <a:lnTo>
                  <a:pt x="2942678" y="3364106"/>
                </a:lnTo>
                <a:lnTo>
                  <a:pt x="2942675" y="3361786"/>
                </a:lnTo>
                <a:lnTo>
                  <a:pt x="2944502" y="3361786"/>
                </a:lnTo>
                <a:lnTo>
                  <a:pt x="2944513" y="3361707"/>
                </a:lnTo>
                <a:lnTo>
                  <a:pt x="2944449" y="3351814"/>
                </a:lnTo>
                <a:lnTo>
                  <a:pt x="2942629" y="3351814"/>
                </a:lnTo>
                <a:lnTo>
                  <a:pt x="2942629" y="3349494"/>
                </a:lnTo>
                <a:lnTo>
                  <a:pt x="2944769" y="3349494"/>
                </a:lnTo>
                <a:lnTo>
                  <a:pt x="2944770" y="3349490"/>
                </a:lnTo>
                <a:lnTo>
                  <a:pt x="2944796" y="3339584"/>
                </a:lnTo>
                <a:lnTo>
                  <a:pt x="2944801" y="3339548"/>
                </a:lnTo>
                <a:lnTo>
                  <a:pt x="2942573" y="3339548"/>
                </a:lnTo>
                <a:lnTo>
                  <a:pt x="2942574" y="3337228"/>
                </a:lnTo>
                <a:lnTo>
                  <a:pt x="2945115" y="3337227"/>
                </a:lnTo>
                <a:lnTo>
                  <a:pt x="2945143" y="3327381"/>
                </a:lnTo>
                <a:lnTo>
                  <a:pt x="2945155" y="3327292"/>
                </a:lnTo>
                <a:lnTo>
                  <a:pt x="2942608" y="3327292"/>
                </a:lnTo>
                <a:lnTo>
                  <a:pt x="2942608" y="3324972"/>
                </a:lnTo>
                <a:lnTo>
                  <a:pt x="2945463" y="3324972"/>
                </a:lnTo>
                <a:lnTo>
                  <a:pt x="2945492" y="3315177"/>
                </a:lnTo>
                <a:lnTo>
                  <a:pt x="2945511" y="3315038"/>
                </a:lnTo>
                <a:lnTo>
                  <a:pt x="2942641" y="3315038"/>
                </a:lnTo>
                <a:lnTo>
                  <a:pt x="2942642" y="3312717"/>
                </a:lnTo>
                <a:lnTo>
                  <a:pt x="2945811" y="3312717"/>
                </a:lnTo>
                <a:lnTo>
                  <a:pt x="2945803" y="3303986"/>
                </a:lnTo>
                <a:lnTo>
                  <a:pt x="2942596" y="3303986"/>
                </a:lnTo>
                <a:lnTo>
                  <a:pt x="2942593" y="3299345"/>
                </a:lnTo>
                <a:lnTo>
                  <a:pt x="2945797" y="3299345"/>
                </a:lnTo>
                <a:lnTo>
                  <a:pt x="2945880" y="3290515"/>
                </a:lnTo>
                <a:lnTo>
                  <a:pt x="2942708" y="3290515"/>
                </a:lnTo>
                <a:lnTo>
                  <a:pt x="2942708" y="3288194"/>
                </a:lnTo>
                <a:lnTo>
                  <a:pt x="2946182" y="3288194"/>
                </a:lnTo>
                <a:lnTo>
                  <a:pt x="2946187" y="3288157"/>
                </a:lnTo>
                <a:lnTo>
                  <a:pt x="2946226" y="3278246"/>
                </a:lnTo>
                <a:lnTo>
                  <a:pt x="2942653" y="3278247"/>
                </a:lnTo>
                <a:lnTo>
                  <a:pt x="2942653" y="3275927"/>
                </a:lnTo>
                <a:lnTo>
                  <a:pt x="2946534" y="3275927"/>
                </a:lnTo>
                <a:lnTo>
                  <a:pt x="2946573" y="3265958"/>
                </a:lnTo>
                <a:lnTo>
                  <a:pt x="2946880" y="3263749"/>
                </a:lnTo>
                <a:lnTo>
                  <a:pt x="2946919" y="3253755"/>
                </a:lnTo>
                <a:lnTo>
                  <a:pt x="2946935" y="3253636"/>
                </a:lnTo>
                <a:lnTo>
                  <a:pt x="2942629" y="3253636"/>
                </a:lnTo>
                <a:lnTo>
                  <a:pt x="2942629" y="3251315"/>
                </a:lnTo>
                <a:lnTo>
                  <a:pt x="2947226" y="3251315"/>
                </a:lnTo>
                <a:lnTo>
                  <a:pt x="2947179" y="3241538"/>
                </a:lnTo>
                <a:lnTo>
                  <a:pt x="2947185" y="3241493"/>
                </a:lnTo>
                <a:lnTo>
                  <a:pt x="2942641" y="3241493"/>
                </a:lnTo>
                <a:lnTo>
                  <a:pt x="2942642" y="3239172"/>
                </a:lnTo>
                <a:lnTo>
                  <a:pt x="2947485" y="3239172"/>
                </a:lnTo>
                <a:lnTo>
                  <a:pt x="2947436" y="3229322"/>
                </a:lnTo>
                <a:lnTo>
                  <a:pt x="2947743" y="3227113"/>
                </a:lnTo>
                <a:lnTo>
                  <a:pt x="2947693" y="3217106"/>
                </a:lnTo>
                <a:lnTo>
                  <a:pt x="2947716" y="3216945"/>
                </a:lnTo>
                <a:lnTo>
                  <a:pt x="2942626" y="3216945"/>
                </a:lnTo>
                <a:lnTo>
                  <a:pt x="2942626" y="3214625"/>
                </a:lnTo>
                <a:lnTo>
                  <a:pt x="2948012" y="3214625"/>
                </a:lnTo>
                <a:lnTo>
                  <a:pt x="2947953" y="3204890"/>
                </a:lnTo>
                <a:lnTo>
                  <a:pt x="2947981" y="3204691"/>
                </a:lnTo>
                <a:lnTo>
                  <a:pt x="2942660" y="3204691"/>
                </a:lnTo>
                <a:lnTo>
                  <a:pt x="2942660" y="3202370"/>
                </a:lnTo>
                <a:lnTo>
                  <a:pt x="2948272" y="3202370"/>
                </a:lnTo>
                <a:lnTo>
                  <a:pt x="2948210" y="3192673"/>
                </a:lnTo>
                <a:lnTo>
                  <a:pt x="2948530" y="3190375"/>
                </a:lnTo>
                <a:lnTo>
                  <a:pt x="2948523" y="3181384"/>
                </a:lnTo>
                <a:lnTo>
                  <a:pt x="2942648" y="3181384"/>
                </a:lnTo>
                <a:lnTo>
                  <a:pt x="2942649" y="3176744"/>
                </a:lnTo>
                <a:lnTo>
                  <a:pt x="2948544" y="3176744"/>
                </a:lnTo>
                <a:lnTo>
                  <a:pt x="2948544" y="3176684"/>
                </a:lnTo>
                <a:lnTo>
                  <a:pt x="2948537" y="3167901"/>
                </a:lnTo>
                <a:lnTo>
                  <a:pt x="2942583" y="3167901"/>
                </a:lnTo>
                <a:lnTo>
                  <a:pt x="2942584" y="3165581"/>
                </a:lnTo>
                <a:lnTo>
                  <a:pt x="2948828" y="3165581"/>
                </a:lnTo>
                <a:lnTo>
                  <a:pt x="2948856" y="3165376"/>
                </a:lnTo>
                <a:lnTo>
                  <a:pt x="2948794" y="3155457"/>
                </a:lnTo>
                <a:lnTo>
                  <a:pt x="2949113" y="3153160"/>
                </a:lnTo>
                <a:lnTo>
                  <a:pt x="2949151" y="3143390"/>
                </a:lnTo>
                <a:lnTo>
                  <a:pt x="2942651" y="3143390"/>
                </a:lnTo>
                <a:lnTo>
                  <a:pt x="2942651" y="3141070"/>
                </a:lnTo>
                <a:lnTo>
                  <a:pt x="2949444" y="3141070"/>
                </a:lnTo>
                <a:lnTo>
                  <a:pt x="2949460" y="3140956"/>
                </a:lnTo>
                <a:lnTo>
                  <a:pt x="2949498" y="3131033"/>
                </a:lnTo>
                <a:lnTo>
                  <a:pt x="2942685" y="3131033"/>
                </a:lnTo>
                <a:lnTo>
                  <a:pt x="2942685" y="3128713"/>
                </a:lnTo>
                <a:lnTo>
                  <a:pt x="2949806" y="3128713"/>
                </a:lnTo>
                <a:lnTo>
                  <a:pt x="2949844" y="3118891"/>
                </a:lnTo>
                <a:lnTo>
                  <a:pt x="2942700" y="3118891"/>
                </a:lnTo>
                <a:lnTo>
                  <a:pt x="2942700" y="3116571"/>
                </a:lnTo>
                <a:lnTo>
                  <a:pt x="2950149" y="3116571"/>
                </a:lnTo>
                <a:lnTo>
                  <a:pt x="2950152" y="3116548"/>
                </a:lnTo>
                <a:lnTo>
                  <a:pt x="2950191" y="3106599"/>
                </a:lnTo>
                <a:lnTo>
                  <a:pt x="2942651" y="3106599"/>
                </a:lnTo>
                <a:lnTo>
                  <a:pt x="2942651" y="3104279"/>
                </a:lnTo>
                <a:lnTo>
                  <a:pt x="2950508" y="3104279"/>
                </a:lnTo>
                <a:lnTo>
                  <a:pt x="2950511" y="3104256"/>
                </a:lnTo>
                <a:lnTo>
                  <a:pt x="2950538" y="3094349"/>
                </a:lnTo>
                <a:lnTo>
                  <a:pt x="2950857" y="3092052"/>
                </a:lnTo>
                <a:lnTo>
                  <a:pt x="2950874" y="3086579"/>
                </a:lnTo>
                <a:lnTo>
                  <a:pt x="2949135" y="3086583"/>
                </a:lnTo>
                <a:lnTo>
                  <a:pt x="2949130" y="3084262"/>
                </a:lnTo>
                <a:lnTo>
                  <a:pt x="2950880" y="3084259"/>
                </a:lnTo>
                <a:lnTo>
                  <a:pt x="2950887" y="3082146"/>
                </a:lnTo>
                <a:lnTo>
                  <a:pt x="2950896" y="3082076"/>
                </a:lnTo>
                <a:lnTo>
                  <a:pt x="2942630" y="3082076"/>
                </a:lnTo>
                <a:lnTo>
                  <a:pt x="2942630" y="3079756"/>
                </a:lnTo>
                <a:lnTo>
                  <a:pt x="2951208" y="3079756"/>
                </a:lnTo>
                <a:lnTo>
                  <a:pt x="2951233" y="3069942"/>
                </a:lnTo>
                <a:lnTo>
                  <a:pt x="2951250" y="3069823"/>
                </a:lnTo>
                <a:lnTo>
                  <a:pt x="2942663" y="3069823"/>
                </a:lnTo>
                <a:lnTo>
                  <a:pt x="2942664" y="3067502"/>
                </a:lnTo>
                <a:lnTo>
                  <a:pt x="2951552" y="3067502"/>
                </a:lnTo>
                <a:lnTo>
                  <a:pt x="2951543" y="3058695"/>
                </a:lnTo>
                <a:lnTo>
                  <a:pt x="2942716" y="3058695"/>
                </a:lnTo>
                <a:lnTo>
                  <a:pt x="2942716" y="3054055"/>
                </a:lnTo>
                <a:lnTo>
                  <a:pt x="2951541" y="3054055"/>
                </a:lnTo>
                <a:lnTo>
                  <a:pt x="2951533" y="3045300"/>
                </a:lnTo>
                <a:lnTo>
                  <a:pt x="2942642" y="3045300"/>
                </a:lnTo>
                <a:lnTo>
                  <a:pt x="2942642" y="3042979"/>
                </a:lnTo>
                <a:lnTo>
                  <a:pt x="2951830" y="3042979"/>
                </a:lnTo>
                <a:lnTo>
                  <a:pt x="2951852" y="3042821"/>
                </a:lnTo>
                <a:lnTo>
                  <a:pt x="2951878" y="3033044"/>
                </a:lnTo>
                <a:lnTo>
                  <a:pt x="2942673" y="3033044"/>
                </a:lnTo>
                <a:lnTo>
                  <a:pt x="2942673" y="3030724"/>
                </a:lnTo>
                <a:lnTo>
                  <a:pt x="2952183" y="3030723"/>
                </a:lnTo>
                <a:lnTo>
                  <a:pt x="2952198" y="3030617"/>
                </a:lnTo>
                <a:lnTo>
                  <a:pt x="2952239" y="3020778"/>
                </a:lnTo>
                <a:lnTo>
                  <a:pt x="2942617" y="3020778"/>
                </a:lnTo>
                <a:lnTo>
                  <a:pt x="2942618" y="3018457"/>
                </a:lnTo>
                <a:lnTo>
                  <a:pt x="2952541" y="3018457"/>
                </a:lnTo>
                <a:lnTo>
                  <a:pt x="2952547" y="3018414"/>
                </a:lnTo>
                <a:lnTo>
                  <a:pt x="2952587" y="3008522"/>
                </a:lnTo>
                <a:lnTo>
                  <a:pt x="2942651" y="3008522"/>
                </a:lnTo>
                <a:lnTo>
                  <a:pt x="2942651" y="3006202"/>
                </a:lnTo>
                <a:lnTo>
                  <a:pt x="2952894" y="3006202"/>
                </a:lnTo>
                <a:lnTo>
                  <a:pt x="2952932" y="2996279"/>
                </a:lnTo>
                <a:lnTo>
                  <a:pt x="2942575" y="2996279"/>
                </a:lnTo>
                <a:lnTo>
                  <a:pt x="2942575" y="2993958"/>
                </a:lnTo>
                <a:lnTo>
                  <a:pt x="2953241" y="2993958"/>
                </a:lnTo>
                <a:lnTo>
                  <a:pt x="2953279" y="2984011"/>
                </a:lnTo>
                <a:lnTo>
                  <a:pt x="2953281" y="2983998"/>
                </a:lnTo>
                <a:lnTo>
                  <a:pt x="2942618" y="2983998"/>
                </a:lnTo>
                <a:lnTo>
                  <a:pt x="2942619" y="2981677"/>
                </a:lnTo>
                <a:lnTo>
                  <a:pt x="2953586" y="2981677"/>
                </a:lnTo>
                <a:lnTo>
                  <a:pt x="2953625" y="2971807"/>
                </a:lnTo>
                <a:lnTo>
                  <a:pt x="2953636" y="2971730"/>
                </a:lnTo>
                <a:lnTo>
                  <a:pt x="2942651" y="2971730"/>
                </a:lnTo>
                <a:lnTo>
                  <a:pt x="2942651" y="2969410"/>
                </a:lnTo>
                <a:lnTo>
                  <a:pt x="2953932" y="2969409"/>
                </a:lnTo>
                <a:lnTo>
                  <a:pt x="2953971" y="2959603"/>
                </a:lnTo>
                <a:lnTo>
                  <a:pt x="2953989" y="2959476"/>
                </a:lnTo>
                <a:lnTo>
                  <a:pt x="2942685" y="2959476"/>
                </a:lnTo>
                <a:lnTo>
                  <a:pt x="2942685" y="2957156"/>
                </a:lnTo>
                <a:lnTo>
                  <a:pt x="2954279" y="2957155"/>
                </a:lnTo>
                <a:lnTo>
                  <a:pt x="2954318" y="2947399"/>
                </a:lnTo>
                <a:lnTo>
                  <a:pt x="2954343" y="2947220"/>
                </a:lnTo>
                <a:lnTo>
                  <a:pt x="2942719" y="2947220"/>
                </a:lnTo>
                <a:lnTo>
                  <a:pt x="2942716" y="2944900"/>
                </a:lnTo>
                <a:lnTo>
                  <a:pt x="2954624" y="2944900"/>
                </a:lnTo>
                <a:lnTo>
                  <a:pt x="2954618" y="2936180"/>
                </a:lnTo>
                <a:lnTo>
                  <a:pt x="2954617" y="2936080"/>
                </a:lnTo>
                <a:lnTo>
                  <a:pt x="2942594" y="2936080"/>
                </a:lnTo>
                <a:lnTo>
                  <a:pt x="2942595" y="2931440"/>
                </a:lnTo>
                <a:lnTo>
                  <a:pt x="2954627" y="2931440"/>
                </a:lnTo>
                <a:lnTo>
                  <a:pt x="2954620" y="2922697"/>
                </a:lnTo>
                <a:lnTo>
                  <a:pt x="2942697" y="2922698"/>
                </a:lnTo>
                <a:lnTo>
                  <a:pt x="2942698" y="2920377"/>
                </a:lnTo>
                <a:lnTo>
                  <a:pt x="2954926" y="2920377"/>
                </a:lnTo>
                <a:lnTo>
                  <a:pt x="2954939" y="2920279"/>
                </a:lnTo>
                <a:lnTo>
                  <a:pt x="2954879" y="2910431"/>
                </a:lnTo>
                <a:lnTo>
                  <a:pt x="2942639" y="2910431"/>
                </a:lnTo>
                <a:lnTo>
                  <a:pt x="2942639" y="2908110"/>
                </a:lnTo>
                <a:lnTo>
                  <a:pt x="2955189" y="2908110"/>
                </a:lnTo>
                <a:lnTo>
                  <a:pt x="2955196" y="2908062"/>
                </a:lnTo>
                <a:lnTo>
                  <a:pt x="2955223" y="2898175"/>
                </a:lnTo>
                <a:lnTo>
                  <a:pt x="2942673" y="2898175"/>
                </a:lnTo>
                <a:lnTo>
                  <a:pt x="2942673" y="2895855"/>
                </a:lnTo>
                <a:lnTo>
                  <a:pt x="2955338" y="2895855"/>
                </a:lnTo>
                <a:lnTo>
                  <a:pt x="2955360" y="2887455"/>
                </a:lnTo>
                <a:lnTo>
                  <a:pt x="2955575" y="2885909"/>
                </a:lnTo>
                <a:lnTo>
                  <a:pt x="2942620" y="2885909"/>
                </a:lnTo>
                <a:lnTo>
                  <a:pt x="2942621" y="2883588"/>
                </a:lnTo>
                <a:lnTo>
                  <a:pt x="2955669" y="2883587"/>
                </a:lnTo>
                <a:lnTo>
                  <a:pt x="2955620" y="2875239"/>
                </a:lnTo>
                <a:lnTo>
                  <a:pt x="2955837" y="2873677"/>
                </a:lnTo>
                <a:lnTo>
                  <a:pt x="2942631" y="2873677"/>
                </a:lnTo>
                <a:lnTo>
                  <a:pt x="2942631" y="2871356"/>
                </a:lnTo>
                <a:lnTo>
                  <a:pt x="2955929" y="2871356"/>
                </a:lnTo>
                <a:lnTo>
                  <a:pt x="2955877" y="2863022"/>
                </a:lnTo>
                <a:lnTo>
                  <a:pt x="2956105" y="2861385"/>
                </a:lnTo>
                <a:lnTo>
                  <a:pt x="2942596" y="2861386"/>
                </a:lnTo>
                <a:lnTo>
                  <a:pt x="2942596" y="2859065"/>
                </a:lnTo>
                <a:lnTo>
                  <a:pt x="2956202" y="2859064"/>
                </a:lnTo>
                <a:lnTo>
                  <a:pt x="2956236" y="2850730"/>
                </a:lnTo>
                <a:lnTo>
                  <a:pt x="2956446" y="2849219"/>
                </a:lnTo>
                <a:lnTo>
                  <a:pt x="2942618" y="2849219"/>
                </a:lnTo>
                <a:lnTo>
                  <a:pt x="2942618" y="2846899"/>
                </a:lnTo>
                <a:lnTo>
                  <a:pt x="2956549" y="2846898"/>
                </a:lnTo>
                <a:lnTo>
                  <a:pt x="2956582" y="2838526"/>
                </a:lnTo>
                <a:lnTo>
                  <a:pt x="2956668" y="2837907"/>
                </a:lnTo>
                <a:lnTo>
                  <a:pt x="2956812" y="2836874"/>
                </a:lnTo>
                <a:lnTo>
                  <a:pt x="2942652" y="2836874"/>
                </a:lnTo>
                <a:lnTo>
                  <a:pt x="2942653" y="2834554"/>
                </a:lnTo>
                <a:lnTo>
                  <a:pt x="2956897" y="2834554"/>
                </a:lnTo>
                <a:lnTo>
                  <a:pt x="2956929" y="2826322"/>
                </a:lnTo>
                <a:lnTo>
                  <a:pt x="2957167" y="2824606"/>
                </a:lnTo>
                <a:lnTo>
                  <a:pt x="2942597" y="2824607"/>
                </a:lnTo>
                <a:lnTo>
                  <a:pt x="2942594" y="2822286"/>
                </a:lnTo>
                <a:lnTo>
                  <a:pt x="2957247" y="2822286"/>
                </a:lnTo>
                <a:lnTo>
                  <a:pt x="2957241" y="2815015"/>
                </a:lnTo>
                <a:lnTo>
                  <a:pt x="2957273" y="2813479"/>
                </a:lnTo>
                <a:lnTo>
                  <a:pt x="2942653" y="2813479"/>
                </a:lnTo>
                <a:lnTo>
                  <a:pt x="2942654" y="2808839"/>
                </a:lnTo>
                <a:lnTo>
                  <a:pt x="2957338" y="2808839"/>
                </a:lnTo>
                <a:lnTo>
                  <a:pt x="2957332" y="2801424"/>
                </a:lnTo>
                <a:lnTo>
                  <a:pt x="2957518" y="2800084"/>
                </a:lnTo>
                <a:lnTo>
                  <a:pt x="2942664" y="2800084"/>
                </a:lnTo>
                <a:lnTo>
                  <a:pt x="2942664" y="2797763"/>
                </a:lnTo>
                <a:lnTo>
                  <a:pt x="2957656" y="2797763"/>
                </a:lnTo>
                <a:lnTo>
                  <a:pt x="2957678" y="2789220"/>
                </a:lnTo>
                <a:lnTo>
                  <a:pt x="2957871" y="2787829"/>
                </a:lnTo>
                <a:lnTo>
                  <a:pt x="2942697" y="2787829"/>
                </a:lnTo>
                <a:lnTo>
                  <a:pt x="2942698" y="2785509"/>
                </a:lnTo>
                <a:lnTo>
                  <a:pt x="2958001" y="2785509"/>
                </a:lnTo>
                <a:lnTo>
                  <a:pt x="2958024" y="2777016"/>
                </a:lnTo>
                <a:lnTo>
                  <a:pt x="2958227" y="2775562"/>
                </a:lnTo>
                <a:lnTo>
                  <a:pt x="2942642" y="2775562"/>
                </a:lnTo>
                <a:lnTo>
                  <a:pt x="2942642" y="2773241"/>
                </a:lnTo>
                <a:lnTo>
                  <a:pt x="2958347" y="2773241"/>
                </a:lnTo>
                <a:lnTo>
                  <a:pt x="2958371" y="2764812"/>
                </a:lnTo>
                <a:lnTo>
                  <a:pt x="2958580" y="2763306"/>
                </a:lnTo>
                <a:lnTo>
                  <a:pt x="2942673" y="2763306"/>
                </a:lnTo>
                <a:lnTo>
                  <a:pt x="2942673" y="2760986"/>
                </a:lnTo>
                <a:lnTo>
                  <a:pt x="2958680" y="2760986"/>
                </a:lnTo>
                <a:lnTo>
                  <a:pt x="2958628" y="2752596"/>
                </a:lnTo>
                <a:lnTo>
                  <a:pt x="2958839" y="2751075"/>
                </a:lnTo>
                <a:lnTo>
                  <a:pt x="2942689" y="2751075"/>
                </a:lnTo>
                <a:lnTo>
                  <a:pt x="2942689" y="2748755"/>
                </a:lnTo>
                <a:lnTo>
                  <a:pt x="2958940" y="2748754"/>
                </a:lnTo>
                <a:lnTo>
                  <a:pt x="2958900" y="2740291"/>
                </a:lnTo>
                <a:lnTo>
                  <a:pt x="2959110" y="2738784"/>
                </a:lnTo>
                <a:lnTo>
                  <a:pt x="2942654" y="2738784"/>
                </a:lnTo>
                <a:lnTo>
                  <a:pt x="2942655" y="2736464"/>
                </a:lnTo>
                <a:lnTo>
                  <a:pt x="2959198" y="2736464"/>
                </a:lnTo>
                <a:lnTo>
                  <a:pt x="2959157" y="2728075"/>
                </a:lnTo>
                <a:lnTo>
                  <a:pt x="2959360" y="2726618"/>
                </a:lnTo>
                <a:lnTo>
                  <a:pt x="2942673" y="2726618"/>
                </a:lnTo>
                <a:lnTo>
                  <a:pt x="2942674" y="2724297"/>
                </a:lnTo>
                <a:lnTo>
                  <a:pt x="2959469" y="2724297"/>
                </a:lnTo>
                <a:lnTo>
                  <a:pt x="2959504" y="2715870"/>
                </a:lnTo>
                <a:lnTo>
                  <a:pt x="2959811" y="2713661"/>
                </a:lnTo>
                <a:lnTo>
                  <a:pt x="2959839" y="2706737"/>
                </a:lnTo>
                <a:lnTo>
                  <a:pt x="2948232" y="2706763"/>
                </a:lnTo>
                <a:lnTo>
                  <a:pt x="2948226" y="2704443"/>
                </a:lnTo>
                <a:lnTo>
                  <a:pt x="2959848" y="2704417"/>
                </a:lnTo>
                <a:lnTo>
                  <a:pt x="2959850" y="2703667"/>
                </a:lnTo>
                <a:lnTo>
                  <a:pt x="2960081" y="2702005"/>
                </a:lnTo>
                <a:lnTo>
                  <a:pt x="2942653" y="2702005"/>
                </a:lnTo>
                <a:lnTo>
                  <a:pt x="2942653" y="2699685"/>
                </a:lnTo>
                <a:lnTo>
                  <a:pt x="2960108" y="2699685"/>
                </a:lnTo>
                <a:lnTo>
                  <a:pt x="2960101" y="2692801"/>
                </a:lnTo>
                <a:lnTo>
                  <a:pt x="2960109" y="2688208"/>
                </a:lnTo>
                <a:lnTo>
                  <a:pt x="2960154" y="2683276"/>
                </a:lnTo>
                <a:lnTo>
                  <a:pt x="2948262" y="2683303"/>
                </a:lnTo>
                <a:lnTo>
                  <a:pt x="2948251" y="2678664"/>
                </a:lnTo>
                <a:lnTo>
                  <a:pt x="2960268" y="2678637"/>
                </a:lnTo>
                <a:lnTo>
                  <a:pt x="2960496" y="2677000"/>
                </a:lnTo>
                <a:lnTo>
                  <a:pt x="2960463" y="2669885"/>
                </a:lnTo>
                <a:lnTo>
                  <a:pt x="2948161" y="2669913"/>
                </a:lnTo>
                <a:lnTo>
                  <a:pt x="2948158" y="2667593"/>
                </a:lnTo>
                <a:lnTo>
                  <a:pt x="2960451" y="2667565"/>
                </a:lnTo>
                <a:lnTo>
                  <a:pt x="2960449" y="2666993"/>
                </a:lnTo>
                <a:lnTo>
                  <a:pt x="2960696" y="2665216"/>
                </a:lnTo>
                <a:lnTo>
                  <a:pt x="2942578" y="2665216"/>
                </a:lnTo>
                <a:lnTo>
                  <a:pt x="2942579" y="2662895"/>
                </a:lnTo>
                <a:lnTo>
                  <a:pt x="2960764" y="2662895"/>
                </a:lnTo>
                <a:lnTo>
                  <a:pt x="2960795" y="2654790"/>
                </a:lnTo>
                <a:lnTo>
                  <a:pt x="2961050" y="2652959"/>
                </a:lnTo>
                <a:lnTo>
                  <a:pt x="2942698" y="2652960"/>
                </a:lnTo>
                <a:lnTo>
                  <a:pt x="2942698" y="2650640"/>
                </a:lnTo>
                <a:lnTo>
                  <a:pt x="2961108" y="2650639"/>
                </a:lnTo>
                <a:lnTo>
                  <a:pt x="2961141" y="2642585"/>
                </a:lnTo>
                <a:lnTo>
                  <a:pt x="2961399" y="2640730"/>
                </a:lnTo>
                <a:lnTo>
                  <a:pt x="2961361" y="2633122"/>
                </a:lnTo>
                <a:lnTo>
                  <a:pt x="2948182" y="2633152"/>
                </a:lnTo>
                <a:lnTo>
                  <a:pt x="2948177" y="2630832"/>
                </a:lnTo>
                <a:lnTo>
                  <a:pt x="2961350" y="2630802"/>
                </a:lnTo>
                <a:lnTo>
                  <a:pt x="2961349" y="2630724"/>
                </a:lnTo>
                <a:lnTo>
                  <a:pt x="2961664" y="2628461"/>
                </a:lnTo>
                <a:lnTo>
                  <a:pt x="2942655" y="2628461"/>
                </a:lnTo>
                <a:lnTo>
                  <a:pt x="2942656" y="2626140"/>
                </a:lnTo>
                <a:lnTo>
                  <a:pt x="2961676" y="2626140"/>
                </a:lnTo>
                <a:lnTo>
                  <a:pt x="2961699" y="2618519"/>
                </a:lnTo>
                <a:lnTo>
                  <a:pt x="2962018" y="2616222"/>
                </a:lnTo>
                <a:lnTo>
                  <a:pt x="2962018" y="2616183"/>
                </a:lnTo>
                <a:lnTo>
                  <a:pt x="2942710" y="2616183"/>
                </a:lnTo>
                <a:lnTo>
                  <a:pt x="2942710" y="2613862"/>
                </a:lnTo>
                <a:lnTo>
                  <a:pt x="2962024" y="2613862"/>
                </a:lnTo>
                <a:lnTo>
                  <a:pt x="2962045" y="2606316"/>
                </a:lnTo>
                <a:lnTo>
                  <a:pt x="2962364" y="2604018"/>
                </a:lnTo>
                <a:lnTo>
                  <a:pt x="2962384" y="2596435"/>
                </a:lnTo>
                <a:lnTo>
                  <a:pt x="2948012" y="2596468"/>
                </a:lnTo>
                <a:lnTo>
                  <a:pt x="2948006" y="2594148"/>
                </a:lnTo>
                <a:lnTo>
                  <a:pt x="2962390" y="2594115"/>
                </a:lnTo>
                <a:lnTo>
                  <a:pt x="2962391" y="2594111"/>
                </a:lnTo>
                <a:lnTo>
                  <a:pt x="2962711" y="2591814"/>
                </a:lnTo>
                <a:lnTo>
                  <a:pt x="2962711" y="2591748"/>
                </a:lnTo>
                <a:lnTo>
                  <a:pt x="2942676" y="2591749"/>
                </a:lnTo>
                <a:lnTo>
                  <a:pt x="2942676" y="2589428"/>
                </a:lnTo>
                <a:lnTo>
                  <a:pt x="2962717" y="2589427"/>
                </a:lnTo>
                <a:lnTo>
                  <a:pt x="2962737" y="2581908"/>
                </a:lnTo>
                <a:lnTo>
                  <a:pt x="2963020" y="2579875"/>
                </a:lnTo>
                <a:lnTo>
                  <a:pt x="2963013" y="2571922"/>
                </a:lnTo>
                <a:lnTo>
                  <a:pt x="2947936" y="2571957"/>
                </a:lnTo>
                <a:lnTo>
                  <a:pt x="2947931" y="2569636"/>
                </a:lnTo>
                <a:lnTo>
                  <a:pt x="2963013" y="2569602"/>
                </a:lnTo>
                <a:lnTo>
                  <a:pt x="2963017" y="2568264"/>
                </a:lnTo>
                <a:lnTo>
                  <a:pt x="2942678" y="2568264"/>
                </a:lnTo>
                <a:lnTo>
                  <a:pt x="2942678" y="2563624"/>
                </a:lnTo>
                <a:lnTo>
                  <a:pt x="2963024" y="2563624"/>
                </a:lnTo>
                <a:lnTo>
                  <a:pt x="2963030" y="2559066"/>
                </a:lnTo>
                <a:lnTo>
                  <a:pt x="3164233" y="2559028"/>
                </a:lnTo>
                <a:lnTo>
                  <a:pt x="3214672" y="2196462"/>
                </a:lnTo>
                <a:cubicBezTo>
                  <a:pt x="3215817" y="2188397"/>
                  <a:pt x="3220112" y="2181552"/>
                  <a:pt x="3226138" y="2177005"/>
                </a:cubicBezTo>
                <a:lnTo>
                  <a:pt x="3247906" y="2171314"/>
                </a:lnTo>
                <a:lnTo>
                  <a:pt x="3247995" y="2171291"/>
                </a:lnTo>
                <a:lnTo>
                  <a:pt x="3326991" y="2182281"/>
                </a:lnTo>
                <a:lnTo>
                  <a:pt x="3326992" y="2182281"/>
                </a:lnTo>
                <a:lnTo>
                  <a:pt x="3452755" y="2199777"/>
                </a:lnTo>
                <a:cubicBezTo>
                  <a:pt x="3468929" y="2202027"/>
                  <a:pt x="3480226" y="2216921"/>
                  <a:pt x="3478029" y="2233100"/>
                </a:cubicBezTo>
                <a:lnTo>
                  <a:pt x="3467022" y="2312223"/>
                </a:lnTo>
                <a:lnTo>
                  <a:pt x="3467287" y="2312260"/>
                </a:lnTo>
                <a:lnTo>
                  <a:pt x="3435431" y="2541249"/>
                </a:lnTo>
                <a:lnTo>
                  <a:pt x="3435165" y="2541212"/>
                </a:lnTo>
                <a:lnTo>
                  <a:pt x="3423378" y="2625939"/>
                </a:lnTo>
                <a:cubicBezTo>
                  <a:pt x="3421035" y="2642072"/>
                  <a:pt x="3406121" y="2653313"/>
                  <a:pt x="3389967" y="2651110"/>
                </a:cubicBezTo>
                <a:lnTo>
                  <a:pt x="3389879" y="2651098"/>
                </a:lnTo>
                <a:lnTo>
                  <a:pt x="3264203" y="2633614"/>
                </a:lnTo>
                <a:lnTo>
                  <a:pt x="3264027" y="2633589"/>
                </a:lnTo>
                <a:lnTo>
                  <a:pt x="3231802" y="2629106"/>
                </a:lnTo>
                <a:lnTo>
                  <a:pt x="3225805" y="3126325"/>
                </a:lnTo>
                <a:lnTo>
                  <a:pt x="3317707" y="2884967"/>
                </a:lnTo>
                <a:cubicBezTo>
                  <a:pt x="3379620" y="2742410"/>
                  <a:pt x="3450668" y="2603998"/>
                  <a:pt x="3530397" y="2470596"/>
                </a:cubicBezTo>
                <a:lnTo>
                  <a:pt x="3569047" y="2492557"/>
                </a:lnTo>
                <a:lnTo>
                  <a:pt x="3529816" y="2470245"/>
                </a:lnTo>
                <a:lnTo>
                  <a:pt x="3574011" y="2397709"/>
                </a:lnTo>
                <a:lnTo>
                  <a:pt x="3650296" y="2272513"/>
                </a:lnTo>
                <a:cubicBezTo>
                  <a:pt x="3701798" y="2189345"/>
                  <a:pt x="3748728" y="2117550"/>
                  <a:pt x="3787566" y="2059755"/>
                </a:cubicBezTo>
                <a:lnTo>
                  <a:pt x="3819441" y="2012811"/>
                </a:lnTo>
                <a:lnTo>
                  <a:pt x="3818574" y="2012239"/>
                </a:lnTo>
                <a:cubicBezTo>
                  <a:pt x="3813285" y="1972875"/>
                  <a:pt x="3815464" y="1932862"/>
                  <a:pt x="3824981" y="1894304"/>
                </a:cubicBezTo>
                <a:cubicBezTo>
                  <a:pt x="3832409" y="1864229"/>
                  <a:pt x="3844520" y="1835518"/>
                  <a:pt x="3860874" y="1809207"/>
                </a:cubicBezTo>
                <a:lnTo>
                  <a:pt x="3861291" y="1808565"/>
                </a:lnTo>
                <a:lnTo>
                  <a:pt x="3862558" y="1806172"/>
                </a:lnTo>
                <a:lnTo>
                  <a:pt x="3862653" y="1805489"/>
                </a:lnTo>
                <a:cubicBezTo>
                  <a:pt x="3867340" y="1796601"/>
                  <a:pt x="3872478" y="1787965"/>
                  <a:pt x="3878055" y="1779615"/>
                </a:cubicBezTo>
                <a:cubicBezTo>
                  <a:pt x="3888909" y="1763107"/>
                  <a:pt x="3900354" y="1748843"/>
                  <a:pt x="3910039" y="1736857"/>
                </a:cubicBezTo>
                <a:cubicBezTo>
                  <a:pt x="3954807" y="1682310"/>
                  <a:pt x="4013308" y="1640692"/>
                  <a:pt x="4079514" y="1616291"/>
                </a:cubicBezTo>
                <a:cubicBezTo>
                  <a:pt x="4085310" y="1614123"/>
                  <a:pt x="4090717" y="1612173"/>
                  <a:pt x="4095910" y="1610463"/>
                </a:cubicBezTo>
                <a:lnTo>
                  <a:pt x="4101001" y="1608829"/>
                </a:lnTo>
                <a:lnTo>
                  <a:pt x="4100956" y="1609010"/>
                </a:lnTo>
                <a:lnTo>
                  <a:pt x="4101165" y="1608943"/>
                </a:lnTo>
                <a:cubicBezTo>
                  <a:pt x="4098615" y="1618859"/>
                  <a:pt x="4095766" y="1630264"/>
                  <a:pt x="4092633" y="1643072"/>
                </a:cubicBezTo>
                <a:lnTo>
                  <a:pt x="4092559" y="1643601"/>
                </a:lnTo>
                <a:lnTo>
                  <a:pt x="4083020" y="1684977"/>
                </a:lnTo>
                <a:cubicBezTo>
                  <a:pt x="4081255" y="1692479"/>
                  <a:pt x="4079530" y="1700348"/>
                  <a:pt x="4077756" y="1708568"/>
                </a:cubicBezTo>
                <a:cubicBezTo>
                  <a:pt x="4074244" y="1724746"/>
                  <a:pt x="4070560" y="1742162"/>
                  <a:pt x="4066917" y="1760575"/>
                </a:cubicBezTo>
                <a:cubicBezTo>
                  <a:pt x="4053323" y="1828503"/>
                  <a:pt x="4048933" y="1863298"/>
                  <a:pt x="4040638" y="1893134"/>
                </a:cubicBezTo>
                <a:cubicBezTo>
                  <a:pt x="4037349" y="1905316"/>
                  <a:pt x="4033125" y="1917224"/>
                  <a:pt x="4028024" y="1928766"/>
                </a:cubicBezTo>
                <a:cubicBezTo>
                  <a:pt x="4015607" y="1957309"/>
                  <a:pt x="3993943" y="1994041"/>
                  <a:pt x="3953717" y="2032156"/>
                </a:cubicBezTo>
                <a:lnTo>
                  <a:pt x="3912023" y="2066329"/>
                </a:lnTo>
                <a:lnTo>
                  <a:pt x="3830301" y="2302452"/>
                </a:lnTo>
                <a:lnTo>
                  <a:pt x="3751196" y="2498410"/>
                </a:lnTo>
                <a:lnTo>
                  <a:pt x="3730874" y="2548755"/>
                </a:lnTo>
                <a:cubicBezTo>
                  <a:pt x="3725962" y="2558161"/>
                  <a:pt x="3721844" y="2567679"/>
                  <a:pt x="3718017" y="2577055"/>
                </a:cubicBezTo>
                <a:lnTo>
                  <a:pt x="3715065" y="2575372"/>
                </a:lnTo>
                <a:lnTo>
                  <a:pt x="3715016" y="2575483"/>
                </a:lnTo>
                <a:lnTo>
                  <a:pt x="3718334" y="2577370"/>
                </a:lnTo>
                <a:cubicBezTo>
                  <a:pt x="3650856" y="2730242"/>
                  <a:pt x="3576212" y="2879749"/>
                  <a:pt x="3494680" y="3025398"/>
                </a:cubicBezTo>
                <a:lnTo>
                  <a:pt x="3345535" y="3264540"/>
                </a:lnTo>
                <a:lnTo>
                  <a:pt x="4471600" y="1946346"/>
                </a:lnTo>
                <a:lnTo>
                  <a:pt x="4471936" y="1946634"/>
                </a:lnTo>
                <a:lnTo>
                  <a:pt x="4472525" y="1945944"/>
                </a:lnTo>
                <a:lnTo>
                  <a:pt x="4472790" y="1945981"/>
                </a:lnTo>
                <a:lnTo>
                  <a:pt x="4474042" y="1947050"/>
                </a:lnTo>
                <a:lnTo>
                  <a:pt x="4475420" y="1945437"/>
                </a:lnTo>
                <a:lnTo>
                  <a:pt x="4610844" y="2061213"/>
                </a:lnTo>
                <a:lnTo>
                  <a:pt x="4609518" y="2062764"/>
                </a:lnTo>
                <a:lnTo>
                  <a:pt x="4686712" y="2128694"/>
                </a:lnTo>
                <a:lnTo>
                  <a:pt x="5264314" y="1063826"/>
                </a:lnTo>
                <a:cubicBezTo>
                  <a:pt x="5264676" y="1062583"/>
                  <a:pt x="5265175" y="1061384"/>
                  <a:pt x="5265802" y="1060249"/>
                </a:cubicBezTo>
                <a:lnTo>
                  <a:pt x="5268095" y="1058441"/>
                </a:lnTo>
                <a:lnTo>
                  <a:pt x="5267787" y="1058273"/>
                </a:lnTo>
                <a:lnTo>
                  <a:pt x="5315156" y="1012432"/>
                </a:lnTo>
                <a:lnTo>
                  <a:pt x="5370445" y="958862"/>
                </a:lnTo>
                <a:lnTo>
                  <a:pt x="5375751" y="953745"/>
                </a:lnTo>
                <a:lnTo>
                  <a:pt x="5377102" y="953699"/>
                </a:lnTo>
                <a:close/>
                <a:moveTo>
                  <a:pt x="4610339" y="726752"/>
                </a:moveTo>
                <a:cubicBezTo>
                  <a:pt x="4623685" y="727798"/>
                  <a:pt x="4636824" y="730665"/>
                  <a:pt x="4649397" y="735271"/>
                </a:cubicBezTo>
                <a:lnTo>
                  <a:pt x="4649660" y="735220"/>
                </a:lnTo>
                <a:lnTo>
                  <a:pt x="4641808" y="737859"/>
                </a:lnTo>
                <a:lnTo>
                  <a:pt x="4674844" y="747169"/>
                </a:lnTo>
                <a:cubicBezTo>
                  <a:pt x="4726003" y="772753"/>
                  <a:pt x="4760674" y="825567"/>
                  <a:pt x="4760794" y="885943"/>
                </a:cubicBezTo>
                <a:lnTo>
                  <a:pt x="4760933" y="1199701"/>
                </a:lnTo>
                <a:lnTo>
                  <a:pt x="4761276" y="1273223"/>
                </a:lnTo>
                <a:lnTo>
                  <a:pt x="4761299" y="1469991"/>
                </a:lnTo>
                <a:cubicBezTo>
                  <a:pt x="4759907" y="1485520"/>
                  <a:pt x="4746245" y="1497018"/>
                  <a:pt x="4730702" y="1495739"/>
                </a:cubicBezTo>
                <a:lnTo>
                  <a:pt x="4713214" y="1494218"/>
                </a:lnTo>
                <a:lnTo>
                  <a:pt x="4660648" y="1616655"/>
                </a:lnTo>
                <a:lnTo>
                  <a:pt x="4620367" y="1613146"/>
                </a:lnTo>
                <a:lnTo>
                  <a:pt x="4615516" y="1668532"/>
                </a:lnTo>
                <a:lnTo>
                  <a:pt x="4576582" y="1665138"/>
                </a:lnTo>
                <a:lnTo>
                  <a:pt x="4571053" y="1728182"/>
                </a:lnTo>
                <a:lnTo>
                  <a:pt x="4492906" y="1770837"/>
                </a:lnTo>
                <a:lnTo>
                  <a:pt x="4492965" y="1770179"/>
                </a:lnTo>
                <a:lnTo>
                  <a:pt x="4491892" y="1770760"/>
                </a:lnTo>
                <a:lnTo>
                  <a:pt x="4498783" y="1661417"/>
                </a:lnTo>
                <a:lnTo>
                  <a:pt x="4469522" y="1657115"/>
                </a:lnTo>
                <a:lnTo>
                  <a:pt x="4469561" y="1655807"/>
                </a:lnTo>
                <a:lnTo>
                  <a:pt x="4465756" y="1655475"/>
                </a:lnTo>
                <a:lnTo>
                  <a:pt x="4470246" y="1604032"/>
                </a:lnTo>
                <a:lnTo>
                  <a:pt x="4423331" y="1599903"/>
                </a:lnTo>
                <a:lnTo>
                  <a:pt x="4394763" y="1470005"/>
                </a:lnTo>
                <a:lnTo>
                  <a:pt x="4395791" y="1470096"/>
                </a:lnTo>
                <a:lnTo>
                  <a:pt x="4395013" y="1466548"/>
                </a:lnTo>
                <a:lnTo>
                  <a:pt x="4377057" y="1464986"/>
                </a:lnTo>
                <a:lnTo>
                  <a:pt x="4368816" y="1460693"/>
                </a:lnTo>
                <a:lnTo>
                  <a:pt x="4368693" y="1460682"/>
                </a:lnTo>
                <a:lnTo>
                  <a:pt x="4358563" y="1455351"/>
                </a:lnTo>
                <a:lnTo>
                  <a:pt x="4357880" y="1454995"/>
                </a:lnTo>
                <a:lnTo>
                  <a:pt x="4357879" y="1454991"/>
                </a:lnTo>
                <a:lnTo>
                  <a:pt x="4349546" y="1450606"/>
                </a:lnTo>
                <a:cubicBezTo>
                  <a:pt x="4344905" y="1445057"/>
                  <a:pt x="4342367" y="1437750"/>
                  <a:pt x="4343016" y="1429981"/>
                </a:cubicBezTo>
                <a:lnTo>
                  <a:pt x="4444009" y="854591"/>
                </a:lnTo>
                <a:cubicBezTo>
                  <a:pt x="4457924" y="775300"/>
                  <a:pt x="4530136" y="719801"/>
                  <a:pt x="4610339" y="726752"/>
                </a:cubicBezTo>
                <a:close/>
                <a:moveTo>
                  <a:pt x="3137489" y="323968"/>
                </a:moveTo>
                <a:lnTo>
                  <a:pt x="3163192" y="491992"/>
                </a:lnTo>
                <a:lnTo>
                  <a:pt x="3163198" y="491992"/>
                </a:lnTo>
                <a:lnTo>
                  <a:pt x="3163629" y="494814"/>
                </a:lnTo>
                <a:lnTo>
                  <a:pt x="3163623" y="494815"/>
                </a:lnTo>
                <a:lnTo>
                  <a:pt x="3168754" y="528360"/>
                </a:lnTo>
                <a:lnTo>
                  <a:pt x="3168766" y="528358"/>
                </a:lnTo>
                <a:lnTo>
                  <a:pt x="3169197" y="531180"/>
                </a:lnTo>
                <a:lnTo>
                  <a:pt x="3169188" y="531182"/>
                </a:lnTo>
                <a:lnTo>
                  <a:pt x="3170465" y="539538"/>
                </a:lnTo>
                <a:lnTo>
                  <a:pt x="3170492" y="539534"/>
                </a:lnTo>
                <a:lnTo>
                  <a:pt x="3170923" y="542356"/>
                </a:lnTo>
                <a:lnTo>
                  <a:pt x="3170896" y="542360"/>
                </a:lnTo>
                <a:lnTo>
                  <a:pt x="3172619" y="553619"/>
                </a:lnTo>
                <a:lnTo>
                  <a:pt x="3172634" y="553616"/>
                </a:lnTo>
                <a:lnTo>
                  <a:pt x="3173065" y="556439"/>
                </a:lnTo>
                <a:lnTo>
                  <a:pt x="3173050" y="556441"/>
                </a:lnTo>
                <a:lnTo>
                  <a:pt x="3174315" y="564713"/>
                </a:lnTo>
                <a:lnTo>
                  <a:pt x="3174321" y="564713"/>
                </a:lnTo>
                <a:lnTo>
                  <a:pt x="3174752" y="567535"/>
                </a:lnTo>
                <a:lnTo>
                  <a:pt x="3174746" y="567535"/>
                </a:lnTo>
                <a:lnTo>
                  <a:pt x="3179878" y="601075"/>
                </a:lnTo>
                <a:lnTo>
                  <a:pt x="3179914" y="601069"/>
                </a:lnTo>
                <a:lnTo>
                  <a:pt x="3180345" y="603891"/>
                </a:lnTo>
                <a:lnTo>
                  <a:pt x="3180309" y="603897"/>
                </a:lnTo>
                <a:lnTo>
                  <a:pt x="3183315" y="623551"/>
                </a:lnTo>
                <a:lnTo>
                  <a:pt x="3183318" y="623551"/>
                </a:lnTo>
                <a:lnTo>
                  <a:pt x="3183752" y="626373"/>
                </a:lnTo>
                <a:lnTo>
                  <a:pt x="3183749" y="626374"/>
                </a:lnTo>
                <a:lnTo>
                  <a:pt x="3187166" y="648737"/>
                </a:lnTo>
                <a:lnTo>
                  <a:pt x="3187187" y="648734"/>
                </a:lnTo>
                <a:lnTo>
                  <a:pt x="3187619" y="651556"/>
                </a:lnTo>
                <a:lnTo>
                  <a:pt x="3187597" y="651559"/>
                </a:lnTo>
                <a:lnTo>
                  <a:pt x="3209425" y="794251"/>
                </a:lnTo>
                <a:lnTo>
                  <a:pt x="3209425" y="794250"/>
                </a:lnTo>
                <a:lnTo>
                  <a:pt x="3209857" y="797073"/>
                </a:lnTo>
                <a:lnTo>
                  <a:pt x="3209857" y="797073"/>
                </a:lnTo>
                <a:lnTo>
                  <a:pt x="3213271" y="819395"/>
                </a:lnTo>
                <a:lnTo>
                  <a:pt x="3213280" y="819394"/>
                </a:lnTo>
                <a:lnTo>
                  <a:pt x="3213711" y="822215"/>
                </a:lnTo>
                <a:lnTo>
                  <a:pt x="3213703" y="822217"/>
                </a:lnTo>
                <a:lnTo>
                  <a:pt x="3222684" y="880932"/>
                </a:lnTo>
                <a:lnTo>
                  <a:pt x="3222702" y="880929"/>
                </a:lnTo>
                <a:lnTo>
                  <a:pt x="3223133" y="883751"/>
                </a:lnTo>
                <a:lnTo>
                  <a:pt x="3223115" y="883754"/>
                </a:lnTo>
                <a:lnTo>
                  <a:pt x="3227825" y="914550"/>
                </a:lnTo>
                <a:lnTo>
                  <a:pt x="3227879" y="914542"/>
                </a:lnTo>
                <a:lnTo>
                  <a:pt x="3228310" y="917364"/>
                </a:lnTo>
                <a:lnTo>
                  <a:pt x="3228257" y="917372"/>
                </a:lnTo>
                <a:lnTo>
                  <a:pt x="3244524" y="1023709"/>
                </a:lnTo>
                <a:lnTo>
                  <a:pt x="3244563" y="1023704"/>
                </a:lnTo>
                <a:lnTo>
                  <a:pt x="3244994" y="1026525"/>
                </a:lnTo>
                <a:lnTo>
                  <a:pt x="3244958" y="1026532"/>
                </a:lnTo>
                <a:lnTo>
                  <a:pt x="3287334" y="1303562"/>
                </a:lnTo>
                <a:lnTo>
                  <a:pt x="3287355" y="1303558"/>
                </a:lnTo>
                <a:lnTo>
                  <a:pt x="3287786" y="1306380"/>
                </a:lnTo>
                <a:lnTo>
                  <a:pt x="3287765" y="1306384"/>
                </a:lnTo>
                <a:lnTo>
                  <a:pt x="3332206" y="1596723"/>
                </a:lnTo>
                <a:lnTo>
                  <a:pt x="2584943" y="789228"/>
                </a:lnTo>
                <a:lnTo>
                  <a:pt x="2276247" y="455675"/>
                </a:lnTo>
                <a:close/>
                <a:moveTo>
                  <a:pt x="6778429" y="802403"/>
                </a:moveTo>
                <a:lnTo>
                  <a:pt x="6735441" y="867154"/>
                </a:lnTo>
                <a:lnTo>
                  <a:pt x="6737031" y="868069"/>
                </a:lnTo>
                <a:lnTo>
                  <a:pt x="6670633" y="966273"/>
                </a:lnTo>
                <a:lnTo>
                  <a:pt x="6655341" y="989315"/>
                </a:lnTo>
                <a:lnTo>
                  <a:pt x="6655647" y="992703"/>
                </a:lnTo>
                <a:lnTo>
                  <a:pt x="6647477" y="1000520"/>
                </a:lnTo>
                <a:lnTo>
                  <a:pt x="6646562" y="1001874"/>
                </a:lnTo>
                <a:lnTo>
                  <a:pt x="6646254" y="1001691"/>
                </a:lnTo>
                <a:lnTo>
                  <a:pt x="5284508" y="2304763"/>
                </a:lnTo>
                <a:lnTo>
                  <a:pt x="5285432" y="2305740"/>
                </a:lnTo>
                <a:lnTo>
                  <a:pt x="5229480" y="2358649"/>
                </a:lnTo>
                <a:lnTo>
                  <a:pt x="5229390" y="2358553"/>
                </a:lnTo>
                <a:lnTo>
                  <a:pt x="5229361" y="2358579"/>
                </a:lnTo>
                <a:lnTo>
                  <a:pt x="5228495" y="2357666"/>
                </a:lnTo>
                <a:lnTo>
                  <a:pt x="5214239" y="2371146"/>
                </a:lnTo>
                <a:cubicBezTo>
                  <a:pt x="5193791" y="2390476"/>
                  <a:pt x="5161549" y="2389575"/>
                  <a:pt x="5142213" y="2369130"/>
                </a:cubicBezTo>
                <a:lnTo>
                  <a:pt x="5140293" y="2364106"/>
                </a:lnTo>
                <a:lnTo>
                  <a:pt x="5141560" y="2368505"/>
                </a:lnTo>
                <a:lnTo>
                  <a:pt x="5125536" y="2351609"/>
                </a:lnTo>
                <a:cubicBezTo>
                  <a:pt x="5114364" y="2339770"/>
                  <a:pt x="5117142" y="2318568"/>
                  <a:pt x="5131992" y="2304866"/>
                </a:cubicBezTo>
                <a:lnTo>
                  <a:pt x="5160653" y="2277773"/>
                </a:lnTo>
                <a:lnTo>
                  <a:pt x="5161080" y="2278224"/>
                </a:lnTo>
                <a:lnTo>
                  <a:pt x="5209038" y="2232873"/>
                </a:lnTo>
                <a:lnTo>
                  <a:pt x="5208646" y="2232467"/>
                </a:lnTo>
                <a:lnTo>
                  <a:pt x="6572095" y="927678"/>
                </a:lnTo>
                <a:cubicBezTo>
                  <a:pt x="6572877" y="926650"/>
                  <a:pt x="6573748" y="925701"/>
                  <a:pt x="6574712" y="924837"/>
                </a:cubicBezTo>
                <a:lnTo>
                  <a:pt x="6577223" y="923535"/>
                </a:lnTo>
                <a:lnTo>
                  <a:pt x="6577148" y="923457"/>
                </a:lnTo>
                <a:lnTo>
                  <a:pt x="6632404" y="889662"/>
                </a:lnTo>
                <a:lnTo>
                  <a:pt x="6696742" y="850789"/>
                </a:lnTo>
                <a:lnTo>
                  <a:pt x="6703024" y="847047"/>
                </a:lnTo>
                <a:lnTo>
                  <a:pt x="6704217" y="847187"/>
                </a:lnTo>
                <a:close/>
                <a:moveTo>
                  <a:pt x="1570693" y="3904"/>
                </a:moveTo>
                <a:cubicBezTo>
                  <a:pt x="1590184" y="10200"/>
                  <a:pt x="1607280" y="23906"/>
                  <a:pt x="1617395" y="43541"/>
                </a:cubicBezTo>
                <a:lnTo>
                  <a:pt x="2208405" y="1198409"/>
                </a:lnTo>
                <a:lnTo>
                  <a:pt x="2178817" y="980422"/>
                </a:lnTo>
                <a:cubicBezTo>
                  <a:pt x="2178410" y="979182"/>
                  <a:pt x="2178139" y="977907"/>
                  <a:pt x="2177994" y="976614"/>
                </a:cubicBezTo>
                <a:lnTo>
                  <a:pt x="2178613" y="974016"/>
                </a:lnTo>
                <a:lnTo>
                  <a:pt x="2178350" y="974052"/>
                </a:lnTo>
                <a:lnTo>
                  <a:pt x="2189457" y="909111"/>
                </a:lnTo>
                <a:lnTo>
                  <a:pt x="2202352" y="833248"/>
                </a:lnTo>
                <a:lnTo>
                  <a:pt x="2203372" y="825913"/>
                </a:lnTo>
                <a:lnTo>
                  <a:pt x="2204361" y="825135"/>
                </a:lnTo>
                <a:lnTo>
                  <a:pt x="2219224" y="737849"/>
                </a:lnTo>
                <a:lnTo>
                  <a:pt x="2253372" y="809780"/>
                </a:lnTo>
                <a:lnTo>
                  <a:pt x="2255598" y="809009"/>
                </a:lnTo>
                <a:lnTo>
                  <a:pt x="2262313" y="823754"/>
                </a:lnTo>
                <a:lnTo>
                  <a:pt x="2264128" y="827608"/>
                </a:lnTo>
                <a:lnTo>
                  <a:pt x="2265046" y="829448"/>
                </a:lnTo>
                <a:lnTo>
                  <a:pt x="2280518" y="862590"/>
                </a:lnTo>
                <a:lnTo>
                  <a:pt x="2283039" y="867806"/>
                </a:lnTo>
                <a:lnTo>
                  <a:pt x="2290750" y="884284"/>
                </a:lnTo>
                <a:lnTo>
                  <a:pt x="2293467" y="889977"/>
                </a:lnTo>
                <a:lnTo>
                  <a:pt x="2294791" y="892774"/>
                </a:lnTo>
                <a:lnTo>
                  <a:pt x="2318450" y="943257"/>
                </a:lnTo>
                <a:lnTo>
                  <a:pt x="2322118" y="946304"/>
                </a:lnTo>
                <a:lnTo>
                  <a:pt x="2323031" y="953033"/>
                </a:lnTo>
                <a:lnTo>
                  <a:pt x="2323064" y="953104"/>
                </a:lnTo>
                <a:lnTo>
                  <a:pt x="2323323" y="954490"/>
                </a:lnTo>
                <a:lnTo>
                  <a:pt x="2323231" y="954503"/>
                </a:lnTo>
                <a:lnTo>
                  <a:pt x="2323766" y="958446"/>
                </a:lnTo>
                <a:lnTo>
                  <a:pt x="2324139" y="959265"/>
                </a:lnTo>
                <a:lnTo>
                  <a:pt x="2323888" y="959349"/>
                </a:lnTo>
                <a:lnTo>
                  <a:pt x="2409744" y="1591835"/>
                </a:lnTo>
                <a:lnTo>
                  <a:pt x="2417803" y="1607581"/>
                </a:lnTo>
                <a:cubicBezTo>
                  <a:pt x="2427804" y="1627284"/>
                  <a:pt x="2428904" y="1649174"/>
                  <a:pt x="2422591" y="1668662"/>
                </a:cubicBezTo>
                <a:lnTo>
                  <a:pt x="2420649" y="1672176"/>
                </a:lnTo>
                <a:lnTo>
                  <a:pt x="2467962" y="2020719"/>
                </a:lnTo>
                <a:lnTo>
                  <a:pt x="2493218" y="2022365"/>
                </a:lnTo>
                <a:lnTo>
                  <a:pt x="2493238" y="2022241"/>
                </a:lnTo>
                <a:lnTo>
                  <a:pt x="2493497" y="2022277"/>
                </a:lnTo>
                <a:lnTo>
                  <a:pt x="2493539" y="2022013"/>
                </a:lnTo>
                <a:lnTo>
                  <a:pt x="2498060" y="2022551"/>
                </a:lnTo>
                <a:lnTo>
                  <a:pt x="2498003" y="2022904"/>
                </a:lnTo>
                <a:lnTo>
                  <a:pt x="2498011" y="2022905"/>
                </a:lnTo>
                <a:lnTo>
                  <a:pt x="2497982" y="2023072"/>
                </a:lnTo>
                <a:lnTo>
                  <a:pt x="2541076" y="2034354"/>
                </a:lnTo>
                <a:lnTo>
                  <a:pt x="2541853" y="2031526"/>
                </a:lnTo>
                <a:lnTo>
                  <a:pt x="2544166" y="2031757"/>
                </a:lnTo>
                <a:lnTo>
                  <a:pt x="2543292" y="2034935"/>
                </a:lnTo>
                <a:lnTo>
                  <a:pt x="2588136" y="2046676"/>
                </a:lnTo>
                <a:lnTo>
                  <a:pt x="2634415" y="2067583"/>
                </a:lnTo>
                <a:lnTo>
                  <a:pt x="2634769" y="2066883"/>
                </a:lnTo>
                <a:lnTo>
                  <a:pt x="2636791" y="2067885"/>
                </a:lnTo>
                <a:lnTo>
                  <a:pt x="2636475" y="2068513"/>
                </a:lnTo>
                <a:lnTo>
                  <a:pt x="2653678" y="2076282"/>
                </a:lnTo>
                <a:lnTo>
                  <a:pt x="2672562" y="2088399"/>
                </a:lnTo>
                <a:lnTo>
                  <a:pt x="2673412" y="2087034"/>
                </a:lnTo>
                <a:lnTo>
                  <a:pt x="2673895" y="2087336"/>
                </a:lnTo>
                <a:lnTo>
                  <a:pt x="2674030" y="2087120"/>
                </a:lnTo>
                <a:lnTo>
                  <a:pt x="2677925" y="2089555"/>
                </a:lnTo>
                <a:lnTo>
                  <a:pt x="2676904" y="2091187"/>
                </a:lnTo>
                <a:lnTo>
                  <a:pt x="2714852" y="2115537"/>
                </a:lnTo>
                <a:lnTo>
                  <a:pt x="2752837" y="2148810"/>
                </a:lnTo>
                <a:lnTo>
                  <a:pt x="2753369" y="2148247"/>
                </a:lnTo>
                <a:lnTo>
                  <a:pt x="2755040" y="2149831"/>
                </a:lnTo>
                <a:lnTo>
                  <a:pt x="2754570" y="2150328"/>
                </a:lnTo>
                <a:lnTo>
                  <a:pt x="2770473" y="2164250"/>
                </a:lnTo>
                <a:lnTo>
                  <a:pt x="2785874" y="2182519"/>
                </a:lnTo>
                <a:lnTo>
                  <a:pt x="2788467" y="2180237"/>
                </a:lnTo>
                <a:lnTo>
                  <a:pt x="2789937" y="2181974"/>
                </a:lnTo>
                <a:lnTo>
                  <a:pt x="2787339" y="2184259"/>
                </a:lnTo>
                <a:lnTo>
                  <a:pt x="2819357" y="2222238"/>
                </a:lnTo>
                <a:lnTo>
                  <a:pt x="2841834" y="2261092"/>
                </a:lnTo>
                <a:lnTo>
                  <a:pt x="2845447" y="2258975"/>
                </a:lnTo>
                <a:lnTo>
                  <a:pt x="2846611" y="2260939"/>
                </a:lnTo>
                <a:lnTo>
                  <a:pt x="2842978" y="2263071"/>
                </a:lnTo>
                <a:lnTo>
                  <a:pt x="2869731" y="2309310"/>
                </a:lnTo>
                <a:lnTo>
                  <a:pt x="2883222" y="2349503"/>
                </a:lnTo>
                <a:lnTo>
                  <a:pt x="2884063" y="2349210"/>
                </a:lnTo>
                <a:lnTo>
                  <a:pt x="2884764" y="2351290"/>
                </a:lnTo>
                <a:lnTo>
                  <a:pt x="2883920" y="2351586"/>
                </a:lnTo>
                <a:lnTo>
                  <a:pt x="2898867" y="2396118"/>
                </a:lnTo>
                <a:lnTo>
                  <a:pt x="2899543" y="2395958"/>
                </a:lnTo>
                <a:lnTo>
                  <a:pt x="2899543" y="2395959"/>
                </a:lnTo>
                <a:lnTo>
                  <a:pt x="2899546" y="2395959"/>
                </a:lnTo>
                <a:lnTo>
                  <a:pt x="2900559" y="2400334"/>
                </a:lnTo>
                <a:lnTo>
                  <a:pt x="2900301" y="2400395"/>
                </a:lnTo>
                <a:lnTo>
                  <a:pt x="2900787" y="2401837"/>
                </a:lnTo>
                <a:lnTo>
                  <a:pt x="2903857" y="2440414"/>
                </a:lnTo>
                <a:lnTo>
                  <a:pt x="2905365" y="2440192"/>
                </a:lnTo>
                <a:lnTo>
                  <a:pt x="2905689" y="2442400"/>
                </a:lnTo>
                <a:lnTo>
                  <a:pt x="2904036" y="2442646"/>
                </a:lnTo>
                <a:lnTo>
                  <a:pt x="2907760" y="2489402"/>
                </a:lnTo>
                <a:lnTo>
                  <a:pt x="2908976" y="2489343"/>
                </a:lnTo>
                <a:lnTo>
                  <a:pt x="2909010" y="2491690"/>
                </a:lnTo>
                <a:lnTo>
                  <a:pt x="2907945" y="2491740"/>
                </a:lnTo>
                <a:lnTo>
                  <a:pt x="2912169" y="2544761"/>
                </a:lnTo>
                <a:lnTo>
                  <a:pt x="2903270" y="2586853"/>
                </a:lnTo>
                <a:lnTo>
                  <a:pt x="2906424" y="2587365"/>
                </a:lnTo>
                <a:lnTo>
                  <a:pt x="2905785" y="2591961"/>
                </a:lnTo>
                <a:lnTo>
                  <a:pt x="2902310" y="2591397"/>
                </a:lnTo>
                <a:lnTo>
                  <a:pt x="2894642" y="2627659"/>
                </a:lnTo>
                <a:lnTo>
                  <a:pt x="2895124" y="2627774"/>
                </a:lnTo>
                <a:lnTo>
                  <a:pt x="2894893" y="2630084"/>
                </a:lnTo>
                <a:lnTo>
                  <a:pt x="2894167" y="2629910"/>
                </a:lnTo>
                <a:lnTo>
                  <a:pt x="2882672" y="2684283"/>
                </a:lnTo>
                <a:lnTo>
                  <a:pt x="2836269" y="2769679"/>
                </a:lnTo>
                <a:lnTo>
                  <a:pt x="2841353" y="2772815"/>
                </a:lnTo>
                <a:lnTo>
                  <a:pt x="2838920" y="2776711"/>
                </a:lnTo>
                <a:lnTo>
                  <a:pt x="2838917" y="2776710"/>
                </a:lnTo>
                <a:lnTo>
                  <a:pt x="2838917" y="2776710"/>
                </a:lnTo>
                <a:lnTo>
                  <a:pt x="2834071" y="2773721"/>
                </a:lnTo>
                <a:lnTo>
                  <a:pt x="2813816" y="2810997"/>
                </a:lnTo>
                <a:lnTo>
                  <a:pt x="2781033" y="2843100"/>
                </a:lnTo>
                <a:lnTo>
                  <a:pt x="2781114" y="2843172"/>
                </a:lnTo>
                <a:lnTo>
                  <a:pt x="2779527" y="2844844"/>
                </a:lnTo>
                <a:lnTo>
                  <a:pt x="2779384" y="2844714"/>
                </a:lnTo>
                <a:lnTo>
                  <a:pt x="2742299" y="2881025"/>
                </a:lnTo>
                <a:lnTo>
                  <a:pt x="2745129" y="2884202"/>
                </a:lnTo>
                <a:lnTo>
                  <a:pt x="2743379" y="2885760"/>
                </a:lnTo>
                <a:lnTo>
                  <a:pt x="2740629" y="2882660"/>
                </a:lnTo>
                <a:lnTo>
                  <a:pt x="2707098" y="2915488"/>
                </a:lnTo>
                <a:lnTo>
                  <a:pt x="2705098" y="2916921"/>
                </a:lnTo>
                <a:lnTo>
                  <a:pt x="2705539" y="2916982"/>
                </a:lnTo>
                <a:lnTo>
                  <a:pt x="2756848" y="2987994"/>
                </a:lnTo>
                <a:lnTo>
                  <a:pt x="2575364" y="3118961"/>
                </a:lnTo>
                <a:lnTo>
                  <a:pt x="1891785" y="2171350"/>
                </a:lnTo>
                <a:lnTo>
                  <a:pt x="2072789" y="2040321"/>
                </a:lnTo>
                <a:lnTo>
                  <a:pt x="2123929" y="2111220"/>
                </a:lnTo>
                <a:lnTo>
                  <a:pt x="2126518" y="2109320"/>
                </a:lnTo>
                <a:lnTo>
                  <a:pt x="2126719" y="2109602"/>
                </a:lnTo>
                <a:lnTo>
                  <a:pt x="2166239" y="2086745"/>
                </a:lnTo>
                <a:lnTo>
                  <a:pt x="2162968" y="2081059"/>
                </a:lnTo>
                <a:lnTo>
                  <a:pt x="2164920" y="2079979"/>
                </a:lnTo>
                <a:lnTo>
                  <a:pt x="2168176" y="2085623"/>
                </a:lnTo>
                <a:lnTo>
                  <a:pt x="2213069" y="2059663"/>
                </a:lnTo>
                <a:lnTo>
                  <a:pt x="2213065" y="2059655"/>
                </a:lnTo>
                <a:lnTo>
                  <a:pt x="2215182" y="2058688"/>
                </a:lnTo>
                <a:lnTo>
                  <a:pt x="2215277" y="2058904"/>
                </a:lnTo>
                <a:lnTo>
                  <a:pt x="2253206" y="2046176"/>
                </a:lnTo>
                <a:lnTo>
                  <a:pt x="2252457" y="2043965"/>
                </a:lnTo>
                <a:lnTo>
                  <a:pt x="2254637" y="2043188"/>
                </a:lnTo>
                <a:lnTo>
                  <a:pt x="2255400" y="2045440"/>
                </a:lnTo>
                <a:lnTo>
                  <a:pt x="2299498" y="2030640"/>
                </a:lnTo>
                <a:lnTo>
                  <a:pt x="2299466" y="2030507"/>
                </a:lnTo>
                <a:lnTo>
                  <a:pt x="2300911" y="2030166"/>
                </a:lnTo>
                <a:lnTo>
                  <a:pt x="2305675" y="2028568"/>
                </a:lnTo>
                <a:lnTo>
                  <a:pt x="2320770" y="2026631"/>
                </a:lnTo>
                <a:lnTo>
                  <a:pt x="2285300" y="1765239"/>
                </a:lnTo>
                <a:lnTo>
                  <a:pt x="1135072" y="2353329"/>
                </a:lnTo>
                <a:lnTo>
                  <a:pt x="1134174" y="2351574"/>
                </a:lnTo>
                <a:lnTo>
                  <a:pt x="1133173" y="2352087"/>
                </a:lnTo>
                <a:lnTo>
                  <a:pt x="960397" y="2014303"/>
                </a:lnTo>
                <a:lnTo>
                  <a:pt x="963900" y="2038110"/>
                </a:lnTo>
                <a:cubicBezTo>
                  <a:pt x="963204" y="2057163"/>
                  <a:pt x="958970" y="2076373"/>
                  <a:pt x="950880" y="2094801"/>
                </a:cubicBezTo>
                <a:cubicBezTo>
                  <a:pt x="945600" y="2107102"/>
                  <a:pt x="938665" y="2118623"/>
                  <a:pt x="930258" y="2129049"/>
                </a:cubicBezTo>
                <a:lnTo>
                  <a:pt x="930222" y="2129314"/>
                </a:lnTo>
                <a:lnTo>
                  <a:pt x="930255" y="2121127"/>
                </a:lnTo>
                <a:lnTo>
                  <a:pt x="910874" y="2149293"/>
                </a:lnTo>
                <a:cubicBezTo>
                  <a:pt x="870194" y="2189485"/>
                  <a:pt x="809066" y="2205343"/>
                  <a:pt x="751862" y="2186122"/>
                </a:cubicBezTo>
                <a:lnTo>
                  <a:pt x="454331" y="2086171"/>
                </a:lnTo>
                <a:lnTo>
                  <a:pt x="384888" y="2062096"/>
                </a:lnTo>
                <a:lnTo>
                  <a:pt x="198904" y="1998926"/>
                </a:lnTo>
                <a:cubicBezTo>
                  <a:pt x="184643" y="1992618"/>
                  <a:pt x="178147" y="1975984"/>
                  <a:pt x="184357" y="1961677"/>
                </a:cubicBezTo>
                <a:lnTo>
                  <a:pt x="326779" y="1636655"/>
                </a:lnTo>
                <a:cubicBezTo>
                  <a:pt x="329933" y="1629526"/>
                  <a:pt x="335669" y="1624338"/>
                  <a:pt x="342405" y="1621708"/>
                </a:cubicBezTo>
                <a:lnTo>
                  <a:pt x="342452" y="1621707"/>
                </a:lnTo>
                <a:lnTo>
                  <a:pt x="349260" y="1615206"/>
                </a:lnTo>
                <a:cubicBezTo>
                  <a:pt x="355996" y="1612592"/>
                  <a:pt x="363729" y="1612542"/>
                  <a:pt x="370867" y="1615674"/>
                </a:cubicBezTo>
                <a:lnTo>
                  <a:pt x="883281" y="1896209"/>
                </a:lnTo>
                <a:lnTo>
                  <a:pt x="912151" y="1919982"/>
                </a:lnTo>
                <a:lnTo>
                  <a:pt x="261721" y="648375"/>
                </a:lnTo>
                <a:lnTo>
                  <a:pt x="262607" y="647922"/>
                </a:lnTo>
                <a:lnTo>
                  <a:pt x="262173" y="647073"/>
                </a:lnTo>
                <a:lnTo>
                  <a:pt x="263357" y="646467"/>
                </a:lnTo>
                <a:lnTo>
                  <a:pt x="262350" y="644499"/>
                </a:lnTo>
                <a:lnTo>
                  <a:pt x="424718" y="561412"/>
                </a:lnTo>
                <a:lnTo>
                  <a:pt x="425724" y="563381"/>
                </a:lnTo>
                <a:lnTo>
                  <a:pt x="1509625" y="8729"/>
                </a:lnTo>
                <a:cubicBezTo>
                  <a:pt x="1529318" y="-1277"/>
                  <a:pt x="1551203" y="-2392"/>
                  <a:pt x="1570693" y="3904"/>
                </a:cubicBezTo>
                <a:close/>
              </a:path>
            </a:pathLst>
          </a:custGeom>
          <a:solidFill>
            <a:srgbClr val="FCD75E"/>
          </a:solidFill>
          <a:ln>
            <a:noFill/>
          </a:ln>
          <a:effectLst>
            <a:outerShdw blurRad="127000" sx="106000" sy="106000" algn="ctr" rotWithShape="0">
              <a:srgbClr val="000000">
                <a:alpha val="2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nvGrpSpPr>
          <p:cNvPr id="9877" name="Google Shape;9877;p40"/>
          <p:cNvGrpSpPr/>
          <p:nvPr/>
        </p:nvGrpSpPr>
        <p:grpSpPr>
          <a:xfrm>
            <a:off x="3476641" y="355989"/>
            <a:ext cx="610870" cy="1510511"/>
            <a:chOff x="5662611" y="2352674"/>
            <a:chExt cx="869442" cy="2149888"/>
          </a:xfrm>
        </p:grpSpPr>
        <p:sp>
          <p:nvSpPr>
            <p:cNvPr id="9878" name="Google Shape;9878;p40"/>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879" name="Google Shape;9879;p40"/>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880" name="Google Shape;9880;p40"/>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881" name="Google Shape;9881;p40"/>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882" name="Google Shape;9882;p40"/>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883" name="Google Shape;9883;p40"/>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884" name="Google Shape;9884;p40"/>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9885" name="Google Shape;9885;p40"/>
          <p:cNvGrpSpPr/>
          <p:nvPr/>
        </p:nvGrpSpPr>
        <p:grpSpPr>
          <a:xfrm>
            <a:off x="3167007" y="832877"/>
            <a:ext cx="1144042" cy="1185200"/>
            <a:chOff x="5281612" y="2586132"/>
            <a:chExt cx="1628298" cy="1686877"/>
          </a:xfrm>
        </p:grpSpPr>
        <p:sp>
          <p:nvSpPr>
            <p:cNvPr id="9886" name="Google Shape;9886;p40"/>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887" name="Google Shape;9887;p40"/>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888" name="Google Shape;9888;p40"/>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889" name="Google Shape;9889;p40"/>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890" name="Google Shape;9890;p40"/>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891" name="Google Shape;9891;p40"/>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892" name="Google Shape;9892;p40"/>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9893" name="Google Shape;9893;p40"/>
          <p:cNvGrpSpPr/>
          <p:nvPr/>
        </p:nvGrpSpPr>
        <p:grpSpPr>
          <a:xfrm>
            <a:off x="214254" y="95697"/>
            <a:ext cx="1711563" cy="1791222"/>
            <a:chOff x="4876800" y="2152692"/>
            <a:chExt cx="2436041" cy="2549419"/>
          </a:xfrm>
        </p:grpSpPr>
        <p:sp>
          <p:nvSpPr>
            <p:cNvPr id="9894" name="Google Shape;9894;p40"/>
            <p:cNvSpPr/>
            <p:nvPr/>
          </p:nvSpPr>
          <p:spPr>
            <a:xfrm>
              <a:off x="4877085" y="2152692"/>
              <a:ext cx="2435756" cy="2549419"/>
            </a:xfrm>
            <a:custGeom>
              <a:avLst/>
              <a:gdLst/>
              <a:ahLst/>
              <a:cxnLst/>
              <a:rect l="l" t="t" r="r" b="b"/>
              <a:pathLst>
                <a:path w="2435756" h="2549419" extrusionOk="0">
                  <a:moveTo>
                    <a:pt x="1" y="873768"/>
                  </a:moveTo>
                  <a:lnTo>
                    <a:pt x="1225011" y="15375"/>
                  </a:lnTo>
                  <a:cubicBezTo>
                    <a:pt x="1263711" y="-11577"/>
                    <a:pt x="1316908" y="-2214"/>
                    <a:pt x="1344074" y="36330"/>
                  </a:cubicBezTo>
                  <a:lnTo>
                    <a:pt x="2420399" y="1572236"/>
                  </a:lnTo>
                  <a:cubicBezTo>
                    <a:pt x="2447335" y="1610956"/>
                    <a:pt x="2437925" y="1664162"/>
                    <a:pt x="2399349" y="1691299"/>
                  </a:cubicBezTo>
                  <a:lnTo>
                    <a:pt x="1173862" y="2549406"/>
                  </a:lnTo>
                  <a:lnTo>
                    <a:pt x="1" y="87376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895" name="Google Shape;9895;p40"/>
            <p:cNvSpPr/>
            <p:nvPr/>
          </p:nvSpPr>
          <p:spPr>
            <a:xfrm>
              <a:off x="4876895" y="2911983"/>
              <a:ext cx="1331404" cy="1784889"/>
            </a:xfrm>
            <a:custGeom>
              <a:avLst/>
              <a:gdLst/>
              <a:ahLst/>
              <a:cxnLst/>
              <a:rect l="l" t="t" r="r" b="b"/>
              <a:pathLst>
                <a:path w="1331404" h="1784889" extrusionOk="0">
                  <a:moveTo>
                    <a:pt x="0" y="111728"/>
                  </a:moveTo>
                  <a:lnTo>
                    <a:pt x="159449" y="0"/>
                  </a:lnTo>
                  <a:lnTo>
                    <a:pt x="1331404" y="1673162"/>
                  </a:lnTo>
                  <a:lnTo>
                    <a:pt x="1171956" y="1784890"/>
                  </a:lnTo>
                  <a:lnTo>
                    <a:pt x="0" y="111728"/>
                  </a:lnTo>
                  <a:lnTo>
                    <a:pt x="0" y="111728"/>
                  </a:lnTo>
                  <a:close/>
                </a:path>
              </a:pathLst>
            </a:custGeom>
            <a:solidFill>
              <a:srgbClr val="D8D9D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896" name="Google Shape;9896;p40"/>
            <p:cNvSpPr/>
            <p:nvPr/>
          </p:nvSpPr>
          <p:spPr>
            <a:xfrm>
              <a:off x="4876800" y="3004947"/>
              <a:ext cx="1204722" cy="1696116"/>
            </a:xfrm>
            <a:custGeom>
              <a:avLst/>
              <a:gdLst/>
              <a:ahLst/>
              <a:cxnLst/>
              <a:rect l="l" t="t" r="r" b="b"/>
              <a:pathLst>
                <a:path w="1204722" h="1696116" extrusionOk="0">
                  <a:moveTo>
                    <a:pt x="0" y="22955"/>
                  </a:moveTo>
                  <a:lnTo>
                    <a:pt x="32766" y="0"/>
                  </a:lnTo>
                  <a:lnTo>
                    <a:pt x="1204722" y="1673162"/>
                  </a:lnTo>
                  <a:lnTo>
                    <a:pt x="1171956" y="1696117"/>
                  </a:lnTo>
                  <a:lnTo>
                    <a:pt x="0" y="22955"/>
                  </a:lnTo>
                  <a:lnTo>
                    <a:pt x="0" y="22955"/>
                  </a:lnTo>
                  <a:close/>
                </a:path>
              </a:pathLst>
            </a:custGeom>
            <a:solidFill>
              <a:srgbClr val="FFFFFF">
                <a:alpha val="149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897" name="Google Shape;9897;p40"/>
            <p:cNvSpPr/>
            <p:nvPr/>
          </p:nvSpPr>
          <p:spPr>
            <a:xfrm>
              <a:off x="4909851" y="2996279"/>
              <a:ext cx="1184052" cy="1681638"/>
            </a:xfrm>
            <a:custGeom>
              <a:avLst/>
              <a:gdLst/>
              <a:ahLst/>
              <a:cxnLst/>
              <a:rect l="l" t="t" r="r" b="b"/>
              <a:pathLst>
                <a:path w="1184052" h="1681638" extrusionOk="0">
                  <a:moveTo>
                    <a:pt x="0" y="8477"/>
                  </a:moveTo>
                  <a:lnTo>
                    <a:pt x="12192" y="0"/>
                  </a:lnTo>
                  <a:lnTo>
                    <a:pt x="1184053" y="1673162"/>
                  </a:lnTo>
                  <a:lnTo>
                    <a:pt x="1171861" y="1681639"/>
                  </a:lnTo>
                  <a:lnTo>
                    <a:pt x="0" y="8477"/>
                  </a:lnTo>
                  <a:lnTo>
                    <a:pt x="0" y="8477"/>
                  </a:lnTo>
                  <a:close/>
                </a:path>
              </a:pathLst>
            </a:custGeom>
            <a:solidFill>
              <a:srgbClr val="000000">
                <a:alpha val="2588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898" name="Google Shape;9898;p40"/>
            <p:cNvSpPr/>
            <p:nvPr/>
          </p:nvSpPr>
          <p:spPr>
            <a:xfrm>
              <a:off x="4914900" y="2992659"/>
              <a:ext cx="1184148" cy="1681733"/>
            </a:xfrm>
            <a:custGeom>
              <a:avLst/>
              <a:gdLst/>
              <a:ahLst/>
              <a:cxnLst/>
              <a:rect l="l" t="t" r="r" b="b"/>
              <a:pathLst>
                <a:path w="1184148" h="1681733" extrusionOk="0">
                  <a:moveTo>
                    <a:pt x="0" y="8572"/>
                  </a:moveTo>
                  <a:lnTo>
                    <a:pt x="12192" y="0"/>
                  </a:lnTo>
                  <a:lnTo>
                    <a:pt x="1184148" y="1673162"/>
                  </a:lnTo>
                  <a:lnTo>
                    <a:pt x="1171956" y="1681734"/>
                  </a:lnTo>
                  <a:lnTo>
                    <a:pt x="0" y="8572"/>
                  </a:lnTo>
                  <a:lnTo>
                    <a:pt x="0" y="8572"/>
                  </a:lnTo>
                  <a:close/>
                </a:path>
              </a:pathLst>
            </a:custGeom>
            <a:solidFill>
              <a:srgbClr val="D8D9DC">
                <a:alpha val="149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899" name="Google Shape;9899;p40"/>
            <p:cNvSpPr/>
            <p:nvPr/>
          </p:nvSpPr>
          <p:spPr>
            <a:xfrm rot="-2095297">
              <a:off x="5235409" y="2730428"/>
              <a:ext cx="1018016" cy="63250"/>
            </a:xfrm>
            <a:custGeom>
              <a:avLst/>
              <a:gdLst/>
              <a:ahLst/>
              <a:cxnLst/>
              <a:rect l="l" t="t" r="r" b="b"/>
              <a:pathLst>
                <a:path w="1017936" h="63245" extrusionOk="0">
                  <a:moveTo>
                    <a:pt x="1" y="-13"/>
                  </a:moveTo>
                  <a:lnTo>
                    <a:pt x="1017937" y="-13"/>
                  </a:lnTo>
                  <a:lnTo>
                    <a:pt x="1017937" y="63233"/>
                  </a:lnTo>
                  <a:lnTo>
                    <a:pt x="1" y="63233"/>
                  </a:ln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00" name="Google Shape;9900;p40"/>
            <p:cNvSpPr/>
            <p:nvPr/>
          </p:nvSpPr>
          <p:spPr>
            <a:xfrm rot="-2095297">
              <a:off x="5314977" y="2844068"/>
              <a:ext cx="1018016" cy="63250"/>
            </a:xfrm>
            <a:custGeom>
              <a:avLst/>
              <a:gdLst/>
              <a:ahLst/>
              <a:cxnLst/>
              <a:rect l="l" t="t" r="r" b="b"/>
              <a:pathLst>
                <a:path w="1017936" h="63245" extrusionOk="0">
                  <a:moveTo>
                    <a:pt x="1" y="-13"/>
                  </a:moveTo>
                  <a:lnTo>
                    <a:pt x="1017938" y="-13"/>
                  </a:lnTo>
                  <a:lnTo>
                    <a:pt x="1017938" y="63233"/>
                  </a:lnTo>
                  <a:lnTo>
                    <a:pt x="1" y="63233"/>
                  </a:ln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01" name="Google Shape;9901;p40"/>
            <p:cNvSpPr/>
            <p:nvPr/>
          </p:nvSpPr>
          <p:spPr>
            <a:xfrm rot="-2088241">
              <a:off x="5390083" y="2958931"/>
              <a:ext cx="1015188" cy="63075"/>
            </a:xfrm>
            <a:custGeom>
              <a:avLst/>
              <a:gdLst/>
              <a:ahLst/>
              <a:cxnLst/>
              <a:rect l="l" t="t" r="r" b="b"/>
              <a:pathLst>
                <a:path w="1016561" h="63160" extrusionOk="0">
                  <a:moveTo>
                    <a:pt x="1" y="-13"/>
                  </a:moveTo>
                  <a:lnTo>
                    <a:pt x="1016562" y="-13"/>
                  </a:lnTo>
                  <a:lnTo>
                    <a:pt x="1016562" y="63148"/>
                  </a:lnTo>
                  <a:lnTo>
                    <a:pt x="1" y="63148"/>
                  </a:ln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02" name="Google Shape;9902;p40"/>
            <p:cNvSpPr/>
            <p:nvPr/>
          </p:nvSpPr>
          <p:spPr>
            <a:xfrm rot="-2095297">
              <a:off x="6589761" y="3673685"/>
              <a:ext cx="477906" cy="63250"/>
            </a:xfrm>
            <a:custGeom>
              <a:avLst/>
              <a:gdLst/>
              <a:ahLst/>
              <a:cxnLst/>
              <a:rect l="l" t="t" r="r" b="b"/>
              <a:pathLst>
                <a:path w="477869" h="63245" extrusionOk="0">
                  <a:moveTo>
                    <a:pt x="1" y="-13"/>
                  </a:moveTo>
                  <a:lnTo>
                    <a:pt x="477870" y="-13"/>
                  </a:lnTo>
                  <a:lnTo>
                    <a:pt x="477870" y="63233"/>
                  </a:lnTo>
                  <a:lnTo>
                    <a:pt x="1" y="63233"/>
                  </a:ln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03" name="Google Shape;9903;p40"/>
            <p:cNvSpPr/>
            <p:nvPr/>
          </p:nvSpPr>
          <p:spPr>
            <a:xfrm rot="-2095297">
              <a:off x="6667183" y="3784065"/>
              <a:ext cx="477906" cy="63250"/>
            </a:xfrm>
            <a:custGeom>
              <a:avLst/>
              <a:gdLst/>
              <a:ahLst/>
              <a:cxnLst/>
              <a:rect l="l" t="t" r="r" b="b"/>
              <a:pathLst>
                <a:path w="477869" h="63245" extrusionOk="0">
                  <a:moveTo>
                    <a:pt x="1" y="-13"/>
                  </a:moveTo>
                  <a:lnTo>
                    <a:pt x="477870" y="-13"/>
                  </a:lnTo>
                  <a:lnTo>
                    <a:pt x="477870" y="63233"/>
                  </a:lnTo>
                  <a:lnTo>
                    <a:pt x="1" y="63233"/>
                  </a:ln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9904" name="Google Shape;9904;p40"/>
          <p:cNvGrpSpPr/>
          <p:nvPr/>
        </p:nvGrpSpPr>
        <p:grpSpPr>
          <a:xfrm>
            <a:off x="123119" y="1417259"/>
            <a:ext cx="756957" cy="387235"/>
            <a:chOff x="5557837" y="3152773"/>
            <a:chExt cx="1077365" cy="551146"/>
          </a:xfrm>
        </p:grpSpPr>
        <p:sp>
          <p:nvSpPr>
            <p:cNvPr id="9905" name="Google Shape;9905;p40"/>
            <p:cNvSpPr/>
            <p:nvPr/>
          </p:nvSpPr>
          <p:spPr>
            <a:xfrm>
              <a:off x="5557837" y="3242214"/>
              <a:ext cx="131635" cy="113537"/>
            </a:xfrm>
            <a:custGeom>
              <a:avLst/>
              <a:gdLst/>
              <a:ahLst/>
              <a:cxnLst/>
              <a:rect l="l" t="t" r="r" b="b"/>
              <a:pathLst>
                <a:path w="131635" h="113537" extrusionOk="0">
                  <a:moveTo>
                    <a:pt x="131636" y="37433"/>
                  </a:moveTo>
                  <a:lnTo>
                    <a:pt x="0" y="0"/>
                  </a:lnTo>
                  <a:lnTo>
                    <a:pt x="29051" y="90487"/>
                  </a:lnTo>
                  <a:lnTo>
                    <a:pt x="110300" y="113538"/>
                  </a:lnTo>
                  <a:lnTo>
                    <a:pt x="131636" y="37433"/>
                  </a:lnTo>
                  <a:lnTo>
                    <a:pt x="131636" y="37433"/>
                  </a:lnTo>
                  <a:close/>
                </a:path>
              </a:pathLst>
            </a:custGeom>
            <a:solidFill>
              <a:srgbClr val="F2552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06" name="Google Shape;9906;p40"/>
            <p:cNvSpPr/>
            <p:nvPr/>
          </p:nvSpPr>
          <p:spPr>
            <a:xfrm>
              <a:off x="5640418" y="3236880"/>
              <a:ext cx="133254" cy="179736"/>
            </a:xfrm>
            <a:custGeom>
              <a:avLst/>
              <a:gdLst/>
              <a:ahLst/>
              <a:cxnLst/>
              <a:rect l="l" t="t" r="r" b="b"/>
              <a:pathLst>
                <a:path w="133254" h="179736" extrusionOk="0">
                  <a:moveTo>
                    <a:pt x="43815" y="0"/>
                  </a:moveTo>
                  <a:lnTo>
                    <a:pt x="133255" y="25336"/>
                  </a:lnTo>
                  <a:lnTo>
                    <a:pt x="89440" y="179737"/>
                  </a:lnTo>
                  <a:lnTo>
                    <a:pt x="0" y="154400"/>
                  </a:lnTo>
                  <a:lnTo>
                    <a:pt x="43815" y="0"/>
                  </a:lnTo>
                  <a:lnTo>
                    <a:pt x="43815" y="0"/>
                  </a:lnTo>
                  <a:close/>
                </a:path>
              </a:pathLst>
            </a:custGeom>
            <a:solidFill>
              <a:srgbClr val="4F4F4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07" name="Google Shape;9907;p40"/>
            <p:cNvSpPr/>
            <p:nvPr/>
          </p:nvSpPr>
          <p:spPr>
            <a:xfrm>
              <a:off x="5558122" y="3241166"/>
              <a:ext cx="116109" cy="64103"/>
            </a:xfrm>
            <a:custGeom>
              <a:avLst/>
              <a:gdLst/>
              <a:ahLst/>
              <a:cxnLst/>
              <a:rect l="l" t="t" r="r" b="b"/>
              <a:pathLst>
                <a:path w="116109" h="64103" extrusionOk="0">
                  <a:moveTo>
                    <a:pt x="105537" y="64103"/>
                  </a:moveTo>
                  <a:lnTo>
                    <a:pt x="12764" y="40291"/>
                  </a:lnTo>
                  <a:lnTo>
                    <a:pt x="0" y="0"/>
                  </a:lnTo>
                  <a:lnTo>
                    <a:pt x="116110" y="29909"/>
                  </a:lnTo>
                  <a:lnTo>
                    <a:pt x="105537" y="64103"/>
                  </a:lnTo>
                  <a:lnTo>
                    <a:pt x="105537" y="64103"/>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08" name="Google Shape;9908;p40"/>
            <p:cNvSpPr/>
            <p:nvPr/>
          </p:nvSpPr>
          <p:spPr>
            <a:xfrm>
              <a:off x="5662992" y="3240500"/>
              <a:ext cx="109061" cy="74009"/>
            </a:xfrm>
            <a:custGeom>
              <a:avLst/>
              <a:gdLst/>
              <a:ahLst/>
              <a:cxnLst/>
              <a:rect l="l" t="t" r="r" b="b"/>
              <a:pathLst>
                <a:path w="109061" h="74009" extrusionOk="0">
                  <a:moveTo>
                    <a:pt x="18764" y="0"/>
                  </a:moveTo>
                  <a:lnTo>
                    <a:pt x="109061" y="20098"/>
                  </a:lnTo>
                  <a:lnTo>
                    <a:pt x="90297" y="74009"/>
                  </a:lnTo>
                  <a:lnTo>
                    <a:pt x="0" y="53912"/>
                  </a:lnTo>
                  <a:lnTo>
                    <a:pt x="18764" y="0"/>
                  </a:lnTo>
                  <a:lnTo>
                    <a:pt x="18764" y="0"/>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09" name="Google Shape;9909;p40"/>
            <p:cNvSpPr/>
            <p:nvPr/>
          </p:nvSpPr>
          <p:spPr>
            <a:xfrm>
              <a:off x="5685852" y="3200590"/>
              <a:ext cx="210693" cy="328136"/>
            </a:xfrm>
            <a:custGeom>
              <a:avLst/>
              <a:gdLst/>
              <a:ahLst/>
              <a:cxnLst/>
              <a:rect l="l" t="t" r="r" b="b"/>
              <a:pathLst>
                <a:path w="210693" h="328136" extrusionOk="0">
                  <a:moveTo>
                    <a:pt x="210693" y="0"/>
                  </a:moveTo>
                  <a:lnTo>
                    <a:pt x="69247" y="3810"/>
                  </a:lnTo>
                  <a:lnTo>
                    <a:pt x="0" y="248412"/>
                  </a:lnTo>
                  <a:lnTo>
                    <a:pt x="117824" y="328136"/>
                  </a:lnTo>
                  <a:lnTo>
                    <a:pt x="210693" y="0"/>
                  </a:lnTo>
                  <a:lnTo>
                    <a:pt x="210693" y="0"/>
                  </a:lnTo>
                  <a:close/>
                </a:path>
              </a:pathLst>
            </a:custGeom>
            <a:solidFill>
              <a:srgbClr val="4F4F4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10" name="Google Shape;9910;p40"/>
            <p:cNvSpPr/>
            <p:nvPr/>
          </p:nvSpPr>
          <p:spPr>
            <a:xfrm>
              <a:off x="5797799" y="3160614"/>
              <a:ext cx="830834" cy="543305"/>
            </a:xfrm>
            <a:custGeom>
              <a:avLst/>
              <a:gdLst/>
              <a:ahLst/>
              <a:cxnLst/>
              <a:rect l="l" t="t" r="r" b="b"/>
              <a:pathLst>
                <a:path w="830834" h="543305" extrusionOk="0">
                  <a:moveTo>
                    <a:pt x="227912" y="463029"/>
                  </a:moveTo>
                  <a:lnTo>
                    <a:pt x="21982" y="423596"/>
                  </a:lnTo>
                  <a:cubicBezTo>
                    <a:pt x="5976" y="419024"/>
                    <a:pt x="-3339" y="402393"/>
                    <a:pt x="1122" y="386353"/>
                  </a:cubicBezTo>
                  <a:lnTo>
                    <a:pt x="103897" y="21736"/>
                  </a:lnTo>
                  <a:cubicBezTo>
                    <a:pt x="108470" y="5734"/>
                    <a:pt x="125103" y="-3582"/>
                    <a:pt x="141140" y="876"/>
                  </a:cubicBezTo>
                  <a:lnTo>
                    <a:pt x="723879" y="222332"/>
                  </a:lnTo>
                  <a:cubicBezTo>
                    <a:pt x="804127" y="252927"/>
                    <a:pt x="847819" y="339661"/>
                    <a:pt x="824654" y="422357"/>
                  </a:cubicBezTo>
                  <a:lnTo>
                    <a:pt x="824654" y="422357"/>
                  </a:lnTo>
                  <a:cubicBezTo>
                    <a:pt x="801165" y="504977"/>
                    <a:pt x="718565" y="556060"/>
                    <a:pt x="634154" y="540182"/>
                  </a:cubicBezTo>
                  <a:lnTo>
                    <a:pt x="304875" y="478269"/>
                  </a:lnTo>
                </a:path>
              </a:pathLst>
            </a:custGeom>
            <a:solidFill>
              <a:srgbClr val="FF893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11" name="Google Shape;9911;p40"/>
            <p:cNvSpPr/>
            <p:nvPr/>
          </p:nvSpPr>
          <p:spPr>
            <a:xfrm>
              <a:off x="5986056" y="3364017"/>
              <a:ext cx="508186" cy="222933"/>
            </a:xfrm>
            <a:custGeom>
              <a:avLst/>
              <a:gdLst/>
              <a:ahLst/>
              <a:cxnLst/>
              <a:rect l="l" t="t" r="r" b="b"/>
              <a:pathLst>
                <a:path w="508186" h="222933" extrusionOk="0">
                  <a:moveTo>
                    <a:pt x="2222" y="39885"/>
                  </a:moveTo>
                  <a:lnTo>
                    <a:pt x="2222" y="39885"/>
                  </a:lnTo>
                  <a:cubicBezTo>
                    <a:pt x="10454" y="10700"/>
                    <a:pt x="40731" y="-6331"/>
                    <a:pt x="69945" y="1785"/>
                  </a:cubicBezTo>
                  <a:lnTo>
                    <a:pt x="468090" y="114751"/>
                  </a:lnTo>
                  <a:cubicBezTo>
                    <a:pt x="497250" y="123066"/>
                    <a:pt x="514255" y="153337"/>
                    <a:pt x="506190" y="182569"/>
                  </a:cubicBezTo>
                  <a:lnTo>
                    <a:pt x="506190" y="182569"/>
                  </a:lnTo>
                  <a:cubicBezTo>
                    <a:pt x="497915" y="211763"/>
                    <a:pt x="467610" y="228794"/>
                    <a:pt x="438372" y="220669"/>
                  </a:cubicBezTo>
                  <a:lnTo>
                    <a:pt x="40131" y="107703"/>
                  </a:lnTo>
                  <a:cubicBezTo>
                    <a:pt x="10936" y="99425"/>
                    <a:pt x="-6089" y="69126"/>
                    <a:pt x="2031" y="39885"/>
                  </a:cubicBezTo>
                  <a:close/>
                </a:path>
              </a:pathLst>
            </a:custGeom>
            <a:solidFill>
              <a:srgbClr val="F46A2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12" name="Google Shape;9912;p40"/>
            <p:cNvSpPr/>
            <p:nvPr/>
          </p:nvSpPr>
          <p:spPr>
            <a:xfrm>
              <a:off x="5732525" y="3199638"/>
              <a:ext cx="160305" cy="68960"/>
            </a:xfrm>
            <a:custGeom>
              <a:avLst/>
              <a:gdLst/>
              <a:ahLst/>
              <a:cxnLst/>
              <a:rect l="l" t="t" r="r" b="b"/>
              <a:pathLst>
                <a:path w="160305" h="68960" extrusionOk="0">
                  <a:moveTo>
                    <a:pt x="0" y="68961"/>
                  </a:moveTo>
                  <a:lnTo>
                    <a:pt x="18479" y="3905"/>
                  </a:lnTo>
                  <a:lnTo>
                    <a:pt x="160306" y="0"/>
                  </a:lnTo>
                  <a:lnTo>
                    <a:pt x="141923" y="65056"/>
                  </a:lnTo>
                  <a:lnTo>
                    <a:pt x="0" y="68961"/>
                  </a:lnTo>
                  <a:lnTo>
                    <a:pt x="0" y="68961"/>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13" name="Google Shape;9913;p40"/>
            <p:cNvSpPr/>
            <p:nvPr/>
          </p:nvSpPr>
          <p:spPr>
            <a:xfrm>
              <a:off x="5884925" y="3152773"/>
              <a:ext cx="750277" cy="461964"/>
            </a:xfrm>
            <a:custGeom>
              <a:avLst/>
              <a:gdLst/>
              <a:ahLst/>
              <a:cxnLst/>
              <a:rect l="l" t="t" r="r" b="b"/>
              <a:pathLst>
                <a:path w="750277" h="461964" extrusionOk="0">
                  <a:moveTo>
                    <a:pt x="727240" y="461727"/>
                  </a:moveTo>
                  <a:cubicBezTo>
                    <a:pt x="728698" y="391775"/>
                    <a:pt x="686034" y="328443"/>
                    <a:pt x="620656" y="303516"/>
                  </a:cubicBezTo>
                  <a:lnTo>
                    <a:pt x="37249" y="82251"/>
                  </a:lnTo>
                  <a:cubicBezTo>
                    <a:pt x="21266" y="77678"/>
                    <a:pt x="4605" y="86927"/>
                    <a:pt x="35" y="102910"/>
                  </a:cubicBezTo>
                  <a:cubicBezTo>
                    <a:pt x="26" y="102948"/>
                    <a:pt x="16" y="102977"/>
                    <a:pt x="7" y="103015"/>
                  </a:cubicBezTo>
                  <a:lnTo>
                    <a:pt x="23057" y="21672"/>
                  </a:lnTo>
                  <a:cubicBezTo>
                    <a:pt x="27627" y="5669"/>
                    <a:pt x="44284" y="-3617"/>
                    <a:pt x="60300" y="907"/>
                  </a:cubicBezTo>
                  <a:lnTo>
                    <a:pt x="643325" y="222173"/>
                  </a:lnTo>
                  <a:cubicBezTo>
                    <a:pt x="723668" y="252662"/>
                    <a:pt x="767379" y="339502"/>
                    <a:pt x="744004" y="422198"/>
                  </a:cubicBezTo>
                  <a:cubicBezTo>
                    <a:pt x="740232" y="435980"/>
                    <a:pt x="734594" y="449182"/>
                    <a:pt x="727240" y="461441"/>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14" name="Google Shape;9914;p40"/>
            <p:cNvSpPr/>
            <p:nvPr/>
          </p:nvSpPr>
          <p:spPr>
            <a:xfrm>
              <a:off x="5990659" y="3362558"/>
              <a:ext cx="506338" cy="191981"/>
            </a:xfrm>
            <a:custGeom>
              <a:avLst/>
              <a:gdLst/>
              <a:ahLst/>
              <a:cxnLst/>
              <a:rect l="l" t="t" r="r" b="b"/>
              <a:pathLst>
                <a:path w="506338" h="191981" extrusionOk="0">
                  <a:moveTo>
                    <a:pt x="4096" y="54393"/>
                  </a:moveTo>
                  <a:cubicBezTo>
                    <a:pt x="-83" y="46392"/>
                    <a:pt x="-1103" y="37105"/>
                    <a:pt x="1238" y="28390"/>
                  </a:cubicBezTo>
                  <a:cubicBezTo>
                    <a:pt x="7620" y="5816"/>
                    <a:pt x="36576" y="-5805"/>
                    <a:pt x="65627" y="2386"/>
                  </a:cubicBezTo>
                  <a:lnTo>
                    <a:pt x="463868" y="115258"/>
                  </a:lnTo>
                  <a:cubicBezTo>
                    <a:pt x="492443" y="123449"/>
                    <a:pt x="511493" y="148595"/>
                    <a:pt x="505111" y="171074"/>
                  </a:cubicBezTo>
                  <a:cubicBezTo>
                    <a:pt x="502489" y="179723"/>
                    <a:pt x="496754" y="187086"/>
                    <a:pt x="489013" y="191743"/>
                  </a:cubicBezTo>
                  <a:cubicBezTo>
                    <a:pt x="481034" y="176904"/>
                    <a:pt x="467225" y="166064"/>
                    <a:pt x="450913" y="161835"/>
                  </a:cubicBezTo>
                  <a:lnTo>
                    <a:pt x="52387" y="48964"/>
                  </a:lnTo>
                  <a:cubicBezTo>
                    <a:pt x="36239" y="43944"/>
                    <a:pt x="18726" y="45916"/>
                    <a:pt x="4096" y="54393"/>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9915" name="Google Shape;9915;p40"/>
          <p:cNvGrpSpPr/>
          <p:nvPr/>
        </p:nvGrpSpPr>
        <p:grpSpPr>
          <a:xfrm>
            <a:off x="804158" y="1801166"/>
            <a:ext cx="1186370" cy="1091198"/>
            <a:chOff x="5252920" y="2652722"/>
            <a:chExt cx="1688542" cy="1553086"/>
          </a:xfrm>
        </p:grpSpPr>
        <p:sp>
          <p:nvSpPr>
            <p:cNvPr id="9916" name="Google Shape;9916;p40"/>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17" name="Google Shape;9917;p40"/>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18" name="Google Shape;9918;p40"/>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19" name="Google Shape;9919;p40"/>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20" name="Google Shape;9920;p40"/>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21" name="Google Shape;9921;p40"/>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22" name="Google Shape;9922;p40"/>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23" name="Google Shape;9923;p40"/>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24" name="Google Shape;9924;p40"/>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25" name="Google Shape;9925;p40"/>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sp>
        <p:nvSpPr>
          <p:cNvPr id="9926" name="Google Shape;9926;p40"/>
          <p:cNvSpPr/>
          <p:nvPr/>
        </p:nvSpPr>
        <p:spPr>
          <a:xfrm>
            <a:off x="0" y="0"/>
            <a:ext cx="9144000" cy="5143500"/>
          </a:xfrm>
          <a:custGeom>
            <a:avLst/>
            <a:gdLst/>
            <a:ahLst/>
            <a:cxnLst/>
            <a:rect l="l" t="t" r="r" b="b"/>
            <a:pathLst>
              <a:path w="12192000" h="6858000" extrusionOk="0">
                <a:moveTo>
                  <a:pt x="0" y="0"/>
                </a:moveTo>
                <a:lnTo>
                  <a:pt x="12192000" y="0"/>
                </a:lnTo>
                <a:lnTo>
                  <a:pt x="12192000" y="6858000"/>
                </a:lnTo>
                <a:lnTo>
                  <a:pt x="0" y="6858000"/>
                </a:lnTo>
                <a:lnTo>
                  <a:pt x="0" y="1851184"/>
                </a:lnTo>
                <a:lnTo>
                  <a:pt x="10782" y="1887810"/>
                </a:lnTo>
                <a:cubicBezTo>
                  <a:pt x="162252" y="2368699"/>
                  <a:pt x="366829" y="2534346"/>
                  <a:pt x="569063" y="2600706"/>
                </a:cubicBezTo>
                <a:cubicBezTo>
                  <a:pt x="784779" y="2671490"/>
                  <a:pt x="921529" y="2585825"/>
                  <a:pt x="1053836" y="2710831"/>
                </a:cubicBezTo>
                <a:cubicBezTo>
                  <a:pt x="1200932" y="2849932"/>
                  <a:pt x="1084985" y="3022399"/>
                  <a:pt x="1230140" y="3327912"/>
                </a:cubicBezTo>
                <a:cubicBezTo>
                  <a:pt x="1271084" y="3414053"/>
                  <a:pt x="1385229" y="3654314"/>
                  <a:pt x="1604788" y="3724558"/>
                </a:cubicBezTo>
                <a:cubicBezTo>
                  <a:pt x="1842277" y="3800532"/>
                  <a:pt x="1955959" y="3598258"/>
                  <a:pt x="2199779" y="3636430"/>
                </a:cubicBezTo>
                <a:cubicBezTo>
                  <a:pt x="2479505" y="3680286"/>
                  <a:pt x="2622073" y="4285676"/>
                  <a:pt x="2882621" y="4368859"/>
                </a:cubicBezTo>
                <a:cubicBezTo>
                  <a:pt x="2909008" y="4377473"/>
                  <a:pt x="2936968" y="4380311"/>
                  <a:pt x="2964556" y="4377177"/>
                </a:cubicBezTo>
                <a:cubicBezTo>
                  <a:pt x="2987617" y="4374446"/>
                  <a:pt x="3010169" y="4368328"/>
                  <a:pt x="3031427" y="4359016"/>
                </a:cubicBezTo>
                <a:cubicBezTo>
                  <a:pt x="3104305" y="4327914"/>
                  <a:pt x="3178986" y="4295057"/>
                  <a:pt x="3257038" y="4264695"/>
                </a:cubicBezTo>
                <a:lnTo>
                  <a:pt x="3257315" y="4264695"/>
                </a:lnTo>
                <a:cubicBezTo>
                  <a:pt x="3442167" y="4161691"/>
                  <a:pt x="3650125" y="4107321"/>
                  <a:pt x="3861735" y="4106693"/>
                </a:cubicBezTo>
                <a:lnTo>
                  <a:pt x="3865340" y="4106693"/>
                </a:lnTo>
                <a:cubicBezTo>
                  <a:pt x="4112440" y="4106882"/>
                  <a:pt x="4353950" y="4180259"/>
                  <a:pt x="4559365" y="4317563"/>
                </a:cubicBezTo>
                <a:cubicBezTo>
                  <a:pt x="4620135" y="4334893"/>
                  <a:pt x="4671986" y="4339375"/>
                  <a:pt x="4716166" y="4334015"/>
                </a:cubicBezTo>
                <a:cubicBezTo>
                  <a:pt x="4942611" y="4307026"/>
                  <a:pt x="4970013" y="4024804"/>
                  <a:pt x="4991411" y="3912968"/>
                </a:cubicBezTo>
                <a:cubicBezTo>
                  <a:pt x="5071036" y="3497329"/>
                  <a:pt x="4986790" y="3365021"/>
                  <a:pt x="5350947" y="2942497"/>
                </a:cubicBezTo>
                <a:cubicBezTo>
                  <a:pt x="5696573" y="2541461"/>
                  <a:pt x="6130282" y="2744382"/>
                  <a:pt x="6342537" y="2380547"/>
                </a:cubicBezTo>
                <a:cubicBezTo>
                  <a:pt x="6581506" y="1971193"/>
                  <a:pt x="6134118" y="1539703"/>
                  <a:pt x="6386624" y="1201609"/>
                </a:cubicBezTo>
                <a:cubicBezTo>
                  <a:pt x="6602809" y="912085"/>
                  <a:pt x="7040214" y="1081455"/>
                  <a:pt x="7268043" y="771829"/>
                </a:cubicBezTo>
                <a:cubicBezTo>
                  <a:pt x="7426970" y="555968"/>
                  <a:pt x="7358542" y="197162"/>
                  <a:pt x="7304704" y="295"/>
                </a:cubicBezTo>
                <a:lnTo>
                  <a:pt x="0" y="627"/>
                </a:ln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rgbClr val="FFFFFF"/>
              </a:solidFill>
              <a:latin typeface="Arial"/>
              <a:ea typeface="Arial"/>
              <a:cs typeface="Arial"/>
              <a:sym typeface="Arial"/>
            </a:endParaRPr>
          </a:p>
        </p:txBody>
      </p:sp>
      <p:grpSp>
        <p:nvGrpSpPr>
          <p:cNvPr id="9927" name="Google Shape;9927;p40"/>
          <p:cNvGrpSpPr/>
          <p:nvPr/>
        </p:nvGrpSpPr>
        <p:grpSpPr>
          <a:xfrm rot="784738">
            <a:off x="1655964" y="151476"/>
            <a:ext cx="1046174" cy="838840"/>
            <a:chOff x="5353050" y="2833686"/>
            <a:chExt cx="1488947" cy="1193863"/>
          </a:xfrm>
        </p:grpSpPr>
        <p:sp>
          <p:nvSpPr>
            <p:cNvPr id="9928" name="Google Shape;9928;p40"/>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29" name="Google Shape;9929;p40"/>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30" name="Google Shape;9930;p40"/>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31" name="Google Shape;9931;p40"/>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32" name="Google Shape;9932;p40"/>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33" name="Google Shape;9933;p40"/>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34" name="Google Shape;9934;p40"/>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35" name="Google Shape;9935;p40"/>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36" name="Google Shape;9936;p40"/>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37" name="Google Shape;9937;p40"/>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38" name="Google Shape;9938;p40"/>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39" name="Google Shape;9939;p40"/>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40" name="Google Shape;9940;p40"/>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41" name="Google Shape;9941;p40"/>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42" name="Google Shape;9942;p40"/>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43" name="Google Shape;9943;p40"/>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44" name="Google Shape;9944;p40"/>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45" name="Google Shape;9945;p40"/>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46" name="Google Shape;9946;p40"/>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47" name="Google Shape;9947;p40"/>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48" name="Google Shape;9948;p40"/>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49" name="Google Shape;9949;p40"/>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50" name="Google Shape;9950;p40"/>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51" name="Google Shape;9951;p40"/>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52" name="Google Shape;9952;p40"/>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53" name="Google Shape;9953;p40"/>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54" name="Google Shape;9954;p40"/>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55" name="Google Shape;9955;p40"/>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56" name="Google Shape;9956;p40"/>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57" name="Google Shape;9957;p40"/>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58" name="Google Shape;9958;p40"/>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59" name="Google Shape;9959;p40"/>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60" name="Google Shape;9960;p40"/>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61" name="Google Shape;9961;p40"/>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62" name="Google Shape;9962;p40"/>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63" name="Google Shape;9963;p40"/>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64" name="Google Shape;9964;p40"/>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65" name="Google Shape;9965;p40"/>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66" name="Google Shape;9966;p40"/>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67" name="Google Shape;9967;p40"/>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68" name="Google Shape;9968;p40"/>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69" name="Google Shape;9969;p40"/>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70" name="Google Shape;9970;p40"/>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71" name="Google Shape;9971;p40"/>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72" name="Google Shape;9972;p40"/>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73" name="Google Shape;9973;p40"/>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74" name="Google Shape;9974;p40"/>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75" name="Google Shape;9975;p40"/>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76" name="Google Shape;9976;p40"/>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77" name="Google Shape;9977;p40"/>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78" name="Google Shape;9978;p40"/>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79" name="Google Shape;9979;p40"/>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80" name="Google Shape;9980;p40"/>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81" name="Google Shape;9981;p40"/>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82" name="Google Shape;9982;p40"/>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83" name="Google Shape;9983;p40"/>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84" name="Google Shape;9984;p40"/>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85" name="Google Shape;9985;p40"/>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86" name="Google Shape;9986;p40"/>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87" name="Google Shape;9987;p40"/>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88" name="Google Shape;9988;p40"/>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89" name="Google Shape;9989;p40"/>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90" name="Google Shape;9990;p40"/>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91" name="Google Shape;9991;p40"/>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92" name="Google Shape;9992;p40"/>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93" name="Google Shape;9993;p40"/>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94" name="Google Shape;9994;p40"/>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95" name="Google Shape;9995;p40"/>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96" name="Google Shape;9996;p40"/>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97" name="Google Shape;9997;p40"/>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98" name="Google Shape;9998;p40"/>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9999" name="Google Shape;9999;p40"/>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00" name="Google Shape;10000;p40"/>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01" name="Google Shape;10001;p40"/>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02" name="Google Shape;10002;p40"/>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03" name="Google Shape;10003;p40"/>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04" name="Google Shape;10004;p40"/>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05" name="Google Shape;10005;p40"/>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06" name="Google Shape;10006;p40"/>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07" name="Google Shape;10007;p40"/>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08" name="Google Shape;10008;p40"/>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09" name="Google Shape;10009;p40"/>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10" name="Google Shape;10010;p40"/>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11" name="Google Shape;10011;p40"/>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12" name="Google Shape;10012;p40"/>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13" name="Google Shape;10013;p40"/>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14" name="Google Shape;10014;p40"/>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15" name="Google Shape;10015;p40"/>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16" name="Google Shape;10016;p40"/>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17" name="Google Shape;10017;p40"/>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18" name="Google Shape;10018;p40"/>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19" name="Google Shape;10019;p40"/>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20" name="Google Shape;10020;p40"/>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21" name="Google Shape;10021;p40"/>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022" name="Google Shape;10022;p40"/>
          <p:cNvGrpSpPr/>
          <p:nvPr/>
        </p:nvGrpSpPr>
        <p:grpSpPr>
          <a:xfrm>
            <a:off x="2691303" y="515911"/>
            <a:ext cx="444100" cy="715739"/>
            <a:chOff x="5781734" y="2919412"/>
            <a:chExt cx="632081" cy="1018700"/>
          </a:xfrm>
        </p:grpSpPr>
        <p:sp>
          <p:nvSpPr>
            <p:cNvPr id="10023" name="Google Shape;10023;p40"/>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24" name="Google Shape;10024;p40"/>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25" name="Google Shape;10025;p40"/>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26" name="Google Shape;10026;p40"/>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27" name="Google Shape;10027;p40"/>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28" name="Google Shape;10028;p40"/>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29" name="Google Shape;10029;p40"/>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30" name="Google Shape;10030;p40"/>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31" name="Google Shape;10031;p40"/>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32" name="Google Shape;10032;p40"/>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033" name="Google Shape;10033;p40"/>
          <p:cNvGrpSpPr/>
          <p:nvPr/>
        </p:nvGrpSpPr>
        <p:grpSpPr>
          <a:xfrm>
            <a:off x="2025529" y="937476"/>
            <a:ext cx="469874" cy="712567"/>
            <a:chOff x="5762846" y="2919732"/>
            <a:chExt cx="668765" cy="1014186"/>
          </a:xfrm>
        </p:grpSpPr>
        <p:sp>
          <p:nvSpPr>
            <p:cNvPr id="10034" name="Google Shape;10034;p40"/>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35" name="Google Shape;10035;p40"/>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36" name="Google Shape;10036;p40"/>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37" name="Google Shape;10037;p40"/>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38" name="Google Shape;10038;p40"/>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39" name="Google Shape;10039;p40"/>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40" name="Google Shape;10040;p40"/>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41" name="Google Shape;10041;p40"/>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42" name="Google Shape;10042;p40"/>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43" name="Google Shape;10043;p40"/>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044" name="Google Shape;10044;p40"/>
          <p:cNvGrpSpPr/>
          <p:nvPr/>
        </p:nvGrpSpPr>
        <p:grpSpPr>
          <a:xfrm rot="-1124820">
            <a:off x="3281816" y="328271"/>
            <a:ext cx="387228" cy="756928"/>
            <a:chOff x="5819791" y="2890940"/>
            <a:chExt cx="551157" cy="1077364"/>
          </a:xfrm>
        </p:grpSpPr>
        <p:sp>
          <p:nvSpPr>
            <p:cNvPr id="10045" name="Google Shape;10045;p40"/>
            <p:cNvSpPr/>
            <p:nvPr/>
          </p:nvSpPr>
          <p:spPr>
            <a:xfrm>
              <a:off x="5909214" y="3836669"/>
              <a:ext cx="113537" cy="131635"/>
            </a:xfrm>
            <a:custGeom>
              <a:avLst/>
              <a:gdLst/>
              <a:ahLst/>
              <a:cxnLst/>
              <a:rect l="l" t="t" r="r" b="b"/>
              <a:pathLst>
                <a:path w="113537" h="131635" extrusionOk="0">
                  <a:moveTo>
                    <a:pt x="37433" y="0"/>
                  </a:moveTo>
                  <a:lnTo>
                    <a:pt x="0" y="131636"/>
                  </a:lnTo>
                  <a:lnTo>
                    <a:pt x="90487" y="102584"/>
                  </a:lnTo>
                  <a:lnTo>
                    <a:pt x="113538" y="21336"/>
                  </a:lnTo>
                  <a:lnTo>
                    <a:pt x="37433" y="0"/>
                  </a:lnTo>
                  <a:lnTo>
                    <a:pt x="37433" y="0"/>
                  </a:lnTo>
                  <a:close/>
                </a:path>
              </a:pathLst>
            </a:custGeom>
            <a:solidFill>
              <a:srgbClr val="04AC4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46" name="Google Shape;10046;p40"/>
            <p:cNvSpPr/>
            <p:nvPr/>
          </p:nvSpPr>
          <p:spPr>
            <a:xfrm>
              <a:off x="5903880" y="3752468"/>
              <a:ext cx="179736" cy="133159"/>
            </a:xfrm>
            <a:custGeom>
              <a:avLst/>
              <a:gdLst/>
              <a:ahLst/>
              <a:cxnLst/>
              <a:rect l="l" t="t" r="r" b="b"/>
              <a:pathLst>
                <a:path w="179736" h="133159" extrusionOk="0">
                  <a:moveTo>
                    <a:pt x="0" y="89440"/>
                  </a:moveTo>
                  <a:lnTo>
                    <a:pt x="25336" y="0"/>
                  </a:lnTo>
                  <a:lnTo>
                    <a:pt x="179737" y="43815"/>
                  </a:lnTo>
                  <a:lnTo>
                    <a:pt x="154400" y="133160"/>
                  </a:lnTo>
                  <a:lnTo>
                    <a:pt x="0" y="89440"/>
                  </a:lnTo>
                  <a:lnTo>
                    <a:pt x="0" y="89440"/>
                  </a:lnTo>
                  <a:close/>
                </a:path>
              </a:pathLst>
            </a:custGeom>
            <a:solidFill>
              <a:srgbClr val="4F4F4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47" name="Google Shape;10047;p40"/>
            <p:cNvSpPr/>
            <p:nvPr/>
          </p:nvSpPr>
          <p:spPr>
            <a:xfrm>
              <a:off x="5908166" y="3851814"/>
              <a:ext cx="64103" cy="116204"/>
            </a:xfrm>
            <a:custGeom>
              <a:avLst/>
              <a:gdLst/>
              <a:ahLst/>
              <a:cxnLst/>
              <a:rect l="l" t="t" r="r" b="b"/>
              <a:pathLst>
                <a:path w="64103" h="116204" extrusionOk="0">
                  <a:moveTo>
                    <a:pt x="64103" y="10573"/>
                  </a:moveTo>
                  <a:lnTo>
                    <a:pt x="40291" y="103442"/>
                  </a:lnTo>
                  <a:lnTo>
                    <a:pt x="0" y="116205"/>
                  </a:lnTo>
                  <a:lnTo>
                    <a:pt x="29909" y="0"/>
                  </a:lnTo>
                  <a:lnTo>
                    <a:pt x="64103" y="10573"/>
                  </a:lnTo>
                  <a:lnTo>
                    <a:pt x="64103" y="10573"/>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48" name="Google Shape;10048;p40"/>
            <p:cNvSpPr/>
            <p:nvPr/>
          </p:nvSpPr>
          <p:spPr>
            <a:xfrm>
              <a:off x="5907500" y="3754087"/>
              <a:ext cx="74009" cy="109061"/>
            </a:xfrm>
            <a:custGeom>
              <a:avLst/>
              <a:gdLst/>
              <a:ahLst/>
              <a:cxnLst/>
              <a:rect l="l" t="t" r="r" b="b"/>
              <a:pathLst>
                <a:path w="74009" h="109061" extrusionOk="0">
                  <a:moveTo>
                    <a:pt x="0" y="90297"/>
                  </a:moveTo>
                  <a:lnTo>
                    <a:pt x="20098" y="0"/>
                  </a:lnTo>
                  <a:lnTo>
                    <a:pt x="74009" y="18764"/>
                  </a:lnTo>
                  <a:lnTo>
                    <a:pt x="53912" y="109061"/>
                  </a:lnTo>
                  <a:lnTo>
                    <a:pt x="0" y="90297"/>
                  </a:lnTo>
                  <a:lnTo>
                    <a:pt x="0" y="90297"/>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49" name="Google Shape;10049;p40"/>
            <p:cNvSpPr/>
            <p:nvPr/>
          </p:nvSpPr>
          <p:spPr>
            <a:xfrm>
              <a:off x="5867590" y="3629500"/>
              <a:ext cx="328136" cy="210788"/>
            </a:xfrm>
            <a:custGeom>
              <a:avLst/>
              <a:gdLst/>
              <a:ahLst/>
              <a:cxnLst/>
              <a:rect l="l" t="t" r="r" b="b"/>
              <a:pathLst>
                <a:path w="328136" h="210788" extrusionOk="0">
                  <a:moveTo>
                    <a:pt x="0" y="0"/>
                  </a:moveTo>
                  <a:lnTo>
                    <a:pt x="3810" y="141542"/>
                  </a:lnTo>
                  <a:lnTo>
                    <a:pt x="248412" y="210788"/>
                  </a:lnTo>
                  <a:lnTo>
                    <a:pt x="328136" y="92869"/>
                  </a:lnTo>
                  <a:lnTo>
                    <a:pt x="0" y="0"/>
                  </a:lnTo>
                  <a:lnTo>
                    <a:pt x="0" y="0"/>
                  </a:lnTo>
                  <a:close/>
                </a:path>
              </a:pathLst>
            </a:custGeom>
            <a:solidFill>
              <a:srgbClr val="4F4F4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50" name="Google Shape;10050;p40"/>
            <p:cNvSpPr/>
            <p:nvPr/>
          </p:nvSpPr>
          <p:spPr>
            <a:xfrm>
              <a:off x="5827614" y="2897573"/>
              <a:ext cx="543334" cy="831148"/>
            </a:xfrm>
            <a:custGeom>
              <a:avLst/>
              <a:gdLst/>
              <a:ahLst/>
              <a:cxnLst/>
              <a:rect l="l" t="t" r="r" b="b"/>
              <a:pathLst>
                <a:path w="543334" h="831148" extrusionOk="0">
                  <a:moveTo>
                    <a:pt x="462759" y="602814"/>
                  </a:moveTo>
                  <a:lnTo>
                    <a:pt x="423326" y="809125"/>
                  </a:lnTo>
                  <a:cubicBezTo>
                    <a:pt x="418753" y="825127"/>
                    <a:pt x="402123" y="834443"/>
                    <a:pt x="386083" y="829985"/>
                  </a:cubicBezTo>
                  <a:lnTo>
                    <a:pt x="21466" y="726829"/>
                  </a:lnTo>
                  <a:cubicBezTo>
                    <a:pt x="5464" y="722257"/>
                    <a:pt x="-3852" y="705627"/>
                    <a:pt x="606" y="689587"/>
                  </a:cubicBezTo>
                  <a:lnTo>
                    <a:pt x="222062" y="106847"/>
                  </a:lnTo>
                  <a:cubicBezTo>
                    <a:pt x="252666" y="26604"/>
                    <a:pt x="339410" y="-17058"/>
                    <a:pt x="422087" y="6168"/>
                  </a:cubicBezTo>
                  <a:lnTo>
                    <a:pt x="422087" y="6168"/>
                  </a:lnTo>
                  <a:cubicBezTo>
                    <a:pt x="504764" y="29579"/>
                    <a:pt x="555885" y="112238"/>
                    <a:pt x="539912" y="196668"/>
                  </a:cubicBezTo>
                  <a:lnTo>
                    <a:pt x="477142" y="525661"/>
                  </a:lnTo>
                </a:path>
              </a:pathLst>
            </a:custGeom>
            <a:solidFill>
              <a:srgbClr val="45B8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51" name="Google Shape;10051;p40"/>
            <p:cNvSpPr/>
            <p:nvPr/>
          </p:nvSpPr>
          <p:spPr>
            <a:xfrm>
              <a:off x="6031016" y="3031972"/>
              <a:ext cx="223120" cy="507924"/>
            </a:xfrm>
            <a:custGeom>
              <a:avLst/>
              <a:gdLst/>
              <a:ahLst/>
              <a:cxnLst/>
              <a:rect l="l" t="t" r="r" b="b"/>
              <a:pathLst>
                <a:path w="223120" h="507924" extrusionOk="0">
                  <a:moveTo>
                    <a:pt x="39614" y="505848"/>
                  </a:moveTo>
                  <a:lnTo>
                    <a:pt x="39614" y="505848"/>
                  </a:lnTo>
                  <a:cubicBezTo>
                    <a:pt x="10430" y="497618"/>
                    <a:pt x="-6601" y="467338"/>
                    <a:pt x="1514" y="438125"/>
                  </a:cubicBezTo>
                  <a:lnTo>
                    <a:pt x="114671" y="40075"/>
                  </a:lnTo>
                  <a:cubicBezTo>
                    <a:pt x="122949" y="10880"/>
                    <a:pt x="153248" y="-6145"/>
                    <a:pt x="182489" y="1975"/>
                  </a:cubicBezTo>
                  <a:lnTo>
                    <a:pt x="182489" y="1975"/>
                  </a:lnTo>
                  <a:cubicBezTo>
                    <a:pt x="211674" y="10207"/>
                    <a:pt x="228705" y="40484"/>
                    <a:pt x="220589" y="69698"/>
                  </a:cubicBezTo>
                  <a:lnTo>
                    <a:pt x="107718" y="467748"/>
                  </a:lnTo>
                  <a:cubicBezTo>
                    <a:pt x="99403" y="496952"/>
                    <a:pt x="69066" y="513973"/>
                    <a:pt x="39805" y="505848"/>
                  </a:cubicBezTo>
                  <a:close/>
                </a:path>
              </a:pathLst>
            </a:custGeom>
            <a:solidFill>
              <a:srgbClr val="24B34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52" name="Google Shape;10052;p40"/>
            <p:cNvSpPr/>
            <p:nvPr/>
          </p:nvSpPr>
          <p:spPr>
            <a:xfrm>
              <a:off x="5866638" y="3633215"/>
              <a:ext cx="68960" cy="160400"/>
            </a:xfrm>
            <a:custGeom>
              <a:avLst/>
              <a:gdLst/>
              <a:ahLst/>
              <a:cxnLst/>
              <a:rect l="l" t="t" r="r" b="b"/>
              <a:pathLst>
                <a:path w="68960" h="160400" extrusionOk="0">
                  <a:moveTo>
                    <a:pt x="68961" y="160401"/>
                  </a:moveTo>
                  <a:lnTo>
                    <a:pt x="3905" y="141922"/>
                  </a:lnTo>
                  <a:lnTo>
                    <a:pt x="0" y="0"/>
                  </a:lnTo>
                  <a:lnTo>
                    <a:pt x="65056" y="18478"/>
                  </a:lnTo>
                  <a:lnTo>
                    <a:pt x="68961" y="160401"/>
                  </a:lnTo>
                  <a:lnTo>
                    <a:pt x="68961" y="160401"/>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53" name="Google Shape;10053;p40"/>
            <p:cNvSpPr/>
            <p:nvPr/>
          </p:nvSpPr>
          <p:spPr>
            <a:xfrm>
              <a:off x="5819791" y="2890940"/>
              <a:ext cx="461946" cy="750371"/>
            </a:xfrm>
            <a:custGeom>
              <a:avLst/>
              <a:gdLst/>
              <a:ahLst/>
              <a:cxnLst/>
              <a:rect l="l" t="t" r="r" b="b"/>
              <a:pathLst>
                <a:path w="461946" h="750371" extrusionOk="0">
                  <a:moveTo>
                    <a:pt x="461438" y="22992"/>
                  </a:moveTo>
                  <a:cubicBezTo>
                    <a:pt x="391381" y="21597"/>
                    <a:pt x="328030" y="64430"/>
                    <a:pt x="303227" y="129958"/>
                  </a:cubicBezTo>
                  <a:lnTo>
                    <a:pt x="82057" y="712983"/>
                  </a:lnTo>
                  <a:cubicBezTo>
                    <a:pt x="77523" y="729024"/>
                    <a:pt x="86810" y="745711"/>
                    <a:pt x="102822" y="750321"/>
                  </a:cubicBezTo>
                  <a:lnTo>
                    <a:pt x="21383" y="727271"/>
                  </a:lnTo>
                  <a:cubicBezTo>
                    <a:pt x="5400" y="722613"/>
                    <a:pt x="-3858" y="705964"/>
                    <a:pt x="618" y="689933"/>
                  </a:cubicBezTo>
                  <a:lnTo>
                    <a:pt x="221884" y="106908"/>
                  </a:lnTo>
                  <a:cubicBezTo>
                    <a:pt x="252373" y="26567"/>
                    <a:pt x="339213" y="-17142"/>
                    <a:pt x="421909" y="6228"/>
                  </a:cubicBezTo>
                  <a:cubicBezTo>
                    <a:pt x="435692" y="10001"/>
                    <a:pt x="448893" y="15642"/>
                    <a:pt x="461152" y="22992"/>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54" name="Google Shape;10054;p40"/>
            <p:cNvSpPr/>
            <p:nvPr/>
          </p:nvSpPr>
          <p:spPr>
            <a:xfrm>
              <a:off x="6029558" y="3029206"/>
              <a:ext cx="191981" cy="506277"/>
            </a:xfrm>
            <a:custGeom>
              <a:avLst/>
              <a:gdLst/>
              <a:ahLst/>
              <a:cxnLst/>
              <a:rect l="l" t="t" r="r" b="b"/>
              <a:pathLst>
                <a:path w="191981" h="506277" extrusionOk="0">
                  <a:moveTo>
                    <a:pt x="54123" y="502137"/>
                  </a:moveTo>
                  <a:cubicBezTo>
                    <a:pt x="46121" y="506319"/>
                    <a:pt x="36835" y="507338"/>
                    <a:pt x="28119" y="504995"/>
                  </a:cubicBezTo>
                  <a:cubicBezTo>
                    <a:pt x="5545" y="498613"/>
                    <a:pt x="-6075" y="469657"/>
                    <a:pt x="2116" y="440606"/>
                  </a:cubicBezTo>
                  <a:lnTo>
                    <a:pt x="114987" y="42366"/>
                  </a:lnTo>
                  <a:cubicBezTo>
                    <a:pt x="123179" y="13791"/>
                    <a:pt x="148325" y="-5259"/>
                    <a:pt x="170804" y="1218"/>
                  </a:cubicBezTo>
                  <a:cubicBezTo>
                    <a:pt x="179510" y="3836"/>
                    <a:pt x="186891" y="9656"/>
                    <a:pt x="191473" y="17505"/>
                  </a:cubicBezTo>
                  <a:cubicBezTo>
                    <a:pt x="176652" y="25512"/>
                    <a:pt x="165822" y="39309"/>
                    <a:pt x="161564" y="55605"/>
                  </a:cubicBezTo>
                  <a:lnTo>
                    <a:pt x="48693" y="453846"/>
                  </a:lnTo>
                  <a:cubicBezTo>
                    <a:pt x="43673" y="469991"/>
                    <a:pt x="45645" y="487507"/>
                    <a:pt x="54123" y="502137"/>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055" name="Google Shape;10055;p40"/>
          <p:cNvGrpSpPr/>
          <p:nvPr/>
        </p:nvGrpSpPr>
        <p:grpSpPr>
          <a:xfrm>
            <a:off x="2568056" y="1533471"/>
            <a:ext cx="199495" cy="341773"/>
            <a:chOff x="5953125" y="3186112"/>
            <a:chExt cx="283939" cy="486441"/>
          </a:xfrm>
        </p:grpSpPr>
        <p:sp>
          <p:nvSpPr>
            <p:cNvPr id="10056" name="Google Shape;10056;p40"/>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57" name="Google Shape;10057;p40"/>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58" name="Google Shape;10058;p40"/>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059" name="Google Shape;10059;p40"/>
          <p:cNvGrpSpPr/>
          <p:nvPr/>
        </p:nvGrpSpPr>
        <p:grpSpPr>
          <a:xfrm rot="-897240">
            <a:off x="3844706" y="312988"/>
            <a:ext cx="1385181" cy="1046172"/>
            <a:chOff x="5102217" y="2695575"/>
            <a:chExt cx="1971523" cy="1489013"/>
          </a:xfrm>
        </p:grpSpPr>
        <p:sp>
          <p:nvSpPr>
            <p:cNvPr id="10060" name="Google Shape;10060;p40"/>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61" name="Google Shape;10061;p40"/>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62" name="Google Shape;10062;p40"/>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63" name="Google Shape;10063;p40"/>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64" name="Google Shape;10064;p40"/>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65" name="Google Shape;10065;p40"/>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66" name="Google Shape;10066;p40"/>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67" name="Google Shape;10067;p40"/>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68" name="Google Shape;10068;p40"/>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69" name="Google Shape;10069;p40"/>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70" name="Google Shape;10070;p40"/>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71" name="Google Shape;10071;p40"/>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72" name="Google Shape;10072;p40"/>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73" name="Google Shape;10073;p40"/>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74" name="Google Shape;10074;p40"/>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075" name="Google Shape;10075;p40"/>
          <p:cNvGrpSpPr/>
          <p:nvPr/>
        </p:nvGrpSpPr>
        <p:grpSpPr>
          <a:xfrm>
            <a:off x="2640604" y="1027451"/>
            <a:ext cx="525342" cy="1457977"/>
            <a:chOff x="5719761" y="2390679"/>
            <a:chExt cx="747712" cy="2075116"/>
          </a:xfrm>
        </p:grpSpPr>
        <p:sp>
          <p:nvSpPr>
            <p:cNvPr id="10076" name="Google Shape;10076;p40"/>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77" name="Google Shape;10077;p40"/>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78" name="Google Shape;10078;p40"/>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79" name="Google Shape;10079;p40"/>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80" name="Google Shape;10080;p40"/>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81" name="Google Shape;10081;p40"/>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82" name="Google Shape;10082;p40"/>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83" name="Google Shape;10083;p40"/>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84" name="Google Shape;10084;p40"/>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85" name="Google Shape;10085;p40"/>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086" name="Google Shape;10086;p40"/>
          <p:cNvGrpSpPr/>
          <p:nvPr/>
        </p:nvGrpSpPr>
        <p:grpSpPr>
          <a:xfrm>
            <a:off x="1671058" y="574847"/>
            <a:ext cx="489607" cy="1547854"/>
            <a:chOff x="5747859" y="2329719"/>
            <a:chExt cx="696850" cy="2203037"/>
          </a:xfrm>
        </p:grpSpPr>
        <p:sp>
          <p:nvSpPr>
            <p:cNvPr id="10087" name="Google Shape;10087;p40"/>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88" name="Google Shape;10088;p40"/>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89" name="Google Shape;10089;p40"/>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90" name="Google Shape;10090;p40"/>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91" name="Google Shape;10091;p40"/>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92" name="Google Shape;10092;p40"/>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93" name="Google Shape;10093;p40"/>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094" name="Google Shape;10094;p40"/>
          <p:cNvGrpSpPr/>
          <p:nvPr/>
        </p:nvGrpSpPr>
        <p:grpSpPr>
          <a:xfrm>
            <a:off x="1582700" y="1500480"/>
            <a:ext cx="797569" cy="806485"/>
            <a:chOff x="5529738" y="2852832"/>
            <a:chExt cx="1135168" cy="1147858"/>
          </a:xfrm>
        </p:grpSpPr>
        <p:sp>
          <p:nvSpPr>
            <p:cNvPr id="10095" name="Google Shape;10095;p40"/>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96" name="Google Shape;10096;p40"/>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97" name="Google Shape;10097;p40"/>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98" name="Google Shape;10098;p40"/>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099" name="Google Shape;10099;p40"/>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00" name="Google Shape;10100;p40"/>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01" name="Google Shape;10101;p40"/>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02" name="Google Shape;10102;p40"/>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03" name="Google Shape;10103;p40"/>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04" name="Google Shape;10104;p40"/>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05" name="Google Shape;10105;p40"/>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06" name="Google Shape;10106;p40"/>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07" name="Google Shape;10107;p40"/>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08" name="Google Shape;10108;p40"/>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09" name="Google Shape;10109;p40"/>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10" name="Google Shape;10110;p40"/>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11" name="Google Shape;10111;p40"/>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12" name="Google Shape;10112;p40"/>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13" name="Google Shape;10113;p40"/>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14" name="Google Shape;10114;p40"/>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15" name="Google Shape;10115;p40"/>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16" name="Google Shape;10116;p40"/>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17" name="Google Shape;10117;p40"/>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18" name="Google Shape;10118;p40"/>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19" name="Google Shape;10119;p40"/>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20" name="Google Shape;10120;p40"/>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21" name="Google Shape;10121;p40"/>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22" name="Google Shape;10122;p40"/>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23" name="Google Shape;10123;p40"/>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24" name="Google Shape;10124;p40"/>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25" name="Google Shape;10125;p40"/>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26" name="Google Shape;10126;p40"/>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27" name="Google Shape;10127;p40"/>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28" name="Google Shape;10128;p40"/>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29" name="Google Shape;10129;p40"/>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30" name="Google Shape;10130;p40"/>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31" name="Google Shape;10131;p40"/>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32" name="Google Shape;10132;p40"/>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33" name="Google Shape;10133;p40"/>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34" name="Google Shape;10134;p40"/>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35" name="Google Shape;10135;p40"/>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36" name="Google Shape;10136;p40"/>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37" name="Google Shape;10137;p40"/>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38" name="Google Shape;10138;p40"/>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39" name="Google Shape;10139;p40"/>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40" name="Google Shape;10140;p40"/>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41" name="Google Shape;10141;p40"/>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42" name="Google Shape;10142;p40"/>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43" name="Google Shape;10143;p40"/>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44" name="Google Shape;10144;p40"/>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45" name="Google Shape;10145;p40"/>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46" name="Google Shape;10146;p40"/>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47" name="Google Shape;10147;p40"/>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48" name="Google Shape;10148;p40"/>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49" name="Google Shape;10149;p40"/>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50" name="Google Shape;10150;p40"/>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51" name="Google Shape;10151;p40"/>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52" name="Google Shape;10152;p40"/>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53" name="Google Shape;10153;p40"/>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54" name="Google Shape;10154;p40"/>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55" name="Google Shape;10155;p40"/>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56" name="Google Shape;10156;p40"/>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57" name="Google Shape;10157;p40"/>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58" name="Google Shape;10158;p40"/>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59" name="Google Shape;10159;p40"/>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60" name="Google Shape;10160;p40"/>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61" name="Google Shape;10161;p40"/>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62" name="Google Shape;10162;p40"/>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63" name="Google Shape;10163;p40"/>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64" name="Google Shape;10164;p40"/>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65" name="Google Shape;10165;p40"/>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66" name="Google Shape;10166;p40"/>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67" name="Google Shape;10167;p40"/>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68" name="Google Shape;10168;p40"/>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69" name="Google Shape;10169;p40"/>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70" name="Google Shape;10170;p40"/>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71" name="Google Shape;10171;p40"/>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72" name="Google Shape;10172;p40"/>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73" name="Google Shape;10173;p40"/>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74" name="Google Shape;10174;p40"/>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75" name="Google Shape;10175;p40"/>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76" name="Google Shape;10176;p40"/>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77" name="Google Shape;10177;p40"/>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78" name="Google Shape;10178;p40"/>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79" name="Google Shape;10179;p40"/>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80" name="Google Shape;10180;p40"/>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81" name="Google Shape;10181;p40"/>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82" name="Google Shape;10182;p40"/>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83" name="Google Shape;10183;p40"/>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84" name="Google Shape;10184;p40"/>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85" name="Google Shape;10185;p40"/>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86" name="Google Shape;10186;p40"/>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87" name="Google Shape;10187;p40"/>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88" name="Google Shape;10188;p40"/>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89" name="Google Shape;10189;p40"/>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90" name="Google Shape;10190;p40"/>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91" name="Google Shape;10191;p40"/>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92" name="Google Shape;10192;p40"/>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93" name="Google Shape;10193;p40"/>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94" name="Google Shape;10194;p40"/>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95" name="Google Shape;10195;p40"/>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96" name="Google Shape;10196;p40"/>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97" name="Google Shape;10197;p40"/>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98" name="Google Shape;10198;p40"/>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199" name="Google Shape;10199;p40"/>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00" name="Google Shape;10200;p40"/>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01" name="Google Shape;10201;p40"/>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02" name="Google Shape;10202;p40"/>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03" name="Google Shape;10203;p40"/>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04" name="Google Shape;10204;p40"/>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05" name="Google Shape;10205;p40"/>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06" name="Google Shape;10206;p40"/>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07" name="Google Shape;10207;p40"/>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08" name="Google Shape;10208;p40"/>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09" name="Google Shape;10209;p40"/>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10" name="Google Shape;10210;p40"/>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11" name="Google Shape;10211;p40"/>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12" name="Google Shape;10212;p40"/>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13" name="Google Shape;10213;p40"/>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14" name="Google Shape;10214;p40"/>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15" name="Google Shape;10215;p40"/>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16" name="Google Shape;10216;p40"/>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17" name="Google Shape;10217;p40"/>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18" name="Google Shape;10218;p40"/>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19" name="Google Shape;10219;p40"/>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20" name="Google Shape;10220;p40"/>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21" name="Google Shape;10221;p40"/>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22" name="Google Shape;10222;p40"/>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23" name="Google Shape;10223;p40"/>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24" name="Google Shape;10224;p40"/>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25" name="Google Shape;10225;p40"/>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26" name="Google Shape;10226;p40"/>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27" name="Google Shape;10227;p40"/>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28" name="Google Shape;10228;p40"/>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29" name="Google Shape;10229;p40"/>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230" name="Google Shape;10230;p40"/>
          <p:cNvGrpSpPr/>
          <p:nvPr/>
        </p:nvGrpSpPr>
        <p:grpSpPr>
          <a:xfrm>
            <a:off x="2150707" y="2273463"/>
            <a:ext cx="321763" cy="342510"/>
            <a:chOff x="5867114" y="3186397"/>
            <a:chExt cx="457961" cy="487489"/>
          </a:xfrm>
        </p:grpSpPr>
        <p:sp>
          <p:nvSpPr>
            <p:cNvPr id="10231" name="Google Shape;10231;p40"/>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32" name="Google Shape;10232;p40"/>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33" name="Google Shape;10233;p40"/>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34" name="Google Shape;10234;p40"/>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35" name="Google Shape;10235;p40"/>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236" name="Google Shape;10236;p40"/>
          <p:cNvGrpSpPr/>
          <p:nvPr/>
        </p:nvGrpSpPr>
        <p:grpSpPr>
          <a:xfrm>
            <a:off x="1645869" y="2935653"/>
            <a:ext cx="2160642" cy="2021523"/>
            <a:chOff x="7623929" y="2779113"/>
            <a:chExt cx="3075210" cy="2877203"/>
          </a:xfrm>
        </p:grpSpPr>
        <p:sp>
          <p:nvSpPr>
            <p:cNvPr id="10237" name="Google Shape;10237;p40"/>
            <p:cNvSpPr/>
            <p:nvPr/>
          </p:nvSpPr>
          <p:spPr>
            <a:xfrm>
              <a:off x="9279751" y="2779113"/>
              <a:ext cx="1419388" cy="2877203"/>
            </a:xfrm>
            <a:custGeom>
              <a:avLst/>
              <a:gdLst/>
              <a:ahLst/>
              <a:cxnLst/>
              <a:rect l="l" t="t" r="r" b="b"/>
              <a:pathLst>
                <a:path w="1419388" h="2877203" extrusionOk="0">
                  <a:moveTo>
                    <a:pt x="29922" y="332174"/>
                  </a:moveTo>
                  <a:lnTo>
                    <a:pt x="289859" y="39471"/>
                  </a:lnTo>
                  <a:cubicBezTo>
                    <a:pt x="312653" y="13744"/>
                    <a:pt x="345495" y="-820"/>
                    <a:pt x="379871" y="-439"/>
                  </a:cubicBezTo>
                  <a:cubicBezTo>
                    <a:pt x="490170" y="704"/>
                    <a:pt x="746107" y="8420"/>
                    <a:pt x="912699" y="13658"/>
                  </a:cubicBezTo>
                  <a:cubicBezTo>
                    <a:pt x="1002062" y="16449"/>
                    <a:pt x="1076443" y="83153"/>
                    <a:pt x="1088912" y="171678"/>
                  </a:cubicBezTo>
                  <a:cubicBezTo>
                    <a:pt x="1157301" y="655262"/>
                    <a:pt x="1367137" y="2139829"/>
                    <a:pt x="1418000" y="2502541"/>
                  </a:cubicBezTo>
                  <a:cubicBezTo>
                    <a:pt x="1424820" y="2551366"/>
                    <a:pt x="1400750" y="2599334"/>
                    <a:pt x="1357517" y="2623032"/>
                  </a:cubicBezTo>
                  <a:lnTo>
                    <a:pt x="921748" y="2862109"/>
                  </a:lnTo>
                  <a:cubicBezTo>
                    <a:pt x="864226" y="2893647"/>
                    <a:pt x="792036" y="2872577"/>
                    <a:pt x="760499" y="2815066"/>
                  </a:cubicBezTo>
                  <a:cubicBezTo>
                    <a:pt x="757737" y="2810036"/>
                    <a:pt x="755346" y="2804807"/>
                    <a:pt x="753346" y="2799435"/>
                  </a:cubicBezTo>
                  <a:lnTo>
                    <a:pt x="639903" y="2494635"/>
                  </a:lnTo>
                  <a:cubicBezTo>
                    <a:pt x="619710" y="2440267"/>
                    <a:pt x="641732" y="2379259"/>
                    <a:pt x="692005" y="2350331"/>
                  </a:cubicBezTo>
                  <a:lnTo>
                    <a:pt x="923653" y="2216981"/>
                  </a:lnTo>
                  <a:cubicBezTo>
                    <a:pt x="965658" y="2192769"/>
                    <a:pt x="988737" y="2145449"/>
                    <a:pt x="981946" y="2097443"/>
                  </a:cubicBezTo>
                  <a:lnTo>
                    <a:pt x="767443" y="579253"/>
                  </a:lnTo>
                  <a:cubicBezTo>
                    <a:pt x="758137" y="514321"/>
                    <a:pt x="697958" y="469220"/>
                    <a:pt x="633026" y="478516"/>
                  </a:cubicBezTo>
                  <a:cubicBezTo>
                    <a:pt x="620720" y="480279"/>
                    <a:pt x="608775" y="483965"/>
                    <a:pt x="597612" y="489432"/>
                  </a:cubicBezTo>
                  <a:lnTo>
                    <a:pt x="398349" y="587159"/>
                  </a:lnTo>
                  <a:cubicBezTo>
                    <a:pt x="371317" y="600389"/>
                    <a:pt x="340275" y="602875"/>
                    <a:pt x="311481" y="594112"/>
                  </a:cubicBezTo>
                  <a:lnTo>
                    <a:pt x="84024" y="524770"/>
                  </a:lnTo>
                  <a:cubicBezTo>
                    <a:pt x="21302" y="505749"/>
                    <a:pt x="-14131" y="439473"/>
                    <a:pt x="4900" y="376751"/>
                  </a:cubicBezTo>
                  <a:cubicBezTo>
                    <a:pt x="9900" y="360254"/>
                    <a:pt x="18444" y="345043"/>
                    <a:pt x="29922" y="332174"/>
                  </a:cubicBezTo>
                  <a:close/>
                </a:path>
              </a:pathLst>
            </a:custGeom>
            <a:solidFill>
              <a:srgbClr val="A1401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38" name="Google Shape;10238;p40"/>
            <p:cNvSpPr/>
            <p:nvPr/>
          </p:nvSpPr>
          <p:spPr>
            <a:xfrm>
              <a:off x="7624204" y="2779113"/>
              <a:ext cx="1313349" cy="2824581"/>
            </a:xfrm>
            <a:custGeom>
              <a:avLst/>
              <a:gdLst/>
              <a:ahLst/>
              <a:cxnLst/>
              <a:rect l="l" t="t" r="r" b="b"/>
              <a:pathLst>
                <a:path w="1313349" h="2824581" extrusionOk="0">
                  <a:moveTo>
                    <a:pt x="1252272" y="190347"/>
                  </a:moveTo>
                  <a:lnTo>
                    <a:pt x="1118350" y="39471"/>
                  </a:lnTo>
                  <a:cubicBezTo>
                    <a:pt x="1095547" y="13753"/>
                    <a:pt x="1062705" y="-810"/>
                    <a:pt x="1028339" y="-439"/>
                  </a:cubicBezTo>
                  <a:cubicBezTo>
                    <a:pt x="905466" y="894"/>
                    <a:pt x="601905" y="10229"/>
                    <a:pt x="442456" y="15373"/>
                  </a:cubicBezTo>
                  <a:cubicBezTo>
                    <a:pt x="383477" y="17220"/>
                    <a:pt x="334357" y="61169"/>
                    <a:pt x="325966" y="119576"/>
                  </a:cubicBezTo>
                  <a:cubicBezTo>
                    <a:pt x="269577" y="511434"/>
                    <a:pt x="70029" y="1933231"/>
                    <a:pt x="2115" y="2419387"/>
                  </a:cubicBezTo>
                  <a:cubicBezTo>
                    <a:pt x="-11810" y="2518248"/>
                    <a:pt x="36834" y="2615421"/>
                    <a:pt x="124321" y="2663513"/>
                  </a:cubicBezTo>
                  <a:lnTo>
                    <a:pt x="363018" y="2794482"/>
                  </a:lnTo>
                  <a:cubicBezTo>
                    <a:pt x="479442" y="2858319"/>
                    <a:pt x="625565" y="2815685"/>
                    <a:pt x="689401" y="2699260"/>
                  </a:cubicBezTo>
                  <a:cubicBezTo>
                    <a:pt x="695002" y="2689040"/>
                    <a:pt x="699850" y="2678429"/>
                    <a:pt x="703917" y="2667513"/>
                  </a:cubicBezTo>
                  <a:lnTo>
                    <a:pt x="732492" y="2591313"/>
                  </a:lnTo>
                  <a:cubicBezTo>
                    <a:pt x="773383" y="2481233"/>
                    <a:pt x="728759" y="2357713"/>
                    <a:pt x="626955" y="2299182"/>
                  </a:cubicBezTo>
                  <a:lnTo>
                    <a:pt x="555804" y="2258129"/>
                  </a:lnTo>
                  <a:cubicBezTo>
                    <a:pt x="470736" y="2209170"/>
                    <a:pt x="424006" y="2113377"/>
                    <a:pt x="437789" y="2016194"/>
                  </a:cubicBezTo>
                  <a:lnTo>
                    <a:pt x="617335" y="745464"/>
                  </a:lnTo>
                  <a:cubicBezTo>
                    <a:pt x="635928" y="614000"/>
                    <a:pt x="757572" y="522493"/>
                    <a:pt x="889036" y="541086"/>
                  </a:cubicBezTo>
                  <a:cubicBezTo>
                    <a:pt x="914106" y="544629"/>
                    <a:pt x="938451" y="552106"/>
                    <a:pt x="961188" y="563250"/>
                  </a:cubicBezTo>
                  <a:lnTo>
                    <a:pt x="966712" y="566013"/>
                  </a:lnTo>
                  <a:cubicBezTo>
                    <a:pt x="1021462" y="592778"/>
                    <a:pt x="1084327" y="597817"/>
                    <a:pt x="1142639" y="580110"/>
                  </a:cubicBezTo>
                  <a:lnTo>
                    <a:pt x="1142639" y="580110"/>
                  </a:lnTo>
                  <a:cubicBezTo>
                    <a:pt x="1269664" y="541448"/>
                    <a:pt x="1341292" y="407126"/>
                    <a:pt x="1302621" y="280110"/>
                  </a:cubicBezTo>
                  <a:cubicBezTo>
                    <a:pt x="1292515" y="246906"/>
                    <a:pt x="1275341" y="216283"/>
                    <a:pt x="1252272" y="190347"/>
                  </a:cubicBezTo>
                  <a:close/>
                </a:path>
              </a:pathLst>
            </a:custGeom>
            <a:solidFill>
              <a:srgbClr val="A1401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39" name="Google Shape;10239;p40"/>
            <p:cNvSpPr/>
            <p:nvPr/>
          </p:nvSpPr>
          <p:spPr>
            <a:xfrm>
              <a:off x="7914474" y="2784263"/>
              <a:ext cx="643919" cy="2679668"/>
            </a:xfrm>
            <a:custGeom>
              <a:avLst/>
              <a:gdLst/>
              <a:ahLst/>
              <a:cxnLst/>
              <a:rect l="l" t="t" r="r" b="b"/>
              <a:pathLst>
                <a:path w="643919" h="2679668" extrusionOk="0">
                  <a:moveTo>
                    <a:pt x="643676" y="-446"/>
                  </a:moveTo>
                  <a:cubicBezTo>
                    <a:pt x="568143" y="134609"/>
                    <a:pt x="527328" y="286314"/>
                    <a:pt x="524899" y="441038"/>
                  </a:cubicBezTo>
                  <a:cubicBezTo>
                    <a:pt x="401694" y="436456"/>
                    <a:pt x="294966" y="525753"/>
                    <a:pt x="277726" y="647826"/>
                  </a:cubicBezTo>
                  <a:lnTo>
                    <a:pt x="98180" y="1918461"/>
                  </a:lnTo>
                  <a:cubicBezTo>
                    <a:pt x="84225" y="2015654"/>
                    <a:pt x="130803" y="2111551"/>
                    <a:pt x="215813" y="2160682"/>
                  </a:cubicBezTo>
                  <a:lnTo>
                    <a:pt x="286965" y="2201639"/>
                  </a:lnTo>
                  <a:cubicBezTo>
                    <a:pt x="388844" y="2260256"/>
                    <a:pt x="433431" y="2383909"/>
                    <a:pt x="392407" y="2494057"/>
                  </a:cubicBezTo>
                  <a:lnTo>
                    <a:pt x="363832" y="2570257"/>
                  </a:lnTo>
                  <a:cubicBezTo>
                    <a:pt x="347811" y="2613748"/>
                    <a:pt x="319436" y="2651619"/>
                    <a:pt x="282202" y="2679223"/>
                  </a:cubicBezTo>
                  <a:lnTo>
                    <a:pt x="107323" y="2571209"/>
                  </a:lnTo>
                  <a:cubicBezTo>
                    <a:pt x="31790" y="2524632"/>
                    <a:pt x="-10215" y="2430620"/>
                    <a:pt x="1786" y="2334894"/>
                  </a:cubicBezTo>
                  <a:cubicBezTo>
                    <a:pt x="60556" y="1864454"/>
                    <a:pt x="232577" y="488568"/>
                    <a:pt x="281059" y="109378"/>
                  </a:cubicBezTo>
                  <a:cubicBezTo>
                    <a:pt x="288298" y="52894"/>
                    <a:pt x="330685" y="10317"/>
                    <a:pt x="381548" y="8508"/>
                  </a:cubicBezTo>
                  <a:cubicBezTo>
                    <a:pt x="449652" y="6031"/>
                    <a:pt x="548426" y="2602"/>
                    <a:pt x="643676" y="-446"/>
                  </a:cubicBezTo>
                  <a:close/>
                </a:path>
              </a:pathLst>
            </a:custGeom>
            <a:solidFill>
              <a:srgbClr val="752C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40" name="Google Shape;10240;p40"/>
            <p:cNvSpPr/>
            <p:nvPr/>
          </p:nvSpPr>
          <p:spPr>
            <a:xfrm>
              <a:off x="9787975" y="2790455"/>
              <a:ext cx="640014" cy="2679287"/>
            </a:xfrm>
            <a:custGeom>
              <a:avLst/>
              <a:gdLst/>
              <a:ahLst/>
              <a:cxnLst/>
              <a:rect l="l" t="t" r="r" b="b"/>
              <a:pathLst>
                <a:path w="640014" h="2679287" extrusionOk="0">
                  <a:moveTo>
                    <a:pt x="532300" y="2571114"/>
                  </a:moveTo>
                  <a:lnTo>
                    <a:pt x="357326" y="2678841"/>
                  </a:lnTo>
                  <a:cubicBezTo>
                    <a:pt x="320093" y="2651238"/>
                    <a:pt x="291718" y="2613367"/>
                    <a:pt x="275696" y="2569875"/>
                  </a:cubicBezTo>
                  <a:lnTo>
                    <a:pt x="247121" y="2493675"/>
                  </a:lnTo>
                  <a:cubicBezTo>
                    <a:pt x="206202" y="2383633"/>
                    <a:pt x="250731" y="2260132"/>
                    <a:pt x="352468" y="2201544"/>
                  </a:cubicBezTo>
                  <a:lnTo>
                    <a:pt x="423620" y="2160586"/>
                  </a:lnTo>
                  <a:cubicBezTo>
                    <a:pt x="508850" y="2111618"/>
                    <a:pt x="555665" y="2015682"/>
                    <a:pt x="541825" y="1918366"/>
                  </a:cubicBezTo>
                  <a:lnTo>
                    <a:pt x="362279" y="647730"/>
                  </a:lnTo>
                  <a:cubicBezTo>
                    <a:pt x="345076" y="525629"/>
                    <a:pt x="238320" y="436323"/>
                    <a:pt x="115105" y="440943"/>
                  </a:cubicBezTo>
                  <a:cubicBezTo>
                    <a:pt x="113648" y="286552"/>
                    <a:pt x="74024" y="134914"/>
                    <a:pt x="-243" y="-446"/>
                  </a:cubicBezTo>
                  <a:cubicBezTo>
                    <a:pt x="93674" y="2602"/>
                    <a:pt x="190734" y="5936"/>
                    <a:pt x="257980" y="8412"/>
                  </a:cubicBezTo>
                  <a:cubicBezTo>
                    <a:pt x="308843" y="10222"/>
                    <a:pt x="351230" y="52703"/>
                    <a:pt x="358469" y="109282"/>
                  </a:cubicBezTo>
                  <a:cubicBezTo>
                    <a:pt x="407046" y="488472"/>
                    <a:pt x="579067" y="1864358"/>
                    <a:pt x="637742" y="2334798"/>
                  </a:cubicBezTo>
                  <a:cubicBezTo>
                    <a:pt x="649743" y="2430715"/>
                    <a:pt x="607738" y="2524536"/>
                    <a:pt x="532300" y="2571114"/>
                  </a:cubicBezTo>
                  <a:close/>
                </a:path>
              </a:pathLst>
            </a:custGeom>
            <a:solidFill>
              <a:srgbClr val="752C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41" name="Google Shape;10241;p40"/>
            <p:cNvSpPr/>
            <p:nvPr/>
          </p:nvSpPr>
          <p:spPr>
            <a:xfrm>
              <a:off x="10218039" y="2797313"/>
              <a:ext cx="472727" cy="2800349"/>
            </a:xfrm>
            <a:custGeom>
              <a:avLst/>
              <a:gdLst/>
              <a:ahLst/>
              <a:cxnLst/>
              <a:rect l="l" t="t" r="r" b="b"/>
              <a:pathLst>
                <a:path w="472727" h="2800349" extrusionOk="0">
                  <a:moveTo>
                    <a:pt x="29570" y="506"/>
                  </a:moveTo>
                  <a:lnTo>
                    <a:pt x="-243" y="-446"/>
                  </a:lnTo>
                  <a:cubicBezTo>
                    <a:pt x="5948" y="12251"/>
                    <a:pt x="10063" y="25852"/>
                    <a:pt x="11949" y="39845"/>
                  </a:cubicBezTo>
                  <a:cubicBezTo>
                    <a:pt x="68337" y="451420"/>
                    <a:pt x="267886" y="1944845"/>
                    <a:pt x="335799" y="2455099"/>
                  </a:cubicBezTo>
                  <a:cubicBezTo>
                    <a:pt x="350382" y="2557416"/>
                    <a:pt x="302081" y="2658486"/>
                    <a:pt x="213307" y="2711417"/>
                  </a:cubicBezTo>
                  <a:lnTo>
                    <a:pt x="59764" y="2799904"/>
                  </a:lnTo>
                  <a:cubicBezTo>
                    <a:pt x="76786" y="2794961"/>
                    <a:pt x="93197" y="2788160"/>
                    <a:pt x="108723" y="2779616"/>
                  </a:cubicBezTo>
                  <a:lnTo>
                    <a:pt x="347514" y="2648647"/>
                  </a:lnTo>
                  <a:cubicBezTo>
                    <a:pt x="435078" y="2600736"/>
                    <a:pt x="483912" y="2503677"/>
                    <a:pt x="470196" y="2404807"/>
                  </a:cubicBezTo>
                  <a:cubicBezTo>
                    <a:pt x="401998" y="1919032"/>
                    <a:pt x="202449" y="496854"/>
                    <a:pt x="146346" y="104996"/>
                  </a:cubicBezTo>
                  <a:cubicBezTo>
                    <a:pt x="138070" y="46369"/>
                    <a:pt x="88749" y="2240"/>
                    <a:pt x="29570" y="506"/>
                  </a:cubicBezTo>
                  <a:close/>
                </a:path>
              </a:pathLst>
            </a:custGeom>
            <a:solidFill>
              <a:srgbClr val="C15D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42" name="Google Shape;10242;p40"/>
            <p:cNvSpPr/>
            <p:nvPr/>
          </p:nvSpPr>
          <p:spPr>
            <a:xfrm>
              <a:off x="7623929" y="2800446"/>
              <a:ext cx="472882" cy="2800350"/>
            </a:xfrm>
            <a:custGeom>
              <a:avLst/>
              <a:gdLst/>
              <a:ahLst/>
              <a:cxnLst/>
              <a:rect l="l" t="t" r="r" b="b"/>
              <a:pathLst>
                <a:path w="472882" h="2800350" extrusionOk="0">
                  <a:moveTo>
                    <a:pt x="442731" y="507"/>
                  </a:moveTo>
                  <a:lnTo>
                    <a:pt x="472640" y="-446"/>
                  </a:lnTo>
                  <a:cubicBezTo>
                    <a:pt x="466372" y="12222"/>
                    <a:pt x="462229" y="25834"/>
                    <a:pt x="460352" y="39845"/>
                  </a:cubicBezTo>
                  <a:cubicBezTo>
                    <a:pt x="403964" y="451420"/>
                    <a:pt x="204416" y="1944845"/>
                    <a:pt x="136502" y="2455004"/>
                  </a:cubicBezTo>
                  <a:cubicBezTo>
                    <a:pt x="121958" y="2557350"/>
                    <a:pt x="170240" y="2658420"/>
                    <a:pt x="258994" y="2711417"/>
                  </a:cubicBezTo>
                  <a:lnTo>
                    <a:pt x="412537" y="2799904"/>
                  </a:lnTo>
                  <a:cubicBezTo>
                    <a:pt x="395535" y="2794923"/>
                    <a:pt x="379123" y="2788122"/>
                    <a:pt x="363578" y="2779616"/>
                  </a:cubicBezTo>
                  <a:lnTo>
                    <a:pt x="124596" y="2648457"/>
                  </a:lnTo>
                  <a:cubicBezTo>
                    <a:pt x="36976" y="2600470"/>
                    <a:pt x="-11802" y="2503257"/>
                    <a:pt x="2105" y="2404331"/>
                  </a:cubicBezTo>
                  <a:cubicBezTo>
                    <a:pt x="70304" y="1918556"/>
                    <a:pt x="269852" y="496378"/>
                    <a:pt x="325955" y="104520"/>
                  </a:cubicBezTo>
                  <a:cubicBezTo>
                    <a:pt x="334480" y="46103"/>
                    <a:pt x="383724" y="2250"/>
                    <a:pt x="442731" y="507"/>
                  </a:cubicBezTo>
                  <a:close/>
                </a:path>
              </a:pathLst>
            </a:custGeom>
            <a:solidFill>
              <a:srgbClr val="C15D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sp>
        <p:nvSpPr>
          <p:cNvPr id="10243" name="Google Shape;10243;p40"/>
          <p:cNvSpPr/>
          <p:nvPr/>
        </p:nvSpPr>
        <p:spPr>
          <a:xfrm>
            <a:off x="1858665" y="3018979"/>
            <a:ext cx="1733769" cy="1739941"/>
          </a:xfrm>
          <a:custGeom>
            <a:avLst/>
            <a:gdLst/>
            <a:ahLst/>
            <a:cxnLst/>
            <a:rect l="l" t="t" r="r" b="b"/>
            <a:pathLst>
              <a:path w="2467999" h="2476785" extrusionOk="0">
                <a:moveTo>
                  <a:pt x="2450890" y="2224023"/>
                </a:moveTo>
                <a:cubicBezTo>
                  <a:pt x="2429297" y="2261218"/>
                  <a:pt x="2397550" y="2291488"/>
                  <a:pt x="2359355" y="2311272"/>
                </a:cubicBezTo>
                <a:cubicBezTo>
                  <a:pt x="2147900" y="2431763"/>
                  <a:pt x="1389614" y="2469863"/>
                  <a:pt x="1242453" y="2476340"/>
                </a:cubicBezTo>
                <a:lnTo>
                  <a:pt x="1233786" y="2476340"/>
                </a:lnTo>
                <a:lnTo>
                  <a:pt x="1225118" y="2476340"/>
                </a:lnTo>
                <a:cubicBezTo>
                  <a:pt x="1077956" y="2469863"/>
                  <a:pt x="319576" y="2431763"/>
                  <a:pt x="108216" y="2311272"/>
                </a:cubicBezTo>
                <a:cubicBezTo>
                  <a:pt x="70011" y="2291479"/>
                  <a:pt x="38227" y="2261208"/>
                  <a:pt x="16586" y="2224023"/>
                </a:cubicBezTo>
                <a:cubicBezTo>
                  <a:pt x="-39231" y="2121438"/>
                  <a:pt x="61449" y="1601183"/>
                  <a:pt x="64211" y="1373345"/>
                </a:cubicBezTo>
                <a:cubicBezTo>
                  <a:pt x="65830" y="1257426"/>
                  <a:pt x="74688" y="603630"/>
                  <a:pt x="487311" y="247871"/>
                </a:cubicBezTo>
                <a:cubicBezTo>
                  <a:pt x="567131" y="179196"/>
                  <a:pt x="794207" y="7460"/>
                  <a:pt x="1211687" y="-446"/>
                </a:cubicBezTo>
                <a:cubicBezTo>
                  <a:pt x="1218860" y="-446"/>
                  <a:pt x="1226099" y="-446"/>
                  <a:pt x="1233404" y="-446"/>
                </a:cubicBezTo>
                <a:cubicBezTo>
                  <a:pt x="1240644" y="-446"/>
                  <a:pt x="1247978" y="-446"/>
                  <a:pt x="1255121" y="-446"/>
                </a:cubicBezTo>
                <a:cubicBezTo>
                  <a:pt x="1672602" y="7460"/>
                  <a:pt x="1899678" y="179196"/>
                  <a:pt x="1979021" y="247871"/>
                </a:cubicBezTo>
                <a:cubicBezTo>
                  <a:pt x="2391740" y="603630"/>
                  <a:pt x="2400598" y="1257521"/>
                  <a:pt x="2402218" y="1373345"/>
                </a:cubicBezTo>
                <a:cubicBezTo>
                  <a:pt x="2406122" y="1601183"/>
                  <a:pt x="2506802" y="2121438"/>
                  <a:pt x="2450890" y="2224023"/>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44" name="Google Shape;10244;p40"/>
          <p:cNvSpPr/>
          <p:nvPr/>
        </p:nvSpPr>
        <p:spPr>
          <a:xfrm>
            <a:off x="1946043" y="2968988"/>
            <a:ext cx="1572123" cy="2091503"/>
          </a:xfrm>
          <a:custGeom>
            <a:avLst/>
            <a:gdLst/>
            <a:ahLst/>
            <a:cxnLst/>
            <a:rect l="l" t="t" r="r" b="b"/>
            <a:pathLst>
              <a:path w="2237898" h="2977229" extrusionOk="0">
                <a:moveTo>
                  <a:pt x="1118902" y="0"/>
                </a:moveTo>
                <a:lnTo>
                  <a:pt x="1118902" y="0"/>
                </a:lnTo>
                <a:cubicBezTo>
                  <a:pt x="1736855" y="-53"/>
                  <a:pt x="2237842" y="500854"/>
                  <a:pt x="2237899" y="1118807"/>
                </a:cubicBezTo>
                <a:cubicBezTo>
                  <a:pt x="2237899" y="1118902"/>
                  <a:pt x="2237899" y="1118997"/>
                  <a:pt x="2237899" y="1119092"/>
                </a:cubicBezTo>
                <a:lnTo>
                  <a:pt x="2237899" y="2690717"/>
                </a:lnTo>
                <a:cubicBezTo>
                  <a:pt x="2237899" y="2848956"/>
                  <a:pt x="2109626" y="2977229"/>
                  <a:pt x="1951387" y="2977229"/>
                </a:cubicBezTo>
                <a:lnTo>
                  <a:pt x="286512" y="2977229"/>
                </a:lnTo>
                <a:cubicBezTo>
                  <a:pt x="128276" y="2977229"/>
                  <a:pt x="0" y="2848956"/>
                  <a:pt x="0" y="2690717"/>
                </a:cubicBezTo>
                <a:lnTo>
                  <a:pt x="0" y="1119092"/>
                </a:lnTo>
                <a:cubicBezTo>
                  <a:pt x="-105" y="501140"/>
                  <a:pt x="500759" y="105"/>
                  <a:pt x="1118711" y="0"/>
                </a:cubicBezTo>
                <a:cubicBezTo>
                  <a:pt x="1118778" y="0"/>
                  <a:pt x="1118835" y="0"/>
                  <a:pt x="1118902" y="0"/>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45" name="Google Shape;10245;p40"/>
          <p:cNvSpPr/>
          <p:nvPr/>
        </p:nvSpPr>
        <p:spPr>
          <a:xfrm>
            <a:off x="2639897" y="2968921"/>
            <a:ext cx="871878" cy="2091570"/>
          </a:xfrm>
          <a:custGeom>
            <a:avLst/>
            <a:gdLst/>
            <a:ahLst/>
            <a:cxnLst/>
            <a:rect l="l" t="t" r="r" b="b"/>
            <a:pathLst>
              <a:path w="1241107" h="2977324" extrusionOk="0">
                <a:moveTo>
                  <a:pt x="1240865" y="1085785"/>
                </a:moveTo>
                <a:lnTo>
                  <a:pt x="1240865" y="2698748"/>
                </a:lnTo>
                <a:cubicBezTo>
                  <a:pt x="1240398" y="2852158"/>
                  <a:pt x="1116144" y="2976412"/>
                  <a:pt x="962735" y="2976879"/>
                </a:cubicBezTo>
                <a:lnTo>
                  <a:pt x="718419" y="2976879"/>
                </a:lnTo>
                <a:cubicBezTo>
                  <a:pt x="871828" y="2976412"/>
                  <a:pt x="996082" y="2852158"/>
                  <a:pt x="996548" y="2698748"/>
                </a:cubicBezTo>
                <a:lnTo>
                  <a:pt x="996548" y="1085785"/>
                </a:lnTo>
                <a:cubicBezTo>
                  <a:pt x="996548" y="518476"/>
                  <a:pt x="555731" y="49084"/>
                  <a:pt x="-243" y="3269"/>
                </a:cubicBezTo>
                <a:cubicBezTo>
                  <a:pt x="29285" y="792"/>
                  <a:pt x="59098" y="-446"/>
                  <a:pt x="89197" y="-446"/>
                </a:cubicBezTo>
                <a:lnTo>
                  <a:pt x="154634" y="-446"/>
                </a:lnTo>
                <a:cubicBezTo>
                  <a:pt x="752042" y="-446"/>
                  <a:pt x="1240865" y="488377"/>
                  <a:pt x="1240865" y="1085785"/>
                </a:cubicBezTo>
                <a:close/>
              </a:path>
            </a:pathLst>
          </a:custGeom>
          <a:solidFill>
            <a:srgbClr val="0C0C0C">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46" name="Google Shape;10246;p40"/>
          <p:cNvSpPr/>
          <p:nvPr/>
        </p:nvSpPr>
        <p:spPr>
          <a:xfrm>
            <a:off x="1939887" y="2969188"/>
            <a:ext cx="871610" cy="2091302"/>
          </a:xfrm>
          <a:custGeom>
            <a:avLst/>
            <a:gdLst/>
            <a:ahLst/>
            <a:cxnLst/>
            <a:rect l="l" t="t" r="r" b="b"/>
            <a:pathLst>
              <a:path w="1240726" h="2976943" extrusionOk="0">
                <a:moveTo>
                  <a:pt x="243597" y="1085404"/>
                </a:moveTo>
                <a:lnTo>
                  <a:pt x="243597" y="2698368"/>
                </a:lnTo>
                <a:cubicBezTo>
                  <a:pt x="244064" y="2851777"/>
                  <a:pt x="368317" y="2976031"/>
                  <a:pt x="521727" y="2976498"/>
                </a:cubicBezTo>
                <a:lnTo>
                  <a:pt x="277887" y="2976498"/>
                </a:lnTo>
                <a:cubicBezTo>
                  <a:pt x="124478" y="2976031"/>
                  <a:pt x="224" y="2851777"/>
                  <a:pt x="-243" y="2698368"/>
                </a:cubicBezTo>
                <a:lnTo>
                  <a:pt x="-243" y="1085404"/>
                </a:lnTo>
                <a:cubicBezTo>
                  <a:pt x="-243" y="487996"/>
                  <a:pt x="488580" y="-446"/>
                  <a:pt x="1085607" y="-446"/>
                </a:cubicBezTo>
                <a:lnTo>
                  <a:pt x="1151044" y="-446"/>
                </a:lnTo>
                <a:cubicBezTo>
                  <a:pt x="1181143" y="-446"/>
                  <a:pt x="1210956" y="792"/>
                  <a:pt x="1240484" y="3269"/>
                </a:cubicBezTo>
                <a:cubicBezTo>
                  <a:pt x="684414" y="48703"/>
                  <a:pt x="243597" y="518095"/>
                  <a:pt x="243597" y="1085404"/>
                </a:cubicBezTo>
                <a:close/>
              </a:path>
            </a:pathLst>
          </a:custGeom>
          <a:solidFill>
            <a:srgbClr val="FFFFFF">
              <a:alpha val="2793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47" name="Google Shape;10247;p40"/>
          <p:cNvSpPr/>
          <p:nvPr/>
        </p:nvSpPr>
        <p:spPr>
          <a:xfrm>
            <a:off x="2056332" y="3030204"/>
            <a:ext cx="1331311" cy="488771"/>
          </a:xfrm>
          <a:custGeom>
            <a:avLst/>
            <a:gdLst/>
            <a:ahLst/>
            <a:cxnLst/>
            <a:rect l="l" t="t" r="r" b="b"/>
            <a:pathLst>
              <a:path w="1775081" h="651694" extrusionOk="0">
                <a:moveTo>
                  <a:pt x="26145" y="652322"/>
                </a:moveTo>
                <a:cubicBezTo>
                  <a:pt x="22171" y="652331"/>
                  <a:pt x="18195" y="651527"/>
                  <a:pt x="14546" y="649965"/>
                </a:cubicBezTo>
                <a:cubicBezTo>
                  <a:pt x="-750" y="643551"/>
                  <a:pt x="-7960" y="625948"/>
                  <a:pt x="-1538" y="610647"/>
                </a:cubicBezTo>
                <a:cubicBezTo>
                  <a:pt x="-1538" y="610642"/>
                  <a:pt x="-1538" y="610642"/>
                  <a:pt x="-1538" y="610638"/>
                </a:cubicBezTo>
                <a:cubicBezTo>
                  <a:pt x="153230" y="241304"/>
                  <a:pt x="500660" y="1875"/>
                  <a:pt x="883580" y="627"/>
                </a:cubicBezTo>
                <a:lnTo>
                  <a:pt x="886353" y="627"/>
                </a:lnTo>
                <a:cubicBezTo>
                  <a:pt x="1264744" y="627"/>
                  <a:pt x="1610833" y="234649"/>
                  <a:pt x="1768695" y="597513"/>
                </a:cubicBezTo>
                <a:cubicBezTo>
                  <a:pt x="1775304" y="612727"/>
                  <a:pt x="1768373" y="630426"/>
                  <a:pt x="1753123" y="637049"/>
                </a:cubicBezTo>
                <a:cubicBezTo>
                  <a:pt x="1737919" y="643671"/>
                  <a:pt x="1720219" y="636711"/>
                  <a:pt x="1713610" y="621498"/>
                </a:cubicBezTo>
                <a:cubicBezTo>
                  <a:pt x="1565313" y="280585"/>
                  <a:pt x="1240805" y="60704"/>
                  <a:pt x="886398" y="60704"/>
                </a:cubicBezTo>
                <a:lnTo>
                  <a:pt x="883810" y="60704"/>
                </a:lnTo>
                <a:cubicBezTo>
                  <a:pt x="525107" y="61767"/>
                  <a:pt x="199351" y="286731"/>
                  <a:pt x="53918" y="633744"/>
                </a:cubicBezTo>
                <a:cubicBezTo>
                  <a:pt x="49251" y="644983"/>
                  <a:pt x="38298" y="652313"/>
                  <a:pt x="26145" y="652322"/>
                </a:cubicBezTo>
                <a:close/>
              </a:path>
            </a:pathLst>
          </a:custGeom>
          <a:solidFill>
            <a:srgbClr val="752C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nvGrpSpPr>
          <p:cNvPr id="10248" name="Google Shape;10248;p40"/>
          <p:cNvGrpSpPr/>
          <p:nvPr/>
        </p:nvGrpSpPr>
        <p:grpSpPr>
          <a:xfrm>
            <a:off x="1948425" y="2167306"/>
            <a:ext cx="386702" cy="1113057"/>
            <a:chOff x="5819360" y="2638139"/>
            <a:chExt cx="550387" cy="1584198"/>
          </a:xfrm>
        </p:grpSpPr>
        <p:sp>
          <p:nvSpPr>
            <p:cNvPr id="10249" name="Google Shape;10249;p40"/>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50" name="Google Shape;10250;p40"/>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51" name="Google Shape;10251;p40"/>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52" name="Google Shape;10252;p40"/>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53" name="Google Shape;10253;p40"/>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54" name="Google Shape;10254;p40"/>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55" name="Google Shape;10255;p40"/>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256" name="Google Shape;10256;p40"/>
          <p:cNvGrpSpPr/>
          <p:nvPr/>
        </p:nvGrpSpPr>
        <p:grpSpPr>
          <a:xfrm>
            <a:off x="1593216" y="2365339"/>
            <a:ext cx="720154" cy="1088229"/>
            <a:chOff x="5581650" y="2652140"/>
            <a:chExt cx="1024984" cy="1548860"/>
          </a:xfrm>
        </p:grpSpPr>
        <p:sp>
          <p:nvSpPr>
            <p:cNvPr id="10257" name="Google Shape;10257;p40"/>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58" name="Google Shape;10258;p40"/>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59" name="Google Shape;10259;p40"/>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60" name="Google Shape;10260;p40"/>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61" name="Google Shape;10261;p40"/>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62" name="Google Shape;10262;p40"/>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63" name="Google Shape;10263;p40"/>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64" name="Google Shape;10264;p40"/>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265" name="Google Shape;10265;p40"/>
          <p:cNvGrpSpPr/>
          <p:nvPr/>
        </p:nvGrpSpPr>
        <p:grpSpPr>
          <a:xfrm>
            <a:off x="1676057" y="1929831"/>
            <a:ext cx="606253" cy="1377938"/>
            <a:chOff x="5662611" y="2447924"/>
            <a:chExt cx="862870" cy="1961198"/>
          </a:xfrm>
        </p:grpSpPr>
        <p:sp>
          <p:nvSpPr>
            <p:cNvPr id="10266" name="Google Shape;10266;p40"/>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67" name="Google Shape;10267;p40"/>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68" name="Google Shape;10268;p40"/>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69" name="Google Shape;10269;p40"/>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70" name="Google Shape;10270;p40"/>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71" name="Google Shape;10271;p40"/>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72" name="Google Shape;10272;p40"/>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sp>
        <p:nvSpPr>
          <p:cNvPr id="10273" name="Google Shape;10273;p40"/>
          <p:cNvSpPr txBox="1">
            <a:spLocks noGrp="1"/>
          </p:cNvSpPr>
          <p:nvPr>
            <p:ph type="title"/>
          </p:nvPr>
        </p:nvSpPr>
        <p:spPr>
          <a:xfrm>
            <a:off x="4931063" y="1773750"/>
            <a:ext cx="3844500" cy="2186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1"/>
              </a:buClr>
              <a:buSzPts val="7100"/>
              <a:buNone/>
              <a:defRPr sz="7100">
                <a:solidFill>
                  <a:schemeClr val="lt1"/>
                </a:solidFill>
              </a:defRPr>
            </a:lvl1pPr>
            <a:lvl2pPr lvl="1" algn="ctr" rtl="0">
              <a:spcBef>
                <a:spcPts val="0"/>
              </a:spcBef>
              <a:spcAft>
                <a:spcPts val="0"/>
              </a:spcAft>
              <a:buClr>
                <a:schemeClr val="lt1"/>
              </a:buClr>
              <a:buSzPts val="7100"/>
              <a:buNone/>
              <a:defRPr sz="7100">
                <a:solidFill>
                  <a:schemeClr val="lt1"/>
                </a:solidFill>
              </a:defRPr>
            </a:lvl2pPr>
            <a:lvl3pPr lvl="2" algn="ctr" rtl="0">
              <a:spcBef>
                <a:spcPts val="0"/>
              </a:spcBef>
              <a:spcAft>
                <a:spcPts val="0"/>
              </a:spcAft>
              <a:buClr>
                <a:schemeClr val="lt1"/>
              </a:buClr>
              <a:buSzPts val="7100"/>
              <a:buNone/>
              <a:defRPr sz="7100">
                <a:solidFill>
                  <a:schemeClr val="lt1"/>
                </a:solidFill>
              </a:defRPr>
            </a:lvl3pPr>
            <a:lvl4pPr lvl="3" algn="ctr" rtl="0">
              <a:spcBef>
                <a:spcPts val="0"/>
              </a:spcBef>
              <a:spcAft>
                <a:spcPts val="0"/>
              </a:spcAft>
              <a:buClr>
                <a:schemeClr val="lt1"/>
              </a:buClr>
              <a:buSzPts val="7100"/>
              <a:buNone/>
              <a:defRPr sz="7100">
                <a:solidFill>
                  <a:schemeClr val="lt1"/>
                </a:solidFill>
              </a:defRPr>
            </a:lvl4pPr>
            <a:lvl5pPr lvl="4" algn="ctr" rtl="0">
              <a:spcBef>
                <a:spcPts val="0"/>
              </a:spcBef>
              <a:spcAft>
                <a:spcPts val="0"/>
              </a:spcAft>
              <a:buClr>
                <a:schemeClr val="lt1"/>
              </a:buClr>
              <a:buSzPts val="7100"/>
              <a:buNone/>
              <a:defRPr sz="7100">
                <a:solidFill>
                  <a:schemeClr val="lt1"/>
                </a:solidFill>
              </a:defRPr>
            </a:lvl5pPr>
            <a:lvl6pPr lvl="5" algn="ctr" rtl="0">
              <a:spcBef>
                <a:spcPts val="0"/>
              </a:spcBef>
              <a:spcAft>
                <a:spcPts val="0"/>
              </a:spcAft>
              <a:buClr>
                <a:schemeClr val="lt1"/>
              </a:buClr>
              <a:buSzPts val="7100"/>
              <a:buNone/>
              <a:defRPr sz="7100">
                <a:solidFill>
                  <a:schemeClr val="lt1"/>
                </a:solidFill>
              </a:defRPr>
            </a:lvl6pPr>
            <a:lvl7pPr lvl="6" algn="ctr" rtl="0">
              <a:spcBef>
                <a:spcPts val="0"/>
              </a:spcBef>
              <a:spcAft>
                <a:spcPts val="0"/>
              </a:spcAft>
              <a:buClr>
                <a:schemeClr val="lt1"/>
              </a:buClr>
              <a:buSzPts val="7100"/>
              <a:buNone/>
              <a:defRPr sz="7100">
                <a:solidFill>
                  <a:schemeClr val="lt1"/>
                </a:solidFill>
              </a:defRPr>
            </a:lvl7pPr>
            <a:lvl8pPr lvl="7" algn="ctr" rtl="0">
              <a:spcBef>
                <a:spcPts val="0"/>
              </a:spcBef>
              <a:spcAft>
                <a:spcPts val="0"/>
              </a:spcAft>
              <a:buClr>
                <a:schemeClr val="lt1"/>
              </a:buClr>
              <a:buSzPts val="7100"/>
              <a:buNone/>
              <a:defRPr sz="7100">
                <a:solidFill>
                  <a:schemeClr val="lt1"/>
                </a:solidFill>
              </a:defRPr>
            </a:lvl8pPr>
            <a:lvl9pPr lvl="8" algn="ctr" rtl="0">
              <a:spcBef>
                <a:spcPts val="0"/>
              </a:spcBef>
              <a:spcAft>
                <a:spcPts val="0"/>
              </a:spcAft>
              <a:buClr>
                <a:schemeClr val="lt1"/>
              </a:buClr>
              <a:buSzPts val="7100"/>
              <a:buNone/>
              <a:defRPr sz="7100">
                <a:solidFill>
                  <a:schemeClr val="lt1"/>
                </a:solidFill>
              </a:defRPr>
            </a:lvl9pPr>
          </a:lstStyle>
          <a:p>
            <a:endParaRPr/>
          </a:p>
        </p:txBody>
      </p:sp>
      <p:grpSp>
        <p:nvGrpSpPr>
          <p:cNvPr id="10274" name="Google Shape;10274;p40"/>
          <p:cNvGrpSpPr/>
          <p:nvPr/>
        </p:nvGrpSpPr>
        <p:grpSpPr>
          <a:xfrm rot="-6361697">
            <a:off x="4268875" y="1390249"/>
            <a:ext cx="779942" cy="356518"/>
            <a:chOff x="5538486" y="3176626"/>
            <a:chExt cx="1110058" cy="507416"/>
          </a:xfrm>
        </p:grpSpPr>
        <p:sp>
          <p:nvSpPr>
            <p:cNvPr id="10275" name="Google Shape;10275;p40"/>
            <p:cNvSpPr/>
            <p:nvPr/>
          </p:nvSpPr>
          <p:spPr>
            <a:xfrm>
              <a:off x="6498811" y="3297364"/>
              <a:ext cx="149542" cy="93535"/>
            </a:xfrm>
            <a:custGeom>
              <a:avLst/>
              <a:gdLst/>
              <a:ahLst/>
              <a:cxnLst/>
              <a:rect l="l" t="t" r="r" b="b"/>
              <a:pathLst>
                <a:path w="149542" h="93535" extrusionOk="0">
                  <a:moveTo>
                    <a:pt x="15240" y="93536"/>
                  </a:moveTo>
                  <a:lnTo>
                    <a:pt x="149542" y="67723"/>
                  </a:lnTo>
                  <a:lnTo>
                    <a:pt x="82867" y="0"/>
                  </a:lnTo>
                  <a:lnTo>
                    <a:pt x="0" y="15907"/>
                  </a:lnTo>
                  <a:lnTo>
                    <a:pt x="15240" y="93536"/>
                  </a:lnTo>
                  <a:lnTo>
                    <a:pt x="15240" y="93536"/>
                  </a:lnTo>
                  <a:close/>
                </a:path>
              </a:pathLst>
            </a:custGeom>
            <a:solidFill>
              <a:srgbClr val="EA555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76" name="Google Shape;10276;p40"/>
            <p:cNvSpPr/>
            <p:nvPr/>
          </p:nvSpPr>
          <p:spPr>
            <a:xfrm>
              <a:off x="6416230" y="3269074"/>
              <a:ext cx="121729" cy="175260"/>
            </a:xfrm>
            <a:custGeom>
              <a:avLst/>
              <a:gdLst/>
              <a:ahLst/>
              <a:cxnLst/>
              <a:rect l="l" t="t" r="r" b="b"/>
              <a:pathLst>
                <a:path w="121729" h="175260" extrusionOk="0">
                  <a:moveTo>
                    <a:pt x="121729" y="157639"/>
                  </a:moveTo>
                  <a:lnTo>
                    <a:pt x="30480" y="175260"/>
                  </a:lnTo>
                  <a:lnTo>
                    <a:pt x="0" y="17621"/>
                  </a:lnTo>
                  <a:lnTo>
                    <a:pt x="91249" y="0"/>
                  </a:lnTo>
                  <a:lnTo>
                    <a:pt x="121729" y="157639"/>
                  </a:lnTo>
                  <a:lnTo>
                    <a:pt x="121729" y="157639"/>
                  </a:lnTo>
                  <a:close/>
                </a:path>
              </a:pathLst>
            </a:custGeom>
            <a:solidFill>
              <a:srgbClr val="4F4F4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77" name="Google Shape;10277;p40"/>
            <p:cNvSpPr/>
            <p:nvPr/>
          </p:nvSpPr>
          <p:spPr>
            <a:xfrm>
              <a:off x="6525481" y="3335940"/>
              <a:ext cx="123063" cy="55816"/>
            </a:xfrm>
            <a:custGeom>
              <a:avLst/>
              <a:gdLst/>
              <a:ahLst/>
              <a:cxnLst/>
              <a:rect l="l" t="t" r="r" b="b"/>
              <a:pathLst>
                <a:path w="123063" h="55816" extrusionOk="0">
                  <a:moveTo>
                    <a:pt x="0" y="20479"/>
                  </a:moveTo>
                  <a:lnTo>
                    <a:pt x="93631" y="0"/>
                  </a:lnTo>
                  <a:lnTo>
                    <a:pt x="123063" y="30194"/>
                  </a:lnTo>
                  <a:lnTo>
                    <a:pt x="5906" y="55817"/>
                  </a:lnTo>
                  <a:lnTo>
                    <a:pt x="0" y="20479"/>
                  </a:lnTo>
                  <a:lnTo>
                    <a:pt x="0" y="20479"/>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78" name="Google Shape;10278;p40"/>
            <p:cNvSpPr/>
            <p:nvPr/>
          </p:nvSpPr>
          <p:spPr>
            <a:xfrm>
              <a:off x="6441376" y="3365753"/>
              <a:ext cx="97059" cy="79343"/>
            </a:xfrm>
            <a:custGeom>
              <a:avLst/>
              <a:gdLst/>
              <a:ahLst/>
              <a:cxnLst/>
              <a:rect l="l" t="t" r="r" b="b"/>
              <a:pathLst>
                <a:path w="97059" h="79343" extrusionOk="0">
                  <a:moveTo>
                    <a:pt x="97060" y="56578"/>
                  </a:moveTo>
                  <a:lnTo>
                    <a:pt x="7429" y="79343"/>
                  </a:lnTo>
                  <a:lnTo>
                    <a:pt x="0" y="22765"/>
                  </a:lnTo>
                  <a:lnTo>
                    <a:pt x="89630" y="0"/>
                  </a:lnTo>
                  <a:lnTo>
                    <a:pt x="97060" y="56578"/>
                  </a:lnTo>
                  <a:lnTo>
                    <a:pt x="97060" y="56578"/>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79" name="Google Shape;10279;p40"/>
            <p:cNvSpPr/>
            <p:nvPr/>
          </p:nvSpPr>
          <p:spPr>
            <a:xfrm>
              <a:off x="6299834" y="3219925"/>
              <a:ext cx="189452" cy="334803"/>
            </a:xfrm>
            <a:custGeom>
              <a:avLst/>
              <a:gdLst/>
              <a:ahLst/>
              <a:cxnLst/>
              <a:rect l="l" t="t" r="r" b="b"/>
              <a:pathLst>
                <a:path w="189452" h="334803" extrusionOk="0">
                  <a:moveTo>
                    <a:pt x="64770" y="334804"/>
                  </a:moveTo>
                  <a:lnTo>
                    <a:pt x="189452" y="267653"/>
                  </a:lnTo>
                  <a:lnTo>
                    <a:pt x="141161" y="18097"/>
                  </a:lnTo>
                  <a:lnTo>
                    <a:pt x="0" y="0"/>
                  </a:lnTo>
                  <a:lnTo>
                    <a:pt x="64770" y="334804"/>
                  </a:lnTo>
                  <a:lnTo>
                    <a:pt x="64770" y="334804"/>
                  </a:lnTo>
                  <a:close/>
                </a:path>
              </a:pathLst>
            </a:custGeom>
            <a:solidFill>
              <a:srgbClr val="4F4F4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80" name="Google Shape;10280;p40"/>
            <p:cNvSpPr/>
            <p:nvPr/>
          </p:nvSpPr>
          <p:spPr>
            <a:xfrm>
              <a:off x="5540981" y="3176626"/>
              <a:ext cx="827695" cy="497304"/>
            </a:xfrm>
            <a:custGeom>
              <a:avLst/>
              <a:gdLst/>
              <a:ahLst/>
              <a:cxnLst/>
              <a:rect l="l" t="t" r="r" b="b"/>
              <a:pathLst>
                <a:path w="827695" h="497304" extrusionOk="0">
                  <a:moveTo>
                    <a:pt x="517142" y="58069"/>
                  </a:moveTo>
                  <a:lnTo>
                    <a:pt x="719072" y="348"/>
                  </a:lnTo>
                  <a:cubicBezTo>
                    <a:pt x="735435" y="-2738"/>
                    <a:pt x="751247" y="7920"/>
                    <a:pt x="754505" y="24255"/>
                  </a:cubicBezTo>
                  <a:lnTo>
                    <a:pt x="826514" y="396302"/>
                  </a:lnTo>
                  <a:cubicBezTo>
                    <a:pt x="829657" y="412656"/>
                    <a:pt x="818961" y="428468"/>
                    <a:pt x="802606" y="431640"/>
                  </a:cubicBezTo>
                  <a:lnTo>
                    <a:pt x="182624" y="496219"/>
                  </a:lnTo>
                  <a:cubicBezTo>
                    <a:pt x="97089" y="505115"/>
                    <a:pt x="18908" y="447261"/>
                    <a:pt x="2410" y="362869"/>
                  </a:cubicBezTo>
                  <a:lnTo>
                    <a:pt x="2410" y="362869"/>
                  </a:lnTo>
                  <a:cubicBezTo>
                    <a:pt x="-13935" y="278382"/>
                    <a:pt x="37015" y="195420"/>
                    <a:pt x="119758" y="171798"/>
                  </a:cubicBezTo>
                  <a:lnTo>
                    <a:pt x="441703" y="79691"/>
                  </a:lnTo>
                </a:path>
              </a:pathLst>
            </a:custGeom>
            <a:solidFill>
              <a:srgbClr val="F05D7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81" name="Google Shape;10281;p40"/>
            <p:cNvSpPr/>
            <p:nvPr/>
          </p:nvSpPr>
          <p:spPr>
            <a:xfrm>
              <a:off x="5675983" y="3369713"/>
              <a:ext cx="516086" cy="188182"/>
            </a:xfrm>
            <a:custGeom>
              <a:avLst/>
              <a:gdLst/>
              <a:ahLst/>
              <a:cxnLst/>
              <a:rect l="l" t="t" r="r" b="b"/>
              <a:pathLst>
                <a:path w="516086" h="188182" extrusionOk="0">
                  <a:moveTo>
                    <a:pt x="514441" y="44338"/>
                  </a:moveTo>
                  <a:lnTo>
                    <a:pt x="514441" y="44338"/>
                  </a:lnTo>
                  <a:cubicBezTo>
                    <a:pt x="520204" y="74084"/>
                    <a:pt x="500754" y="102869"/>
                    <a:pt x="471007" y="108632"/>
                  </a:cubicBezTo>
                  <a:cubicBezTo>
                    <a:pt x="471007" y="108632"/>
                    <a:pt x="471007" y="108632"/>
                    <a:pt x="471007" y="108632"/>
                  </a:cubicBezTo>
                  <a:lnTo>
                    <a:pt x="64766" y="187022"/>
                  </a:lnTo>
                  <a:cubicBezTo>
                    <a:pt x="34991" y="192671"/>
                    <a:pt x="6235" y="173230"/>
                    <a:pt x="377" y="143493"/>
                  </a:cubicBezTo>
                  <a:lnTo>
                    <a:pt x="377" y="143493"/>
                  </a:lnTo>
                  <a:cubicBezTo>
                    <a:pt x="-5385" y="113746"/>
                    <a:pt x="14065" y="84962"/>
                    <a:pt x="43811" y="79199"/>
                  </a:cubicBezTo>
                  <a:cubicBezTo>
                    <a:pt x="43811" y="79199"/>
                    <a:pt x="43811" y="79199"/>
                    <a:pt x="43811" y="79199"/>
                  </a:cubicBezTo>
                  <a:lnTo>
                    <a:pt x="450053" y="808"/>
                  </a:lnTo>
                  <a:cubicBezTo>
                    <a:pt x="479847" y="-4897"/>
                    <a:pt x="508631" y="14572"/>
                    <a:pt x="514441" y="44338"/>
                  </a:cubicBezTo>
                  <a:close/>
                </a:path>
              </a:pathLst>
            </a:custGeom>
            <a:solidFill>
              <a:srgbClr val="EF3E6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82" name="Google Shape;10282;p40"/>
            <p:cNvSpPr/>
            <p:nvPr/>
          </p:nvSpPr>
          <p:spPr>
            <a:xfrm>
              <a:off x="6355555" y="3420141"/>
              <a:ext cx="137731" cy="133731"/>
            </a:xfrm>
            <a:custGeom>
              <a:avLst/>
              <a:gdLst/>
              <a:ahLst/>
              <a:cxnLst/>
              <a:rect l="l" t="t" r="r" b="b"/>
              <a:pathLst>
                <a:path w="137731" h="133731" extrusionOk="0">
                  <a:moveTo>
                    <a:pt x="124968" y="0"/>
                  </a:moveTo>
                  <a:lnTo>
                    <a:pt x="137731" y="66389"/>
                  </a:lnTo>
                  <a:lnTo>
                    <a:pt x="12859" y="133731"/>
                  </a:lnTo>
                  <a:lnTo>
                    <a:pt x="0" y="67342"/>
                  </a:lnTo>
                  <a:lnTo>
                    <a:pt x="124968" y="0"/>
                  </a:lnTo>
                  <a:lnTo>
                    <a:pt x="124968" y="0"/>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83" name="Google Shape;10283;p40"/>
            <p:cNvSpPr/>
            <p:nvPr/>
          </p:nvSpPr>
          <p:spPr>
            <a:xfrm>
              <a:off x="5538486" y="3499960"/>
              <a:ext cx="827886" cy="184082"/>
            </a:xfrm>
            <a:custGeom>
              <a:avLst/>
              <a:gdLst/>
              <a:ahLst/>
              <a:cxnLst/>
              <a:rect l="l" t="t" r="r" b="b"/>
              <a:pathLst>
                <a:path w="827886" h="184082" extrusionOk="0">
                  <a:moveTo>
                    <a:pt x="-238" y="6960"/>
                  </a:moveTo>
                  <a:cubicBezTo>
                    <a:pt x="30080" y="70139"/>
                    <a:pt x="96860" y="107401"/>
                    <a:pt x="166545" y="100019"/>
                  </a:cubicBezTo>
                  <a:lnTo>
                    <a:pt x="786718" y="35154"/>
                  </a:lnTo>
                  <a:cubicBezTo>
                    <a:pt x="803043" y="32039"/>
                    <a:pt x="813759" y="16284"/>
                    <a:pt x="810654" y="-51"/>
                  </a:cubicBezTo>
                  <a:cubicBezTo>
                    <a:pt x="810645" y="-89"/>
                    <a:pt x="810635" y="-137"/>
                    <a:pt x="810625" y="-184"/>
                  </a:cubicBezTo>
                  <a:lnTo>
                    <a:pt x="826723" y="82779"/>
                  </a:lnTo>
                  <a:cubicBezTo>
                    <a:pt x="829808" y="99181"/>
                    <a:pt x="819093" y="114992"/>
                    <a:pt x="802719" y="118212"/>
                  </a:cubicBezTo>
                  <a:lnTo>
                    <a:pt x="182547" y="182982"/>
                  </a:lnTo>
                  <a:cubicBezTo>
                    <a:pt x="97012" y="191964"/>
                    <a:pt x="18803" y="134061"/>
                    <a:pt x="2429" y="49632"/>
                  </a:cubicBezTo>
                  <a:cubicBezTo>
                    <a:pt x="-343" y="35649"/>
                    <a:pt x="-1238" y="21371"/>
                    <a:pt x="-238" y="7150"/>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84" name="Google Shape;10284;p40"/>
            <p:cNvSpPr/>
            <p:nvPr/>
          </p:nvSpPr>
          <p:spPr>
            <a:xfrm>
              <a:off x="5679007" y="3405568"/>
              <a:ext cx="515235" cy="153861"/>
            </a:xfrm>
            <a:custGeom>
              <a:avLst/>
              <a:gdLst/>
              <a:ahLst/>
              <a:cxnLst/>
              <a:rect l="l" t="t" r="r" b="b"/>
              <a:pathLst>
                <a:path w="515235" h="153861" extrusionOk="0">
                  <a:moveTo>
                    <a:pt x="499797" y="-184"/>
                  </a:moveTo>
                  <a:cubicBezTo>
                    <a:pt x="507141" y="5045"/>
                    <a:pt x="512218" y="12884"/>
                    <a:pt x="513989" y="21723"/>
                  </a:cubicBezTo>
                  <a:cubicBezTo>
                    <a:pt x="518466" y="44679"/>
                    <a:pt x="497892" y="68110"/>
                    <a:pt x="468269" y="73825"/>
                  </a:cubicBezTo>
                  <a:lnTo>
                    <a:pt x="61838" y="152406"/>
                  </a:lnTo>
                  <a:cubicBezTo>
                    <a:pt x="32214" y="158121"/>
                    <a:pt x="4688" y="144024"/>
                    <a:pt x="-75" y="121069"/>
                  </a:cubicBezTo>
                  <a:cubicBezTo>
                    <a:pt x="-1656" y="112201"/>
                    <a:pt x="144" y="103057"/>
                    <a:pt x="4973" y="95447"/>
                  </a:cubicBezTo>
                  <a:cubicBezTo>
                    <a:pt x="18841" y="105096"/>
                    <a:pt x="36092" y="108544"/>
                    <a:pt x="52598" y="104972"/>
                  </a:cubicBezTo>
                  <a:lnTo>
                    <a:pt x="459316" y="26295"/>
                  </a:lnTo>
                  <a:cubicBezTo>
                    <a:pt x="476004" y="23533"/>
                    <a:pt x="490777" y="13941"/>
                    <a:pt x="500083" y="-184"/>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285" name="Google Shape;10285;p40"/>
          <p:cNvGrpSpPr/>
          <p:nvPr/>
        </p:nvGrpSpPr>
        <p:grpSpPr>
          <a:xfrm>
            <a:off x="2720427" y="1238681"/>
            <a:ext cx="1648659" cy="1746543"/>
            <a:chOff x="4924424" y="2185987"/>
            <a:chExt cx="2346511" cy="2485828"/>
          </a:xfrm>
        </p:grpSpPr>
        <p:sp>
          <p:nvSpPr>
            <p:cNvPr id="10286" name="Google Shape;10286;p40"/>
            <p:cNvSpPr/>
            <p:nvPr/>
          </p:nvSpPr>
          <p:spPr>
            <a:xfrm>
              <a:off x="4924424" y="2187130"/>
              <a:ext cx="2346511" cy="2484685"/>
            </a:xfrm>
            <a:custGeom>
              <a:avLst/>
              <a:gdLst/>
              <a:ahLst/>
              <a:cxnLst/>
              <a:rect l="l" t="t" r="r" b="b"/>
              <a:pathLst>
                <a:path w="2346511" h="2484685" extrusionOk="0">
                  <a:moveTo>
                    <a:pt x="1076197" y="-182"/>
                  </a:moveTo>
                  <a:lnTo>
                    <a:pt x="2307589" y="786773"/>
                  </a:lnTo>
                  <a:cubicBezTo>
                    <a:pt x="2346432" y="811672"/>
                    <a:pt x="2357776" y="863335"/>
                    <a:pt x="2332926" y="902216"/>
                  </a:cubicBezTo>
                  <a:lnTo>
                    <a:pt x="1346230" y="2445933"/>
                  </a:lnTo>
                  <a:cubicBezTo>
                    <a:pt x="1321399" y="2484804"/>
                    <a:pt x="1269754" y="2496187"/>
                    <a:pt x="1230883" y="2471365"/>
                  </a:cubicBezTo>
                  <a:lnTo>
                    <a:pt x="-414" y="1684314"/>
                  </a:lnTo>
                  <a:lnTo>
                    <a:pt x="1075911" y="-182"/>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87" name="Google Shape;10287;p40"/>
            <p:cNvSpPr/>
            <p:nvPr/>
          </p:nvSpPr>
          <p:spPr>
            <a:xfrm>
              <a:off x="4928330" y="2185987"/>
              <a:ext cx="1235201" cy="1784223"/>
            </a:xfrm>
            <a:custGeom>
              <a:avLst/>
              <a:gdLst/>
              <a:ahLst/>
              <a:cxnLst/>
              <a:rect l="l" t="t" r="r" b="b"/>
              <a:pathLst>
                <a:path w="1235201" h="1784223" extrusionOk="0">
                  <a:moveTo>
                    <a:pt x="1074992" y="0"/>
                  </a:moveTo>
                  <a:lnTo>
                    <a:pt x="1235202" y="102489"/>
                  </a:lnTo>
                  <a:lnTo>
                    <a:pt x="160306" y="1784223"/>
                  </a:lnTo>
                  <a:lnTo>
                    <a:pt x="0" y="1681734"/>
                  </a:lnTo>
                  <a:lnTo>
                    <a:pt x="1074992" y="0"/>
                  </a:lnTo>
                  <a:lnTo>
                    <a:pt x="1074992" y="0"/>
                  </a:lnTo>
                  <a:close/>
                </a:path>
              </a:pathLst>
            </a:custGeom>
            <a:solidFill>
              <a:srgbClr val="D8D9D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88" name="Google Shape;10288;p40"/>
            <p:cNvSpPr/>
            <p:nvPr/>
          </p:nvSpPr>
          <p:spPr>
            <a:xfrm>
              <a:off x="4924520" y="2187510"/>
              <a:ext cx="1107852" cy="1702784"/>
            </a:xfrm>
            <a:custGeom>
              <a:avLst/>
              <a:gdLst/>
              <a:ahLst/>
              <a:cxnLst/>
              <a:rect l="l" t="t" r="r" b="b"/>
              <a:pathLst>
                <a:path w="1107852" h="1702784" extrusionOk="0">
                  <a:moveTo>
                    <a:pt x="1074896" y="0"/>
                  </a:moveTo>
                  <a:lnTo>
                    <a:pt x="1107853" y="21050"/>
                  </a:lnTo>
                  <a:lnTo>
                    <a:pt x="32957" y="1702784"/>
                  </a:lnTo>
                  <a:lnTo>
                    <a:pt x="0" y="1681734"/>
                  </a:lnTo>
                  <a:lnTo>
                    <a:pt x="1074896" y="0"/>
                  </a:lnTo>
                  <a:lnTo>
                    <a:pt x="1074896" y="0"/>
                  </a:lnTo>
                  <a:close/>
                </a:path>
              </a:pathLst>
            </a:custGeom>
            <a:solidFill>
              <a:srgbClr val="FFFFFF">
                <a:alpha val="149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89" name="Google Shape;10289;p40"/>
            <p:cNvSpPr/>
            <p:nvPr/>
          </p:nvSpPr>
          <p:spPr>
            <a:xfrm>
              <a:off x="4957762" y="2208656"/>
              <a:ext cx="1087088" cy="1689639"/>
            </a:xfrm>
            <a:custGeom>
              <a:avLst/>
              <a:gdLst/>
              <a:ahLst/>
              <a:cxnLst/>
              <a:rect l="l" t="t" r="r" b="b"/>
              <a:pathLst>
                <a:path w="1087088" h="1689639" extrusionOk="0">
                  <a:moveTo>
                    <a:pt x="1074896" y="0"/>
                  </a:moveTo>
                  <a:lnTo>
                    <a:pt x="1087088" y="7906"/>
                  </a:lnTo>
                  <a:lnTo>
                    <a:pt x="12192" y="1689640"/>
                  </a:lnTo>
                  <a:lnTo>
                    <a:pt x="0" y="1681829"/>
                  </a:lnTo>
                  <a:lnTo>
                    <a:pt x="1074896" y="0"/>
                  </a:lnTo>
                  <a:lnTo>
                    <a:pt x="1074896" y="0"/>
                  </a:lnTo>
                  <a:close/>
                </a:path>
              </a:pathLst>
            </a:custGeom>
            <a:solidFill>
              <a:srgbClr val="000000">
                <a:alpha val="2588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90" name="Google Shape;10290;p40"/>
            <p:cNvSpPr/>
            <p:nvPr/>
          </p:nvSpPr>
          <p:spPr>
            <a:xfrm>
              <a:off x="4962810" y="2211990"/>
              <a:ext cx="1087183" cy="1689544"/>
            </a:xfrm>
            <a:custGeom>
              <a:avLst/>
              <a:gdLst/>
              <a:ahLst/>
              <a:cxnLst/>
              <a:rect l="l" t="t" r="r" b="b"/>
              <a:pathLst>
                <a:path w="1087183" h="1689544" extrusionOk="0">
                  <a:moveTo>
                    <a:pt x="1074896" y="0"/>
                  </a:moveTo>
                  <a:lnTo>
                    <a:pt x="1087184" y="7810"/>
                  </a:lnTo>
                  <a:lnTo>
                    <a:pt x="12287" y="1689545"/>
                  </a:lnTo>
                  <a:lnTo>
                    <a:pt x="0" y="1681734"/>
                  </a:lnTo>
                  <a:lnTo>
                    <a:pt x="1074896" y="0"/>
                  </a:lnTo>
                  <a:lnTo>
                    <a:pt x="1074896" y="0"/>
                  </a:lnTo>
                  <a:close/>
                </a:path>
              </a:pathLst>
            </a:custGeom>
            <a:solidFill>
              <a:srgbClr val="FFFFFF">
                <a:alpha val="149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91" name="Google Shape;10291;p40"/>
            <p:cNvSpPr/>
            <p:nvPr/>
          </p:nvSpPr>
          <p:spPr>
            <a:xfrm rot="1952229">
              <a:off x="6066496" y="2839856"/>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92" name="Google Shape;10292;p40"/>
            <p:cNvSpPr/>
            <p:nvPr/>
          </p:nvSpPr>
          <p:spPr>
            <a:xfrm rot="1952229">
              <a:off x="5993525" y="2954047"/>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93" name="Google Shape;10293;p40"/>
            <p:cNvSpPr/>
            <p:nvPr/>
          </p:nvSpPr>
          <p:spPr>
            <a:xfrm rot="1952229">
              <a:off x="5922555" y="3065061"/>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94" name="Google Shape;10294;p40"/>
            <p:cNvSpPr/>
            <p:nvPr/>
          </p:nvSpPr>
          <p:spPr>
            <a:xfrm rot="1952229">
              <a:off x="5881909" y="4171354"/>
              <a:ext cx="466614" cy="61777"/>
            </a:xfrm>
            <a:custGeom>
              <a:avLst/>
              <a:gdLst/>
              <a:ahLst/>
              <a:cxnLst/>
              <a:rect l="l" t="t" r="r" b="b"/>
              <a:pathLst>
                <a:path w="466915" h="61817" extrusionOk="0">
                  <a:moveTo>
                    <a:pt x="-414" y="-182"/>
                  </a:moveTo>
                  <a:lnTo>
                    <a:pt x="466502" y="-182"/>
                  </a:lnTo>
                  <a:lnTo>
                    <a:pt x="466502" y="61635"/>
                  </a:lnTo>
                  <a:lnTo>
                    <a:pt x="-414" y="61635"/>
                  </a:ln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95" name="Google Shape;10295;p40"/>
            <p:cNvSpPr/>
            <p:nvPr/>
          </p:nvSpPr>
          <p:spPr>
            <a:xfrm rot="1952229">
              <a:off x="5810983" y="4282449"/>
              <a:ext cx="466614" cy="61777"/>
            </a:xfrm>
            <a:custGeom>
              <a:avLst/>
              <a:gdLst/>
              <a:ahLst/>
              <a:cxnLst/>
              <a:rect l="l" t="t" r="r" b="b"/>
              <a:pathLst>
                <a:path w="466915" h="61817" extrusionOk="0">
                  <a:moveTo>
                    <a:pt x="-414" y="-182"/>
                  </a:moveTo>
                  <a:lnTo>
                    <a:pt x="466501" y="-182"/>
                  </a:lnTo>
                  <a:lnTo>
                    <a:pt x="466501" y="61635"/>
                  </a:lnTo>
                  <a:lnTo>
                    <a:pt x="-414" y="61635"/>
                  </a:ln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296" name="Google Shape;10296;p40"/>
          <p:cNvGrpSpPr/>
          <p:nvPr/>
        </p:nvGrpSpPr>
        <p:grpSpPr>
          <a:xfrm>
            <a:off x="2533583" y="2365337"/>
            <a:ext cx="743329" cy="822927"/>
            <a:chOff x="5567361" y="2843527"/>
            <a:chExt cx="1057970" cy="1171259"/>
          </a:xfrm>
        </p:grpSpPr>
        <p:sp>
          <p:nvSpPr>
            <p:cNvPr id="10297" name="Google Shape;10297;p40"/>
            <p:cNvSpPr/>
            <p:nvPr/>
          </p:nvSpPr>
          <p:spPr>
            <a:xfrm>
              <a:off x="5567361" y="2886455"/>
              <a:ext cx="1057846" cy="1128331"/>
            </a:xfrm>
            <a:custGeom>
              <a:avLst/>
              <a:gdLst/>
              <a:ahLst/>
              <a:cxnLst/>
              <a:rect l="l" t="t" r="r" b="b"/>
              <a:pathLst>
                <a:path w="1057846" h="1128331" extrusionOk="0">
                  <a:moveTo>
                    <a:pt x="1057469" y="182705"/>
                  </a:moveTo>
                  <a:lnTo>
                    <a:pt x="987746" y="504079"/>
                  </a:lnTo>
                  <a:lnTo>
                    <a:pt x="852395" y="1127966"/>
                  </a:lnTo>
                  <a:cubicBezTo>
                    <a:pt x="686899" y="1019477"/>
                    <a:pt x="493255" y="961831"/>
                    <a:pt x="295374" y="962136"/>
                  </a:cubicBezTo>
                  <a:lnTo>
                    <a:pt x="213077" y="962136"/>
                  </a:lnTo>
                  <a:cubicBezTo>
                    <a:pt x="156652" y="962117"/>
                    <a:pt x="100330" y="966765"/>
                    <a:pt x="44676" y="976043"/>
                  </a:cubicBezTo>
                  <a:cubicBezTo>
                    <a:pt x="29626" y="978519"/>
                    <a:pt x="14577" y="981377"/>
                    <a:pt x="-378" y="984520"/>
                  </a:cubicBezTo>
                  <a:lnTo>
                    <a:pt x="143545" y="321008"/>
                  </a:lnTo>
                  <a:lnTo>
                    <a:pt x="213268" y="-365"/>
                  </a:lnTo>
                  <a:lnTo>
                    <a:pt x="254607" y="8588"/>
                  </a:lnTo>
                  <a:lnTo>
                    <a:pt x="318424" y="22399"/>
                  </a:lnTo>
                  <a:lnTo>
                    <a:pt x="338522" y="26781"/>
                  </a:lnTo>
                  <a:lnTo>
                    <a:pt x="369859" y="33544"/>
                  </a:lnTo>
                  <a:lnTo>
                    <a:pt x="389861" y="37925"/>
                  </a:lnTo>
                  <a:lnTo>
                    <a:pt x="447583" y="50498"/>
                  </a:lnTo>
                  <a:lnTo>
                    <a:pt x="467681" y="54785"/>
                  </a:lnTo>
                  <a:lnTo>
                    <a:pt x="499018" y="61547"/>
                  </a:lnTo>
                  <a:lnTo>
                    <a:pt x="519116" y="65929"/>
                  </a:lnTo>
                  <a:lnTo>
                    <a:pt x="576837" y="78502"/>
                  </a:lnTo>
                  <a:lnTo>
                    <a:pt x="596840" y="82788"/>
                  </a:lnTo>
                  <a:lnTo>
                    <a:pt x="596840" y="82788"/>
                  </a:lnTo>
                  <a:lnTo>
                    <a:pt x="628177" y="89646"/>
                  </a:lnTo>
                  <a:lnTo>
                    <a:pt x="648275" y="94028"/>
                  </a:lnTo>
                  <a:lnTo>
                    <a:pt x="705996" y="106505"/>
                  </a:lnTo>
                  <a:lnTo>
                    <a:pt x="725999" y="110791"/>
                  </a:lnTo>
                  <a:lnTo>
                    <a:pt x="757431" y="117649"/>
                  </a:lnTo>
                  <a:lnTo>
                    <a:pt x="777434" y="122031"/>
                  </a:lnTo>
                  <a:lnTo>
                    <a:pt x="835155" y="134509"/>
                  </a:lnTo>
                  <a:lnTo>
                    <a:pt x="855158" y="138795"/>
                  </a:lnTo>
                  <a:lnTo>
                    <a:pt x="886590" y="145653"/>
                  </a:lnTo>
                  <a:lnTo>
                    <a:pt x="906593" y="150035"/>
                  </a:lnTo>
                  <a:lnTo>
                    <a:pt x="964314" y="162512"/>
                  </a:lnTo>
                  <a:lnTo>
                    <a:pt x="984317" y="166894"/>
                  </a:lnTo>
                  <a:lnTo>
                    <a:pt x="1015749" y="173657"/>
                  </a:lnTo>
                  <a:lnTo>
                    <a:pt x="1035752" y="178038"/>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98" name="Google Shape;10298;p40"/>
            <p:cNvSpPr/>
            <p:nvPr/>
          </p:nvSpPr>
          <p:spPr>
            <a:xfrm rot="735886">
              <a:off x="5736138" y="2974525"/>
              <a:ext cx="864108" cy="329007"/>
            </a:xfrm>
            <a:custGeom>
              <a:avLst/>
              <a:gdLst/>
              <a:ahLst/>
              <a:cxnLst/>
              <a:rect l="l" t="t" r="r" b="b"/>
              <a:pathLst>
                <a:path w="863822" h="328898" extrusionOk="0">
                  <a:moveTo>
                    <a:pt x="-378" y="-365"/>
                  </a:moveTo>
                  <a:lnTo>
                    <a:pt x="863444" y="-365"/>
                  </a:lnTo>
                  <a:lnTo>
                    <a:pt x="863444" y="328533"/>
                  </a:lnTo>
                  <a:lnTo>
                    <a:pt x="-378" y="328533"/>
                  </a:lnTo>
                  <a:close/>
                </a:path>
              </a:pathLst>
            </a:custGeom>
            <a:solidFill>
              <a:srgbClr val="92E4E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299" name="Google Shape;10299;p40"/>
            <p:cNvSpPr/>
            <p:nvPr/>
          </p:nvSpPr>
          <p:spPr>
            <a:xfrm>
              <a:off x="5567361" y="2886455"/>
              <a:ext cx="254984" cy="984884"/>
            </a:xfrm>
            <a:custGeom>
              <a:avLst/>
              <a:gdLst/>
              <a:ahLst/>
              <a:cxnLst/>
              <a:rect l="l" t="t" r="r" b="b"/>
              <a:pathLst>
                <a:path w="254984" h="984884" extrusionOk="0">
                  <a:moveTo>
                    <a:pt x="254607" y="8588"/>
                  </a:moveTo>
                  <a:lnTo>
                    <a:pt x="254607" y="8588"/>
                  </a:lnTo>
                  <a:lnTo>
                    <a:pt x="184884" y="329962"/>
                  </a:lnTo>
                  <a:lnTo>
                    <a:pt x="44676" y="976043"/>
                  </a:lnTo>
                  <a:cubicBezTo>
                    <a:pt x="29626" y="978519"/>
                    <a:pt x="14577" y="981377"/>
                    <a:pt x="-378" y="984520"/>
                  </a:cubicBezTo>
                  <a:lnTo>
                    <a:pt x="143545" y="321008"/>
                  </a:lnTo>
                  <a:lnTo>
                    <a:pt x="213268" y="-365"/>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00" name="Google Shape;10300;p40"/>
            <p:cNvSpPr/>
            <p:nvPr/>
          </p:nvSpPr>
          <p:spPr>
            <a:xfrm>
              <a:off x="5854159" y="2938843"/>
              <a:ext cx="79057" cy="79057"/>
            </a:xfrm>
            <a:custGeom>
              <a:avLst/>
              <a:gdLst/>
              <a:ahLst/>
              <a:cxnLst/>
              <a:rect l="l" t="t" r="r" b="b"/>
              <a:pathLst>
                <a:path w="79057" h="79057" extrusionOk="0">
                  <a:moveTo>
                    <a:pt x="79058" y="39529"/>
                  </a:moveTo>
                  <a:cubicBezTo>
                    <a:pt x="79058" y="61360"/>
                    <a:pt x="61360" y="79058"/>
                    <a:pt x="39529" y="79058"/>
                  </a:cubicBezTo>
                  <a:cubicBezTo>
                    <a:pt x="17698" y="79058"/>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01" name="Google Shape;10301;p40"/>
            <p:cNvSpPr/>
            <p:nvPr/>
          </p:nvSpPr>
          <p:spPr>
            <a:xfrm>
              <a:off x="5983033" y="2966751"/>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02" name="Google Shape;10302;p40"/>
            <p:cNvSpPr/>
            <p:nvPr/>
          </p:nvSpPr>
          <p:spPr>
            <a:xfrm>
              <a:off x="6111906" y="2994754"/>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03" name="Google Shape;10303;p40"/>
            <p:cNvSpPr/>
            <p:nvPr/>
          </p:nvSpPr>
          <p:spPr>
            <a:xfrm>
              <a:off x="6240779" y="3022663"/>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04" name="Google Shape;10304;p40"/>
            <p:cNvSpPr/>
            <p:nvPr/>
          </p:nvSpPr>
          <p:spPr>
            <a:xfrm>
              <a:off x="6369652" y="3050666"/>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05" name="Google Shape;10305;p40"/>
            <p:cNvSpPr/>
            <p:nvPr/>
          </p:nvSpPr>
          <p:spPr>
            <a:xfrm>
              <a:off x="6498526" y="3078574"/>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06" name="Google Shape;10306;p40"/>
            <p:cNvSpPr/>
            <p:nvPr/>
          </p:nvSpPr>
          <p:spPr>
            <a:xfrm>
              <a:off x="6517700" y="2984021"/>
              <a:ext cx="94981" cy="173272"/>
            </a:xfrm>
            <a:custGeom>
              <a:avLst/>
              <a:gdLst/>
              <a:ahLst/>
              <a:cxnLst/>
              <a:rect l="l" t="t" r="r" b="b"/>
              <a:pathLst>
                <a:path w="94981" h="173272" extrusionOk="0">
                  <a:moveTo>
                    <a:pt x="65315" y="76758"/>
                  </a:moveTo>
                  <a:lnTo>
                    <a:pt x="72173" y="45325"/>
                  </a:lnTo>
                  <a:cubicBezTo>
                    <a:pt x="73059" y="41163"/>
                    <a:pt x="72278" y="36819"/>
                    <a:pt x="69982" y="33228"/>
                  </a:cubicBezTo>
                  <a:cubicBezTo>
                    <a:pt x="67639" y="29695"/>
                    <a:pt x="64020"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01"/>
                  </a:lnTo>
                  <a:cubicBezTo>
                    <a:pt x="60362" y="125764"/>
                    <a:pt x="61334" y="134565"/>
                    <a:pt x="59410" y="142957"/>
                  </a:cubicBezTo>
                  <a:cubicBezTo>
                    <a:pt x="56638" y="156092"/>
                    <a:pt x="47322" y="166874"/>
                    <a:pt x="34740" y="171532"/>
                  </a:cubicBezTo>
                  <a:cubicBezTo>
                    <a:pt x="33320" y="172103"/>
                    <a:pt x="31854" y="172551"/>
                    <a:pt x="30358" y="172865"/>
                  </a:cubicBezTo>
                  <a:cubicBezTo>
                    <a:pt x="29720" y="172922"/>
                    <a:pt x="29091" y="172922"/>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07" name="Google Shape;10307;p40"/>
            <p:cNvSpPr/>
            <p:nvPr/>
          </p:nvSpPr>
          <p:spPr>
            <a:xfrm>
              <a:off x="6388483" y="2955446"/>
              <a:ext cx="95096" cy="173230"/>
            </a:xfrm>
            <a:custGeom>
              <a:avLst/>
              <a:gdLst/>
              <a:ahLst/>
              <a:cxnLst/>
              <a:rect l="l" t="t" r="r" b="b"/>
              <a:pathLst>
                <a:path w="95096" h="173230" extrusionOk="0">
                  <a:moveTo>
                    <a:pt x="65374" y="76758"/>
                  </a:moveTo>
                  <a:lnTo>
                    <a:pt x="72232" y="45325"/>
                  </a:lnTo>
                  <a:cubicBezTo>
                    <a:pt x="73089" y="41153"/>
                    <a:pt x="72270" y="36800"/>
                    <a:pt x="69946" y="33228"/>
                  </a:cubicBezTo>
                  <a:cubicBezTo>
                    <a:pt x="67698" y="29647"/>
                    <a:pt x="64088" y="27133"/>
                    <a:pt x="59945" y="26275"/>
                  </a:cubicBezTo>
                  <a:cubicBezTo>
                    <a:pt x="51315" y="24389"/>
                    <a:pt x="42790" y="29847"/>
                    <a:pt x="40895" y="38467"/>
                  </a:cubicBezTo>
                  <a:lnTo>
                    <a:pt x="21845" y="127431"/>
                  </a:lnTo>
                  <a:cubicBezTo>
                    <a:pt x="19978" y="136089"/>
                    <a:pt x="25474" y="144614"/>
                    <a:pt x="34132" y="146481"/>
                  </a:cubicBezTo>
                  <a:cubicBezTo>
                    <a:pt x="42790" y="148348"/>
                    <a:pt x="51315" y="142852"/>
                    <a:pt x="53182" y="134193"/>
                  </a:cubicBezTo>
                  <a:lnTo>
                    <a:pt x="56706" y="118001"/>
                  </a:lnTo>
                  <a:cubicBezTo>
                    <a:pt x="65869" y="137699"/>
                    <a:pt x="57316" y="161102"/>
                    <a:pt x="37618" y="170255"/>
                  </a:cubicBezTo>
                  <a:cubicBezTo>
                    <a:pt x="36694" y="170684"/>
                    <a:pt x="35751" y="171084"/>
                    <a:pt x="34799" y="171436"/>
                  </a:cubicBezTo>
                  <a:cubicBezTo>
                    <a:pt x="33379" y="172036"/>
                    <a:pt x="31913" y="172522"/>
                    <a:pt x="30417" y="172865"/>
                  </a:cubicBezTo>
                  <a:lnTo>
                    <a:pt x="28417" y="172865"/>
                  </a:lnTo>
                  <a:cubicBezTo>
                    <a:pt x="8748" y="168455"/>
                    <a:pt x="-3720" y="149062"/>
                    <a:pt x="413" y="129336"/>
                  </a:cubicBezTo>
                  <a:lnTo>
                    <a:pt x="22321" y="28466"/>
                  </a:lnTo>
                  <a:cubicBezTo>
                    <a:pt x="26645" y="8740"/>
                    <a:pt x="46105" y="-3786"/>
                    <a:pt x="65850" y="462"/>
                  </a:cubicBezTo>
                  <a:cubicBezTo>
                    <a:pt x="75337" y="2510"/>
                    <a:pt x="83605" y="8273"/>
                    <a:pt x="88805" y="16465"/>
                  </a:cubicBezTo>
                  <a:cubicBezTo>
                    <a:pt x="94149" y="24580"/>
                    <a:pt x="95978" y="34514"/>
                    <a:pt x="93854" y="43992"/>
                  </a:cubicBezTo>
                  <a:lnTo>
                    <a:pt x="85757" y="81425"/>
                  </a:lnTo>
                  <a:close/>
                </a:path>
              </a:pathLst>
            </a:custGeom>
            <a:solidFill>
              <a:srgbClr val="B1B5B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08" name="Google Shape;10308;p40"/>
            <p:cNvSpPr/>
            <p:nvPr/>
          </p:nvSpPr>
          <p:spPr>
            <a:xfrm>
              <a:off x="6259020" y="2927334"/>
              <a:ext cx="95089" cy="173337"/>
            </a:xfrm>
            <a:custGeom>
              <a:avLst/>
              <a:gdLst/>
              <a:ahLst/>
              <a:cxnLst/>
              <a:rect l="l" t="t" r="r" b="b"/>
              <a:pathLst>
                <a:path w="95089" h="173337" extrusionOk="0">
                  <a:moveTo>
                    <a:pt x="65678" y="77056"/>
                  </a:moveTo>
                  <a:lnTo>
                    <a:pt x="72440" y="45623"/>
                  </a:lnTo>
                  <a:cubicBezTo>
                    <a:pt x="73393" y="41461"/>
                    <a:pt x="72602" y="37089"/>
                    <a:pt x="70250" y="33527"/>
                  </a:cubicBezTo>
                  <a:cubicBezTo>
                    <a:pt x="65506" y="26069"/>
                    <a:pt x="55610" y="23878"/>
                    <a:pt x="48161" y="28621"/>
                  </a:cubicBezTo>
                  <a:cubicBezTo>
                    <a:pt x="44542" y="30917"/>
                    <a:pt x="41999" y="34574"/>
                    <a:pt x="41103" y="38765"/>
                  </a:cubicBezTo>
                  <a:lnTo>
                    <a:pt x="22053" y="127634"/>
                  </a:lnTo>
                  <a:cubicBezTo>
                    <a:pt x="20158" y="136292"/>
                    <a:pt x="25635" y="144836"/>
                    <a:pt x="34293" y="146731"/>
                  </a:cubicBezTo>
                  <a:cubicBezTo>
                    <a:pt x="42951" y="148627"/>
                    <a:pt x="51495" y="143150"/>
                    <a:pt x="53390" y="134492"/>
                  </a:cubicBezTo>
                  <a:lnTo>
                    <a:pt x="56915" y="118299"/>
                  </a:lnTo>
                  <a:cubicBezTo>
                    <a:pt x="65935" y="138063"/>
                    <a:pt x="57220" y="161400"/>
                    <a:pt x="37455" y="170420"/>
                  </a:cubicBezTo>
                  <a:cubicBezTo>
                    <a:pt x="36560" y="170830"/>
                    <a:pt x="35645" y="171201"/>
                    <a:pt x="34722" y="171544"/>
                  </a:cubicBezTo>
                  <a:cubicBezTo>
                    <a:pt x="33331" y="172115"/>
                    <a:pt x="31893" y="172601"/>
                    <a:pt x="30435" y="172973"/>
                  </a:cubicBezTo>
                  <a:lnTo>
                    <a:pt x="28435" y="172973"/>
                  </a:lnTo>
                  <a:cubicBezTo>
                    <a:pt x="8737" y="168601"/>
                    <a:pt x="-3760" y="149179"/>
                    <a:pt x="431" y="129443"/>
                  </a:cubicBezTo>
                  <a:lnTo>
                    <a:pt x="22339" y="28479"/>
                  </a:lnTo>
                  <a:cubicBezTo>
                    <a:pt x="26625" y="8724"/>
                    <a:pt x="46113" y="-3811"/>
                    <a:pt x="65868" y="475"/>
                  </a:cubicBezTo>
                  <a:cubicBezTo>
                    <a:pt x="85623" y="4761"/>
                    <a:pt x="98158" y="24250"/>
                    <a:pt x="93872" y="44004"/>
                  </a:cubicBezTo>
                  <a:lnTo>
                    <a:pt x="85775" y="81533"/>
                  </a:lnTo>
                  <a:close/>
                </a:path>
              </a:pathLst>
            </a:custGeom>
            <a:solidFill>
              <a:srgbClr val="B1B5B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09" name="Google Shape;10309;p40"/>
            <p:cNvSpPr/>
            <p:nvPr/>
          </p:nvSpPr>
          <p:spPr>
            <a:xfrm>
              <a:off x="6130033" y="2899712"/>
              <a:ext cx="95107" cy="173242"/>
            </a:xfrm>
            <a:custGeom>
              <a:avLst/>
              <a:gdLst/>
              <a:ahLst/>
              <a:cxnLst/>
              <a:rect l="l" t="t" r="r" b="b"/>
              <a:pathLst>
                <a:path w="95107" h="173242" extrusionOk="0">
                  <a:moveTo>
                    <a:pt x="65506" y="76675"/>
                  </a:moveTo>
                  <a:lnTo>
                    <a:pt x="72268" y="45242"/>
                  </a:lnTo>
                  <a:cubicBezTo>
                    <a:pt x="74145" y="36603"/>
                    <a:pt x="68668" y="28078"/>
                    <a:pt x="60038" y="26202"/>
                  </a:cubicBezTo>
                  <a:cubicBezTo>
                    <a:pt x="60019" y="26202"/>
                    <a:pt x="60000" y="26192"/>
                    <a:pt x="59981" y="26192"/>
                  </a:cubicBezTo>
                  <a:cubicBezTo>
                    <a:pt x="51332" y="24364"/>
                    <a:pt x="42836" y="29850"/>
                    <a:pt x="40931" y="38480"/>
                  </a:cubicBezTo>
                  <a:lnTo>
                    <a:pt x="21881" y="127348"/>
                  </a:lnTo>
                  <a:cubicBezTo>
                    <a:pt x="19985" y="135997"/>
                    <a:pt x="25462" y="144550"/>
                    <a:pt x="34121" y="146446"/>
                  </a:cubicBezTo>
                  <a:cubicBezTo>
                    <a:pt x="42779" y="148341"/>
                    <a:pt x="51323" y="142864"/>
                    <a:pt x="53218" y="134206"/>
                  </a:cubicBezTo>
                  <a:lnTo>
                    <a:pt x="56742" y="118014"/>
                  </a:lnTo>
                  <a:cubicBezTo>
                    <a:pt x="65886" y="137721"/>
                    <a:pt x="57324" y="161114"/>
                    <a:pt x="37607" y="170248"/>
                  </a:cubicBezTo>
                  <a:cubicBezTo>
                    <a:pt x="36673" y="170687"/>
                    <a:pt x="35711" y="171087"/>
                    <a:pt x="34740" y="171449"/>
                  </a:cubicBezTo>
                  <a:cubicBezTo>
                    <a:pt x="33311" y="172020"/>
                    <a:pt x="31854" y="172506"/>
                    <a:pt x="30358" y="172877"/>
                  </a:cubicBezTo>
                  <a:lnTo>
                    <a:pt x="28453" y="172877"/>
                  </a:lnTo>
                  <a:cubicBezTo>
                    <a:pt x="8727" y="168553"/>
                    <a:pt x="-3798" y="149094"/>
                    <a:pt x="450" y="129348"/>
                  </a:cubicBezTo>
                  <a:lnTo>
                    <a:pt x="22357" y="28478"/>
                  </a:lnTo>
                  <a:cubicBezTo>
                    <a:pt x="26643" y="8724"/>
                    <a:pt x="46132" y="-3811"/>
                    <a:pt x="65886" y="475"/>
                  </a:cubicBezTo>
                  <a:cubicBezTo>
                    <a:pt x="85641" y="4761"/>
                    <a:pt x="98176" y="24249"/>
                    <a:pt x="93890" y="44004"/>
                  </a:cubicBezTo>
                  <a:lnTo>
                    <a:pt x="85794" y="81533"/>
                  </a:lnTo>
                  <a:close/>
                </a:path>
              </a:pathLst>
            </a:custGeom>
            <a:solidFill>
              <a:srgbClr val="B1B5B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10" name="Google Shape;10310;p40"/>
            <p:cNvSpPr/>
            <p:nvPr/>
          </p:nvSpPr>
          <p:spPr>
            <a:xfrm>
              <a:off x="6000951" y="2871613"/>
              <a:ext cx="95126" cy="173242"/>
            </a:xfrm>
            <a:custGeom>
              <a:avLst/>
              <a:gdLst/>
              <a:ahLst/>
              <a:cxnLst/>
              <a:rect l="l" t="t" r="r" b="b"/>
              <a:pathLst>
                <a:path w="95126" h="173242" extrusionOk="0">
                  <a:moveTo>
                    <a:pt x="65333" y="76770"/>
                  </a:moveTo>
                  <a:lnTo>
                    <a:pt x="72191" y="45243"/>
                  </a:lnTo>
                  <a:cubicBezTo>
                    <a:pt x="74058" y="36594"/>
                    <a:pt x="68562" y="28059"/>
                    <a:pt x="59904" y="26193"/>
                  </a:cubicBezTo>
                  <a:cubicBezTo>
                    <a:pt x="51246" y="24326"/>
                    <a:pt x="42721" y="29831"/>
                    <a:pt x="40854" y="38480"/>
                  </a:cubicBezTo>
                  <a:lnTo>
                    <a:pt x="21804" y="127348"/>
                  </a:lnTo>
                  <a:cubicBezTo>
                    <a:pt x="20385" y="136121"/>
                    <a:pt x="26348" y="144388"/>
                    <a:pt x="35120" y="145808"/>
                  </a:cubicBezTo>
                  <a:cubicBezTo>
                    <a:pt x="43264" y="147132"/>
                    <a:pt x="51084" y="142074"/>
                    <a:pt x="53237" y="134111"/>
                  </a:cubicBezTo>
                  <a:lnTo>
                    <a:pt x="56666" y="118014"/>
                  </a:lnTo>
                  <a:cubicBezTo>
                    <a:pt x="60390" y="125738"/>
                    <a:pt x="61400" y="134501"/>
                    <a:pt x="59523" y="142874"/>
                  </a:cubicBezTo>
                  <a:cubicBezTo>
                    <a:pt x="56723" y="156018"/>
                    <a:pt x="47369" y="166810"/>
                    <a:pt x="34758" y="171449"/>
                  </a:cubicBezTo>
                  <a:cubicBezTo>
                    <a:pt x="33329" y="172020"/>
                    <a:pt x="31872" y="172506"/>
                    <a:pt x="30377" y="172878"/>
                  </a:cubicBezTo>
                  <a:lnTo>
                    <a:pt x="28472" y="172878"/>
                  </a:lnTo>
                  <a:cubicBezTo>
                    <a:pt x="8726" y="168601"/>
                    <a:pt x="-3818" y="149141"/>
                    <a:pt x="459" y="129396"/>
                  </a:cubicBezTo>
                  <a:cubicBezTo>
                    <a:pt x="459" y="129377"/>
                    <a:pt x="468" y="129367"/>
                    <a:pt x="468" y="129348"/>
                  </a:cubicBezTo>
                  <a:lnTo>
                    <a:pt x="22376" y="28479"/>
                  </a:lnTo>
                  <a:cubicBezTo>
                    <a:pt x="26662" y="8724"/>
                    <a:pt x="46150" y="-3811"/>
                    <a:pt x="65905" y="475"/>
                  </a:cubicBezTo>
                  <a:cubicBezTo>
                    <a:pt x="85660" y="4761"/>
                    <a:pt x="98195" y="24250"/>
                    <a:pt x="93908" y="44004"/>
                  </a:cubicBezTo>
                  <a:lnTo>
                    <a:pt x="85717" y="81438"/>
                  </a:lnTo>
                  <a:close/>
                </a:path>
              </a:pathLst>
            </a:custGeom>
            <a:solidFill>
              <a:srgbClr val="B1B5B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11" name="Google Shape;10311;p40"/>
            <p:cNvSpPr/>
            <p:nvPr/>
          </p:nvSpPr>
          <p:spPr>
            <a:xfrm>
              <a:off x="5871810" y="2843527"/>
              <a:ext cx="94981" cy="173301"/>
            </a:xfrm>
            <a:custGeom>
              <a:avLst/>
              <a:gdLst/>
              <a:ahLst/>
              <a:cxnLst/>
              <a:rect l="l" t="t" r="r" b="b"/>
              <a:pathLst>
                <a:path w="94981" h="173301" extrusionOk="0">
                  <a:moveTo>
                    <a:pt x="65315" y="76853"/>
                  </a:moveTo>
                  <a:lnTo>
                    <a:pt x="72173" y="45325"/>
                  </a:lnTo>
                  <a:cubicBezTo>
                    <a:pt x="73059" y="41163"/>
                    <a:pt x="72278" y="36819"/>
                    <a:pt x="69982" y="33228"/>
                  </a:cubicBezTo>
                  <a:cubicBezTo>
                    <a:pt x="67639" y="29695"/>
                    <a:pt x="64019"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96"/>
                  </a:lnTo>
                  <a:cubicBezTo>
                    <a:pt x="60343" y="125840"/>
                    <a:pt x="61314" y="134593"/>
                    <a:pt x="59410" y="142957"/>
                  </a:cubicBezTo>
                  <a:cubicBezTo>
                    <a:pt x="56638" y="156092"/>
                    <a:pt x="47322" y="166874"/>
                    <a:pt x="34740" y="171532"/>
                  </a:cubicBezTo>
                  <a:cubicBezTo>
                    <a:pt x="33320" y="172103"/>
                    <a:pt x="31854" y="172551"/>
                    <a:pt x="30358" y="172865"/>
                  </a:cubicBezTo>
                  <a:cubicBezTo>
                    <a:pt x="29730" y="172960"/>
                    <a:pt x="29082" y="172960"/>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312" name="Google Shape;10312;p40"/>
          <p:cNvGrpSpPr/>
          <p:nvPr/>
        </p:nvGrpSpPr>
        <p:grpSpPr>
          <a:xfrm>
            <a:off x="3143116" y="2571280"/>
            <a:ext cx="684083" cy="723701"/>
            <a:chOff x="5609939" y="2914650"/>
            <a:chExt cx="973645" cy="1030033"/>
          </a:xfrm>
        </p:grpSpPr>
        <p:sp>
          <p:nvSpPr>
            <p:cNvPr id="10313" name="Google Shape;10313;p40"/>
            <p:cNvSpPr/>
            <p:nvPr/>
          </p:nvSpPr>
          <p:spPr>
            <a:xfrm rot="2487314">
              <a:off x="5912482" y="3535846"/>
              <a:ext cx="85975" cy="82068"/>
            </a:xfrm>
            <a:custGeom>
              <a:avLst/>
              <a:gdLst/>
              <a:ahLst/>
              <a:cxnLst/>
              <a:rect l="l" t="t" r="r" b="b"/>
              <a:pathLst>
                <a:path w="85915" h="82010" extrusionOk="0">
                  <a:moveTo>
                    <a:pt x="-470" y="-395"/>
                  </a:moveTo>
                  <a:lnTo>
                    <a:pt x="85446" y="-395"/>
                  </a:lnTo>
                  <a:lnTo>
                    <a:pt x="85446" y="81615"/>
                  </a:lnTo>
                  <a:lnTo>
                    <a:pt x="-470" y="8161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14" name="Google Shape;10314;p40"/>
            <p:cNvSpPr/>
            <p:nvPr/>
          </p:nvSpPr>
          <p:spPr>
            <a:xfrm>
              <a:off x="5840444" y="2914650"/>
              <a:ext cx="743140" cy="743140"/>
            </a:xfrm>
            <a:custGeom>
              <a:avLst/>
              <a:gdLst/>
              <a:ahLst/>
              <a:cxnLst/>
              <a:rect l="l" t="t" r="r" b="b"/>
              <a:pathLst>
                <a:path w="743140" h="743140" extrusionOk="0">
                  <a:moveTo>
                    <a:pt x="743141" y="371570"/>
                  </a:moveTo>
                  <a:cubicBezTo>
                    <a:pt x="743141" y="576783"/>
                    <a:pt x="576783" y="743140"/>
                    <a:pt x="371570" y="743140"/>
                  </a:cubicBezTo>
                  <a:cubicBezTo>
                    <a:pt x="166358" y="743140"/>
                    <a:pt x="0" y="576783"/>
                    <a:pt x="0" y="371570"/>
                  </a:cubicBezTo>
                  <a:cubicBezTo>
                    <a:pt x="0" y="166358"/>
                    <a:pt x="166358" y="0"/>
                    <a:pt x="371570" y="0"/>
                  </a:cubicBezTo>
                  <a:cubicBezTo>
                    <a:pt x="576783" y="0"/>
                    <a:pt x="743141" y="166358"/>
                    <a:pt x="743141" y="371570"/>
                  </a:cubicBez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15" name="Google Shape;10315;p40"/>
            <p:cNvSpPr/>
            <p:nvPr/>
          </p:nvSpPr>
          <p:spPr>
            <a:xfrm>
              <a:off x="5893308" y="2967513"/>
              <a:ext cx="637413" cy="637413"/>
            </a:xfrm>
            <a:custGeom>
              <a:avLst/>
              <a:gdLst/>
              <a:ahLst/>
              <a:cxnLst/>
              <a:rect l="l" t="t" r="r" b="b"/>
              <a:pathLst>
                <a:path w="637413" h="637413" extrusionOk="0">
                  <a:moveTo>
                    <a:pt x="637413" y="318706"/>
                  </a:moveTo>
                  <a:cubicBezTo>
                    <a:pt x="637413" y="494723"/>
                    <a:pt x="494723" y="637413"/>
                    <a:pt x="318707" y="637413"/>
                  </a:cubicBezTo>
                  <a:cubicBezTo>
                    <a:pt x="142690" y="637413"/>
                    <a:pt x="0" y="494723"/>
                    <a:pt x="0" y="318707"/>
                  </a:cubicBezTo>
                  <a:cubicBezTo>
                    <a:pt x="0" y="142690"/>
                    <a:pt x="142690" y="0"/>
                    <a:pt x="318707" y="0"/>
                  </a:cubicBezTo>
                  <a:cubicBezTo>
                    <a:pt x="494723" y="0"/>
                    <a:pt x="637413" y="142690"/>
                    <a:pt x="637413" y="318706"/>
                  </a:cubicBezTo>
                  <a:close/>
                </a:path>
              </a:pathLst>
            </a:custGeom>
            <a:solidFill>
              <a:srgbClr val="6BCFD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16" name="Google Shape;10316;p40"/>
            <p:cNvSpPr/>
            <p:nvPr/>
          </p:nvSpPr>
          <p:spPr>
            <a:xfrm rot="-543719">
              <a:off x="6172659" y="3111950"/>
              <a:ext cx="291459" cy="328796"/>
            </a:xfrm>
            <a:custGeom>
              <a:avLst/>
              <a:gdLst/>
              <a:ahLst/>
              <a:cxnLst/>
              <a:rect l="l" t="t" r="r" b="b"/>
              <a:pathLst>
                <a:path w="291464" h="328802" extrusionOk="0">
                  <a:moveTo>
                    <a:pt x="290995" y="164007"/>
                  </a:moveTo>
                  <a:cubicBezTo>
                    <a:pt x="290995" y="254803"/>
                    <a:pt x="225749" y="328408"/>
                    <a:pt x="145263" y="328408"/>
                  </a:cubicBezTo>
                  <a:cubicBezTo>
                    <a:pt x="64777" y="328408"/>
                    <a:pt x="-469" y="254803"/>
                    <a:pt x="-469" y="164007"/>
                  </a:cubicBezTo>
                  <a:cubicBezTo>
                    <a:pt x="-469" y="73210"/>
                    <a:pt x="64777" y="-395"/>
                    <a:pt x="145263" y="-395"/>
                  </a:cubicBezTo>
                  <a:cubicBezTo>
                    <a:pt x="225749" y="-395"/>
                    <a:pt x="290995" y="73210"/>
                    <a:pt x="290995" y="164007"/>
                  </a:cubicBezTo>
                  <a:close/>
                </a:path>
              </a:pathLst>
            </a:custGeom>
            <a:solidFill>
              <a:srgbClr val="FFFFFF">
                <a:alpha val="4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17" name="Google Shape;10317;p40"/>
            <p:cNvSpPr/>
            <p:nvPr/>
          </p:nvSpPr>
          <p:spPr>
            <a:xfrm>
              <a:off x="5893410" y="2967501"/>
              <a:ext cx="400518" cy="637493"/>
            </a:xfrm>
            <a:custGeom>
              <a:avLst/>
              <a:gdLst/>
              <a:ahLst/>
              <a:cxnLst/>
              <a:rect l="l" t="t" r="r" b="b"/>
              <a:pathLst>
                <a:path w="400518" h="637493" extrusionOk="0">
                  <a:moveTo>
                    <a:pt x="400049" y="626362"/>
                  </a:moveTo>
                  <a:cubicBezTo>
                    <a:pt x="229923" y="671501"/>
                    <a:pt x="55406" y="570174"/>
                    <a:pt x="10267" y="400048"/>
                  </a:cubicBezTo>
                  <a:cubicBezTo>
                    <a:pt x="-34872" y="229913"/>
                    <a:pt x="66455" y="55405"/>
                    <a:pt x="236581" y="10266"/>
                  </a:cubicBezTo>
                  <a:cubicBezTo>
                    <a:pt x="288025" y="-3383"/>
                    <a:pt x="342061" y="-3936"/>
                    <a:pt x="393763" y="8666"/>
                  </a:cubicBezTo>
                  <a:cubicBezTo>
                    <a:pt x="223636" y="54015"/>
                    <a:pt x="122481" y="228703"/>
                    <a:pt x="167839" y="398829"/>
                  </a:cubicBezTo>
                  <a:cubicBezTo>
                    <a:pt x="197843" y="511405"/>
                    <a:pt x="286883" y="598644"/>
                    <a:pt x="400049" y="626362"/>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18" name="Google Shape;10318;p40"/>
            <p:cNvSpPr/>
            <p:nvPr/>
          </p:nvSpPr>
          <p:spPr>
            <a:xfrm>
              <a:off x="5717095" y="3622738"/>
              <a:ext cx="269366" cy="321945"/>
            </a:xfrm>
            <a:custGeom>
              <a:avLst/>
              <a:gdLst/>
              <a:ahLst/>
              <a:cxnLst/>
              <a:rect l="l" t="t" r="r" b="b"/>
              <a:pathLst>
                <a:path w="269366" h="321945" extrusionOk="0">
                  <a:moveTo>
                    <a:pt x="268897" y="36372"/>
                  </a:moveTo>
                  <a:lnTo>
                    <a:pt x="39631" y="321551"/>
                  </a:lnTo>
                  <a:cubicBezTo>
                    <a:pt x="26677" y="308692"/>
                    <a:pt x="13246" y="296119"/>
                    <a:pt x="-470" y="283451"/>
                  </a:cubicBezTo>
                  <a:lnTo>
                    <a:pt x="228130" y="-395"/>
                  </a:lnTo>
                  <a:lnTo>
                    <a:pt x="242704" y="12464"/>
                  </a:lnTo>
                  <a:close/>
                </a:path>
              </a:pathLst>
            </a:custGeom>
            <a:solidFill>
              <a:srgbClr val="752C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19" name="Google Shape;10319;p40"/>
            <p:cNvSpPr/>
            <p:nvPr/>
          </p:nvSpPr>
          <p:spPr>
            <a:xfrm>
              <a:off x="5609939" y="3556730"/>
              <a:ext cx="335470" cy="349948"/>
            </a:xfrm>
            <a:custGeom>
              <a:avLst/>
              <a:gdLst/>
              <a:ahLst/>
              <a:cxnLst/>
              <a:rect l="l" t="t" r="r" b="b"/>
              <a:pathLst>
                <a:path w="335470" h="349948" extrusionOk="0">
                  <a:moveTo>
                    <a:pt x="335001" y="65709"/>
                  </a:moveTo>
                  <a:lnTo>
                    <a:pt x="106401" y="349554"/>
                  </a:lnTo>
                  <a:cubicBezTo>
                    <a:pt x="97447" y="341553"/>
                    <a:pt x="88303" y="333743"/>
                    <a:pt x="78969" y="326027"/>
                  </a:cubicBezTo>
                  <a:cubicBezTo>
                    <a:pt x="64967" y="314406"/>
                    <a:pt x="50394" y="303072"/>
                    <a:pt x="35916" y="292213"/>
                  </a:cubicBezTo>
                  <a:cubicBezTo>
                    <a:pt x="24038" y="283326"/>
                    <a:pt x="11913" y="274687"/>
                    <a:pt x="-470" y="266305"/>
                  </a:cubicBezTo>
                  <a:lnTo>
                    <a:pt x="260230" y="-395"/>
                  </a:lnTo>
                  <a:lnTo>
                    <a:pt x="284900" y="21322"/>
                  </a:lnTo>
                  <a:close/>
                </a:path>
              </a:pathLst>
            </a:custGeom>
            <a:solidFill>
              <a:srgbClr val="A1401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20" name="Google Shape;10320;p40"/>
            <p:cNvSpPr/>
            <p:nvPr/>
          </p:nvSpPr>
          <p:spPr>
            <a:xfrm>
              <a:off x="5646610" y="3618404"/>
              <a:ext cx="249176" cy="265128"/>
            </a:xfrm>
            <a:custGeom>
              <a:avLst/>
              <a:gdLst/>
              <a:ahLst/>
              <a:cxnLst/>
              <a:rect l="l" t="t" r="r" b="b"/>
              <a:pathLst>
                <a:path w="249176" h="265128" extrusionOk="0">
                  <a:moveTo>
                    <a:pt x="248704" y="28133"/>
                  </a:moveTo>
                  <a:cubicBezTo>
                    <a:pt x="248790" y="33191"/>
                    <a:pt x="246952" y="38096"/>
                    <a:pt x="243561" y="41849"/>
                  </a:cubicBezTo>
                  <a:lnTo>
                    <a:pt x="42583" y="264734"/>
                  </a:lnTo>
                  <a:cubicBezTo>
                    <a:pt x="28581" y="253113"/>
                    <a:pt x="14008" y="241778"/>
                    <a:pt x="-470" y="230920"/>
                  </a:cubicBezTo>
                  <a:lnTo>
                    <a:pt x="201651" y="6701"/>
                  </a:lnTo>
                  <a:cubicBezTo>
                    <a:pt x="211538" y="-2500"/>
                    <a:pt x="226759" y="-2785"/>
                    <a:pt x="236988" y="6035"/>
                  </a:cubicBezTo>
                  <a:cubicBezTo>
                    <a:pt x="244085" y="11207"/>
                    <a:pt x="248399" y="19360"/>
                    <a:pt x="248704" y="28133"/>
                  </a:cubicBezTo>
                  <a:close/>
                </a:path>
              </a:pathLst>
            </a:custGeom>
            <a:solidFill>
              <a:srgbClr val="C15D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321" name="Google Shape;10321;p40"/>
          <p:cNvGrpSpPr/>
          <p:nvPr/>
        </p:nvGrpSpPr>
        <p:grpSpPr>
          <a:xfrm>
            <a:off x="2764869" y="2056185"/>
            <a:ext cx="280752" cy="1031141"/>
            <a:chOff x="5900737" y="2691768"/>
            <a:chExt cx="399590" cy="1467608"/>
          </a:xfrm>
        </p:grpSpPr>
        <p:sp>
          <p:nvSpPr>
            <p:cNvPr id="10322" name="Google Shape;10322;p40"/>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23" name="Google Shape;10323;p40"/>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24" name="Google Shape;10324;p40"/>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25" name="Google Shape;10325;p40"/>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26" name="Google Shape;10326;p40"/>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27" name="Google Shape;10327;p40"/>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28" name="Google Shape;10328;p40"/>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29" name="Google Shape;10329;p40"/>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30" name="Google Shape;10330;p40"/>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31" name="Google Shape;10331;p40"/>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32" name="Google Shape;10332;p40"/>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333" name="Google Shape;10333;p40"/>
          <p:cNvGrpSpPr/>
          <p:nvPr/>
        </p:nvGrpSpPr>
        <p:grpSpPr>
          <a:xfrm rot="-466674">
            <a:off x="2445461" y="1732853"/>
            <a:ext cx="243000" cy="1353849"/>
            <a:chOff x="1159675" y="1837925"/>
            <a:chExt cx="324000" cy="1805100"/>
          </a:xfrm>
        </p:grpSpPr>
        <p:grpSp>
          <p:nvGrpSpPr>
            <p:cNvPr id="10334" name="Google Shape;10334;p40"/>
            <p:cNvGrpSpPr/>
            <p:nvPr/>
          </p:nvGrpSpPr>
          <p:grpSpPr>
            <a:xfrm>
              <a:off x="1159675" y="1837925"/>
              <a:ext cx="324000" cy="1805100"/>
              <a:chOff x="2605100" y="1971675"/>
              <a:chExt cx="324000" cy="1805100"/>
            </a:xfrm>
          </p:grpSpPr>
          <p:sp>
            <p:nvSpPr>
              <p:cNvPr id="10335" name="Google Shape;10335;p40"/>
              <p:cNvSpPr/>
              <p:nvPr/>
            </p:nvSpPr>
            <p:spPr>
              <a:xfrm>
                <a:off x="2605100" y="1971675"/>
                <a:ext cx="324000" cy="18051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
            <p:nvSpPr>
              <p:cNvPr id="10336" name="Google Shape;10336;p40"/>
              <p:cNvSpPr/>
              <p:nvPr/>
            </p:nvSpPr>
            <p:spPr>
              <a:xfrm>
                <a:off x="2857400" y="1971675"/>
                <a:ext cx="71700" cy="1805100"/>
              </a:xfrm>
              <a:prstGeom prst="rect">
                <a:avLst/>
              </a:prstGeom>
              <a:solidFill>
                <a:srgbClr val="000000">
                  <a:alpha val="98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grpSp>
        <p:sp>
          <p:nvSpPr>
            <p:cNvPr id="10337" name="Google Shape;10337;p40"/>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38" name="Google Shape;10338;p40"/>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39" name="Google Shape;10339;p40"/>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40" name="Google Shape;10340;p40"/>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41" name="Google Shape;10341;p40"/>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42" name="Google Shape;10342;p40"/>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43" name="Google Shape;10343;p40"/>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44" name="Google Shape;10344;p40"/>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45" name="Google Shape;10345;p40"/>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46" name="Google Shape;10346;p40"/>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47" name="Google Shape;10347;p40"/>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48" name="Google Shape;10348;p40"/>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49" name="Google Shape;10349;p40"/>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50" name="Google Shape;10350;p40"/>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51" name="Google Shape;10351;p40"/>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52" name="Google Shape;10352;p40"/>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53" name="Google Shape;10353;p40"/>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54" name="Google Shape;10354;p40"/>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55" name="Google Shape;10355;p40"/>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56" name="Google Shape;10356;p40"/>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57" name="Google Shape;10357;p40"/>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58" name="Google Shape;10358;p40"/>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59" name="Google Shape;10359;p40"/>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60" name="Google Shape;10360;p40"/>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61" name="Google Shape;10361;p40"/>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62" name="Google Shape;10362;p40"/>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63" name="Google Shape;10363;p40"/>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64" name="Google Shape;10364;p40"/>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65" name="Google Shape;10365;p40"/>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66" name="Google Shape;10366;p40"/>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67" name="Google Shape;10367;p40"/>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68" name="Google Shape;10368;p40"/>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69" name="Google Shape;10369;p40"/>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70" name="Google Shape;10370;p40"/>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71" name="Google Shape;10371;p40"/>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72" name="Google Shape;10372;p40"/>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73" name="Google Shape;10373;p40"/>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74" name="Google Shape;10374;p40"/>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75" name="Google Shape;10375;p40"/>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76" name="Google Shape;10376;p40"/>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77" name="Google Shape;10377;p40"/>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78" name="Google Shape;10378;p40"/>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79" name="Google Shape;10379;p40"/>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80" name="Google Shape;10380;p40"/>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81" name="Google Shape;10381;p40"/>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82" name="Google Shape;10382;p40"/>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83" name="Google Shape;10383;p40"/>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84" name="Google Shape;10384;p40"/>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85" name="Google Shape;10385;p40"/>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86" name="Google Shape;10386;p40"/>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87" name="Google Shape;10387;p40"/>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88" name="Google Shape;10388;p40"/>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89" name="Google Shape;10389;p40"/>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90" name="Google Shape;10390;p40"/>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91" name="Google Shape;10391;p40"/>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92" name="Google Shape;10392;p40"/>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93" name="Google Shape;10393;p40"/>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94" name="Google Shape;10394;p40"/>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95" name="Google Shape;10395;p40"/>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96" name="Google Shape;10396;p40"/>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97" name="Google Shape;10397;p40"/>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98" name="Google Shape;10398;p40"/>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399" name="Google Shape;10399;p40"/>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00" name="Google Shape;10400;p40"/>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01" name="Google Shape;10401;p40"/>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02" name="Google Shape;10402;p40"/>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03" name="Google Shape;10403;p40"/>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04" name="Google Shape;10404;p40"/>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05" name="Google Shape;10405;p40"/>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06" name="Google Shape;10406;p40"/>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07" name="Google Shape;10407;p40"/>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08" name="Google Shape;10408;p40"/>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09" name="Google Shape;10409;p40"/>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10" name="Google Shape;10410;p40"/>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11" name="Google Shape;10411;p40"/>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12" name="Google Shape;10412;p40"/>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13" name="Google Shape;10413;p40"/>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14" name="Google Shape;10414;p40"/>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15" name="Google Shape;10415;p40"/>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16" name="Google Shape;10416;p40"/>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17" name="Google Shape;10417;p40"/>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18" name="Google Shape;10418;p40"/>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19" name="Google Shape;10419;p40"/>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20" name="Google Shape;10420;p40"/>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21" name="Google Shape;10421;p40"/>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22" name="Google Shape;10422;p40"/>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23" name="Google Shape;10423;p40"/>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24" name="Google Shape;10424;p40"/>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25" name="Google Shape;10425;p40"/>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26" name="Google Shape;10426;p40"/>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27" name="Google Shape;10427;p40"/>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28" name="Google Shape;10428;p40"/>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29" name="Google Shape;10429;p40"/>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30" name="Google Shape;10430;p40"/>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31" name="Google Shape;10431;p40"/>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32" name="Google Shape;10432;p40"/>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33" name="Google Shape;10433;p40"/>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34" name="Google Shape;10434;p40"/>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35" name="Google Shape;10435;p40"/>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36" name="Google Shape;10436;p40"/>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37" name="Google Shape;10437;p40"/>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38" name="Google Shape;10438;p40"/>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39" name="Google Shape;10439;p40"/>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40" name="Google Shape;10440;p40"/>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41" name="Google Shape;10441;p40"/>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42" name="Google Shape;10442;p40"/>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43" name="Google Shape;10443;p40"/>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44" name="Google Shape;10444;p40"/>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45" name="Google Shape;10445;p40"/>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46" name="Google Shape;10446;p40"/>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47" name="Google Shape;10447;p40"/>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448" name="Google Shape;10448;p40"/>
          <p:cNvGrpSpPr/>
          <p:nvPr/>
        </p:nvGrpSpPr>
        <p:grpSpPr>
          <a:xfrm>
            <a:off x="2024584" y="2533438"/>
            <a:ext cx="757705" cy="756107"/>
            <a:chOff x="5558303" y="2891005"/>
            <a:chExt cx="1078430" cy="1076156"/>
          </a:xfrm>
        </p:grpSpPr>
        <p:sp>
          <p:nvSpPr>
            <p:cNvPr id="10449" name="Google Shape;10449;p40"/>
            <p:cNvSpPr/>
            <p:nvPr/>
          </p:nvSpPr>
          <p:spPr>
            <a:xfrm>
              <a:off x="5558303" y="2891005"/>
              <a:ext cx="1078430" cy="1076156"/>
            </a:xfrm>
            <a:custGeom>
              <a:avLst/>
              <a:gdLst/>
              <a:ahLst/>
              <a:cxnLst/>
              <a:rect l="l" t="t" r="r" b="b"/>
              <a:pathLst>
                <a:path w="1078430" h="1076156" extrusionOk="0">
                  <a:moveTo>
                    <a:pt x="786670" y="36493"/>
                  </a:moveTo>
                  <a:cubicBezTo>
                    <a:pt x="774506" y="6575"/>
                    <a:pt x="740578" y="-8055"/>
                    <a:pt x="710470" y="3632"/>
                  </a:cubicBezTo>
                  <a:lnTo>
                    <a:pt x="36671" y="272618"/>
                  </a:lnTo>
                  <a:cubicBezTo>
                    <a:pt x="6715" y="284743"/>
                    <a:pt x="-7963" y="318681"/>
                    <a:pt x="3714" y="348818"/>
                  </a:cubicBezTo>
                  <a:lnTo>
                    <a:pt x="294037" y="1075766"/>
                  </a:lnTo>
                  <a:cubicBezTo>
                    <a:pt x="309943" y="1059193"/>
                    <a:pt x="326612" y="1043190"/>
                    <a:pt x="343662" y="1028141"/>
                  </a:cubicBezTo>
                  <a:lnTo>
                    <a:pt x="350139" y="1022426"/>
                  </a:lnTo>
                  <a:lnTo>
                    <a:pt x="434340" y="955275"/>
                  </a:lnTo>
                  <a:cubicBezTo>
                    <a:pt x="436530" y="953656"/>
                    <a:pt x="438626" y="952132"/>
                    <a:pt x="440912" y="950607"/>
                  </a:cubicBezTo>
                  <a:cubicBezTo>
                    <a:pt x="448722" y="945083"/>
                    <a:pt x="456533" y="939749"/>
                    <a:pt x="464439" y="934510"/>
                  </a:cubicBezTo>
                  <a:lnTo>
                    <a:pt x="471106" y="930129"/>
                  </a:lnTo>
                  <a:cubicBezTo>
                    <a:pt x="500224" y="911155"/>
                    <a:pt x="530295" y="893705"/>
                    <a:pt x="561213" y="877837"/>
                  </a:cubicBezTo>
                  <a:lnTo>
                    <a:pt x="568547" y="874122"/>
                  </a:lnTo>
                  <a:cubicBezTo>
                    <a:pt x="576929" y="869931"/>
                    <a:pt x="585216" y="865835"/>
                    <a:pt x="593788" y="861835"/>
                  </a:cubicBezTo>
                  <a:lnTo>
                    <a:pt x="600456" y="858787"/>
                  </a:lnTo>
                  <a:cubicBezTo>
                    <a:pt x="631679" y="844442"/>
                    <a:pt x="663635" y="831716"/>
                    <a:pt x="696182" y="820687"/>
                  </a:cubicBezTo>
                  <a:lnTo>
                    <a:pt x="704278" y="817924"/>
                  </a:lnTo>
                  <a:cubicBezTo>
                    <a:pt x="713137" y="814972"/>
                    <a:pt x="721995" y="812209"/>
                    <a:pt x="730948" y="809542"/>
                  </a:cubicBezTo>
                  <a:lnTo>
                    <a:pt x="737711" y="807447"/>
                  </a:lnTo>
                  <a:cubicBezTo>
                    <a:pt x="771030" y="797608"/>
                    <a:pt x="804824" y="789473"/>
                    <a:pt x="838962" y="783063"/>
                  </a:cubicBezTo>
                  <a:lnTo>
                    <a:pt x="838962" y="783063"/>
                  </a:lnTo>
                  <a:lnTo>
                    <a:pt x="847820" y="781444"/>
                  </a:lnTo>
                  <a:lnTo>
                    <a:pt x="876395" y="776872"/>
                  </a:lnTo>
                  <a:lnTo>
                    <a:pt x="883253" y="775919"/>
                  </a:lnTo>
                  <a:lnTo>
                    <a:pt x="990505" y="766394"/>
                  </a:lnTo>
                  <a:lnTo>
                    <a:pt x="1000030" y="766394"/>
                  </a:lnTo>
                  <a:cubicBezTo>
                    <a:pt x="1008412" y="766394"/>
                    <a:pt x="1016889" y="766394"/>
                    <a:pt x="1025366" y="766394"/>
                  </a:cubicBezTo>
                  <a:lnTo>
                    <a:pt x="1078134" y="766394"/>
                  </a:lnTo>
                  <a:close/>
                </a:path>
              </a:pathLst>
            </a:custGeom>
            <a:solidFill>
              <a:srgbClr val="4D4D4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50" name="Google Shape;10450;p40"/>
            <p:cNvSpPr/>
            <p:nvPr/>
          </p:nvSpPr>
          <p:spPr>
            <a:xfrm rot="-1304888">
              <a:off x="5625583" y="3074194"/>
              <a:ext cx="705654" cy="171206"/>
            </a:xfrm>
            <a:custGeom>
              <a:avLst/>
              <a:gdLst/>
              <a:ahLst/>
              <a:cxnLst/>
              <a:rect l="l" t="t" r="r" b="b"/>
              <a:pathLst>
                <a:path w="706659" h="171450" extrusionOk="0">
                  <a:moveTo>
                    <a:pt x="-296" y="-391"/>
                  </a:moveTo>
                  <a:lnTo>
                    <a:pt x="706364" y="-391"/>
                  </a:lnTo>
                  <a:lnTo>
                    <a:pt x="706364" y="171060"/>
                  </a:lnTo>
                  <a:lnTo>
                    <a:pt x="-296" y="171060"/>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51" name="Google Shape;10451;p40"/>
            <p:cNvSpPr/>
            <p:nvPr/>
          </p:nvSpPr>
          <p:spPr>
            <a:xfrm rot="-1304888">
              <a:off x="5634988" y="3085943"/>
              <a:ext cx="686726" cy="148093"/>
            </a:xfrm>
            <a:custGeom>
              <a:avLst/>
              <a:gdLst/>
              <a:ahLst/>
              <a:cxnLst/>
              <a:rect l="l" t="t" r="r" b="b"/>
              <a:pathLst>
                <a:path w="687705" h="148304" extrusionOk="0">
                  <a:moveTo>
                    <a:pt x="-296" y="-390"/>
                  </a:moveTo>
                  <a:lnTo>
                    <a:pt x="687410" y="-390"/>
                  </a:lnTo>
                  <a:lnTo>
                    <a:pt x="687410" y="147914"/>
                  </a:lnTo>
                  <a:lnTo>
                    <a:pt x="-296" y="147914"/>
                  </a:lnTo>
                  <a:close/>
                </a:path>
              </a:pathLst>
            </a:cu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52" name="Google Shape;10452;p40"/>
            <p:cNvSpPr/>
            <p:nvPr/>
          </p:nvSpPr>
          <p:spPr>
            <a:xfrm rot="-1304888">
              <a:off x="5719793" y="339259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53" name="Google Shape;10453;p40"/>
            <p:cNvSpPr/>
            <p:nvPr/>
          </p:nvSpPr>
          <p:spPr>
            <a:xfrm rot="-1304888">
              <a:off x="5856183" y="3338104"/>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54" name="Google Shape;10454;p40"/>
            <p:cNvSpPr/>
            <p:nvPr/>
          </p:nvSpPr>
          <p:spPr>
            <a:xfrm rot="-1304888">
              <a:off x="5992661" y="3283670"/>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55" name="Google Shape;10455;p40"/>
            <p:cNvSpPr/>
            <p:nvPr/>
          </p:nvSpPr>
          <p:spPr>
            <a:xfrm rot="-1304888">
              <a:off x="6129050" y="3229175"/>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56" name="Google Shape;10456;p40"/>
            <p:cNvSpPr/>
            <p:nvPr/>
          </p:nvSpPr>
          <p:spPr>
            <a:xfrm rot="-1304888">
              <a:off x="6265528" y="317464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57" name="Google Shape;10457;p40"/>
            <p:cNvSpPr/>
            <p:nvPr/>
          </p:nvSpPr>
          <p:spPr>
            <a:xfrm rot="-1304888">
              <a:off x="5777346" y="3536825"/>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58" name="Google Shape;10458;p40"/>
            <p:cNvSpPr/>
            <p:nvPr/>
          </p:nvSpPr>
          <p:spPr>
            <a:xfrm rot="-1304888">
              <a:off x="5913824" y="348229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59" name="Google Shape;10459;p40"/>
            <p:cNvSpPr/>
            <p:nvPr/>
          </p:nvSpPr>
          <p:spPr>
            <a:xfrm rot="-1304888">
              <a:off x="6050249" y="34279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60" name="Google Shape;10460;p40"/>
            <p:cNvSpPr/>
            <p:nvPr/>
          </p:nvSpPr>
          <p:spPr>
            <a:xfrm rot="-1304888">
              <a:off x="6186727" y="337345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61" name="Google Shape;10461;p40"/>
            <p:cNvSpPr/>
            <p:nvPr/>
          </p:nvSpPr>
          <p:spPr>
            <a:xfrm rot="-1304888">
              <a:off x="6323117" y="3318963"/>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62" name="Google Shape;10462;p40"/>
            <p:cNvSpPr/>
            <p:nvPr/>
          </p:nvSpPr>
          <p:spPr>
            <a:xfrm rot="-1304888">
              <a:off x="5834928" y="368110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63" name="Google Shape;10463;p40"/>
            <p:cNvSpPr/>
            <p:nvPr/>
          </p:nvSpPr>
          <p:spPr>
            <a:xfrm rot="-1304888">
              <a:off x="5971317" y="3626613"/>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64" name="Google Shape;10464;p40"/>
            <p:cNvSpPr/>
            <p:nvPr/>
          </p:nvSpPr>
          <p:spPr>
            <a:xfrm rot="-1304888">
              <a:off x="6107795" y="3572179"/>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65" name="Google Shape;10465;p40"/>
            <p:cNvSpPr/>
            <p:nvPr/>
          </p:nvSpPr>
          <p:spPr>
            <a:xfrm rot="-1304888">
              <a:off x="6244185" y="35176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66" name="Google Shape;10466;p40"/>
            <p:cNvSpPr/>
            <p:nvPr/>
          </p:nvSpPr>
          <p:spPr>
            <a:xfrm rot="-1304888">
              <a:off x="6380758" y="346315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67" name="Google Shape;10467;p40"/>
            <p:cNvSpPr/>
            <p:nvPr/>
          </p:nvSpPr>
          <p:spPr>
            <a:xfrm>
              <a:off x="5874733" y="3807332"/>
              <a:ext cx="124396" cy="112204"/>
            </a:xfrm>
            <a:custGeom>
              <a:avLst/>
              <a:gdLst/>
              <a:ahLst/>
              <a:cxnLst/>
              <a:rect l="l" t="t" r="r" b="b"/>
              <a:pathLst>
                <a:path w="124396" h="112204" extrusionOk="0">
                  <a:moveTo>
                    <a:pt x="124101" y="34280"/>
                  </a:moveTo>
                  <a:cubicBezTo>
                    <a:pt x="121815" y="35804"/>
                    <a:pt x="119719" y="37328"/>
                    <a:pt x="117529" y="38948"/>
                  </a:cubicBezTo>
                  <a:lnTo>
                    <a:pt x="33328" y="106099"/>
                  </a:lnTo>
                  <a:lnTo>
                    <a:pt x="26850" y="111814"/>
                  </a:lnTo>
                  <a:lnTo>
                    <a:pt x="-296" y="43710"/>
                  </a:lnTo>
                  <a:lnTo>
                    <a:pt x="7229" y="40662"/>
                  </a:lnTo>
                  <a:lnTo>
                    <a:pt x="110194" y="-390"/>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68" name="Google Shape;10468;p40"/>
            <p:cNvSpPr/>
            <p:nvPr/>
          </p:nvSpPr>
          <p:spPr>
            <a:xfrm>
              <a:off x="6010750" y="3753135"/>
              <a:ext cx="115633" cy="72580"/>
            </a:xfrm>
            <a:custGeom>
              <a:avLst/>
              <a:gdLst/>
              <a:ahLst/>
              <a:cxnLst/>
              <a:rect l="l" t="t" r="r" b="b"/>
              <a:pathLst>
                <a:path w="115633" h="72580" extrusionOk="0">
                  <a:moveTo>
                    <a:pt x="110289" y="-390"/>
                  </a:moveTo>
                  <a:lnTo>
                    <a:pt x="102669" y="2658"/>
                  </a:lnTo>
                  <a:lnTo>
                    <a:pt x="6943" y="40758"/>
                  </a:lnTo>
                  <a:lnTo>
                    <a:pt x="-296" y="43615"/>
                  </a:lnTo>
                  <a:lnTo>
                    <a:pt x="11229" y="72190"/>
                  </a:lnTo>
                  <a:lnTo>
                    <a:pt x="17897" y="67809"/>
                  </a:lnTo>
                  <a:cubicBezTo>
                    <a:pt x="47015" y="48835"/>
                    <a:pt x="77085" y="31385"/>
                    <a:pt x="108003" y="15516"/>
                  </a:cubicBezTo>
                  <a:lnTo>
                    <a:pt x="115338" y="1180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69" name="Google Shape;10469;p40"/>
            <p:cNvSpPr/>
            <p:nvPr/>
          </p:nvSpPr>
          <p:spPr>
            <a:xfrm>
              <a:off x="6147625" y="3698366"/>
              <a:ext cx="114871" cy="54673"/>
            </a:xfrm>
            <a:custGeom>
              <a:avLst/>
              <a:gdLst/>
              <a:ahLst/>
              <a:cxnLst/>
              <a:rect l="l" t="t" r="r" b="b"/>
              <a:pathLst>
                <a:path w="114871" h="54673" extrusionOk="0">
                  <a:moveTo>
                    <a:pt x="110289" y="-390"/>
                  </a:moveTo>
                  <a:lnTo>
                    <a:pt x="102384" y="2753"/>
                  </a:lnTo>
                  <a:lnTo>
                    <a:pt x="6562" y="40853"/>
                  </a:lnTo>
                  <a:lnTo>
                    <a:pt x="-296" y="43615"/>
                  </a:lnTo>
                  <a:lnTo>
                    <a:pt x="4086" y="54283"/>
                  </a:lnTo>
                  <a:lnTo>
                    <a:pt x="10753" y="51235"/>
                  </a:lnTo>
                  <a:cubicBezTo>
                    <a:pt x="41976" y="36890"/>
                    <a:pt x="73932" y="24165"/>
                    <a:pt x="106479" y="13135"/>
                  </a:cubicBezTo>
                  <a:lnTo>
                    <a:pt x="114576" y="10373"/>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70" name="Google Shape;10470;p40"/>
            <p:cNvSpPr/>
            <p:nvPr/>
          </p:nvSpPr>
          <p:spPr>
            <a:xfrm>
              <a:off x="6284118" y="3643883"/>
              <a:ext cx="122300" cy="56768"/>
            </a:xfrm>
            <a:custGeom>
              <a:avLst/>
              <a:gdLst/>
              <a:ahLst/>
              <a:cxnLst/>
              <a:rect l="l" t="t" r="r" b="b"/>
              <a:pathLst>
                <a:path w="122300" h="56768" extrusionOk="0">
                  <a:moveTo>
                    <a:pt x="110194" y="-390"/>
                  </a:moveTo>
                  <a:lnTo>
                    <a:pt x="102003" y="2943"/>
                  </a:lnTo>
                  <a:lnTo>
                    <a:pt x="6276" y="41043"/>
                  </a:lnTo>
                  <a:lnTo>
                    <a:pt x="-296" y="43710"/>
                  </a:lnTo>
                  <a:lnTo>
                    <a:pt x="4752" y="56378"/>
                  </a:lnTo>
                  <a:lnTo>
                    <a:pt x="11515" y="54283"/>
                  </a:lnTo>
                  <a:cubicBezTo>
                    <a:pt x="44958" y="44529"/>
                    <a:pt x="78886" y="36490"/>
                    <a:pt x="113147" y="30185"/>
                  </a:cubicBezTo>
                  <a:lnTo>
                    <a:pt x="113147" y="30185"/>
                  </a:lnTo>
                  <a:lnTo>
                    <a:pt x="122005" y="28566"/>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71" name="Google Shape;10471;p40"/>
            <p:cNvSpPr/>
            <p:nvPr/>
          </p:nvSpPr>
          <p:spPr>
            <a:xfrm>
              <a:off x="6420802" y="3589590"/>
              <a:ext cx="137541" cy="78771"/>
            </a:xfrm>
            <a:custGeom>
              <a:avLst/>
              <a:gdLst/>
              <a:ahLst/>
              <a:cxnLst/>
              <a:rect l="l" t="t" r="r" b="b"/>
              <a:pathLst>
                <a:path w="137541" h="78771" extrusionOk="0">
                  <a:moveTo>
                    <a:pt x="137245" y="67904"/>
                  </a:moveTo>
                  <a:lnTo>
                    <a:pt x="127720" y="67904"/>
                  </a:lnTo>
                  <a:lnTo>
                    <a:pt x="20469" y="77429"/>
                  </a:lnTo>
                  <a:lnTo>
                    <a:pt x="13611" y="78381"/>
                  </a:lnTo>
                  <a:lnTo>
                    <a:pt x="-296" y="43710"/>
                  </a:lnTo>
                  <a:lnTo>
                    <a:pt x="5991" y="41139"/>
                  </a:lnTo>
                  <a:lnTo>
                    <a:pt x="101717" y="3039"/>
                  </a:lnTo>
                  <a:lnTo>
                    <a:pt x="110289" y="-390"/>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72" name="Google Shape;10472;p40"/>
            <p:cNvSpPr/>
            <p:nvPr/>
          </p:nvSpPr>
          <p:spPr>
            <a:xfrm rot="-1301707">
              <a:off x="5726680" y="3400118"/>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73" name="Google Shape;10473;p40"/>
            <p:cNvSpPr/>
            <p:nvPr/>
          </p:nvSpPr>
          <p:spPr>
            <a:xfrm rot="-1304888">
              <a:off x="5862197" y="3338346"/>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74" name="Google Shape;10474;p40"/>
            <p:cNvSpPr/>
            <p:nvPr/>
          </p:nvSpPr>
          <p:spPr>
            <a:xfrm rot="-1304888">
              <a:off x="5998296" y="3284040"/>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75" name="Google Shape;10475;p40"/>
            <p:cNvSpPr/>
            <p:nvPr/>
          </p:nvSpPr>
          <p:spPr>
            <a:xfrm rot="-1304888">
              <a:off x="6134456" y="3229645"/>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76" name="Google Shape;10476;p40"/>
            <p:cNvSpPr/>
            <p:nvPr/>
          </p:nvSpPr>
          <p:spPr>
            <a:xfrm rot="-1304888">
              <a:off x="6270520" y="3175251"/>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77" name="Google Shape;10477;p40"/>
            <p:cNvSpPr/>
            <p:nvPr/>
          </p:nvSpPr>
          <p:spPr>
            <a:xfrm rot="-1304888">
              <a:off x="5783590" y="35368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78" name="Google Shape;10478;p40"/>
            <p:cNvSpPr/>
            <p:nvPr/>
          </p:nvSpPr>
          <p:spPr>
            <a:xfrm rot="-1304888">
              <a:off x="5919655" y="34825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79" name="Google Shape;10479;p40"/>
            <p:cNvSpPr/>
            <p:nvPr/>
          </p:nvSpPr>
          <p:spPr>
            <a:xfrm rot="-1304888">
              <a:off x="6055849" y="3428268"/>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80" name="Google Shape;10480;p40"/>
            <p:cNvSpPr/>
            <p:nvPr/>
          </p:nvSpPr>
          <p:spPr>
            <a:xfrm rot="-1301707">
              <a:off x="6193332" y="3381587"/>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81" name="Google Shape;10481;p40"/>
            <p:cNvSpPr/>
            <p:nvPr/>
          </p:nvSpPr>
          <p:spPr>
            <a:xfrm rot="-1304888">
              <a:off x="6328197" y="3319532"/>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82" name="Google Shape;10482;p40"/>
            <p:cNvSpPr/>
            <p:nvPr/>
          </p:nvSpPr>
          <p:spPr>
            <a:xfrm rot="-1304888">
              <a:off x="5839973" y="3681587"/>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83" name="Google Shape;10483;p40"/>
            <p:cNvSpPr/>
            <p:nvPr/>
          </p:nvSpPr>
          <p:spPr>
            <a:xfrm rot="-1304888">
              <a:off x="5976161" y="3627341"/>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84" name="Google Shape;10484;p40"/>
            <p:cNvSpPr/>
            <p:nvPr/>
          </p:nvSpPr>
          <p:spPr>
            <a:xfrm rot="-1304888">
              <a:off x="6112320" y="3572946"/>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85" name="Google Shape;10485;p40"/>
            <p:cNvSpPr/>
            <p:nvPr/>
          </p:nvSpPr>
          <p:spPr>
            <a:xfrm rot="-1301707">
              <a:off x="6249681" y="3526522"/>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86" name="Google Shape;10486;p40"/>
            <p:cNvSpPr/>
            <p:nvPr/>
          </p:nvSpPr>
          <p:spPr>
            <a:xfrm rot="-1304888">
              <a:off x="6384668" y="3464210"/>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87" name="Google Shape;10487;p40"/>
            <p:cNvSpPr/>
            <p:nvPr/>
          </p:nvSpPr>
          <p:spPr>
            <a:xfrm>
              <a:off x="5882258" y="3810285"/>
              <a:ext cx="110299" cy="103536"/>
            </a:xfrm>
            <a:custGeom>
              <a:avLst/>
              <a:gdLst/>
              <a:ahLst/>
              <a:cxnLst/>
              <a:rect l="l" t="t" r="r" b="b"/>
              <a:pathLst>
                <a:path w="110299" h="103536" extrusionOk="0">
                  <a:moveTo>
                    <a:pt x="110299" y="36385"/>
                  </a:moveTo>
                  <a:lnTo>
                    <a:pt x="26098" y="103537"/>
                  </a:lnTo>
                  <a:lnTo>
                    <a:pt x="0" y="38100"/>
                  </a:lnTo>
                  <a:lnTo>
                    <a:pt x="95821" y="0"/>
                  </a:lnTo>
                  <a:lnTo>
                    <a:pt x="110299" y="36385"/>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88" name="Google Shape;10488;p40"/>
            <p:cNvSpPr/>
            <p:nvPr/>
          </p:nvSpPr>
          <p:spPr>
            <a:xfrm>
              <a:off x="6018370" y="3755992"/>
              <a:ext cx="101060" cy="65532"/>
            </a:xfrm>
            <a:custGeom>
              <a:avLst/>
              <a:gdLst/>
              <a:ahLst/>
              <a:cxnLst/>
              <a:rect l="l" t="t" r="r" b="b"/>
              <a:pathLst>
                <a:path w="101060" h="65532" extrusionOk="0">
                  <a:moveTo>
                    <a:pt x="100764" y="12849"/>
                  </a:moveTo>
                  <a:cubicBezTo>
                    <a:pt x="69846" y="28718"/>
                    <a:pt x="39776" y="46168"/>
                    <a:pt x="10658" y="65142"/>
                  </a:cubicBezTo>
                  <a:lnTo>
                    <a:pt x="-296" y="37710"/>
                  </a:lnTo>
                  <a:lnTo>
                    <a:pt x="95430" y="-39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89" name="Google Shape;10489;p40"/>
            <p:cNvSpPr/>
            <p:nvPr/>
          </p:nvSpPr>
          <p:spPr>
            <a:xfrm>
              <a:off x="6154768" y="3701509"/>
              <a:ext cx="99917" cy="48482"/>
            </a:xfrm>
            <a:custGeom>
              <a:avLst/>
              <a:gdLst/>
              <a:ahLst/>
              <a:cxnLst/>
              <a:rect l="l" t="t" r="r" b="b"/>
              <a:pathLst>
                <a:path w="99917" h="48482" extrusionOk="0">
                  <a:moveTo>
                    <a:pt x="99621" y="9992"/>
                  </a:moveTo>
                  <a:cubicBezTo>
                    <a:pt x="67074" y="21022"/>
                    <a:pt x="35118" y="33747"/>
                    <a:pt x="3895" y="48092"/>
                  </a:cubicBezTo>
                  <a:lnTo>
                    <a:pt x="-296" y="37710"/>
                  </a:lnTo>
                  <a:lnTo>
                    <a:pt x="95526" y="-39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90" name="Google Shape;10490;p40"/>
            <p:cNvSpPr/>
            <p:nvPr/>
          </p:nvSpPr>
          <p:spPr>
            <a:xfrm>
              <a:off x="6290976" y="3647312"/>
              <a:ext cx="106584" cy="51339"/>
            </a:xfrm>
            <a:custGeom>
              <a:avLst/>
              <a:gdLst/>
              <a:ahLst/>
              <a:cxnLst/>
              <a:rect l="l" t="t" r="r" b="b"/>
              <a:pathLst>
                <a:path w="106584" h="51339" extrusionOk="0">
                  <a:moveTo>
                    <a:pt x="106289" y="26756"/>
                  </a:moveTo>
                  <a:cubicBezTo>
                    <a:pt x="72123" y="33099"/>
                    <a:pt x="38290" y="41176"/>
                    <a:pt x="4943" y="50949"/>
                  </a:cubicBezTo>
                  <a:lnTo>
                    <a:pt x="-296" y="37710"/>
                  </a:lnTo>
                  <a:lnTo>
                    <a:pt x="95430" y="-39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91" name="Google Shape;10491;p40"/>
            <p:cNvSpPr/>
            <p:nvPr/>
          </p:nvSpPr>
          <p:spPr>
            <a:xfrm>
              <a:off x="6426802" y="3592829"/>
              <a:ext cx="121824" cy="74485"/>
            </a:xfrm>
            <a:custGeom>
              <a:avLst/>
              <a:gdLst/>
              <a:ahLst/>
              <a:cxnLst/>
              <a:rect l="l" t="t" r="r" b="b"/>
              <a:pathLst>
                <a:path w="121824" h="74485" extrusionOk="0">
                  <a:moveTo>
                    <a:pt x="121825" y="65151"/>
                  </a:moveTo>
                  <a:lnTo>
                    <a:pt x="14478" y="74486"/>
                  </a:lnTo>
                  <a:lnTo>
                    <a:pt x="0" y="38195"/>
                  </a:lnTo>
                  <a:lnTo>
                    <a:pt x="95726" y="0"/>
                  </a:lnTo>
                  <a:lnTo>
                    <a:pt x="121825" y="65151"/>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92" name="Google Shape;10492;p40"/>
            <p:cNvSpPr/>
            <p:nvPr/>
          </p:nvSpPr>
          <p:spPr>
            <a:xfrm>
              <a:off x="6019894" y="2963131"/>
              <a:ext cx="306228" cy="259937"/>
            </a:xfrm>
            <a:custGeom>
              <a:avLst/>
              <a:gdLst/>
              <a:ahLst/>
              <a:cxnLst/>
              <a:rect l="l" t="t" r="r" b="b"/>
              <a:pathLst>
                <a:path w="306228" h="259937" extrusionOk="0">
                  <a:moveTo>
                    <a:pt x="46482" y="81725"/>
                  </a:moveTo>
                  <a:lnTo>
                    <a:pt x="251270" y="0"/>
                  </a:lnTo>
                  <a:lnTo>
                    <a:pt x="306229" y="137731"/>
                  </a:lnTo>
                  <a:lnTo>
                    <a:pt x="0" y="259937"/>
                  </a:lnTo>
                  <a:lnTo>
                    <a:pt x="46482" y="81725"/>
                  </a:lnTo>
                  <a:close/>
                </a:path>
              </a:pathLst>
            </a:custGeom>
            <a:solidFill>
              <a:srgbClr val="CC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493" name="Google Shape;10493;p40"/>
          <p:cNvGrpSpPr/>
          <p:nvPr/>
        </p:nvGrpSpPr>
        <p:grpSpPr>
          <a:xfrm>
            <a:off x="1984684" y="3069978"/>
            <a:ext cx="1483407" cy="1997306"/>
            <a:chOff x="9306019" y="3257883"/>
            <a:chExt cx="2111311" cy="2842736"/>
          </a:xfrm>
        </p:grpSpPr>
        <p:sp>
          <p:nvSpPr>
            <p:cNvPr id="10494" name="Google Shape;10494;p40"/>
            <p:cNvSpPr/>
            <p:nvPr/>
          </p:nvSpPr>
          <p:spPr>
            <a:xfrm>
              <a:off x="9308115" y="3476672"/>
              <a:ext cx="2106929" cy="2623946"/>
            </a:xfrm>
            <a:custGeom>
              <a:avLst/>
              <a:gdLst/>
              <a:ahLst/>
              <a:cxnLst/>
              <a:rect l="l" t="t" r="r" b="b"/>
              <a:pathLst>
                <a:path w="2106929" h="2623946" extrusionOk="0">
                  <a:moveTo>
                    <a:pt x="1053465" y="0"/>
                  </a:moveTo>
                  <a:lnTo>
                    <a:pt x="1053465" y="0"/>
                  </a:lnTo>
                  <a:cubicBezTo>
                    <a:pt x="1635281" y="0"/>
                    <a:pt x="2106930" y="471652"/>
                    <a:pt x="2106930" y="1053465"/>
                  </a:cubicBezTo>
                  <a:lnTo>
                    <a:pt x="2106930" y="2486501"/>
                  </a:lnTo>
                  <a:cubicBezTo>
                    <a:pt x="2106930" y="2562406"/>
                    <a:pt x="2045389" y="2623947"/>
                    <a:pt x="1969484" y="2623947"/>
                  </a:cubicBezTo>
                  <a:lnTo>
                    <a:pt x="137446" y="2623947"/>
                  </a:lnTo>
                  <a:cubicBezTo>
                    <a:pt x="61536" y="2623947"/>
                    <a:pt x="0" y="2562406"/>
                    <a:pt x="0" y="2486501"/>
                  </a:cubicBezTo>
                  <a:lnTo>
                    <a:pt x="0" y="1053560"/>
                  </a:lnTo>
                  <a:cubicBezTo>
                    <a:pt x="-52" y="471748"/>
                    <a:pt x="471554" y="52"/>
                    <a:pt x="1053370" y="0"/>
                  </a:cubicBezTo>
                  <a:cubicBezTo>
                    <a:pt x="1053398" y="0"/>
                    <a:pt x="1053436" y="0"/>
                    <a:pt x="1053465"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95" name="Google Shape;10495;p40"/>
            <p:cNvSpPr/>
            <p:nvPr/>
          </p:nvSpPr>
          <p:spPr>
            <a:xfrm>
              <a:off x="9306019" y="3476672"/>
              <a:ext cx="1114520" cy="2623947"/>
            </a:xfrm>
            <a:custGeom>
              <a:avLst/>
              <a:gdLst/>
              <a:ahLst/>
              <a:cxnLst/>
              <a:rect l="l" t="t" r="r" b="b"/>
              <a:pathLst>
                <a:path w="1114520" h="2623947" extrusionOk="0">
                  <a:moveTo>
                    <a:pt x="121772" y="1053115"/>
                  </a:moveTo>
                  <a:lnTo>
                    <a:pt x="121772" y="2486056"/>
                  </a:lnTo>
                  <a:cubicBezTo>
                    <a:pt x="121772" y="2561932"/>
                    <a:pt x="183247" y="2623454"/>
                    <a:pt x="259123" y="2623501"/>
                  </a:cubicBezTo>
                  <a:lnTo>
                    <a:pt x="137203" y="2623501"/>
                  </a:lnTo>
                  <a:cubicBezTo>
                    <a:pt x="61346" y="2623558"/>
                    <a:pt x="-186" y="2562103"/>
                    <a:pt x="-243" y="2486246"/>
                  </a:cubicBezTo>
                  <a:cubicBezTo>
                    <a:pt x="-243" y="2486179"/>
                    <a:pt x="-243" y="2486122"/>
                    <a:pt x="-243" y="2486056"/>
                  </a:cubicBezTo>
                  <a:lnTo>
                    <a:pt x="-243" y="1053115"/>
                  </a:lnTo>
                  <a:cubicBezTo>
                    <a:pt x="-243" y="473613"/>
                    <a:pt x="473817" y="-446"/>
                    <a:pt x="1053222" y="-446"/>
                  </a:cubicBezTo>
                  <a:cubicBezTo>
                    <a:pt x="1073701" y="-446"/>
                    <a:pt x="1093989" y="126"/>
                    <a:pt x="1114278" y="1364"/>
                  </a:cubicBezTo>
                  <a:cubicBezTo>
                    <a:pt x="562970" y="33177"/>
                    <a:pt x="121772" y="494092"/>
                    <a:pt x="121772" y="1053115"/>
                  </a:cubicBezTo>
                  <a:close/>
                </a:path>
              </a:pathLst>
            </a:custGeom>
            <a:solidFill>
              <a:srgbClr val="FFFFFF">
                <a:alpha val="16079"/>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96" name="Google Shape;10496;p40"/>
            <p:cNvSpPr/>
            <p:nvPr/>
          </p:nvSpPr>
          <p:spPr>
            <a:xfrm>
              <a:off x="10302810" y="3476672"/>
              <a:ext cx="1114520" cy="2623947"/>
            </a:xfrm>
            <a:custGeom>
              <a:avLst/>
              <a:gdLst/>
              <a:ahLst/>
              <a:cxnLst/>
              <a:rect l="l" t="t" r="r" b="b"/>
              <a:pathLst>
                <a:path w="1114520" h="2623947" extrusionOk="0">
                  <a:moveTo>
                    <a:pt x="1114278" y="1053115"/>
                  </a:moveTo>
                  <a:lnTo>
                    <a:pt x="1114278" y="2486056"/>
                  </a:lnTo>
                  <a:cubicBezTo>
                    <a:pt x="1114278" y="2561960"/>
                    <a:pt x="1052737" y="2623501"/>
                    <a:pt x="976832" y="2623501"/>
                  </a:cubicBezTo>
                  <a:lnTo>
                    <a:pt x="854817" y="2623501"/>
                  </a:lnTo>
                  <a:cubicBezTo>
                    <a:pt x="930693" y="2623454"/>
                    <a:pt x="992167" y="2561932"/>
                    <a:pt x="992167" y="2486056"/>
                  </a:cubicBezTo>
                  <a:lnTo>
                    <a:pt x="992167" y="1053115"/>
                  </a:lnTo>
                  <a:cubicBezTo>
                    <a:pt x="992167" y="494188"/>
                    <a:pt x="551064" y="33273"/>
                    <a:pt x="-243" y="1364"/>
                  </a:cubicBezTo>
                  <a:cubicBezTo>
                    <a:pt x="19855" y="126"/>
                    <a:pt x="40238" y="-446"/>
                    <a:pt x="60717" y="-446"/>
                  </a:cubicBezTo>
                  <a:cubicBezTo>
                    <a:pt x="640123" y="-446"/>
                    <a:pt x="1114278" y="473613"/>
                    <a:pt x="1114278" y="1053115"/>
                  </a:cubicBezTo>
                  <a:close/>
                </a:path>
              </a:pathLst>
            </a:custGeom>
            <a:solidFill>
              <a:srgbClr val="0C0C0C">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97" name="Google Shape;10497;p40"/>
            <p:cNvSpPr/>
            <p:nvPr/>
          </p:nvSpPr>
          <p:spPr>
            <a:xfrm>
              <a:off x="9580816" y="4611957"/>
              <a:ext cx="1518000" cy="1269300"/>
            </a:xfrm>
            <a:prstGeom prst="roundRect">
              <a:avLst>
                <a:gd name="adj" fmla="val 13029"/>
              </a:avLst>
            </a:prstGeom>
            <a:solidFill>
              <a:schemeClr val="accent2"/>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98" name="Google Shape;10498;p40"/>
            <p:cNvSpPr/>
            <p:nvPr/>
          </p:nvSpPr>
          <p:spPr>
            <a:xfrm>
              <a:off x="9600913" y="4622816"/>
              <a:ext cx="1504188" cy="1257871"/>
            </a:xfrm>
            <a:custGeom>
              <a:avLst/>
              <a:gdLst/>
              <a:ahLst/>
              <a:cxnLst/>
              <a:rect l="l" t="t" r="r" b="b"/>
              <a:pathLst>
                <a:path w="1504188" h="1257871" extrusionOk="0">
                  <a:moveTo>
                    <a:pt x="1503945" y="141572"/>
                  </a:moveTo>
                  <a:lnTo>
                    <a:pt x="1503945" y="1103597"/>
                  </a:lnTo>
                  <a:cubicBezTo>
                    <a:pt x="1503736" y="1188427"/>
                    <a:pt x="1435041" y="1257169"/>
                    <a:pt x="1350212" y="1257426"/>
                  </a:cubicBezTo>
                  <a:lnTo>
                    <a:pt x="139679" y="1257426"/>
                  </a:lnTo>
                  <a:cubicBezTo>
                    <a:pt x="79424" y="1257255"/>
                    <a:pt x="24789" y="1222031"/>
                    <a:pt x="-243" y="1167224"/>
                  </a:cubicBezTo>
                  <a:cubicBezTo>
                    <a:pt x="18359" y="1174939"/>
                    <a:pt x="38295" y="1178883"/>
                    <a:pt x="58431" y="1178844"/>
                  </a:cubicBezTo>
                  <a:lnTo>
                    <a:pt x="1268963" y="1178844"/>
                  </a:lnTo>
                  <a:cubicBezTo>
                    <a:pt x="1353784" y="1178635"/>
                    <a:pt x="1422487" y="1109931"/>
                    <a:pt x="1422697" y="1025111"/>
                  </a:cubicBezTo>
                  <a:lnTo>
                    <a:pt x="1422697" y="63086"/>
                  </a:lnTo>
                  <a:cubicBezTo>
                    <a:pt x="1422716" y="41160"/>
                    <a:pt x="1418001" y="19490"/>
                    <a:pt x="1408886" y="-446"/>
                  </a:cubicBezTo>
                  <a:cubicBezTo>
                    <a:pt x="1466303" y="23405"/>
                    <a:pt x="1503783" y="79402"/>
                    <a:pt x="1503945" y="141572"/>
                  </a:cubicBezTo>
                  <a:close/>
                </a:path>
              </a:pathLst>
            </a:custGeom>
            <a:solidFill>
              <a:srgbClr val="0C0C0C">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499" name="Google Shape;10499;p40"/>
            <p:cNvSpPr/>
            <p:nvPr/>
          </p:nvSpPr>
          <p:spPr>
            <a:xfrm>
              <a:off x="9587674" y="4610338"/>
              <a:ext cx="1504378" cy="1257871"/>
            </a:xfrm>
            <a:custGeom>
              <a:avLst/>
              <a:gdLst/>
              <a:ahLst/>
              <a:cxnLst/>
              <a:rect l="l" t="t" r="r" b="b"/>
              <a:pathLst>
                <a:path w="1504378" h="1257871" extrusionOk="0">
                  <a:moveTo>
                    <a:pt x="1504136" y="89661"/>
                  </a:moveTo>
                  <a:cubicBezTo>
                    <a:pt x="1485543" y="81917"/>
                    <a:pt x="1465598" y="77935"/>
                    <a:pt x="1445462" y="77945"/>
                  </a:cubicBezTo>
                  <a:lnTo>
                    <a:pt x="234929" y="77945"/>
                  </a:lnTo>
                  <a:cubicBezTo>
                    <a:pt x="150100" y="78202"/>
                    <a:pt x="81405" y="146944"/>
                    <a:pt x="81196" y="231774"/>
                  </a:cubicBezTo>
                  <a:lnTo>
                    <a:pt x="81196" y="1193799"/>
                  </a:lnTo>
                  <a:cubicBezTo>
                    <a:pt x="81177" y="1215754"/>
                    <a:pt x="85892" y="1237452"/>
                    <a:pt x="95007" y="1257426"/>
                  </a:cubicBezTo>
                  <a:cubicBezTo>
                    <a:pt x="37514" y="1233585"/>
                    <a:pt x="-33" y="1177549"/>
                    <a:pt x="-243" y="1115313"/>
                  </a:cubicBezTo>
                  <a:lnTo>
                    <a:pt x="-243" y="153288"/>
                  </a:lnTo>
                  <a:cubicBezTo>
                    <a:pt x="-33" y="68468"/>
                    <a:pt x="68670" y="-236"/>
                    <a:pt x="153490" y="-446"/>
                  </a:cubicBezTo>
                  <a:lnTo>
                    <a:pt x="1364213" y="-446"/>
                  </a:lnTo>
                  <a:cubicBezTo>
                    <a:pt x="1424440" y="-293"/>
                    <a:pt x="1479075" y="34892"/>
                    <a:pt x="1504136" y="89661"/>
                  </a:cubicBezTo>
                  <a:close/>
                </a:path>
              </a:pathLst>
            </a:custGeom>
            <a:solidFill>
              <a:srgbClr val="FFFFFF">
                <a:alpha val="2682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00" name="Google Shape;10500;p40"/>
            <p:cNvSpPr/>
            <p:nvPr/>
          </p:nvSpPr>
          <p:spPr>
            <a:xfrm>
              <a:off x="9577577" y="4955524"/>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E6A1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01" name="Google Shape;10501;p40"/>
            <p:cNvSpPr/>
            <p:nvPr/>
          </p:nvSpPr>
          <p:spPr>
            <a:xfrm>
              <a:off x="9577577" y="5021818"/>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1401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02" name="Google Shape;10502;p40"/>
            <p:cNvSpPr/>
            <p:nvPr/>
          </p:nvSpPr>
          <p:spPr>
            <a:xfrm>
              <a:off x="9561766" y="5029724"/>
              <a:ext cx="48006" cy="105822"/>
            </a:xfrm>
            <a:custGeom>
              <a:avLst/>
              <a:gdLst/>
              <a:ahLst/>
              <a:cxnLst/>
              <a:rect l="l" t="t" r="r" b="b"/>
              <a:pathLst>
                <a:path w="48006" h="105822" extrusionOk="0">
                  <a:moveTo>
                    <a:pt x="24003" y="0"/>
                  </a:moveTo>
                  <a:cubicBezTo>
                    <a:pt x="37259" y="0"/>
                    <a:pt x="48006" y="0"/>
                    <a:pt x="48006" y="0"/>
                  </a:cubicBezTo>
                  <a:lnTo>
                    <a:pt x="48006" y="105823"/>
                  </a:lnTo>
                  <a:cubicBezTo>
                    <a:pt x="48006" y="105823"/>
                    <a:pt x="37259"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03" name="Google Shape;10503;p40"/>
            <p:cNvSpPr/>
            <p:nvPr/>
          </p:nvSpPr>
          <p:spPr>
            <a:xfrm>
              <a:off x="9554431" y="5023931"/>
              <a:ext cx="62769" cy="118854"/>
            </a:xfrm>
            <a:custGeom>
              <a:avLst/>
              <a:gdLst/>
              <a:ahLst/>
              <a:cxnLst/>
              <a:rect l="l" t="t" r="r" b="b"/>
              <a:pathLst>
                <a:path w="62769" h="118854" extrusionOk="0">
                  <a:moveTo>
                    <a:pt x="31094" y="118409"/>
                  </a:moveTo>
                  <a:cubicBezTo>
                    <a:pt x="13787" y="118409"/>
                    <a:pt x="-243" y="104378"/>
                    <a:pt x="-243" y="87072"/>
                  </a:cubicBezTo>
                  <a:lnTo>
                    <a:pt x="-243" y="29255"/>
                  </a:lnTo>
                  <a:cubicBezTo>
                    <a:pt x="709" y="11919"/>
                    <a:pt x="15540" y="-1358"/>
                    <a:pt x="32875" y="-397"/>
                  </a:cubicBezTo>
                  <a:cubicBezTo>
                    <a:pt x="48868" y="480"/>
                    <a:pt x="61641" y="13253"/>
                    <a:pt x="62527" y="29255"/>
                  </a:cubicBezTo>
                  <a:lnTo>
                    <a:pt x="62527" y="87072"/>
                  </a:lnTo>
                  <a:cubicBezTo>
                    <a:pt x="62527" y="104378"/>
                    <a:pt x="48496" y="118409"/>
                    <a:pt x="31189" y="118409"/>
                  </a:cubicBezTo>
                  <a:cubicBezTo>
                    <a:pt x="31161" y="118409"/>
                    <a:pt x="31123" y="118409"/>
                    <a:pt x="31094" y="118409"/>
                  </a:cubicBezTo>
                  <a:close/>
                  <a:moveTo>
                    <a:pt x="31094" y="12681"/>
                  </a:moveTo>
                  <a:cubicBezTo>
                    <a:pt x="21941" y="12681"/>
                    <a:pt x="14521" y="20101"/>
                    <a:pt x="14521" y="29255"/>
                  </a:cubicBezTo>
                  <a:lnTo>
                    <a:pt x="14521" y="87072"/>
                  </a:lnTo>
                  <a:cubicBezTo>
                    <a:pt x="13825" y="96254"/>
                    <a:pt x="20702" y="104254"/>
                    <a:pt x="29885" y="104950"/>
                  </a:cubicBezTo>
                  <a:cubicBezTo>
                    <a:pt x="39067" y="105645"/>
                    <a:pt x="47068" y="98768"/>
                    <a:pt x="47763" y="89586"/>
                  </a:cubicBezTo>
                  <a:cubicBezTo>
                    <a:pt x="47830" y="88748"/>
                    <a:pt x="47830" y="87909"/>
                    <a:pt x="47763" y="87072"/>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04" name="Google Shape;10504;p40"/>
            <p:cNvSpPr/>
            <p:nvPr/>
          </p:nvSpPr>
          <p:spPr>
            <a:xfrm>
              <a:off x="9561766" y="5138785"/>
              <a:ext cx="48006" cy="213740"/>
            </a:xfrm>
            <a:custGeom>
              <a:avLst/>
              <a:gdLst/>
              <a:ahLst/>
              <a:cxnLst/>
              <a:rect l="l" t="t" r="r" b="b"/>
              <a:pathLst>
                <a:path w="48006" h="213740" extrusionOk="0">
                  <a:moveTo>
                    <a:pt x="24003" y="0"/>
                  </a:moveTo>
                  <a:cubicBezTo>
                    <a:pt x="37259" y="0"/>
                    <a:pt x="48006" y="0"/>
                    <a:pt x="48006" y="0"/>
                  </a:cubicBezTo>
                  <a:lnTo>
                    <a:pt x="48006" y="213741"/>
                  </a:lnTo>
                  <a:cubicBezTo>
                    <a:pt x="48006" y="213741"/>
                    <a:pt x="37259"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05" name="Google Shape;10505;p40"/>
            <p:cNvSpPr/>
            <p:nvPr/>
          </p:nvSpPr>
          <p:spPr>
            <a:xfrm>
              <a:off x="9554431" y="5132992"/>
              <a:ext cx="62769" cy="226867"/>
            </a:xfrm>
            <a:custGeom>
              <a:avLst/>
              <a:gdLst/>
              <a:ahLst/>
              <a:cxnLst/>
              <a:rect l="l" t="t" r="r" b="b"/>
              <a:pathLst>
                <a:path w="62769" h="226867" extrusionOk="0">
                  <a:moveTo>
                    <a:pt x="31094" y="226422"/>
                  </a:moveTo>
                  <a:cubicBezTo>
                    <a:pt x="13806" y="226365"/>
                    <a:pt x="-196" y="212373"/>
                    <a:pt x="-243" y="195085"/>
                  </a:cubicBezTo>
                  <a:lnTo>
                    <a:pt x="-243" y="29255"/>
                  </a:lnTo>
                  <a:cubicBezTo>
                    <a:pt x="709" y="11919"/>
                    <a:pt x="15540" y="-1359"/>
                    <a:pt x="32875" y="-397"/>
                  </a:cubicBezTo>
                  <a:cubicBezTo>
                    <a:pt x="48868" y="479"/>
                    <a:pt x="61641" y="13252"/>
                    <a:pt x="62527" y="29255"/>
                  </a:cubicBezTo>
                  <a:lnTo>
                    <a:pt x="62527" y="195085"/>
                  </a:lnTo>
                  <a:cubicBezTo>
                    <a:pt x="62470" y="212411"/>
                    <a:pt x="48420" y="226422"/>
                    <a:pt x="31094" y="226422"/>
                  </a:cubicBezTo>
                  <a:close/>
                  <a:moveTo>
                    <a:pt x="31094" y="12681"/>
                  </a:moveTo>
                  <a:cubicBezTo>
                    <a:pt x="21941" y="12681"/>
                    <a:pt x="14521" y="20101"/>
                    <a:pt x="14521" y="29255"/>
                  </a:cubicBezTo>
                  <a:lnTo>
                    <a:pt x="14521" y="195085"/>
                  </a:lnTo>
                  <a:cubicBezTo>
                    <a:pt x="15216" y="204267"/>
                    <a:pt x="23217" y="211144"/>
                    <a:pt x="32399" y="210449"/>
                  </a:cubicBezTo>
                  <a:cubicBezTo>
                    <a:pt x="40610" y="209820"/>
                    <a:pt x="47144" y="203295"/>
                    <a:pt x="47763" y="195085"/>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06" name="Google Shape;10506;p40"/>
            <p:cNvSpPr/>
            <p:nvPr/>
          </p:nvSpPr>
          <p:spPr>
            <a:xfrm>
              <a:off x="10361675" y="5671995"/>
              <a:ext cx="8667" cy="9525"/>
            </a:xfrm>
            <a:custGeom>
              <a:avLst/>
              <a:gdLst/>
              <a:ahLst/>
              <a:cxnLst/>
              <a:rect l="l" t="t" r="r" b="b"/>
              <a:pathLst>
                <a:path w="8667" h="9525" extrusionOk="0">
                  <a:moveTo>
                    <a:pt x="-243" y="-446"/>
                  </a:moveTo>
                  <a:lnTo>
                    <a:pt x="8425" y="-446"/>
                  </a:lnTo>
                  <a:lnTo>
                    <a:pt x="8425" y="-446"/>
                  </a:ln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07" name="Google Shape;10507;p40"/>
            <p:cNvSpPr/>
            <p:nvPr/>
          </p:nvSpPr>
          <p:spPr>
            <a:xfrm>
              <a:off x="10353007" y="5671328"/>
              <a:ext cx="8667" cy="9525"/>
            </a:xfrm>
            <a:custGeom>
              <a:avLst/>
              <a:gdLst/>
              <a:ahLst/>
              <a:cxnLst/>
              <a:rect l="l" t="t" r="r" b="b"/>
              <a:pathLst>
                <a:path w="8667" h="9525" extrusionOk="0">
                  <a:moveTo>
                    <a:pt x="-243" y="-446"/>
                  </a:moveTo>
                  <a:lnTo>
                    <a:pt x="8425" y="-446"/>
                  </a:lnTo>
                  <a:lnTo>
                    <a:pt x="-243" y="-446"/>
                  </a:ln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08" name="Google Shape;10508;p40"/>
            <p:cNvSpPr/>
            <p:nvPr/>
          </p:nvSpPr>
          <p:spPr>
            <a:xfrm>
              <a:off x="9396611" y="3257883"/>
              <a:ext cx="1930679" cy="674465"/>
            </a:xfrm>
            <a:custGeom>
              <a:avLst/>
              <a:gdLst/>
              <a:ahLst/>
              <a:cxnLst/>
              <a:rect l="l" t="t" r="r" b="b"/>
              <a:pathLst>
                <a:path w="1930679" h="674465" extrusionOk="0">
                  <a:moveTo>
                    <a:pt x="1911606" y="657827"/>
                  </a:moveTo>
                  <a:cubicBezTo>
                    <a:pt x="1895718" y="665218"/>
                    <a:pt x="1876859" y="658332"/>
                    <a:pt x="1869467" y="642444"/>
                  </a:cubicBezTo>
                  <a:cubicBezTo>
                    <a:pt x="1869420" y="642339"/>
                    <a:pt x="1869363" y="642225"/>
                    <a:pt x="1869315" y="642111"/>
                  </a:cubicBezTo>
                  <a:cubicBezTo>
                    <a:pt x="1707295" y="289876"/>
                    <a:pt x="1355384" y="63886"/>
                    <a:pt x="967678" y="63086"/>
                  </a:cubicBezTo>
                  <a:lnTo>
                    <a:pt x="964821" y="63086"/>
                  </a:lnTo>
                  <a:cubicBezTo>
                    <a:pt x="797314" y="63600"/>
                    <a:pt x="632684" y="106663"/>
                    <a:pt x="486380" y="188244"/>
                  </a:cubicBezTo>
                  <a:lnTo>
                    <a:pt x="486380" y="188244"/>
                  </a:lnTo>
                  <a:cubicBezTo>
                    <a:pt x="297537" y="293400"/>
                    <a:pt x="148128" y="457249"/>
                    <a:pt x="60803" y="654969"/>
                  </a:cubicBezTo>
                  <a:cubicBezTo>
                    <a:pt x="55755" y="666562"/>
                    <a:pt x="44296" y="674048"/>
                    <a:pt x="31657" y="674019"/>
                  </a:cubicBezTo>
                  <a:cubicBezTo>
                    <a:pt x="14083" y="674067"/>
                    <a:pt x="-195" y="659866"/>
                    <a:pt x="-243" y="642292"/>
                  </a:cubicBezTo>
                  <a:cubicBezTo>
                    <a:pt x="-262" y="637805"/>
                    <a:pt x="681" y="633357"/>
                    <a:pt x="2510" y="629252"/>
                  </a:cubicBezTo>
                  <a:cubicBezTo>
                    <a:pt x="171131" y="247899"/>
                    <a:pt x="548140" y="1278"/>
                    <a:pt x="965107" y="-446"/>
                  </a:cubicBezTo>
                  <a:lnTo>
                    <a:pt x="968059" y="-446"/>
                  </a:lnTo>
                  <a:cubicBezTo>
                    <a:pt x="1380701" y="430"/>
                    <a:pt x="1755243" y="240946"/>
                    <a:pt x="1927703" y="615822"/>
                  </a:cubicBezTo>
                  <a:cubicBezTo>
                    <a:pt x="1934799" y="631871"/>
                    <a:pt x="1927608" y="650636"/>
                    <a:pt x="1911606" y="657827"/>
                  </a:cubicBezTo>
                  <a:close/>
                </a:path>
              </a:pathLst>
            </a:custGeom>
            <a:solidFill>
              <a:srgbClr val="A1401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09" name="Google Shape;10509;p40"/>
            <p:cNvSpPr/>
            <p:nvPr/>
          </p:nvSpPr>
          <p:spPr>
            <a:xfrm>
              <a:off x="10323289" y="3617643"/>
              <a:ext cx="9525" cy="1904"/>
            </a:xfrm>
            <a:custGeom>
              <a:avLst/>
              <a:gdLst/>
              <a:ahLst/>
              <a:cxnLst/>
              <a:rect l="l" t="t" r="r" b="b"/>
              <a:pathLst>
                <a:path w="9525" h="1904" extrusionOk="0">
                  <a:moveTo>
                    <a:pt x="-243" y="-65"/>
                  </a:moveTo>
                  <a:lnTo>
                    <a:pt x="-243" y="-65"/>
                  </a:lnTo>
                  <a:cubicBezTo>
                    <a:pt x="-243" y="411"/>
                    <a:pt x="-243" y="983"/>
                    <a:pt x="-243" y="1459"/>
                  </a:cubicBezTo>
                  <a:lnTo>
                    <a:pt x="-243" y="-446"/>
                  </a:lnTo>
                  <a:lnTo>
                    <a:pt x="-243" y="-44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10" name="Google Shape;10510;p40"/>
            <p:cNvSpPr/>
            <p:nvPr/>
          </p:nvSpPr>
          <p:spPr>
            <a:xfrm>
              <a:off x="10414824" y="3640598"/>
              <a:ext cx="42" cy="666"/>
            </a:xfrm>
            <a:custGeom>
              <a:avLst/>
              <a:gdLst/>
              <a:ahLst/>
              <a:cxnLst/>
              <a:rect l="l" t="t" r="r" b="b"/>
              <a:pathLst>
                <a:path w="42" h="666" extrusionOk="0">
                  <a:moveTo>
                    <a:pt x="-243" y="-446"/>
                  </a:moveTo>
                  <a:cubicBezTo>
                    <a:pt x="-186" y="-227"/>
                    <a:pt x="-186" y="2"/>
                    <a:pt x="-243" y="221"/>
                  </a:cubicBezTo>
                  <a:lnTo>
                    <a:pt x="-243" y="22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11" name="Google Shape;10511;p40"/>
            <p:cNvSpPr/>
            <p:nvPr/>
          </p:nvSpPr>
          <p:spPr>
            <a:xfrm>
              <a:off x="10413777" y="3641264"/>
              <a:ext cx="952" cy="2000"/>
            </a:xfrm>
            <a:custGeom>
              <a:avLst/>
              <a:gdLst/>
              <a:ahLst/>
              <a:cxnLst/>
              <a:rect l="l" t="t" r="r" b="b"/>
              <a:pathLst>
                <a:path w="952" h="2000" extrusionOk="0">
                  <a:moveTo>
                    <a:pt x="709" y="-446"/>
                  </a:moveTo>
                  <a:lnTo>
                    <a:pt x="709" y="-446"/>
                  </a:lnTo>
                  <a:lnTo>
                    <a:pt x="-243" y="155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12" name="Google Shape;10512;p40"/>
            <p:cNvSpPr/>
            <p:nvPr/>
          </p:nvSpPr>
          <p:spPr>
            <a:xfrm>
              <a:off x="10414824" y="3639169"/>
              <a:ext cx="666" cy="1428"/>
            </a:xfrm>
            <a:custGeom>
              <a:avLst/>
              <a:gdLst/>
              <a:ahLst/>
              <a:cxnLst/>
              <a:rect l="l" t="t" r="r" b="b"/>
              <a:pathLst>
                <a:path w="666" h="1428" extrusionOk="0">
                  <a:moveTo>
                    <a:pt x="424" y="-351"/>
                  </a:moveTo>
                  <a:lnTo>
                    <a:pt x="-243" y="983"/>
                  </a:lnTo>
                  <a:lnTo>
                    <a:pt x="-243" y="316"/>
                  </a:lnTo>
                  <a:cubicBezTo>
                    <a:pt x="-243" y="316"/>
                    <a:pt x="-243" y="-255"/>
                    <a:pt x="-243" y="-446"/>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13" name="Google Shape;10513;p40"/>
            <p:cNvSpPr/>
            <p:nvPr/>
          </p:nvSpPr>
          <p:spPr>
            <a:xfrm>
              <a:off x="9731596" y="3773472"/>
              <a:ext cx="857" cy="1714"/>
            </a:xfrm>
            <a:custGeom>
              <a:avLst/>
              <a:gdLst/>
              <a:ahLst/>
              <a:cxnLst/>
              <a:rect l="l" t="t" r="r" b="b"/>
              <a:pathLst>
                <a:path w="857" h="1714" extrusionOk="0">
                  <a:moveTo>
                    <a:pt x="857" y="1715"/>
                  </a:moveTo>
                  <a:lnTo>
                    <a:pt x="286" y="952"/>
                  </a:lnTo>
                  <a:lnTo>
                    <a:pt x="0" y="0"/>
                  </a:lnTo>
                  <a:lnTo>
                    <a:pt x="571" y="762"/>
                  </a:lnTo>
                  <a:lnTo>
                    <a:pt x="857" y="171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14" name="Google Shape;10514;p40"/>
            <p:cNvSpPr/>
            <p:nvPr/>
          </p:nvSpPr>
          <p:spPr>
            <a:xfrm>
              <a:off x="11275408" y="3868245"/>
              <a:ext cx="48006" cy="105822"/>
            </a:xfrm>
            <a:custGeom>
              <a:avLst/>
              <a:gdLst/>
              <a:ahLst/>
              <a:cxnLst/>
              <a:rect l="l" t="t" r="r" b="b"/>
              <a:pathLst>
                <a:path w="48006" h="105822" extrusionOk="0">
                  <a:moveTo>
                    <a:pt x="24003" y="0"/>
                  </a:moveTo>
                  <a:cubicBezTo>
                    <a:pt x="37260" y="0"/>
                    <a:pt x="48006" y="0"/>
                    <a:pt x="48006" y="0"/>
                  </a:cubicBezTo>
                  <a:lnTo>
                    <a:pt x="48006" y="105823"/>
                  </a:lnTo>
                  <a:cubicBezTo>
                    <a:pt x="48006" y="105823"/>
                    <a:pt x="37260"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15" name="Google Shape;10515;p40"/>
            <p:cNvSpPr/>
            <p:nvPr/>
          </p:nvSpPr>
          <p:spPr>
            <a:xfrm>
              <a:off x="11268169" y="3860911"/>
              <a:ext cx="62674" cy="120491"/>
            </a:xfrm>
            <a:custGeom>
              <a:avLst/>
              <a:gdLst/>
              <a:ahLst/>
              <a:cxnLst/>
              <a:rect l="l" t="t" r="r" b="b"/>
              <a:pathLst>
                <a:path w="62674" h="120491" extrusionOk="0">
                  <a:moveTo>
                    <a:pt x="31094" y="120046"/>
                  </a:moveTo>
                  <a:cubicBezTo>
                    <a:pt x="13787" y="120046"/>
                    <a:pt x="-243" y="106015"/>
                    <a:pt x="-243" y="88708"/>
                  </a:cubicBezTo>
                  <a:cubicBezTo>
                    <a:pt x="-243" y="88679"/>
                    <a:pt x="-243" y="88642"/>
                    <a:pt x="-243" y="88613"/>
                  </a:cubicBezTo>
                  <a:lnTo>
                    <a:pt x="-243" y="30892"/>
                  </a:lnTo>
                  <a:cubicBezTo>
                    <a:pt x="-243" y="13585"/>
                    <a:pt x="13787" y="-446"/>
                    <a:pt x="31094" y="-446"/>
                  </a:cubicBezTo>
                  <a:cubicBezTo>
                    <a:pt x="48401" y="-446"/>
                    <a:pt x="62432" y="13585"/>
                    <a:pt x="62432" y="30892"/>
                  </a:cubicBezTo>
                  <a:lnTo>
                    <a:pt x="62432" y="88613"/>
                  </a:lnTo>
                  <a:cubicBezTo>
                    <a:pt x="62432" y="105939"/>
                    <a:pt x="48420" y="119998"/>
                    <a:pt x="31094" y="120046"/>
                  </a:cubicBezTo>
                  <a:close/>
                  <a:moveTo>
                    <a:pt x="31094" y="14223"/>
                  </a:moveTo>
                  <a:cubicBezTo>
                    <a:pt x="21893" y="14223"/>
                    <a:pt x="14426" y="21691"/>
                    <a:pt x="14426" y="30892"/>
                  </a:cubicBezTo>
                  <a:lnTo>
                    <a:pt x="14426" y="88613"/>
                  </a:lnTo>
                  <a:cubicBezTo>
                    <a:pt x="13730" y="97795"/>
                    <a:pt x="20607" y="105796"/>
                    <a:pt x="29790" y="106491"/>
                  </a:cubicBezTo>
                  <a:cubicBezTo>
                    <a:pt x="38972" y="107186"/>
                    <a:pt x="46973" y="100310"/>
                    <a:pt x="47668" y="91128"/>
                  </a:cubicBezTo>
                  <a:cubicBezTo>
                    <a:pt x="47735" y="90289"/>
                    <a:pt x="47735" y="89451"/>
                    <a:pt x="47668" y="88613"/>
                  </a:cubicBezTo>
                  <a:lnTo>
                    <a:pt x="47668" y="30892"/>
                  </a:lnTo>
                  <a:cubicBezTo>
                    <a:pt x="47725" y="21738"/>
                    <a:pt x="40343" y="14280"/>
                    <a:pt x="31190" y="14223"/>
                  </a:cubicBezTo>
                  <a:cubicBezTo>
                    <a:pt x="31161" y="14223"/>
                    <a:pt x="31123" y="14223"/>
                    <a:pt x="31094" y="14223"/>
                  </a:cubicBezTo>
                  <a:close/>
                </a:path>
              </a:pathLst>
            </a:custGeom>
            <a:solidFill>
              <a:srgbClr val="F8A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16" name="Google Shape;10516;p40"/>
            <p:cNvSpPr/>
            <p:nvPr/>
          </p:nvSpPr>
          <p:spPr>
            <a:xfrm>
              <a:off x="11275408" y="3977307"/>
              <a:ext cx="48006" cy="213740"/>
            </a:xfrm>
            <a:custGeom>
              <a:avLst/>
              <a:gdLst/>
              <a:ahLst/>
              <a:cxnLst/>
              <a:rect l="l" t="t" r="r" b="b"/>
              <a:pathLst>
                <a:path w="48006" h="213740" extrusionOk="0">
                  <a:moveTo>
                    <a:pt x="24003" y="0"/>
                  </a:moveTo>
                  <a:cubicBezTo>
                    <a:pt x="37260" y="0"/>
                    <a:pt x="48006" y="0"/>
                    <a:pt x="48006" y="0"/>
                  </a:cubicBezTo>
                  <a:lnTo>
                    <a:pt x="48006" y="213741"/>
                  </a:lnTo>
                  <a:cubicBezTo>
                    <a:pt x="48006" y="213741"/>
                    <a:pt x="37260"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17" name="Google Shape;10517;p40"/>
            <p:cNvSpPr/>
            <p:nvPr/>
          </p:nvSpPr>
          <p:spPr>
            <a:xfrm>
              <a:off x="11268169" y="3969877"/>
              <a:ext cx="62674" cy="228504"/>
            </a:xfrm>
            <a:custGeom>
              <a:avLst/>
              <a:gdLst/>
              <a:ahLst/>
              <a:cxnLst/>
              <a:rect l="l" t="t" r="r" b="b"/>
              <a:pathLst>
                <a:path w="62674" h="228504" extrusionOk="0">
                  <a:moveTo>
                    <a:pt x="31094" y="228059"/>
                  </a:moveTo>
                  <a:cubicBezTo>
                    <a:pt x="13787" y="228059"/>
                    <a:pt x="-243" y="214029"/>
                    <a:pt x="-243" y="196722"/>
                  </a:cubicBezTo>
                  <a:lnTo>
                    <a:pt x="-243" y="30892"/>
                  </a:lnTo>
                  <a:cubicBezTo>
                    <a:pt x="-243" y="13585"/>
                    <a:pt x="13787" y="-446"/>
                    <a:pt x="31094" y="-446"/>
                  </a:cubicBezTo>
                  <a:cubicBezTo>
                    <a:pt x="48401" y="-446"/>
                    <a:pt x="62432" y="13585"/>
                    <a:pt x="62432" y="30892"/>
                  </a:cubicBezTo>
                  <a:lnTo>
                    <a:pt x="62432" y="196722"/>
                  </a:lnTo>
                  <a:cubicBezTo>
                    <a:pt x="62384" y="214010"/>
                    <a:pt x="48382" y="228002"/>
                    <a:pt x="31094" y="228059"/>
                  </a:cubicBezTo>
                  <a:close/>
                  <a:moveTo>
                    <a:pt x="31094" y="14318"/>
                  </a:moveTo>
                  <a:cubicBezTo>
                    <a:pt x="21922" y="14318"/>
                    <a:pt x="14473" y="21719"/>
                    <a:pt x="14426" y="30892"/>
                  </a:cubicBezTo>
                  <a:lnTo>
                    <a:pt x="14426" y="196722"/>
                  </a:lnTo>
                  <a:cubicBezTo>
                    <a:pt x="15121" y="205904"/>
                    <a:pt x="23122" y="212781"/>
                    <a:pt x="32304" y="212085"/>
                  </a:cubicBezTo>
                  <a:cubicBezTo>
                    <a:pt x="40515" y="211457"/>
                    <a:pt x="47049" y="204932"/>
                    <a:pt x="47668" y="196722"/>
                  </a:cubicBezTo>
                  <a:lnTo>
                    <a:pt x="47668" y="30892"/>
                  </a:lnTo>
                  <a:cubicBezTo>
                    <a:pt x="47668" y="21738"/>
                    <a:pt x="40248" y="14318"/>
                    <a:pt x="31094" y="14318"/>
                  </a:cubicBezTo>
                  <a:close/>
                </a:path>
              </a:pathLst>
            </a:custGeom>
            <a:solidFill>
              <a:srgbClr val="F8A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sp>
        <p:nvSpPr>
          <p:cNvPr id="10518" name="Google Shape;10518;p40"/>
          <p:cNvSpPr txBox="1">
            <a:spLocks noGrp="1"/>
          </p:cNvSpPr>
          <p:nvPr>
            <p:ph type="subTitle" idx="1"/>
          </p:nvPr>
        </p:nvSpPr>
        <p:spPr>
          <a:xfrm>
            <a:off x="4948313" y="1474088"/>
            <a:ext cx="3827100" cy="27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1400"/>
              <a:buNone/>
              <a:defRPr>
                <a:solidFill>
                  <a:schemeClr val="lt2"/>
                </a:solidFill>
              </a:defRPr>
            </a:lvl1pPr>
            <a:lvl2pPr lvl="1" rtl="0">
              <a:spcBef>
                <a:spcPts val="0"/>
              </a:spcBef>
              <a:spcAft>
                <a:spcPts val="0"/>
              </a:spcAft>
              <a:buClr>
                <a:schemeClr val="lt2"/>
              </a:buClr>
              <a:buSzPts val="1400"/>
              <a:buNone/>
              <a:defRPr>
                <a:solidFill>
                  <a:schemeClr val="lt2"/>
                </a:solidFill>
              </a:defRPr>
            </a:lvl2pPr>
            <a:lvl3pPr lvl="2" rtl="0">
              <a:spcBef>
                <a:spcPts val="0"/>
              </a:spcBef>
              <a:spcAft>
                <a:spcPts val="0"/>
              </a:spcAft>
              <a:buClr>
                <a:schemeClr val="lt2"/>
              </a:buClr>
              <a:buSzPts val="1400"/>
              <a:buNone/>
              <a:defRPr>
                <a:solidFill>
                  <a:schemeClr val="lt2"/>
                </a:solidFill>
              </a:defRPr>
            </a:lvl3pPr>
            <a:lvl4pPr lvl="3" rtl="0">
              <a:spcBef>
                <a:spcPts val="0"/>
              </a:spcBef>
              <a:spcAft>
                <a:spcPts val="0"/>
              </a:spcAft>
              <a:buClr>
                <a:schemeClr val="lt2"/>
              </a:buClr>
              <a:buSzPts val="1400"/>
              <a:buNone/>
              <a:defRPr>
                <a:solidFill>
                  <a:schemeClr val="lt2"/>
                </a:solidFill>
              </a:defRPr>
            </a:lvl4pPr>
            <a:lvl5pPr lvl="4" rtl="0">
              <a:spcBef>
                <a:spcPts val="0"/>
              </a:spcBef>
              <a:spcAft>
                <a:spcPts val="0"/>
              </a:spcAft>
              <a:buClr>
                <a:schemeClr val="lt2"/>
              </a:buClr>
              <a:buSzPts val="1400"/>
              <a:buNone/>
              <a:defRPr>
                <a:solidFill>
                  <a:schemeClr val="lt2"/>
                </a:solidFill>
              </a:defRPr>
            </a:lvl5pPr>
            <a:lvl6pPr lvl="5" rtl="0">
              <a:spcBef>
                <a:spcPts val="0"/>
              </a:spcBef>
              <a:spcAft>
                <a:spcPts val="0"/>
              </a:spcAft>
              <a:buClr>
                <a:schemeClr val="lt2"/>
              </a:buClr>
              <a:buSzPts val="1400"/>
              <a:buNone/>
              <a:defRPr>
                <a:solidFill>
                  <a:schemeClr val="lt2"/>
                </a:solidFill>
              </a:defRPr>
            </a:lvl6pPr>
            <a:lvl7pPr lvl="6" rtl="0">
              <a:spcBef>
                <a:spcPts val="0"/>
              </a:spcBef>
              <a:spcAft>
                <a:spcPts val="0"/>
              </a:spcAft>
              <a:buClr>
                <a:schemeClr val="lt2"/>
              </a:buClr>
              <a:buSzPts val="1400"/>
              <a:buNone/>
              <a:defRPr>
                <a:solidFill>
                  <a:schemeClr val="lt2"/>
                </a:solidFill>
              </a:defRPr>
            </a:lvl7pPr>
            <a:lvl8pPr lvl="7" rtl="0">
              <a:spcBef>
                <a:spcPts val="0"/>
              </a:spcBef>
              <a:spcAft>
                <a:spcPts val="0"/>
              </a:spcAft>
              <a:buClr>
                <a:schemeClr val="lt2"/>
              </a:buClr>
              <a:buSzPts val="1400"/>
              <a:buNone/>
              <a:defRPr>
                <a:solidFill>
                  <a:schemeClr val="lt2"/>
                </a:solidFill>
              </a:defRPr>
            </a:lvl8pPr>
            <a:lvl9pPr lvl="8" rtl="0">
              <a:spcBef>
                <a:spcPts val="0"/>
              </a:spcBef>
              <a:spcAft>
                <a:spcPts val="0"/>
              </a:spcAft>
              <a:buClr>
                <a:schemeClr val="lt2"/>
              </a:buClr>
              <a:buSzPts val="1400"/>
              <a:buNone/>
              <a:defRPr>
                <a:solidFill>
                  <a:schemeClr val="lt2"/>
                </a:solidFill>
              </a:defRPr>
            </a:lvl9pPr>
          </a:lstStyle>
          <a:p>
            <a:endParaRPr/>
          </a:p>
        </p:txBody>
      </p:sp>
      <p:grpSp>
        <p:nvGrpSpPr>
          <p:cNvPr id="10519" name="Google Shape;10519;p40"/>
          <p:cNvGrpSpPr/>
          <p:nvPr/>
        </p:nvGrpSpPr>
        <p:grpSpPr>
          <a:xfrm>
            <a:off x="5499679" y="4003999"/>
            <a:ext cx="3694477" cy="1282707"/>
            <a:chOff x="7332906" y="5338665"/>
            <a:chExt cx="4925970" cy="1710276"/>
          </a:xfrm>
        </p:grpSpPr>
        <p:grpSp>
          <p:nvGrpSpPr>
            <p:cNvPr id="10520" name="Google Shape;10520;p40"/>
            <p:cNvGrpSpPr/>
            <p:nvPr/>
          </p:nvGrpSpPr>
          <p:grpSpPr>
            <a:xfrm>
              <a:off x="9381196" y="5338665"/>
              <a:ext cx="2707325" cy="1707379"/>
              <a:chOff x="6723350" y="566875"/>
              <a:chExt cx="1552188" cy="1732500"/>
            </a:xfrm>
          </p:grpSpPr>
          <p:cxnSp>
            <p:nvCxnSpPr>
              <p:cNvPr id="10521" name="Google Shape;10521;p40"/>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0522" name="Google Shape;10522;p40"/>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0523" name="Google Shape;10523;p40"/>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0524" name="Google Shape;10524;p40"/>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0525" name="Google Shape;10525;p40"/>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0526" name="Google Shape;10526;p40"/>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0527" name="Google Shape;10527;p40"/>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0528" name="Google Shape;10528;p40"/>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10529" name="Google Shape;10529;p40"/>
            <p:cNvGrpSpPr/>
            <p:nvPr/>
          </p:nvGrpSpPr>
          <p:grpSpPr>
            <a:xfrm rot="5400000">
              <a:off x="9215748" y="3613047"/>
              <a:ext cx="1160286" cy="4925970"/>
              <a:chOff x="6723350" y="566874"/>
              <a:chExt cx="665225" cy="2824200"/>
            </a:xfrm>
          </p:grpSpPr>
          <p:cxnSp>
            <p:nvCxnSpPr>
              <p:cNvPr id="10530" name="Google Shape;10530;p40"/>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0531" name="Google Shape;10531;p40"/>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10532" name="Google Shape;10532;p40"/>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10533" name="Google Shape;10533;p40"/>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10534" name="Google Shape;10534;p40"/>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10535" name="Google Shape;10535;p40"/>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10536" name="Google Shape;10536;p40"/>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10537" name="Google Shape;10537;p40"/>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10538" name="Google Shape;10538;p40"/>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10539" name="Google Shape;10539;p40"/>
          <p:cNvSpPr txBox="1"/>
          <p:nvPr/>
        </p:nvSpPr>
        <p:spPr>
          <a:xfrm rot="5400000">
            <a:off x="-509475" y="4648763"/>
            <a:ext cx="1184700" cy="280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a:solidFill>
                  <a:schemeClr val="lt1"/>
                </a:solidFill>
                <a:latin typeface="Barlow Condensed"/>
                <a:ea typeface="Barlow Condensed"/>
                <a:cs typeface="Barlow Condensed"/>
                <a:sym typeface="Barlow Condensed"/>
              </a:rPr>
              <a:t>SLIDESMANIA.COM</a:t>
            </a:r>
            <a:endParaRPr sz="1100">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007 Quote">
  <p:cSld name="CUSTOM_6">
    <p:bg>
      <p:bgPr>
        <a:solidFill>
          <a:schemeClr val="dk1"/>
        </a:solidFill>
        <a:effectLst/>
      </p:bgPr>
    </p:bg>
    <p:spTree>
      <p:nvGrpSpPr>
        <p:cNvPr id="1" name="Shape 10540"/>
        <p:cNvGrpSpPr/>
        <p:nvPr/>
      </p:nvGrpSpPr>
      <p:grpSpPr>
        <a:xfrm>
          <a:off x="0" y="0"/>
          <a:ext cx="0" cy="0"/>
          <a:chOff x="0" y="0"/>
          <a:chExt cx="0" cy="0"/>
        </a:xfrm>
      </p:grpSpPr>
      <p:sp>
        <p:nvSpPr>
          <p:cNvPr id="10541" name="Google Shape;10541;p41"/>
          <p:cNvSpPr/>
          <p:nvPr/>
        </p:nvSpPr>
        <p:spPr>
          <a:xfrm rot="-9648005" flipH="1">
            <a:off x="5571462" y="885647"/>
            <a:ext cx="1350097" cy="1349813"/>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10542" name="Google Shape;10542;p41"/>
          <p:cNvSpPr/>
          <p:nvPr/>
        </p:nvSpPr>
        <p:spPr>
          <a:xfrm rot="-6235505" flipH="1">
            <a:off x="5398583" y="1761657"/>
            <a:ext cx="1350077" cy="1350077"/>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rgbClr val="FFFFFF"/>
              </a:solidFill>
              <a:latin typeface="Arial"/>
              <a:ea typeface="Arial"/>
              <a:cs typeface="Arial"/>
              <a:sym typeface="Arial"/>
            </a:endParaRPr>
          </a:p>
        </p:txBody>
      </p:sp>
      <p:grpSp>
        <p:nvGrpSpPr>
          <p:cNvPr id="10543" name="Google Shape;10543;p41"/>
          <p:cNvGrpSpPr/>
          <p:nvPr/>
        </p:nvGrpSpPr>
        <p:grpSpPr>
          <a:xfrm rot="-3195529">
            <a:off x="6556695" y="-68581"/>
            <a:ext cx="2728936" cy="3092089"/>
            <a:chOff x="2776676" y="1854071"/>
            <a:chExt cx="3295887" cy="3734488"/>
          </a:xfrm>
        </p:grpSpPr>
        <p:sp>
          <p:nvSpPr>
            <p:cNvPr id="10544" name="Google Shape;10544;p41"/>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45" name="Google Shape;10545;p41"/>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46" name="Google Shape;10546;p41"/>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47" name="Google Shape;10547;p41"/>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48" name="Google Shape;10548;p41"/>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49" name="Google Shape;10549;p41"/>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50" name="Google Shape;10550;p41"/>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551" name="Google Shape;10551;p41"/>
          <p:cNvGrpSpPr/>
          <p:nvPr/>
        </p:nvGrpSpPr>
        <p:grpSpPr>
          <a:xfrm rot="-1230058">
            <a:off x="7478403" y="-14226"/>
            <a:ext cx="1562498" cy="3039375"/>
            <a:chOff x="5722672" y="1921496"/>
            <a:chExt cx="1886977" cy="3670552"/>
          </a:xfrm>
        </p:grpSpPr>
        <p:sp>
          <p:nvSpPr>
            <p:cNvPr id="10552" name="Google Shape;10552;p41"/>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53" name="Google Shape;10553;p41"/>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54" name="Google Shape;10554;p41"/>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55" name="Google Shape;10555;p41"/>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56" name="Google Shape;10556;p41"/>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57" name="Google Shape;10557;p41"/>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58" name="Google Shape;10558;p41"/>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59" name="Google Shape;10559;p41"/>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560" name="Google Shape;10560;p41"/>
          <p:cNvGrpSpPr/>
          <p:nvPr/>
        </p:nvGrpSpPr>
        <p:grpSpPr>
          <a:xfrm>
            <a:off x="7405772" y="36512"/>
            <a:ext cx="1707596" cy="3048099"/>
            <a:chOff x="7978162" y="1971727"/>
            <a:chExt cx="2062314" cy="3681280"/>
          </a:xfrm>
        </p:grpSpPr>
        <p:sp>
          <p:nvSpPr>
            <p:cNvPr id="10561" name="Google Shape;10561;p41"/>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62" name="Google Shape;10562;p41"/>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63" name="Google Shape;10563;p41"/>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64" name="Google Shape;10564;p41"/>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65" name="Google Shape;10565;p41"/>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66" name="Google Shape;10566;p41"/>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67" name="Google Shape;10567;p41"/>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568" name="Google Shape;10568;p41"/>
          <p:cNvGrpSpPr/>
          <p:nvPr/>
        </p:nvGrpSpPr>
        <p:grpSpPr>
          <a:xfrm>
            <a:off x="560495" y="400786"/>
            <a:ext cx="5471369" cy="4284070"/>
            <a:chOff x="3416220" y="2573082"/>
            <a:chExt cx="4752753" cy="3721395"/>
          </a:xfrm>
        </p:grpSpPr>
        <p:sp>
          <p:nvSpPr>
            <p:cNvPr id="10569" name="Google Shape;10569;p41"/>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rgbClr val="FFFFFF"/>
                </a:solidFill>
                <a:latin typeface="Arial"/>
                <a:ea typeface="Arial"/>
                <a:cs typeface="Arial"/>
                <a:sym typeface="Arial"/>
              </a:endParaRPr>
            </a:p>
          </p:txBody>
        </p:sp>
        <p:cxnSp>
          <p:nvCxnSpPr>
            <p:cNvPr id="10570" name="Google Shape;10570;p41"/>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10571" name="Google Shape;10571;p41"/>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10572" name="Google Shape;10572;p41"/>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10573" name="Google Shape;10573;p41"/>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10574" name="Google Shape;10574;p41"/>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10575" name="Google Shape;10575;p41"/>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10576" name="Google Shape;10576;p41"/>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10577" name="Google Shape;10577;p41"/>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sp>
        <p:nvSpPr>
          <p:cNvPr id="10578" name="Google Shape;10578;p41"/>
          <p:cNvSpPr txBox="1">
            <a:spLocks noGrp="1"/>
          </p:cNvSpPr>
          <p:nvPr>
            <p:ph type="title"/>
          </p:nvPr>
        </p:nvSpPr>
        <p:spPr>
          <a:xfrm>
            <a:off x="743288" y="1405144"/>
            <a:ext cx="5091600" cy="237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0579" name="Google Shape;10579;p41"/>
          <p:cNvSpPr txBox="1">
            <a:spLocks noGrp="1"/>
          </p:cNvSpPr>
          <p:nvPr>
            <p:ph type="subTitle" idx="1"/>
          </p:nvPr>
        </p:nvSpPr>
        <p:spPr>
          <a:xfrm>
            <a:off x="691256" y="4023375"/>
            <a:ext cx="5226300" cy="538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grpSp>
        <p:nvGrpSpPr>
          <p:cNvPr id="10580" name="Google Shape;10580;p41"/>
          <p:cNvGrpSpPr/>
          <p:nvPr/>
        </p:nvGrpSpPr>
        <p:grpSpPr>
          <a:xfrm>
            <a:off x="6502126" y="2821352"/>
            <a:ext cx="2547142" cy="2042341"/>
            <a:chOff x="5353050" y="2833686"/>
            <a:chExt cx="1488947" cy="1193863"/>
          </a:xfrm>
        </p:grpSpPr>
        <p:sp>
          <p:nvSpPr>
            <p:cNvPr id="10581" name="Google Shape;10581;p41"/>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82" name="Google Shape;10582;p41"/>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83" name="Google Shape;10583;p41"/>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84" name="Google Shape;10584;p41"/>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85" name="Google Shape;10585;p41"/>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86" name="Google Shape;10586;p41"/>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87" name="Google Shape;10587;p41"/>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88" name="Google Shape;10588;p41"/>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89" name="Google Shape;10589;p41"/>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90" name="Google Shape;10590;p41"/>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91" name="Google Shape;10591;p41"/>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92" name="Google Shape;10592;p41"/>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93" name="Google Shape;10593;p41"/>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94" name="Google Shape;10594;p41"/>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95" name="Google Shape;10595;p41"/>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96" name="Google Shape;10596;p41"/>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97" name="Google Shape;10597;p41"/>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98" name="Google Shape;10598;p41"/>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599" name="Google Shape;10599;p41"/>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00" name="Google Shape;10600;p41"/>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01" name="Google Shape;10601;p41"/>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02" name="Google Shape;10602;p41"/>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03" name="Google Shape;10603;p41"/>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04" name="Google Shape;10604;p41"/>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05" name="Google Shape;10605;p41"/>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06" name="Google Shape;10606;p41"/>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07" name="Google Shape;10607;p41"/>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08" name="Google Shape;10608;p41"/>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09" name="Google Shape;10609;p41"/>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10" name="Google Shape;10610;p41"/>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11" name="Google Shape;10611;p41"/>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12" name="Google Shape;10612;p41"/>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13" name="Google Shape;10613;p41"/>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14" name="Google Shape;10614;p41"/>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15" name="Google Shape;10615;p41"/>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16" name="Google Shape;10616;p41"/>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17" name="Google Shape;10617;p41"/>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18" name="Google Shape;10618;p41"/>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19" name="Google Shape;10619;p41"/>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20" name="Google Shape;10620;p41"/>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21" name="Google Shape;10621;p41"/>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22" name="Google Shape;10622;p41"/>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23" name="Google Shape;10623;p41"/>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24" name="Google Shape;10624;p41"/>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25" name="Google Shape;10625;p41"/>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26" name="Google Shape;10626;p41"/>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27" name="Google Shape;10627;p41"/>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28" name="Google Shape;10628;p41"/>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29" name="Google Shape;10629;p41"/>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30" name="Google Shape;10630;p41"/>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31" name="Google Shape;10631;p41"/>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32" name="Google Shape;10632;p41"/>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33" name="Google Shape;10633;p41"/>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34" name="Google Shape;10634;p41"/>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35" name="Google Shape;10635;p41"/>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36" name="Google Shape;10636;p41"/>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37" name="Google Shape;10637;p41"/>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38" name="Google Shape;10638;p41"/>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39" name="Google Shape;10639;p41"/>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40" name="Google Shape;10640;p41"/>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41" name="Google Shape;10641;p41"/>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42" name="Google Shape;10642;p41"/>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43" name="Google Shape;10643;p41"/>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44" name="Google Shape;10644;p41"/>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45" name="Google Shape;10645;p41"/>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46" name="Google Shape;10646;p41"/>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47" name="Google Shape;10647;p41"/>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48" name="Google Shape;10648;p41"/>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49" name="Google Shape;10649;p41"/>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50" name="Google Shape;10650;p41"/>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51" name="Google Shape;10651;p41"/>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52" name="Google Shape;10652;p41"/>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53" name="Google Shape;10653;p41"/>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54" name="Google Shape;10654;p41"/>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55" name="Google Shape;10655;p41"/>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56" name="Google Shape;10656;p41"/>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57" name="Google Shape;10657;p41"/>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58" name="Google Shape;10658;p41"/>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59" name="Google Shape;10659;p41"/>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60" name="Google Shape;10660;p41"/>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61" name="Google Shape;10661;p41"/>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62" name="Google Shape;10662;p41"/>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63" name="Google Shape;10663;p41"/>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64" name="Google Shape;10664;p41"/>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65" name="Google Shape;10665;p41"/>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66" name="Google Shape;10666;p41"/>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67" name="Google Shape;10667;p41"/>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68" name="Google Shape;10668;p41"/>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69" name="Google Shape;10669;p41"/>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70" name="Google Shape;10670;p41"/>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71" name="Google Shape;10671;p41"/>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72" name="Google Shape;10672;p41"/>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73" name="Google Shape;10673;p41"/>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74" name="Google Shape;10674;p41"/>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675" name="Google Shape;10675;p41"/>
          <p:cNvGrpSpPr/>
          <p:nvPr/>
        </p:nvGrpSpPr>
        <p:grpSpPr>
          <a:xfrm rot="-10132048">
            <a:off x="6881522" y="1620330"/>
            <a:ext cx="1012880" cy="1632419"/>
            <a:chOff x="5781734" y="2919412"/>
            <a:chExt cx="632081" cy="1018700"/>
          </a:xfrm>
        </p:grpSpPr>
        <p:sp>
          <p:nvSpPr>
            <p:cNvPr id="10676" name="Google Shape;10676;p41"/>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77" name="Google Shape;10677;p41"/>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78" name="Google Shape;10678;p41"/>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79" name="Google Shape;10679;p41"/>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80" name="Google Shape;10680;p41"/>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81" name="Google Shape;10681;p41"/>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82" name="Google Shape;10682;p41"/>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83" name="Google Shape;10683;p41"/>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84" name="Google Shape;10684;p41"/>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85" name="Google Shape;10685;p41"/>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686" name="Google Shape;10686;p41"/>
          <p:cNvGrpSpPr/>
          <p:nvPr/>
        </p:nvGrpSpPr>
        <p:grpSpPr>
          <a:xfrm rot="7225569">
            <a:off x="-960170" y="1606210"/>
            <a:ext cx="2994498" cy="2261496"/>
            <a:chOff x="5102217" y="2695575"/>
            <a:chExt cx="1971523" cy="1489013"/>
          </a:xfrm>
        </p:grpSpPr>
        <p:sp>
          <p:nvSpPr>
            <p:cNvPr id="10687" name="Google Shape;10687;p41"/>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88" name="Google Shape;10688;p41"/>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89" name="Google Shape;10689;p41"/>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90" name="Google Shape;10690;p41"/>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91" name="Google Shape;10691;p41"/>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92" name="Google Shape;10692;p41"/>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93" name="Google Shape;10693;p41"/>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94" name="Google Shape;10694;p41"/>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95" name="Google Shape;10695;p41"/>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96" name="Google Shape;10696;p41"/>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97" name="Google Shape;10697;p41"/>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98" name="Google Shape;10698;p41"/>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699" name="Google Shape;10699;p41"/>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00" name="Google Shape;10700;p41"/>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01" name="Google Shape;10701;p41"/>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702" name="Google Shape;10702;p41"/>
          <p:cNvGrpSpPr/>
          <p:nvPr/>
        </p:nvGrpSpPr>
        <p:grpSpPr>
          <a:xfrm rot="-623061">
            <a:off x="6396993" y="3213810"/>
            <a:ext cx="1073360" cy="1627757"/>
            <a:chOff x="5762846" y="2919732"/>
            <a:chExt cx="668765" cy="1014186"/>
          </a:xfrm>
        </p:grpSpPr>
        <p:sp>
          <p:nvSpPr>
            <p:cNvPr id="10703" name="Google Shape;10703;p41"/>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04" name="Google Shape;10704;p41"/>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05" name="Google Shape;10705;p41"/>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06" name="Google Shape;10706;p41"/>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07" name="Google Shape;10707;p41"/>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08" name="Google Shape;10708;p41"/>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09" name="Google Shape;10709;p41"/>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10" name="Google Shape;10710;p41"/>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11" name="Google Shape;10711;p41"/>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12" name="Google Shape;10712;p41"/>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713" name="Google Shape;10713;p41"/>
          <p:cNvGrpSpPr/>
          <p:nvPr/>
        </p:nvGrpSpPr>
        <p:grpSpPr>
          <a:xfrm rot="-2699817">
            <a:off x="7199916" y="185236"/>
            <a:ext cx="376393" cy="644798"/>
            <a:chOff x="5953125" y="3186112"/>
            <a:chExt cx="283939" cy="486441"/>
          </a:xfrm>
        </p:grpSpPr>
        <p:sp>
          <p:nvSpPr>
            <p:cNvPr id="10714" name="Google Shape;10714;p41"/>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15" name="Google Shape;10715;p41"/>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16" name="Google Shape;10716;p41"/>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717" name="Google Shape;10717;p41"/>
          <p:cNvGrpSpPr/>
          <p:nvPr/>
        </p:nvGrpSpPr>
        <p:grpSpPr>
          <a:xfrm>
            <a:off x="8506127" y="829856"/>
            <a:ext cx="607073" cy="646215"/>
            <a:chOff x="5867114" y="3186397"/>
            <a:chExt cx="457961" cy="487489"/>
          </a:xfrm>
        </p:grpSpPr>
        <p:sp>
          <p:nvSpPr>
            <p:cNvPr id="10718" name="Google Shape;10718;p41"/>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19" name="Google Shape;10719;p41"/>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20" name="Google Shape;10720;p41"/>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21" name="Google Shape;10721;p41"/>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22" name="Google Shape;10722;p41"/>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sp>
        <p:nvSpPr>
          <p:cNvPr id="10723" name="Google Shape;10723;p41"/>
          <p:cNvSpPr txBox="1"/>
          <p:nvPr/>
        </p:nvSpPr>
        <p:spPr>
          <a:xfrm rot="5400000">
            <a:off x="-509475" y="4648763"/>
            <a:ext cx="1184700" cy="280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a:solidFill>
                  <a:schemeClr val="lt1"/>
                </a:solidFill>
                <a:latin typeface="Barlow Condensed"/>
                <a:ea typeface="Barlow Condensed"/>
                <a:cs typeface="Barlow Condensed"/>
                <a:sym typeface="Barlow Condensed"/>
              </a:rPr>
              <a:t>SLIDESMANIA.COM</a:t>
            </a:r>
            <a:endParaRPr sz="1100">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0724"/>
        <p:cNvGrpSpPr/>
        <p:nvPr/>
      </p:nvGrpSpPr>
      <p:grpSpPr>
        <a:xfrm>
          <a:off x="0" y="0"/>
          <a:ext cx="0" cy="0"/>
          <a:chOff x="0" y="0"/>
          <a:chExt cx="0" cy="0"/>
        </a:xfrm>
      </p:grpSpPr>
      <p:sp>
        <p:nvSpPr>
          <p:cNvPr id="10725" name="Google Shape;10725;p4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726" name="Google Shape;10726;p4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727" name="Google Shape;10727;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10728"/>
        <p:cNvGrpSpPr/>
        <p:nvPr/>
      </p:nvGrpSpPr>
      <p:grpSpPr>
        <a:xfrm>
          <a:off x="0" y="0"/>
          <a:ext cx="0" cy="0"/>
          <a:chOff x="0" y="0"/>
          <a:chExt cx="0" cy="0"/>
        </a:xfrm>
      </p:grpSpPr>
      <p:sp>
        <p:nvSpPr>
          <p:cNvPr id="10729" name="Google Shape;10729;p43"/>
          <p:cNvSpPr/>
          <p:nvPr/>
        </p:nvSpPr>
        <p:spPr>
          <a:xfrm>
            <a:off x="0" y="1"/>
            <a:ext cx="9144000" cy="163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0" name="Google Shape;10730;p43"/>
          <p:cNvSpPr/>
          <p:nvPr/>
        </p:nvSpPr>
        <p:spPr>
          <a:xfrm>
            <a:off x="0" y="1080125"/>
            <a:ext cx="9144000" cy="406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31" name="Google Shape;10731;p43"/>
          <p:cNvPicPr preferRelativeResize="0"/>
          <p:nvPr/>
        </p:nvPicPr>
        <p:blipFill rotWithShape="1">
          <a:blip r:embed="rId2">
            <a:alphaModFix/>
          </a:blip>
          <a:srcRect t="55001" b="35298"/>
          <a:stretch/>
        </p:blipFill>
        <p:spPr>
          <a:xfrm>
            <a:off x="0" y="1015000"/>
            <a:ext cx="9144000" cy="498925"/>
          </a:xfrm>
          <a:prstGeom prst="rect">
            <a:avLst/>
          </a:prstGeom>
          <a:noFill/>
          <a:ln>
            <a:noFill/>
          </a:ln>
        </p:spPr>
      </p:pic>
      <p:sp>
        <p:nvSpPr>
          <p:cNvPr id="10732" name="Google Shape;10732;p43"/>
          <p:cNvSpPr txBox="1">
            <a:spLocks noGrp="1"/>
          </p:cNvSpPr>
          <p:nvPr>
            <p:ph type="title"/>
          </p:nvPr>
        </p:nvSpPr>
        <p:spPr>
          <a:xfrm>
            <a:off x="713225" y="43475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solidFill>
                  <a:schemeClr val="lt2"/>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0733" name="Google Shape;10733;p43"/>
          <p:cNvSpPr txBox="1">
            <a:spLocks noGrp="1"/>
          </p:cNvSpPr>
          <p:nvPr>
            <p:ph type="body" idx="1"/>
          </p:nvPr>
        </p:nvSpPr>
        <p:spPr>
          <a:xfrm>
            <a:off x="713225" y="1533475"/>
            <a:ext cx="7717500" cy="3208800"/>
          </a:xfrm>
          <a:prstGeom prst="rect">
            <a:avLst/>
          </a:prstGeom>
        </p:spPr>
        <p:txBody>
          <a:bodyPr spcFirstLastPara="1" wrap="square" lIns="91425" tIns="91425" rIns="91425" bIns="91425" anchor="t" anchorCtr="0">
            <a:noAutofit/>
          </a:bodyPr>
          <a:lstStyle>
            <a:lvl1pPr marL="457200" lvl="0" indent="-336550" rtl="0">
              <a:spcBef>
                <a:spcPts val="0"/>
              </a:spcBef>
              <a:spcAft>
                <a:spcPts val="0"/>
              </a:spcAft>
              <a:buClr>
                <a:schemeClr val="accent3"/>
              </a:buClr>
              <a:buSzPts val="1700"/>
              <a:buFont typeface="Roboto"/>
              <a:buAutoNum type="arabicPeriod"/>
              <a:defRPr sz="1000"/>
            </a:lvl1pPr>
            <a:lvl2pPr marL="914400" lvl="1" indent="-317500" rtl="0">
              <a:spcBef>
                <a:spcPts val="0"/>
              </a:spcBef>
              <a:spcAft>
                <a:spcPts val="0"/>
              </a:spcAft>
              <a:buClr>
                <a:srgbClr val="2A2E21"/>
              </a:buClr>
              <a:buSzPts val="1400"/>
              <a:buFont typeface="Kodchasan"/>
              <a:buAutoNum type="alphaLcPeriod"/>
              <a:defRPr/>
            </a:lvl2pPr>
            <a:lvl3pPr marL="1371600" lvl="2" indent="-317500" rtl="0">
              <a:spcBef>
                <a:spcPts val="0"/>
              </a:spcBef>
              <a:spcAft>
                <a:spcPts val="0"/>
              </a:spcAft>
              <a:buClr>
                <a:srgbClr val="2A2E21"/>
              </a:buClr>
              <a:buSzPts val="1400"/>
              <a:buFont typeface="Kodchasan"/>
              <a:buAutoNum type="romanLcPeriod"/>
              <a:defRPr/>
            </a:lvl3pPr>
            <a:lvl4pPr marL="1828800" lvl="3" indent="-317500" rtl="0">
              <a:spcBef>
                <a:spcPts val="0"/>
              </a:spcBef>
              <a:spcAft>
                <a:spcPts val="0"/>
              </a:spcAft>
              <a:buClr>
                <a:srgbClr val="2A2E21"/>
              </a:buClr>
              <a:buSzPts val="1400"/>
              <a:buFont typeface="Kodchasan"/>
              <a:buAutoNum type="arabicPeriod"/>
              <a:defRPr/>
            </a:lvl4pPr>
            <a:lvl5pPr marL="2286000" lvl="4" indent="-317500" rtl="0">
              <a:spcBef>
                <a:spcPts val="0"/>
              </a:spcBef>
              <a:spcAft>
                <a:spcPts val="0"/>
              </a:spcAft>
              <a:buClr>
                <a:srgbClr val="2A2E21"/>
              </a:buClr>
              <a:buSzPts val="1400"/>
              <a:buFont typeface="Kodchasan"/>
              <a:buAutoNum type="alphaLcPeriod"/>
              <a:defRPr/>
            </a:lvl5pPr>
            <a:lvl6pPr marL="2743200" lvl="5" indent="-317500" rtl="0">
              <a:spcBef>
                <a:spcPts val="0"/>
              </a:spcBef>
              <a:spcAft>
                <a:spcPts val="0"/>
              </a:spcAft>
              <a:buClr>
                <a:srgbClr val="2A2E21"/>
              </a:buClr>
              <a:buSzPts val="1400"/>
              <a:buFont typeface="Kodchasan"/>
              <a:buAutoNum type="romanLcPeriod"/>
              <a:defRPr/>
            </a:lvl6pPr>
            <a:lvl7pPr marL="3200400" lvl="6" indent="-317500" rtl="0">
              <a:spcBef>
                <a:spcPts val="0"/>
              </a:spcBef>
              <a:spcAft>
                <a:spcPts val="0"/>
              </a:spcAft>
              <a:buClr>
                <a:srgbClr val="2A2E21"/>
              </a:buClr>
              <a:buSzPts val="1400"/>
              <a:buFont typeface="Kodchasan"/>
              <a:buAutoNum type="arabicPeriod"/>
              <a:defRPr/>
            </a:lvl7pPr>
            <a:lvl8pPr marL="3657600" lvl="7" indent="-317500" rtl="0">
              <a:spcBef>
                <a:spcPts val="0"/>
              </a:spcBef>
              <a:spcAft>
                <a:spcPts val="0"/>
              </a:spcAft>
              <a:buClr>
                <a:srgbClr val="2A2E21"/>
              </a:buClr>
              <a:buSzPts val="1400"/>
              <a:buFont typeface="Kodchasan"/>
              <a:buAutoNum type="alphaLcPeriod"/>
              <a:defRPr/>
            </a:lvl8pPr>
            <a:lvl9pPr marL="4114800" lvl="8" indent="-317500" rtl="0">
              <a:spcBef>
                <a:spcPts val="0"/>
              </a:spcBef>
              <a:spcAft>
                <a:spcPts val="0"/>
              </a:spcAft>
              <a:buClr>
                <a:srgbClr val="2A2E21"/>
              </a:buClr>
              <a:buSzPts val="1400"/>
              <a:buFont typeface="Kodchasan"/>
              <a:buAutoNum type="romanLcPeriod"/>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10734"/>
        <p:cNvGrpSpPr/>
        <p:nvPr/>
      </p:nvGrpSpPr>
      <p:grpSpPr>
        <a:xfrm>
          <a:off x="0" y="0"/>
          <a:ext cx="0" cy="0"/>
          <a:chOff x="0" y="0"/>
          <a:chExt cx="0" cy="0"/>
        </a:xfrm>
      </p:grpSpPr>
      <p:sp>
        <p:nvSpPr>
          <p:cNvPr id="10735" name="Google Shape;1073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0736" name="Google Shape;10736;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737" name="Google Shape;10737;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10738"/>
        <p:cNvGrpSpPr/>
        <p:nvPr/>
      </p:nvGrpSpPr>
      <p:grpSpPr>
        <a:xfrm>
          <a:off x="0" y="0"/>
          <a:ext cx="0" cy="0"/>
          <a:chOff x="0" y="0"/>
          <a:chExt cx="0" cy="0"/>
        </a:xfrm>
      </p:grpSpPr>
      <p:sp>
        <p:nvSpPr>
          <p:cNvPr id="10739" name="Google Shape;10739;p45"/>
          <p:cNvSpPr/>
          <p:nvPr/>
        </p:nvSpPr>
        <p:spPr>
          <a:xfrm>
            <a:off x="0" y="-10275"/>
            <a:ext cx="5386200" cy="5200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0" name="Google Shape;10740;p45"/>
          <p:cNvSpPr txBox="1">
            <a:spLocks noGrp="1"/>
          </p:cNvSpPr>
          <p:nvPr>
            <p:ph type="title"/>
          </p:nvPr>
        </p:nvSpPr>
        <p:spPr>
          <a:xfrm>
            <a:off x="713225" y="1593600"/>
            <a:ext cx="41319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0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741" name="Google Shape;10741;p45"/>
          <p:cNvSpPr txBox="1">
            <a:spLocks noGrp="1"/>
          </p:cNvSpPr>
          <p:nvPr>
            <p:ph type="body" idx="1"/>
          </p:nvPr>
        </p:nvSpPr>
        <p:spPr>
          <a:xfrm>
            <a:off x="713225" y="2349300"/>
            <a:ext cx="3391200" cy="1274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lt1"/>
              </a:buClr>
              <a:buSzPts val="1200"/>
              <a:buChar char="●"/>
              <a:defRPr sz="14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10742" name="Google Shape;10742;p45"/>
          <p:cNvSpPr/>
          <p:nvPr/>
        </p:nvSpPr>
        <p:spPr>
          <a:xfrm>
            <a:off x="5102675" y="-10275"/>
            <a:ext cx="4041300" cy="5200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43" name="Google Shape;10743;p45"/>
          <p:cNvPicPr preferRelativeResize="0"/>
          <p:nvPr/>
        </p:nvPicPr>
        <p:blipFill rotWithShape="1">
          <a:blip r:embed="rId2">
            <a:alphaModFix/>
          </a:blip>
          <a:srcRect l="34789" t="55001" b="35298"/>
          <a:stretch/>
        </p:blipFill>
        <p:spPr>
          <a:xfrm rot="5400000">
            <a:off x="2246199" y="2504646"/>
            <a:ext cx="5962651" cy="49890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0744"/>
        <p:cNvGrpSpPr/>
        <p:nvPr/>
      </p:nvGrpSpPr>
      <p:grpSpPr>
        <a:xfrm>
          <a:off x="0" y="0"/>
          <a:ext cx="0" cy="0"/>
          <a:chOff x="0" y="0"/>
          <a:chExt cx="0" cy="0"/>
        </a:xfrm>
      </p:grpSpPr>
      <p:sp>
        <p:nvSpPr>
          <p:cNvPr id="10745" name="Google Shape;10745;p46"/>
          <p:cNvSpPr/>
          <p:nvPr/>
        </p:nvSpPr>
        <p:spPr>
          <a:xfrm>
            <a:off x="0" y="1"/>
            <a:ext cx="9144000" cy="1635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46"/>
          <p:cNvSpPr/>
          <p:nvPr/>
        </p:nvSpPr>
        <p:spPr>
          <a:xfrm>
            <a:off x="0" y="1080125"/>
            <a:ext cx="9144000" cy="406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47" name="Google Shape;10747;p46"/>
          <p:cNvPicPr preferRelativeResize="0"/>
          <p:nvPr/>
        </p:nvPicPr>
        <p:blipFill rotWithShape="1">
          <a:blip r:embed="rId2">
            <a:alphaModFix/>
          </a:blip>
          <a:srcRect t="55001" b="35298"/>
          <a:stretch/>
        </p:blipFill>
        <p:spPr>
          <a:xfrm>
            <a:off x="0" y="1015000"/>
            <a:ext cx="9144000" cy="498925"/>
          </a:xfrm>
          <a:prstGeom prst="rect">
            <a:avLst/>
          </a:prstGeom>
          <a:noFill/>
          <a:ln>
            <a:noFill/>
          </a:ln>
        </p:spPr>
      </p:pic>
      <p:sp>
        <p:nvSpPr>
          <p:cNvPr id="10748" name="Google Shape;10748;p46"/>
          <p:cNvSpPr txBox="1">
            <a:spLocks noGrp="1"/>
          </p:cNvSpPr>
          <p:nvPr>
            <p:ph type="title"/>
          </p:nvPr>
        </p:nvSpPr>
        <p:spPr>
          <a:xfrm>
            <a:off x="713250" y="4423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3300"/>
              <a:buNone/>
              <a:defRPr>
                <a:solidFill>
                  <a:schemeClr val="lt2"/>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0749" name="Google Shape;10749;p46"/>
          <p:cNvSpPr txBox="1">
            <a:spLocks noGrp="1"/>
          </p:cNvSpPr>
          <p:nvPr>
            <p:ph type="body" idx="1"/>
          </p:nvPr>
        </p:nvSpPr>
        <p:spPr>
          <a:xfrm>
            <a:off x="713100" y="1770825"/>
            <a:ext cx="3858900" cy="2989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1"/>
              </a:buClr>
              <a:buSzPts val="1400"/>
              <a:buChar char="●"/>
              <a:defRPr sz="14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10750" name="Google Shape;10750;p46"/>
          <p:cNvSpPr txBox="1">
            <a:spLocks noGrp="1"/>
          </p:cNvSpPr>
          <p:nvPr>
            <p:ph type="body" idx="2"/>
          </p:nvPr>
        </p:nvSpPr>
        <p:spPr>
          <a:xfrm>
            <a:off x="4572000" y="1770825"/>
            <a:ext cx="3858900" cy="2989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1"/>
              </a:buClr>
              <a:buSzPts val="1400"/>
              <a:buChar char="●"/>
              <a:defRPr sz="14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004 Section Title">
  <p:cSld name="CUSTOM_3_2">
    <p:spTree>
      <p:nvGrpSpPr>
        <p:cNvPr id="1" name="Shape 10751"/>
        <p:cNvGrpSpPr/>
        <p:nvPr/>
      </p:nvGrpSpPr>
      <p:grpSpPr>
        <a:xfrm>
          <a:off x="0" y="0"/>
          <a:ext cx="0" cy="0"/>
          <a:chOff x="0" y="0"/>
          <a:chExt cx="0" cy="0"/>
        </a:xfrm>
      </p:grpSpPr>
      <p:grpSp>
        <p:nvGrpSpPr>
          <p:cNvPr id="10752" name="Google Shape;10752;p47"/>
          <p:cNvGrpSpPr/>
          <p:nvPr/>
        </p:nvGrpSpPr>
        <p:grpSpPr>
          <a:xfrm flipH="1">
            <a:off x="5229098" y="2610160"/>
            <a:ext cx="3694477" cy="2270427"/>
            <a:chOff x="7106606" y="3675388"/>
            <a:chExt cx="4925970" cy="3027237"/>
          </a:xfrm>
        </p:grpSpPr>
        <p:grpSp>
          <p:nvGrpSpPr>
            <p:cNvPr id="10753" name="Google Shape;10753;p47"/>
            <p:cNvGrpSpPr/>
            <p:nvPr/>
          </p:nvGrpSpPr>
          <p:grpSpPr>
            <a:xfrm>
              <a:off x="7106606" y="3675388"/>
              <a:ext cx="4925970" cy="3021827"/>
              <a:chOff x="5548994" y="566875"/>
              <a:chExt cx="2824200" cy="1732500"/>
            </a:xfrm>
          </p:grpSpPr>
          <p:grpSp>
            <p:nvGrpSpPr>
              <p:cNvPr id="10754" name="Google Shape;10754;p47"/>
              <p:cNvGrpSpPr/>
              <p:nvPr/>
            </p:nvGrpSpPr>
            <p:grpSpPr>
              <a:xfrm>
                <a:off x="6723350" y="566875"/>
                <a:ext cx="1552188" cy="1732500"/>
                <a:chOff x="6723350" y="566875"/>
                <a:chExt cx="1552188" cy="1732500"/>
              </a:xfrm>
            </p:grpSpPr>
            <p:cxnSp>
              <p:nvCxnSpPr>
                <p:cNvPr id="10755" name="Google Shape;10755;p4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0756" name="Google Shape;10756;p4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0757" name="Google Shape;10757;p47"/>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0758" name="Google Shape;10758;p47"/>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0759" name="Google Shape;10759;p47"/>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0760" name="Google Shape;10760;p47"/>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0761" name="Google Shape;10761;p47"/>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0762" name="Google Shape;10762;p47"/>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0763" name="Google Shape;10763;p47"/>
              <p:cNvGrpSpPr/>
              <p:nvPr/>
            </p:nvGrpSpPr>
            <p:grpSpPr>
              <a:xfrm rot="5400000">
                <a:off x="6184998" y="21028"/>
                <a:ext cx="1552194" cy="2824200"/>
                <a:chOff x="6723350" y="566874"/>
                <a:chExt cx="1552194" cy="2824200"/>
              </a:xfrm>
            </p:grpSpPr>
            <p:cxnSp>
              <p:nvCxnSpPr>
                <p:cNvPr id="10764" name="Google Shape;10764;p4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0765" name="Google Shape;10765;p4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0766" name="Google Shape;10766;p47"/>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0767" name="Google Shape;10767;p47"/>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0768" name="Google Shape;10768;p47"/>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0769" name="Google Shape;10769;p47"/>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0770" name="Google Shape;10770;p47"/>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0771" name="Google Shape;10771;p47"/>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0772" name="Google Shape;10772;p47"/>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0773" name="Google Shape;10773;p47"/>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0774" name="Google Shape;10774;p47"/>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0775" name="Google Shape;10775;p47"/>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0776" name="Google Shape;10776;p47"/>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0777" name="Google Shape;10777;p47"/>
          <p:cNvGrpSpPr/>
          <p:nvPr/>
        </p:nvGrpSpPr>
        <p:grpSpPr>
          <a:xfrm>
            <a:off x="323720" y="302646"/>
            <a:ext cx="2547142" cy="2042341"/>
            <a:chOff x="5353050" y="2833686"/>
            <a:chExt cx="1488947" cy="1193863"/>
          </a:xfrm>
        </p:grpSpPr>
        <p:sp>
          <p:nvSpPr>
            <p:cNvPr id="10778" name="Google Shape;10778;p47"/>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79" name="Google Shape;10779;p47"/>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80" name="Google Shape;10780;p47"/>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81" name="Google Shape;10781;p47"/>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82" name="Google Shape;10782;p47"/>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83" name="Google Shape;10783;p47"/>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84" name="Google Shape;10784;p47"/>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85" name="Google Shape;10785;p47"/>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86" name="Google Shape;10786;p47"/>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87" name="Google Shape;10787;p47"/>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88" name="Google Shape;10788;p47"/>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89" name="Google Shape;10789;p47"/>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90" name="Google Shape;10790;p47"/>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91" name="Google Shape;10791;p47"/>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92" name="Google Shape;10792;p47"/>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93" name="Google Shape;10793;p47"/>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94" name="Google Shape;10794;p47"/>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95" name="Google Shape;10795;p47"/>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96" name="Google Shape;10796;p47"/>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97" name="Google Shape;10797;p47"/>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98" name="Google Shape;10798;p47"/>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799" name="Google Shape;10799;p47"/>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00" name="Google Shape;10800;p47"/>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01" name="Google Shape;10801;p47"/>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02" name="Google Shape;10802;p47"/>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03" name="Google Shape;10803;p47"/>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04" name="Google Shape;10804;p47"/>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05" name="Google Shape;10805;p47"/>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06" name="Google Shape;10806;p47"/>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07" name="Google Shape;10807;p47"/>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08" name="Google Shape;10808;p47"/>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09" name="Google Shape;10809;p47"/>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10" name="Google Shape;10810;p47"/>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11" name="Google Shape;10811;p47"/>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12" name="Google Shape;10812;p47"/>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13" name="Google Shape;10813;p47"/>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14" name="Google Shape;10814;p47"/>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15" name="Google Shape;10815;p47"/>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16" name="Google Shape;10816;p47"/>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17" name="Google Shape;10817;p47"/>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18" name="Google Shape;10818;p47"/>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19" name="Google Shape;10819;p47"/>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20" name="Google Shape;10820;p47"/>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21" name="Google Shape;10821;p47"/>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22" name="Google Shape;10822;p47"/>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23" name="Google Shape;10823;p47"/>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24" name="Google Shape;10824;p47"/>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25" name="Google Shape;10825;p47"/>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26" name="Google Shape;10826;p47"/>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27" name="Google Shape;10827;p47"/>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28" name="Google Shape;10828;p47"/>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29" name="Google Shape;10829;p47"/>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30" name="Google Shape;10830;p47"/>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31" name="Google Shape;10831;p47"/>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32" name="Google Shape;10832;p47"/>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33" name="Google Shape;10833;p47"/>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34" name="Google Shape;10834;p47"/>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35" name="Google Shape;10835;p47"/>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36" name="Google Shape;10836;p47"/>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37" name="Google Shape;10837;p47"/>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38" name="Google Shape;10838;p47"/>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39" name="Google Shape;10839;p47"/>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40" name="Google Shape;10840;p47"/>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41" name="Google Shape;10841;p47"/>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42" name="Google Shape;10842;p47"/>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43" name="Google Shape;10843;p47"/>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44" name="Google Shape;10844;p47"/>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45" name="Google Shape;10845;p47"/>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46" name="Google Shape;10846;p47"/>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47" name="Google Shape;10847;p47"/>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48" name="Google Shape;10848;p47"/>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49" name="Google Shape;10849;p47"/>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50" name="Google Shape;10850;p47"/>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51" name="Google Shape;10851;p47"/>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52" name="Google Shape;10852;p47"/>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53" name="Google Shape;10853;p47"/>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54" name="Google Shape;10854;p47"/>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55" name="Google Shape;10855;p47"/>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56" name="Google Shape;10856;p47"/>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57" name="Google Shape;10857;p47"/>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58" name="Google Shape;10858;p47"/>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59" name="Google Shape;10859;p47"/>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60" name="Google Shape;10860;p47"/>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61" name="Google Shape;10861;p47"/>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62" name="Google Shape;10862;p47"/>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63" name="Google Shape;10863;p47"/>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64" name="Google Shape;10864;p47"/>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65" name="Google Shape;10865;p47"/>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66" name="Google Shape;10866;p47"/>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67" name="Google Shape;10867;p47"/>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68" name="Google Shape;10868;p47"/>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69" name="Google Shape;10869;p47"/>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70" name="Google Shape;10870;p47"/>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71" name="Google Shape;10871;p47"/>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872" name="Google Shape;10872;p47"/>
          <p:cNvGrpSpPr/>
          <p:nvPr/>
        </p:nvGrpSpPr>
        <p:grpSpPr>
          <a:xfrm rot="-3257891">
            <a:off x="1360962" y="1870426"/>
            <a:ext cx="1566569" cy="2014910"/>
            <a:chOff x="1315459" y="2611103"/>
            <a:chExt cx="1345200" cy="1730100"/>
          </a:xfrm>
        </p:grpSpPr>
        <p:sp>
          <p:nvSpPr>
            <p:cNvPr id="10873" name="Google Shape;10873;p47"/>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74" name="Google Shape;10874;p47"/>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75" name="Google Shape;10875;p47"/>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76" name="Google Shape;10876;p47"/>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77" name="Google Shape;10877;p47"/>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78" name="Google Shape;10878;p47"/>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79" name="Google Shape;10879;p47"/>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80" name="Google Shape;10880;p47"/>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81" name="Google Shape;10881;p47"/>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82" name="Google Shape;10882;p47"/>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83" name="Google Shape;10883;p47"/>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84" name="Google Shape;10884;p47"/>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85" name="Google Shape;10885;p47"/>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86" name="Google Shape;10886;p47"/>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87" name="Google Shape;10887;p47"/>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88" name="Google Shape;10888;p47"/>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89" name="Google Shape;10889;p47"/>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90" name="Google Shape;10890;p47"/>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91" name="Google Shape;10891;p47"/>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92" name="Google Shape;10892;p47"/>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93" name="Google Shape;10893;p47"/>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94" name="Google Shape;10894;p47"/>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95" name="Google Shape;10895;p47"/>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96" name="Google Shape;10896;p47"/>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97" name="Google Shape;10897;p47"/>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98" name="Google Shape;10898;p47"/>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899" name="Google Shape;10899;p47"/>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00" name="Google Shape;10900;p47"/>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01" name="Google Shape;10901;p47"/>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02" name="Google Shape;10902;p47"/>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03" name="Google Shape;10903;p47"/>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04" name="Google Shape;10904;p47"/>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05" name="Google Shape;10905;p47"/>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06" name="Google Shape;10906;p47"/>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07" name="Google Shape;10907;p47"/>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08" name="Google Shape;10908;p47"/>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09" name="Google Shape;10909;p47"/>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10" name="Google Shape;10910;p47"/>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11" name="Google Shape;10911;p47"/>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12" name="Google Shape;10912;p47"/>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13" name="Google Shape;10913;p47"/>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14" name="Google Shape;10914;p47"/>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15" name="Google Shape;10915;p47"/>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16" name="Google Shape;10916;p47"/>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17" name="Google Shape;10917;p47"/>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18" name="Google Shape;10918;p47"/>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19" name="Google Shape;10919;p47"/>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20" name="Google Shape;10920;p47"/>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21" name="Google Shape;10921;p47"/>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22" name="Google Shape;10922;p47"/>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23" name="Google Shape;10923;p47"/>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24" name="Google Shape;10924;p47"/>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25" name="Google Shape;10925;p47"/>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26" name="Google Shape;10926;p47"/>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927" name="Google Shape;10927;p47"/>
          <p:cNvGrpSpPr/>
          <p:nvPr/>
        </p:nvGrpSpPr>
        <p:grpSpPr>
          <a:xfrm rot="-10132048">
            <a:off x="2947847" y="3367361"/>
            <a:ext cx="1012880" cy="1632419"/>
            <a:chOff x="5781734" y="2919412"/>
            <a:chExt cx="632081" cy="1018700"/>
          </a:xfrm>
        </p:grpSpPr>
        <p:sp>
          <p:nvSpPr>
            <p:cNvPr id="10928" name="Google Shape;10928;p47"/>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29" name="Google Shape;10929;p47"/>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30" name="Google Shape;10930;p47"/>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31" name="Google Shape;10931;p47"/>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32" name="Google Shape;10932;p47"/>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33" name="Google Shape;10933;p47"/>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34" name="Google Shape;10934;p47"/>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35" name="Google Shape;10935;p47"/>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36" name="Google Shape;10936;p47"/>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37" name="Google Shape;10937;p47"/>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938" name="Google Shape;10938;p47"/>
          <p:cNvGrpSpPr/>
          <p:nvPr/>
        </p:nvGrpSpPr>
        <p:grpSpPr>
          <a:xfrm rot="-3072773">
            <a:off x="3031274" y="2447492"/>
            <a:ext cx="2632984" cy="1988588"/>
            <a:chOff x="5102217" y="2695575"/>
            <a:chExt cx="1971523" cy="1489013"/>
          </a:xfrm>
        </p:grpSpPr>
        <p:sp>
          <p:nvSpPr>
            <p:cNvPr id="10939" name="Google Shape;10939;p47"/>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40" name="Google Shape;10940;p47"/>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41" name="Google Shape;10941;p47"/>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42" name="Google Shape;10942;p47"/>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43" name="Google Shape;10943;p47"/>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44" name="Google Shape;10944;p47"/>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45" name="Google Shape;10945;p47"/>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46" name="Google Shape;10946;p47"/>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47" name="Google Shape;10947;p47"/>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48" name="Google Shape;10948;p47"/>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49" name="Google Shape;10949;p47"/>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50" name="Google Shape;10950;p47"/>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51" name="Google Shape;10951;p47"/>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52" name="Google Shape;10952;p47"/>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53" name="Google Shape;10953;p47"/>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954" name="Google Shape;10954;p47"/>
          <p:cNvGrpSpPr/>
          <p:nvPr/>
        </p:nvGrpSpPr>
        <p:grpSpPr>
          <a:xfrm rot="6356243">
            <a:off x="4460197" y="2466389"/>
            <a:ext cx="938828" cy="2321460"/>
            <a:chOff x="5662611" y="2352674"/>
            <a:chExt cx="869442" cy="2149888"/>
          </a:xfrm>
        </p:grpSpPr>
        <p:sp>
          <p:nvSpPr>
            <p:cNvPr id="10955" name="Google Shape;10955;p47"/>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56" name="Google Shape;10956;p47"/>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57" name="Google Shape;10957;p47"/>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58" name="Google Shape;10958;p47"/>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59" name="Google Shape;10959;p47"/>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60" name="Google Shape;10960;p47"/>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61" name="Google Shape;10961;p47"/>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962" name="Google Shape;10962;p47"/>
          <p:cNvGrpSpPr/>
          <p:nvPr/>
        </p:nvGrpSpPr>
        <p:grpSpPr>
          <a:xfrm rot="6676217">
            <a:off x="4013811" y="2881904"/>
            <a:ext cx="1758160" cy="1821411"/>
            <a:chOff x="5281612" y="2586132"/>
            <a:chExt cx="1628298" cy="1686877"/>
          </a:xfrm>
        </p:grpSpPr>
        <p:sp>
          <p:nvSpPr>
            <p:cNvPr id="10963" name="Google Shape;10963;p47"/>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64" name="Google Shape;10964;p47"/>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65" name="Google Shape;10965;p47"/>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66" name="Google Shape;10966;p47"/>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67" name="Google Shape;10967;p47"/>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68" name="Google Shape;10968;p47"/>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69" name="Google Shape;10969;p47"/>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970" name="Google Shape;10970;p47"/>
          <p:cNvGrpSpPr/>
          <p:nvPr/>
        </p:nvGrpSpPr>
        <p:grpSpPr>
          <a:xfrm rot="10800000">
            <a:off x="4218426" y="2764647"/>
            <a:ext cx="752459" cy="2378839"/>
            <a:chOff x="5747859" y="2329719"/>
            <a:chExt cx="696850" cy="2203037"/>
          </a:xfrm>
        </p:grpSpPr>
        <p:sp>
          <p:nvSpPr>
            <p:cNvPr id="10971" name="Google Shape;10971;p47"/>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72" name="Google Shape;10972;p47"/>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73" name="Google Shape;10973;p47"/>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74" name="Google Shape;10974;p47"/>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75" name="Google Shape;10975;p47"/>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76" name="Google Shape;10976;p47"/>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77" name="Google Shape;10977;p47"/>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978" name="Google Shape;10978;p47"/>
          <p:cNvGrpSpPr/>
          <p:nvPr/>
        </p:nvGrpSpPr>
        <p:grpSpPr>
          <a:xfrm rot="5915441">
            <a:off x="5369855" y="364829"/>
            <a:ext cx="3169664" cy="2915391"/>
            <a:chOff x="5252920" y="2652722"/>
            <a:chExt cx="1688542" cy="1553086"/>
          </a:xfrm>
        </p:grpSpPr>
        <p:sp>
          <p:nvSpPr>
            <p:cNvPr id="10979" name="Google Shape;10979;p47"/>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80" name="Google Shape;10980;p47"/>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81" name="Google Shape;10981;p47"/>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82" name="Google Shape;10982;p47"/>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83" name="Google Shape;10983;p47"/>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84" name="Google Shape;10984;p47"/>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85" name="Google Shape;10985;p47"/>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86" name="Google Shape;10986;p47"/>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87" name="Google Shape;10987;p47"/>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88" name="Google Shape;10988;p47"/>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0989" name="Google Shape;10989;p47"/>
          <p:cNvGrpSpPr/>
          <p:nvPr/>
        </p:nvGrpSpPr>
        <p:grpSpPr>
          <a:xfrm>
            <a:off x="5391915" y="2846007"/>
            <a:ext cx="2191782" cy="2216284"/>
            <a:chOff x="5529738" y="2852832"/>
            <a:chExt cx="1135168" cy="1147858"/>
          </a:xfrm>
        </p:grpSpPr>
        <p:sp>
          <p:nvSpPr>
            <p:cNvPr id="10990" name="Google Shape;10990;p47"/>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91" name="Google Shape;10991;p47"/>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92" name="Google Shape;10992;p47"/>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93" name="Google Shape;10993;p47"/>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94" name="Google Shape;10994;p47"/>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95" name="Google Shape;10995;p47"/>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96" name="Google Shape;10996;p47"/>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97" name="Google Shape;10997;p47"/>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98" name="Google Shape;10998;p47"/>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0999" name="Google Shape;10999;p47"/>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00" name="Google Shape;11000;p47"/>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01" name="Google Shape;11001;p47"/>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02" name="Google Shape;11002;p47"/>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03" name="Google Shape;11003;p47"/>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04" name="Google Shape;11004;p47"/>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05" name="Google Shape;11005;p47"/>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06" name="Google Shape;11006;p47"/>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07" name="Google Shape;11007;p47"/>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08" name="Google Shape;11008;p47"/>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09" name="Google Shape;11009;p47"/>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10" name="Google Shape;11010;p47"/>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11" name="Google Shape;11011;p47"/>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12" name="Google Shape;11012;p47"/>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13" name="Google Shape;11013;p47"/>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14" name="Google Shape;11014;p47"/>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15" name="Google Shape;11015;p47"/>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16" name="Google Shape;11016;p47"/>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17" name="Google Shape;11017;p47"/>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18" name="Google Shape;11018;p47"/>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19" name="Google Shape;11019;p47"/>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20" name="Google Shape;11020;p47"/>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21" name="Google Shape;11021;p47"/>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22" name="Google Shape;11022;p47"/>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23" name="Google Shape;11023;p47"/>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24" name="Google Shape;11024;p47"/>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25" name="Google Shape;11025;p47"/>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26" name="Google Shape;11026;p47"/>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27" name="Google Shape;11027;p47"/>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28" name="Google Shape;11028;p47"/>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29" name="Google Shape;11029;p47"/>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30" name="Google Shape;11030;p47"/>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31" name="Google Shape;11031;p47"/>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32" name="Google Shape;11032;p47"/>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33" name="Google Shape;11033;p47"/>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34" name="Google Shape;11034;p47"/>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35" name="Google Shape;11035;p47"/>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36" name="Google Shape;11036;p47"/>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37" name="Google Shape;11037;p47"/>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38" name="Google Shape;11038;p47"/>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39" name="Google Shape;11039;p47"/>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40" name="Google Shape;11040;p47"/>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41" name="Google Shape;11041;p47"/>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42" name="Google Shape;11042;p47"/>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43" name="Google Shape;11043;p47"/>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44" name="Google Shape;11044;p47"/>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45" name="Google Shape;11045;p47"/>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46" name="Google Shape;11046;p47"/>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47" name="Google Shape;11047;p47"/>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48" name="Google Shape;11048;p47"/>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49" name="Google Shape;11049;p47"/>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50" name="Google Shape;11050;p47"/>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51" name="Google Shape;11051;p47"/>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52" name="Google Shape;11052;p47"/>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53" name="Google Shape;11053;p47"/>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54" name="Google Shape;11054;p47"/>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55" name="Google Shape;11055;p47"/>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56" name="Google Shape;11056;p47"/>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57" name="Google Shape;11057;p47"/>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58" name="Google Shape;11058;p47"/>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59" name="Google Shape;11059;p47"/>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60" name="Google Shape;11060;p47"/>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61" name="Google Shape;11061;p47"/>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62" name="Google Shape;11062;p47"/>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63" name="Google Shape;11063;p47"/>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64" name="Google Shape;11064;p47"/>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65" name="Google Shape;11065;p47"/>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66" name="Google Shape;11066;p47"/>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67" name="Google Shape;11067;p47"/>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68" name="Google Shape;11068;p47"/>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69" name="Google Shape;11069;p47"/>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70" name="Google Shape;11070;p47"/>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71" name="Google Shape;11071;p47"/>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72" name="Google Shape;11072;p47"/>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73" name="Google Shape;11073;p47"/>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74" name="Google Shape;11074;p47"/>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75" name="Google Shape;11075;p47"/>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76" name="Google Shape;11076;p47"/>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77" name="Google Shape;11077;p47"/>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78" name="Google Shape;11078;p47"/>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79" name="Google Shape;11079;p47"/>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80" name="Google Shape;11080;p47"/>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81" name="Google Shape;11081;p47"/>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82" name="Google Shape;11082;p47"/>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83" name="Google Shape;11083;p47"/>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84" name="Google Shape;11084;p47"/>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85" name="Google Shape;11085;p47"/>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86" name="Google Shape;11086;p47"/>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87" name="Google Shape;11087;p47"/>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88" name="Google Shape;11088;p47"/>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89" name="Google Shape;11089;p47"/>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90" name="Google Shape;11090;p47"/>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91" name="Google Shape;11091;p47"/>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92" name="Google Shape;11092;p47"/>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93" name="Google Shape;11093;p47"/>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94" name="Google Shape;11094;p47"/>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95" name="Google Shape;11095;p47"/>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96" name="Google Shape;11096;p47"/>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97" name="Google Shape;11097;p47"/>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98" name="Google Shape;11098;p47"/>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099" name="Google Shape;11099;p47"/>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00" name="Google Shape;11100;p47"/>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01" name="Google Shape;11101;p47"/>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02" name="Google Shape;11102;p47"/>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03" name="Google Shape;11103;p47"/>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04" name="Google Shape;11104;p47"/>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05" name="Google Shape;11105;p47"/>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06" name="Google Shape;11106;p47"/>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07" name="Google Shape;11107;p47"/>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08" name="Google Shape;11108;p47"/>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09" name="Google Shape;11109;p47"/>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10" name="Google Shape;11110;p47"/>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11" name="Google Shape;11111;p47"/>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12" name="Google Shape;11112;p47"/>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13" name="Google Shape;11113;p47"/>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14" name="Google Shape;11114;p47"/>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15" name="Google Shape;11115;p47"/>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16" name="Google Shape;11116;p47"/>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17" name="Google Shape;11117;p47"/>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18" name="Google Shape;11118;p47"/>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19" name="Google Shape;11119;p47"/>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20" name="Google Shape;11120;p47"/>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21" name="Google Shape;11121;p47"/>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22" name="Google Shape;11122;p47"/>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23" name="Google Shape;11123;p47"/>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24" name="Google Shape;11124;p47"/>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sp>
        <p:nvSpPr>
          <p:cNvPr id="11125" name="Google Shape;11125;p47"/>
          <p:cNvSpPr/>
          <p:nvPr/>
        </p:nvSpPr>
        <p:spPr>
          <a:xfrm rot="-9056056" flipH="1">
            <a:off x="4997793" y="280535"/>
            <a:ext cx="1349903" cy="1349903"/>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11126" name="Google Shape;11126;p47"/>
          <p:cNvSpPr/>
          <p:nvPr/>
        </p:nvSpPr>
        <p:spPr>
          <a:xfrm rot="10800000" flipH="1">
            <a:off x="4149854" y="389420"/>
            <a:ext cx="1350000" cy="135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rgbClr val="FFFFFF"/>
              </a:solidFill>
              <a:latin typeface="Arial"/>
              <a:ea typeface="Arial"/>
              <a:cs typeface="Arial"/>
              <a:sym typeface="Arial"/>
            </a:endParaRPr>
          </a:p>
        </p:txBody>
      </p:sp>
      <p:grpSp>
        <p:nvGrpSpPr>
          <p:cNvPr id="11127" name="Google Shape;11127;p47"/>
          <p:cNvGrpSpPr/>
          <p:nvPr/>
        </p:nvGrpSpPr>
        <p:grpSpPr>
          <a:xfrm rot="-3195529">
            <a:off x="1809345" y="-80637"/>
            <a:ext cx="2728936" cy="3092089"/>
            <a:chOff x="2776676" y="1854071"/>
            <a:chExt cx="3295887" cy="3734488"/>
          </a:xfrm>
        </p:grpSpPr>
        <p:sp>
          <p:nvSpPr>
            <p:cNvPr id="11128" name="Google Shape;11128;p47"/>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29" name="Google Shape;11129;p47"/>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30" name="Google Shape;11130;p47"/>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31" name="Google Shape;11131;p47"/>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32" name="Google Shape;11132;p47"/>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33" name="Google Shape;11133;p47"/>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34" name="Google Shape;11134;p47"/>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135" name="Google Shape;11135;p47"/>
          <p:cNvGrpSpPr/>
          <p:nvPr/>
        </p:nvGrpSpPr>
        <p:grpSpPr>
          <a:xfrm rot="-1230058">
            <a:off x="2731053" y="-26282"/>
            <a:ext cx="1562498" cy="3039375"/>
            <a:chOff x="5722672" y="1921496"/>
            <a:chExt cx="1886977" cy="3670552"/>
          </a:xfrm>
        </p:grpSpPr>
        <p:sp>
          <p:nvSpPr>
            <p:cNvPr id="11136" name="Google Shape;11136;p47"/>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37" name="Google Shape;11137;p47"/>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38" name="Google Shape;11138;p47"/>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39" name="Google Shape;11139;p47"/>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40" name="Google Shape;11140;p47"/>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41" name="Google Shape;11141;p47"/>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42" name="Google Shape;11142;p47"/>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43" name="Google Shape;11143;p47"/>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144" name="Google Shape;11144;p47"/>
          <p:cNvGrpSpPr/>
          <p:nvPr/>
        </p:nvGrpSpPr>
        <p:grpSpPr>
          <a:xfrm>
            <a:off x="1940306" y="36484"/>
            <a:ext cx="1707596" cy="3048099"/>
            <a:chOff x="7978162" y="1971727"/>
            <a:chExt cx="2062314" cy="3681280"/>
          </a:xfrm>
        </p:grpSpPr>
        <p:sp>
          <p:nvSpPr>
            <p:cNvPr id="11145" name="Google Shape;11145;p47"/>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46" name="Google Shape;11146;p47"/>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47" name="Google Shape;11147;p47"/>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48" name="Google Shape;11148;p47"/>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49" name="Google Shape;11149;p47"/>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50" name="Google Shape;11150;p47"/>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51" name="Google Shape;11151;p47"/>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152" name="Google Shape;11152;p47"/>
          <p:cNvGrpSpPr/>
          <p:nvPr/>
        </p:nvGrpSpPr>
        <p:grpSpPr>
          <a:xfrm rot="-568952">
            <a:off x="2330069" y="923656"/>
            <a:ext cx="4209043" cy="3295671"/>
            <a:chOff x="3416220" y="2573082"/>
            <a:chExt cx="4752753" cy="3721395"/>
          </a:xfrm>
        </p:grpSpPr>
        <p:sp>
          <p:nvSpPr>
            <p:cNvPr id="11153" name="Google Shape;11153;p47"/>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rgbClr val="FFFFFF"/>
                </a:solidFill>
                <a:latin typeface="Arial"/>
                <a:ea typeface="Arial"/>
                <a:cs typeface="Arial"/>
                <a:sym typeface="Arial"/>
              </a:endParaRPr>
            </a:p>
          </p:txBody>
        </p:sp>
        <p:cxnSp>
          <p:nvCxnSpPr>
            <p:cNvPr id="11154" name="Google Shape;11154;p47"/>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11155" name="Google Shape;11155;p47"/>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11156" name="Google Shape;11156;p47"/>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11157" name="Google Shape;11157;p47"/>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11158" name="Google Shape;11158;p47"/>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11159" name="Google Shape;11159;p47"/>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11160" name="Google Shape;11160;p47"/>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11161" name="Google Shape;11161;p47"/>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11162" name="Google Shape;11162;p47"/>
          <p:cNvGrpSpPr/>
          <p:nvPr/>
        </p:nvGrpSpPr>
        <p:grpSpPr>
          <a:xfrm rot="-623061">
            <a:off x="1166456" y="3379710"/>
            <a:ext cx="1073360" cy="1627757"/>
            <a:chOff x="5762846" y="2919732"/>
            <a:chExt cx="668765" cy="1014186"/>
          </a:xfrm>
        </p:grpSpPr>
        <p:sp>
          <p:nvSpPr>
            <p:cNvPr id="11163" name="Google Shape;11163;p47"/>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64" name="Google Shape;11164;p47"/>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65" name="Google Shape;11165;p47"/>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66" name="Google Shape;11166;p47"/>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67" name="Google Shape;11167;p47"/>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68" name="Google Shape;11168;p47"/>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69" name="Google Shape;11169;p47"/>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70" name="Google Shape;11170;p47"/>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71" name="Google Shape;11171;p47"/>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172" name="Google Shape;11172;p47"/>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sp>
        <p:nvSpPr>
          <p:cNvPr id="11173" name="Google Shape;11173;p47"/>
          <p:cNvSpPr txBox="1">
            <a:spLocks noGrp="1"/>
          </p:cNvSpPr>
          <p:nvPr>
            <p:ph type="body" idx="1"/>
          </p:nvPr>
        </p:nvSpPr>
        <p:spPr>
          <a:xfrm rot="-588520">
            <a:off x="2644578" y="2277894"/>
            <a:ext cx="3826637" cy="1553903"/>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1174" name="Google Shape;11174;p47"/>
          <p:cNvSpPr txBox="1">
            <a:spLocks noGrp="1"/>
          </p:cNvSpPr>
          <p:nvPr>
            <p:ph type="title"/>
          </p:nvPr>
        </p:nvSpPr>
        <p:spPr>
          <a:xfrm rot="-588520">
            <a:off x="2465387" y="1599222"/>
            <a:ext cx="3826637" cy="571766"/>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dk1"/>
              </a:buClr>
              <a:buSzPts val="3000"/>
              <a:buFont typeface="Aldrich"/>
              <a:buNone/>
              <a:defRPr/>
            </a:lvl1pPr>
            <a:lvl2pPr lvl="1"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a:endParaRPr/>
          </a:p>
        </p:txBody>
      </p:sp>
      <p:sp>
        <p:nvSpPr>
          <p:cNvPr id="11175" name="Google Shape;11175;p47"/>
          <p:cNvSpPr/>
          <p:nvPr/>
        </p:nvSpPr>
        <p:spPr>
          <a:xfrm rot="10800000" flipH="1">
            <a:off x="2" y="2973528"/>
            <a:ext cx="1962849" cy="2169974"/>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100">
              <a:solidFill>
                <a:srgbClr val="FFFFFF"/>
              </a:solidFill>
            </a:endParaRPr>
          </a:p>
        </p:txBody>
      </p:sp>
      <p:sp>
        <p:nvSpPr>
          <p:cNvPr id="11176" name="Google Shape;11176;p47"/>
          <p:cNvSpPr/>
          <p:nvPr/>
        </p:nvSpPr>
        <p:spPr>
          <a:xfrm flipH="1">
            <a:off x="7181155" y="-18987"/>
            <a:ext cx="1962849" cy="2169974"/>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100">
              <a:solidFill>
                <a:srgbClr val="FFFFFF"/>
              </a:solidFill>
            </a:endParaRPr>
          </a:p>
        </p:txBody>
      </p:sp>
      <p:sp>
        <p:nvSpPr>
          <p:cNvPr id="11177" name="Google Shape;11177;p47"/>
          <p:cNvSpPr txBox="1"/>
          <p:nvPr/>
        </p:nvSpPr>
        <p:spPr>
          <a:xfrm rot="5400000">
            <a:off x="-509475" y="4648763"/>
            <a:ext cx="1184700" cy="280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a:solidFill>
                  <a:schemeClr val="lt1"/>
                </a:solidFill>
                <a:latin typeface="Barlow Condensed"/>
                <a:ea typeface="Barlow Condensed"/>
                <a:cs typeface="Barlow Condensed"/>
                <a:sym typeface="Barlow Condensed"/>
              </a:rPr>
              <a:t>SLIDESMANIA.COM</a:t>
            </a:r>
            <a:endParaRPr sz="1100">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11178"/>
        <p:cNvGrpSpPr/>
        <p:nvPr/>
      </p:nvGrpSpPr>
      <p:grpSpPr>
        <a:xfrm>
          <a:off x="0" y="0"/>
          <a:ext cx="0" cy="0"/>
          <a:chOff x="0" y="0"/>
          <a:chExt cx="0" cy="0"/>
        </a:xfrm>
      </p:grpSpPr>
      <p:grpSp>
        <p:nvGrpSpPr>
          <p:cNvPr id="11179" name="Google Shape;11179;p48"/>
          <p:cNvGrpSpPr/>
          <p:nvPr/>
        </p:nvGrpSpPr>
        <p:grpSpPr>
          <a:xfrm rot="10800000" flipH="1">
            <a:off x="5666549" y="-49481"/>
            <a:ext cx="3477455" cy="976480"/>
            <a:chOff x="7622268" y="5719681"/>
            <a:chExt cx="4636607" cy="1301974"/>
          </a:xfrm>
        </p:grpSpPr>
        <p:grpSp>
          <p:nvGrpSpPr>
            <p:cNvPr id="11180" name="Google Shape;11180;p48"/>
            <p:cNvGrpSpPr/>
            <p:nvPr/>
          </p:nvGrpSpPr>
          <p:grpSpPr>
            <a:xfrm>
              <a:off x="9381189" y="5719681"/>
              <a:ext cx="2707325" cy="1299722"/>
              <a:chOff x="6723350" y="566875"/>
              <a:chExt cx="1552188" cy="1732500"/>
            </a:xfrm>
          </p:grpSpPr>
          <p:cxnSp>
            <p:nvCxnSpPr>
              <p:cNvPr id="11181" name="Google Shape;11181;p4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182" name="Google Shape;11182;p4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183" name="Google Shape;11183;p4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184" name="Google Shape;11184;p4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185" name="Google Shape;11185;p4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186" name="Google Shape;11186;p4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187" name="Google Shape;11187;p4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188" name="Google Shape;11188;p4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1189" name="Google Shape;11189;p48"/>
            <p:cNvGrpSpPr/>
            <p:nvPr/>
          </p:nvGrpSpPr>
          <p:grpSpPr>
            <a:xfrm rot="5400000">
              <a:off x="9545961" y="3953195"/>
              <a:ext cx="789219" cy="4636607"/>
              <a:chOff x="6723350" y="566875"/>
              <a:chExt cx="452482" cy="2658300"/>
            </a:xfrm>
          </p:grpSpPr>
          <p:cxnSp>
            <p:nvCxnSpPr>
              <p:cNvPr id="11190" name="Google Shape;11190;p4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191" name="Google Shape;11191;p48"/>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11192" name="Google Shape;11192;p48"/>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11193" name="Google Shape;11193;p48"/>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11194" name="Google Shape;11194;p48"/>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11195" name="Google Shape;11195;p48"/>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11196" name="Google Shape;11196;p48"/>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
        <p:nvSpPr>
          <p:cNvPr id="11197" name="Google Shape;11197;p48"/>
          <p:cNvSpPr/>
          <p:nvPr/>
        </p:nvSpPr>
        <p:spPr>
          <a:xfrm>
            <a:off x="231" y="0"/>
            <a:ext cx="9143244" cy="5157968"/>
          </a:xfrm>
          <a:custGeom>
            <a:avLst/>
            <a:gdLst/>
            <a:ahLst/>
            <a:cxnLst/>
            <a:rect l="l" t="t" r="r" b="b"/>
            <a:pathLst>
              <a:path w="12150490" h="6854442" extrusionOk="0">
                <a:moveTo>
                  <a:pt x="7634084" y="4853614"/>
                </a:moveTo>
                <a:cubicBezTo>
                  <a:pt x="7582600" y="4871751"/>
                  <a:pt x="7530226" y="4887281"/>
                  <a:pt x="7477177" y="4900135"/>
                </a:cubicBezTo>
                <a:cubicBezTo>
                  <a:pt x="7244485" y="4955817"/>
                  <a:pt x="6973012" y="4935714"/>
                  <a:pt x="6804453" y="4763064"/>
                </a:cubicBezTo>
                <a:cubicBezTo>
                  <a:pt x="6587505" y="4541312"/>
                  <a:pt x="6626554" y="4181423"/>
                  <a:pt x="6655107" y="3870011"/>
                </a:cubicBezTo>
                <a:cubicBezTo>
                  <a:pt x="6683659" y="3558599"/>
                  <a:pt x="6644877" y="3175227"/>
                  <a:pt x="6366288" y="3042782"/>
                </a:cubicBezTo>
                <a:cubicBezTo>
                  <a:pt x="6129415" y="2929816"/>
                  <a:pt x="5824408" y="3061995"/>
                  <a:pt x="5599010" y="2927147"/>
                </a:cubicBezTo>
                <a:cubicBezTo>
                  <a:pt x="5406079" y="2811513"/>
                  <a:pt x="5356623" y="2545376"/>
                  <a:pt x="5390246" y="2320335"/>
                </a:cubicBezTo>
                <a:cubicBezTo>
                  <a:pt x="5423869" y="2095293"/>
                  <a:pt x="5519311" y="1881725"/>
                  <a:pt x="5538169" y="1654815"/>
                </a:cubicBezTo>
                <a:cubicBezTo>
                  <a:pt x="5557026" y="1427905"/>
                  <a:pt x="5468076" y="1163903"/>
                  <a:pt x="5256377" y="1089452"/>
                </a:cubicBezTo>
                <a:cubicBezTo>
                  <a:pt x="5024041" y="1007797"/>
                  <a:pt x="4762708" y="1189076"/>
                  <a:pt x="4528415" y="1113291"/>
                </a:cubicBezTo>
                <a:cubicBezTo>
                  <a:pt x="4321341" y="1046312"/>
                  <a:pt x="4218782" y="792095"/>
                  <a:pt x="4251693" y="573813"/>
                </a:cubicBezTo>
                <a:cubicBezTo>
                  <a:pt x="4284605" y="355531"/>
                  <a:pt x="4419630" y="168470"/>
                  <a:pt x="4560081" y="0"/>
                </a:cubicBezTo>
                <a:lnTo>
                  <a:pt x="0" y="1275"/>
                </a:lnTo>
                <a:lnTo>
                  <a:pt x="0" y="6854442"/>
                </a:lnTo>
                <a:lnTo>
                  <a:pt x="12150490" y="6854442"/>
                </a:lnTo>
                <a:lnTo>
                  <a:pt x="12150490" y="6067951"/>
                </a:lnTo>
                <a:cubicBezTo>
                  <a:pt x="11959783" y="6206802"/>
                  <a:pt x="11680214" y="6092235"/>
                  <a:pt x="11532736" y="5906953"/>
                </a:cubicBezTo>
                <a:cubicBezTo>
                  <a:pt x="11385258" y="5721671"/>
                  <a:pt x="11320770" y="5483287"/>
                  <a:pt x="11205581" y="5275412"/>
                </a:cubicBezTo>
                <a:cubicBezTo>
                  <a:pt x="11090391" y="5067537"/>
                  <a:pt x="10885363" y="4875763"/>
                  <a:pt x="10652137" y="4904671"/>
                </a:cubicBezTo>
                <a:cubicBezTo>
                  <a:pt x="10260226" y="4953237"/>
                  <a:pt x="10101451" y="5565565"/>
                  <a:pt x="9706605" y="5569924"/>
                </a:cubicBezTo>
                <a:cubicBezTo>
                  <a:pt x="9495350" y="5572236"/>
                  <a:pt x="9329014" y="5389001"/>
                  <a:pt x="9220140" y="5205231"/>
                </a:cubicBezTo>
                <a:cubicBezTo>
                  <a:pt x="9111266" y="5021462"/>
                  <a:pt x="9021161" y="4811986"/>
                  <a:pt x="8844240" y="4694662"/>
                </a:cubicBezTo>
                <a:cubicBezTo>
                  <a:pt x="8644015" y="4561860"/>
                  <a:pt x="8379836" y="4581518"/>
                  <a:pt x="8151502" y="4653656"/>
                </a:cubicBezTo>
                <a:cubicBezTo>
                  <a:pt x="7975383" y="4709338"/>
                  <a:pt x="7808158" y="4792773"/>
                  <a:pt x="7634084" y="4853614"/>
                </a:cubicBez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rgbClr val="FFFFFF"/>
              </a:solidFill>
              <a:latin typeface="Arial"/>
              <a:ea typeface="Arial"/>
              <a:cs typeface="Arial"/>
              <a:sym typeface="Arial"/>
            </a:endParaRPr>
          </a:p>
        </p:txBody>
      </p:sp>
      <p:grpSp>
        <p:nvGrpSpPr>
          <p:cNvPr id="11198" name="Google Shape;11198;p48"/>
          <p:cNvGrpSpPr/>
          <p:nvPr/>
        </p:nvGrpSpPr>
        <p:grpSpPr>
          <a:xfrm>
            <a:off x="787045" y="1141785"/>
            <a:ext cx="3203621" cy="3216048"/>
            <a:chOff x="5993161" y="1020380"/>
            <a:chExt cx="6006038" cy="6029337"/>
          </a:xfrm>
        </p:grpSpPr>
        <p:sp>
          <p:nvSpPr>
            <p:cNvPr id="11199" name="Google Shape;11199;p48"/>
            <p:cNvSpPr/>
            <p:nvPr/>
          </p:nvSpPr>
          <p:spPr>
            <a:xfrm>
              <a:off x="9207677" y="1020380"/>
              <a:ext cx="2754840" cy="5584504"/>
            </a:xfrm>
            <a:custGeom>
              <a:avLst/>
              <a:gdLst/>
              <a:ahLst/>
              <a:cxnLst/>
              <a:rect l="l" t="t" r="r" b="b"/>
              <a:pathLst>
                <a:path w="2754840" h="5584504" extrusionOk="0">
                  <a:moveTo>
                    <a:pt x="56339" y="644956"/>
                  </a:moveTo>
                  <a:lnTo>
                    <a:pt x="561164" y="76790"/>
                  </a:lnTo>
                  <a:cubicBezTo>
                    <a:pt x="605456" y="26907"/>
                    <a:pt x="669178" y="-1334"/>
                    <a:pt x="735853" y="-649"/>
                  </a:cubicBezTo>
                  <a:cubicBezTo>
                    <a:pt x="949975" y="1637"/>
                    <a:pt x="1446798" y="16496"/>
                    <a:pt x="1770078" y="26688"/>
                  </a:cubicBezTo>
                  <a:cubicBezTo>
                    <a:pt x="1943528" y="32165"/>
                    <a:pt x="2087926" y="161648"/>
                    <a:pt x="2112120" y="333489"/>
                  </a:cubicBezTo>
                  <a:cubicBezTo>
                    <a:pt x="2244803" y="1271987"/>
                    <a:pt x="2652092" y="4153013"/>
                    <a:pt x="2750867" y="4857388"/>
                  </a:cubicBezTo>
                  <a:cubicBezTo>
                    <a:pt x="2764106" y="4952161"/>
                    <a:pt x="2717339" y="5045316"/>
                    <a:pt x="2633423" y="5091321"/>
                  </a:cubicBezTo>
                  <a:lnTo>
                    <a:pt x="1787507" y="5555380"/>
                  </a:lnTo>
                  <a:cubicBezTo>
                    <a:pt x="1675970" y="5616625"/>
                    <a:pt x="1535858" y="5575762"/>
                    <a:pt x="1474708" y="5464225"/>
                  </a:cubicBezTo>
                  <a:cubicBezTo>
                    <a:pt x="1469278" y="5454414"/>
                    <a:pt x="1464611" y="5444223"/>
                    <a:pt x="1460706" y="5433746"/>
                  </a:cubicBezTo>
                  <a:lnTo>
                    <a:pt x="1240678" y="4841957"/>
                  </a:lnTo>
                  <a:cubicBezTo>
                    <a:pt x="1201434" y="4736515"/>
                    <a:pt x="1244108" y="4618120"/>
                    <a:pt x="1341644" y="4561922"/>
                  </a:cubicBezTo>
                  <a:lnTo>
                    <a:pt x="1791319" y="4303032"/>
                  </a:lnTo>
                  <a:cubicBezTo>
                    <a:pt x="1872851" y="4256074"/>
                    <a:pt x="1917620" y="4164253"/>
                    <a:pt x="1904475" y="4071098"/>
                  </a:cubicBezTo>
                  <a:lnTo>
                    <a:pt x="1487756" y="1124540"/>
                  </a:lnTo>
                  <a:cubicBezTo>
                    <a:pt x="1469945" y="998534"/>
                    <a:pt x="1353455" y="910809"/>
                    <a:pt x="1227439" y="928591"/>
                  </a:cubicBezTo>
                  <a:cubicBezTo>
                    <a:pt x="1203341" y="931982"/>
                    <a:pt x="1180003" y="939164"/>
                    <a:pt x="1158192" y="949852"/>
                  </a:cubicBezTo>
                  <a:lnTo>
                    <a:pt x="771476" y="1139399"/>
                  </a:lnTo>
                  <a:cubicBezTo>
                    <a:pt x="718994" y="1165126"/>
                    <a:pt x="658795" y="1169964"/>
                    <a:pt x="602884" y="1152924"/>
                  </a:cubicBezTo>
                  <a:lnTo>
                    <a:pt x="161876" y="1018336"/>
                  </a:lnTo>
                  <a:cubicBezTo>
                    <a:pt x="40051" y="981417"/>
                    <a:pt x="-28719" y="852763"/>
                    <a:pt x="8239" y="730986"/>
                  </a:cubicBezTo>
                  <a:cubicBezTo>
                    <a:pt x="17857" y="699172"/>
                    <a:pt x="34242" y="669826"/>
                    <a:pt x="56339" y="644956"/>
                  </a:cubicBezTo>
                  <a:close/>
                </a:path>
              </a:pathLst>
            </a:custGeom>
            <a:solidFill>
              <a:srgbClr val="A1401E"/>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00" name="Google Shape;11200;p48"/>
            <p:cNvSpPr/>
            <p:nvPr/>
          </p:nvSpPr>
          <p:spPr>
            <a:xfrm>
              <a:off x="5994018" y="1020380"/>
              <a:ext cx="2549179" cy="5482155"/>
            </a:xfrm>
            <a:custGeom>
              <a:avLst/>
              <a:gdLst/>
              <a:ahLst/>
              <a:cxnLst/>
              <a:rect l="l" t="t" r="r" b="b"/>
              <a:pathLst>
                <a:path w="2549179" h="5482155" extrusionOk="0">
                  <a:moveTo>
                    <a:pt x="2429418" y="369588"/>
                  </a:moveTo>
                  <a:lnTo>
                    <a:pt x="2169385" y="76790"/>
                  </a:lnTo>
                  <a:cubicBezTo>
                    <a:pt x="2125093" y="26907"/>
                    <a:pt x="2061371" y="-1334"/>
                    <a:pt x="1994696" y="-649"/>
                  </a:cubicBezTo>
                  <a:cubicBezTo>
                    <a:pt x="1756571" y="1923"/>
                    <a:pt x="1167069" y="20116"/>
                    <a:pt x="857602" y="30022"/>
                  </a:cubicBezTo>
                  <a:cubicBezTo>
                    <a:pt x="743111" y="33613"/>
                    <a:pt x="647671" y="118928"/>
                    <a:pt x="631383" y="232333"/>
                  </a:cubicBezTo>
                  <a:cubicBezTo>
                    <a:pt x="522036" y="992809"/>
                    <a:pt x="134749" y="3752297"/>
                    <a:pt x="2733" y="4695938"/>
                  </a:cubicBezTo>
                  <a:cubicBezTo>
                    <a:pt x="-24033" y="4887963"/>
                    <a:pt x="70742" y="5076558"/>
                    <a:pt x="240858" y="5169713"/>
                  </a:cubicBezTo>
                  <a:lnTo>
                    <a:pt x="704154" y="5423935"/>
                  </a:lnTo>
                  <a:cubicBezTo>
                    <a:pt x="930182" y="5547855"/>
                    <a:pt x="1213837" y="5465082"/>
                    <a:pt x="1337758" y="5239054"/>
                  </a:cubicBezTo>
                  <a:cubicBezTo>
                    <a:pt x="1348615" y="5219242"/>
                    <a:pt x="1358045" y="5198668"/>
                    <a:pt x="1365951" y="5177523"/>
                  </a:cubicBezTo>
                  <a:lnTo>
                    <a:pt x="1421101" y="5029219"/>
                  </a:lnTo>
                  <a:cubicBezTo>
                    <a:pt x="1500444" y="4815668"/>
                    <a:pt x="1414052" y="4575924"/>
                    <a:pt x="1216599" y="4462196"/>
                  </a:cubicBezTo>
                  <a:lnTo>
                    <a:pt x="1078486" y="4382662"/>
                  </a:lnTo>
                  <a:cubicBezTo>
                    <a:pt x="913418" y="4287602"/>
                    <a:pt x="822740" y="4101674"/>
                    <a:pt x="849315" y="3913079"/>
                  </a:cubicBezTo>
                  <a:lnTo>
                    <a:pt x="1197835" y="1446771"/>
                  </a:lnTo>
                  <a:cubicBezTo>
                    <a:pt x="1234030" y="1191558"/>
                    <a:pt x="1470249" y="1014002"/>
                    <a:pt x="1725425" y="1050188"/>
                  </a:cubicBezTo>
                  <a:cubicBezTo>
                    <a:pt x="1774002" y="1057074"/>
                    <a:pt x="1821151" y="1071552"/>
                    <a:pt x="1865157" y="1093107"/>
                  </a:cubicBezTo>
                  <a:lnTo>
                    <a:pt x="1876014" y="1098441"/>
                  </a:lnTo>
                  <a:cubicBezTo>
                    <a:pt x="1982218" y="1150486"/>
                    <a:pt x="2104234" y="1160249"/>
                    <a:pt x="2217391" y="1125778"/>
                  </a:cubicBezTo>
                  <a:lnTo>
                    <a:pt x="2217391" y="1125778"/>
                  </a:lnTo>
                  <a:cubicBezTo>
                    <a:pt x="2541907" y="1026623"/>
                    <a:pt x="2655255" y="623906"/>
                    <a:pt x="2429418" y="369588"/>
                  </a:cubicBezTo>
                  <a:close/>
                </a:path>
              </a:pathLst>
            </a:custGeom>
            <a:solidFill>
              <a:srgbClr val="A1401E"/>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01" name="Google Shape;11201;p48"/>
            <p:cNvSpPr/>
            <p:nvPr/>
          </p:nvSpPr>
          <p:spPr>
            <a:xfrm>
              <a:off x="6605133" y="1030394"/>
              <a:ext cx="1249030" cy="5200745"/>
            </a:xfrm>
            <a:custGeom>
              <a:avLst/>
              <a:gdLst/>
              <a:ahLst/>
              <a:cxnLst/>
              <a:rect l="l" t="t" r="r" b="b"/>
              <a:pathLst>
                <a:path w="1249030" h="5200745" extrusionOk="0">
                  <a:moveTo>
                    <a:pt x="1247279" y="-661"/>
                  </a:moveTo>
                  <a:cubicBezTo>
                    <a:pt x="1100594" y="261563"/>
                    <a:pt x="1021346" y="556152"/>
                    <a:pt x="1016774" y="856589"/>
                  </a:cubicBezTo>
                  <a:cubicBezTo>
                    <a:pt x="777602" y="847560"/>
                    <a:pt x="570338" y="1020886"/>
                    <a:pt x="537000" y="1257878"/>
                  </a:cubicBezTo>
                  <a:lnTo>
                    <a:pt x="188481" y="3724091"/>
                  </a:lnTo>
                  <a:cubicBezTo>
                    <a:pt x="161810" y="3912781"/>
                    <a:pt x="252584" y="4098710"/>
                    <a:pt x="417652" y="4193769"/>
                  </a:cubicBezTo>
                  <a:lnTo>
                    <a:pt x="555764" y="4273302"/>
                  </a:lnTo>
                  <a:cubicBezTo>
                    <a:pt x="753217" y="4387030"/>
                    <a:pt x="839609" y="4626775"/>
                    <a:pt x="760265" y="4840326"/>
                  </a:cubicBezTo>
                  <a:lnTo>
                    <a:pt x="705117" y="4988534"/>
                  </a:lnTo>
                  <a:cubicBezTo>
                    <a:pt x="673970" y="5072926"/>
                    <a:pt x="618915" y="5146460"/>
                    <a:pt x="546620" y="5200085"/>
                  </a:cubicBezTo>
                  <a:lnTo>
                    <a:pt x="206959" y="4990535"/>
                  </a:lnTo>
                  <a:cubicBezTo>
                    <a:pt x="60464" y="4900237"/>
                    <a:pt x="-21069" y="4717739"/>
                    <a:pt x="2171" y="4532002"/>
                  </a:cubicBezTo>
                  <a:cubicBezTo>
                    <a:pt x="116471" y="3618840"/>
                    <a:pt x="449846" y="948410"/>
                    <a:pt x="544239" y="212509"/>
                  </a:cubicBezTo>
                  <a:cubicBezTo>
                    <a:pt x="558336" y="102781"/>
                    <a:pt x="640537" y="20294"/>
                    <a:pt x="739216" y="16675"/>
                  </a:cubicBezTo>
                  <a:cubicBezTo>
                    <a:pt x="871423" y="11912"/>
                    <a:pt x="1062875" y="5245"/>
                    <a:pt x="1247279" y="-661"/>
                  </a:cubicBezTo>
                  <a:close/>
                </a:path>
              </a:pathLst>
            </a:custGeom>
            <a:solidFill>
              <a:srgbClr val="752C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02" name="Google Shape;11202;p48"/>
            <p:cNvSpPr/>
            <p:nvPr/>
          </p:nvSpPr>
          <p:spPr>
            <a:xfrm>
              <a:off x="5993161" y="1043919"/>
              <a:ext cx="918121" cy="5434870"/>
            </a:xfrm>
            <a:custGeom>
              <a:avLst/>
              <a:gdLst/>
              <a:ahLst/>
              <a:cxnLst/>
              <a:rect l="l" t="t" r="r" b="b"/>
              <a:pathLst>
                <a:path w="918121" h="5434870" extrusionOk="0">
                  <a:moveTo>
                    <a:pt x="858459" y="1149"/>
                  </a:moveTo>
                  <a:lnTo>
                    <a:pt x="916370" y="-661"/>
                  </a:lnTo>
                  <a:cubicBezTo>
                    <a:pt x="904274" y="23999"/>
                    <a:pt x="896273" y="50431"/>
                    <a:pt x="892558" y="77634"/>
                  </a:cubicBezTo>
                  <a:cubicBezTo>
                    <a:pt x="783211" y="876306"/>
                    <a:pt x="395924" y="3774287"/>
                    <a:pt x="263908" y="4765174"/>
                  </a:cubicBezTo>
                  <a:cubicBezTo>
                    <a:pt x="237048" y="4966817"/>
                    <a:pt x="331631" y="5165224"/>
                    <a:pt x="502033" y="5262760"/>
                  </a:cubicBezTo>
                  <a:lnTo>
                    <a:pt x="799975" y="5434210"/>
                  </a:lnTo>
                  <a:cubicBezTo>
                    <a:pt x="766924" y="5424589"/>
                    <a:pt x="734920" y="5411349"/>
                    <a:pt x="704725" y="5394776"/>
                  </a:cubicBezTo>
                  <a:lnTo>
                    <a:pt x="240858" y="5140839"/>
                  </a:lnTo>
                  <a:cubicBezTo>
                    <a:pt x="70741" y="5047684"/>
                    <a:pt x="-24033" y="4859090"/>
                    <a:pt x="2733" y="4666970"/>
                  </a:cubicBezTo>
                  <a:cubicBezTo>
                    <a:pt x="135130" y="3723423"/>
                    <a:pt x="522417" y="963840"/>
                    <a:pt x="631383" y="203365"/>
                  </a:cubicBezTo>
                  <a:cubicBezTo>
                    <a:pt x="647861" y="89712"/>
                    <a:pt x="743682" y="4368"/>
                    <a:pt x="858459" y="1149"/>
                  </a:cubicBezTo>
                  <a:close/>
                </a:path>
              </a:pathLst>
            </a:custGeom>
            <a:solidFill>
              <a:srgbClr val="C15D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03" name="Google Shape;11203;p48"/>
            <p:cNvSpPr/>
            <p:nvPr/>
          </p:nvSpPr>
          <p:spPr>
            <a:xfrm>
              <a:off x="10095110" y="1030775"/>
              <a:ext cx="1242172" cy="5200269"/>
            </a:xfrm>
            <a:custGeom>
              <a:avLst/>
              <a:gdLst/>
              <a:ahLst/>
              <a:cxnLst/>
              <a:rect l="l" t="t" r="r" b="b"/>
              <a:pathLst>
                <a:path w="1242172" h="5200269" extrusionOk="0">
                  <a:moveTo>
                    <a:pt x="1031711" y="4990059"/>
                  </a:moveTo>
                  <a:lnTo>
                    <a:pt x="692050" y="5199609"/>
                  </a:lnTo>
                  <a:cubicBezTo>
                    <a:pt x="619755" y="5145983"/>
                    <a:pt x="564700" y="5072449"/>
                    <a:pt x="533553" y="4988058"/>
                  </a:cubicBezTo>
                  <a:lnTo>
                    <a:pt x="478403" y="4839659"/>
                  </a:lnTo>
                  <a:cubicBezTo>
                    <a:pt x="399061" y="4626108"/>
                    <a:pt x="485451" y="4386364"/>
                    <a:pt x="682907" y="4272635"/>
                  </a:cubicBezTo>
                  <a:lnTo>
                    <a:pt x="821019" y="4193101"/>
                  </a:lnTo>
                  <a:cubicBezTo>
                    <a:pt x="986086" y="4098042"/>
                    <a:pt x="1076860" y="3912114"/>
                    <a:pt x="1050189" y="3723424"/>
                  </a:cubicBezTo>
                  <a:lnTo>
                    <a:pt x="701671" y="1257211"/>
                  </a:lnTo>
                  <a:cubicBezTo>
                    <a:pt x="668333" y="1020296"/>
                    <a:pt x="461165" y="846988"/>
                    <a:pt x="222086" y="855922"/>
                  </a:cubicBezTo>
                  <a:cubicBezTo>
                    <a:pt x="219228" y="556304"/>
                    <a:pt x="142363" y="262029"/>
                    <a:pt x="-1751" y="-661"/>
                  </a:cubicBezTo>
                  <a:cubicBezTo>
                    <a:pt x="180556" y="5149"/>
                    <a:pt x="368866" y="11722"/>
                    <a:pt x="499455" y="16389"/>
                  </a:cubicBezTo>
                  <a:cubicBezTo>
                    <a:pt x="598133" y="20008"/>
                    <a:pt x="680430" y="102114"/>
                    <a:pt x="694432" y="212223"/>
                  </a:cubicBezTo>
                  <a:cubicBezTo>
                    <a:pt x="788633" y="948124"/>
                    <a:pt x="1122485" y="3618554"/>
                    <a:pt x="1236499" y="4531716"/>
                  </a:cubicBezTo>
                  <a:cubicBezTo>
                    <a:pt x="1259739" y="4717263"/>
                    <a:pt x="1178207" y="4899762"/>
                    <a:pt x="1031711" y="4990059"/>
                  </a:cubicBezTo>
                  <a:close/>
                </a:path>
              </a:pathLst>
            </a:custGeom>
            <a:solidFill>
              <a:srgbClr val="752C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04" name="Google Shape;11204;p48"/>
            <p:cNvSpPr/>
            <p:nvPr/>
          </p:nvSpPr>
          <p:spPr>
            <a:xfrm>
              <a:off x="11082091" y="1055730"/>
              <a:ext cx="917108" cy="5434870"/>
            </a:xfrm>
            <a:custGeom>
              <a:avLst/>
              <a:gdLst/>
              <a:ahLst/>
              <a:cxnLst/>
              <a:rect l="l" t="t" r="r" b="b"/>
              <a:pathLst>
                <a:path w="917108" h="5434870" extrusionOk="0">
                  <a:moveTo>
                    <a:pt x="56159" y="1149"/>
                  </a:moveTo>
                  <a:lnTo>
                    <a:pt x="-1751" y="-661"/>
                  </a:lnTo>
                  <a:cubicBezTo>
                    <a:pt x="10343" y="23999"/>
                    <a:pt x="18345" y="50431"/>
                    <a:pt x="22061" y="77634"/>
                  </a:cubicBezTo>
                  <a:cubicBezTo>
                    <a:pt x="131408" y="876306"/>
                    <a:pt x="518694" y="3774287"/>
                    <a:pt x="650711" y="4765174"/>
                  </a:cubicBezTo>
                  <a:cubicBezTo>
                    <a:pt x="677570" y="4966817"/>
                    <a:pt x="582987" y="5165224"/>
                    <a:pt x="412586" y="5262760"/>
                  </a:cubicBezTo>
                  <a:lnTo>
                    <a:pt x="114644" y="5434210"/>
                  </a:lnTo>
                  <a:cubicBezTo>
                    <a:pt x="147695" y="5424589"/>
                    <a:pt x="179698" y="5411349"/>
                    <a:pt x="209894" y="5394776"/>
                  </a:cubicBezTo>
                  <a:lnTo>
                    <a:pt x="673189" y="5140648"/>
                  </a:lnTo>
                  <a:cubicBezTo>
                    <a:pt x="843116" y="5047399"/>
                    <a:pt x="937698" y="4858804"/>
                    <a:pt x="910837" y="4666780"/>
                  </a:cubicBezTo>
                  <a:cubicBezTo>
                    <a:pt x="778441" y="3723234"/>
                    <a:pt x="391155" y="963650"/>
                    <a:pt x="282187" y="203174"/>
                  </a:cubicBezTo>
                  <a:cubicBezTo>
                    <a:pt x="265709" y="89970"/>
                    <a:pt x="170459" y="4854"/>
                    <a:pt x="56159" y="1149"/>
                  </a:cubicBezTo>
                  <a:close/>
                </a:path>
              </a:pathLst>
            </a:custGeom>
            <a:solidFill>
              <a:srgbClr val="C15D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05" name="Google Shape;11205;p48"/>
            <p:cNvSpPr/>
            <p:nvPr/>
          </p:nvSpPr>
          <p:spPr>
            <a:xfrm>
              <a:off x="6566601" y="1408441"/>
              <a:ext cx="4789876" cy="4808411"/>
            </a:xfrm>
            <a:custGeom>
              <a:avLst/>
              <a:gdLst/>
              <a:ahLst/>
              <a:cxnLst/>
              <a:rect l="l" t="t" r="r" b="b"/>
              <a:pathLst>
                <a:path w="4789876" h="4808411" extrusionOk="0">
                  <a:moveTo>
                    <a:pt x="4755578" y="4317309"/>
                  </a:moveTo>
                  <a:cubicBezTo>
                    <a:pt x="4702046" y="4415892"/>
                    <a:pt x="4615942" y="4464946"/>
                    <a:pt x="4577842" y="4486662"/>
                  </a:cubicBezTo>
                  <a:cubicBezTo>
                    <a:pt x="4167505" y="4720501"/>
                    <a:pt x="2695701" y="4794511"/>
                    <a:pt x="2410047" y="4806988"/>
                  </a:cubicBezTo>
                  <a:lnTo>
                    <a:pt x="2393283" y="4807751"/>
                  </a:lnTo>
                  <a:lnTo>
                    <a:pt x="2376518" y="4806988"/>
                  </a:lnTo>
                  <a:cubicBezTo>
                    <a:pt x="2090768" y="4794511"/>
                    <a:pt x="618965" y="4720501"/>
                    <a:pt x="208629" y="4486662"/>
                  </a:cubicBezTo>
                  <a:cubicBezTo>
                    <a:pt x="170529" y="4464946"/>
                    <a:pt x="84804" y="4415892"/>
                    <a:pt x="30892" y="4317309"/>
                  </a:cubicBezTo>
                  <a:cubicBezTo>
                    <a:pt x="-77407" y="4118236"/>
                    <a:pt x="117950" y="3108490"/>
                    <a:pt x="124047" y="2666339"/>
                  </a:cubicBezTo>
                  <a:cubicBezTo>
                    <a:pt x="127094" y="2441264"/>
                    <a:pt x="144335" y="1172439"/>
                    <a:pt x="945292" y="481876"/>
                  </a:cubicBezTo>
                  <a:cubicBezTo>
                    <a:pt x="1100073" y="348526"/>
                    <a:pt x="1540795" y="15151"/>
                    <a:pt x="2351087" y="-89"/>
                  </a:cubicBezTo>
                  <a:cubicBezTo>
                    <a:pt x="2365089" y="-89"/>
                    <a:pt x="2379090" y="-661"/>
                    <a:pt x="2393283" y="-661"/>
                  </a:cubicBezTo>
                  <a:cubicBezTo>
                    <a:pt x="2407475" y="-661"/>
                    <a:pt x="2421858" y="-661"/>
                    <a:pt x="2435382" y="-89"/>
                  </a:cubicBezTo>
                  <a:cubicBezTo>
                    <a:pt x="3245675" y="15341"/>
                    <a:pt x="3686397" y="348526"/>
                    <a:pt x="3841178" y="481876"/>
                  </a:cubicBezTo>
                  <a:cubicBezTo>
                    <a:pt x="4642136" y="1172439"/>
                    <a:pt x="4659375" y="2441264"/>
                    <a:pt x="4662519" y="2666339"/>
                  </a:cubicBezTo>
                  <a:cubicBezTo>
                    <a:pt x="4668330" y="3108490"/>
                    <a:pt x="4863688" y="4118236"/>
                    <a:pt x="4755578" y="4317309"/>
                  </a:cubicBezTo>
                  <a:close/>
                </a:path>
              </a:pathLst>
            </a:custGeom>
            <a:solidFill>
              <a:srgbClr val="FFC200"/>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06" name="Google Shape;11206;p48"/>
            <p:cNvSpPr/>
            <p:nvPr/>
          </p:nvSpPr>
          <p:spPr>
            <a:xfrm>
              <a:off x="8961730" y="6216089"/>
              <a:ext cx="16764" cy="1428"/>
            </a:xfrm>
            <a:custGeom>
              <a:avLst/>
              <a:gdLst/>
              <a:ahLst/>
              <a:cxnLst/>
              <a:rect l="l" t="t" r="r" b="b"/>
              <a:pathLst>
                <a:path w="16764" h="1428" extrusionOk="0">
                  <a:moveTo>
                    <a:pt x="-1751" y="102"/>
                  </a:moveTo>
                  <a:lnTo>
                    <a:pt x="15013" y="-661"/>
                  </a:lnTo>
                  <a:lnTo>
                    <a:pt x="15013" y="768"/>
                  </a:lnTo>
                  <a:close/>
                </a:path>
              </a:pathLst>
            </a:custGeom>
            <a:solidFill>
              <a:srgbClr val="FFC200"/>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07" name="Google Shape;11207;p48"/>
            <p:cNvSpPr/>
            <p:nvPr/>
          </p:nvSpPr>
          <p:spPr>
            <a:xfrm>
              <a:off x="8961444" y="1408441"/>
              <a:ext cx="42099" cy="571"/>
            </a:xfrm>
            <a:custGeom>
              <a:avLst/>
              <a:gdLst/>
              <a:ahLst/>
              <a:cxnLst/>
              <a:rect l="l" t="t" r="r" b="b"/>
              <a:pathLst>
                <a:path w="42099" h="571" extrusionOk="0">
                  <a:moveTo>
                    <a:pt x="40348" y="-661"/>
                  </a:moveTo>
                  <a:lnTo>
                    <a:pt x="40348" y="-89"/>
                  </a:lnTo>
                  <a:cubicBezTo>
                    <a:pt x="26442" y="-89"/>
                    <a:pt x="12345" y="-661"/>
                    <a:pt x="-1751" y="-661"/>
                  </a:cubicBezTo>
                  <a:close/>
                </a:path>
              </a:pathLst>
            </a:custGeom>
            <a:solidFill>
              <a:srgbClr val="FFC200"/>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08" name="Google Shape;11208;p48"/>
            <p:cNvSpPr/>
            <p:nvPr/>
          </p:nvSpPr>
          <p:spPr>
            <a:xfrm>
              <a:off x="8944680" y="6216089"/>
              <a:ext cx="16764" cy="1428"/>
            </a:xfrm>
            <a:custGeom>
              <a:avLst/>
              <a:gdLst/>
              <a:ahLst/>
              <a:cxnLst/>
              <a:rect l="l" t="t" r="r" b="b"/>
              <a:pathLst>
                <a:path w="16764" h="1428" extrusionOk="0">
                  <a:moveTo>
                    <a:pt x="-1751" y="-661"/>
                  </a:moveTo>
                  <a:lnTo>
                    <a:pt x="15013" y="102"/>
                  </a:lnTo>
                  <a:lnTo>
                    <a:pt x="-1751" y="768"/>
                  </a:lnTo>
                  <a:close/>
                </a:path>
              </a:pathLst>
            </a:custGeom>
            <a:solidFill>
              <a:srgbClr val="FFC200"/>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09" name="Google Shape;11209;p48"/>
            <p:cNvSpPr/>
            <p:nvPr/>
          </p:nvSpPr>
          <p:spPr>
            <a:xfrm>
              <a:off x="8919535" y="1408441"/>
              <a:ext cx="42195" cy="571"/>
            </a:xfrm>
            <a:custGeom>
              <a:avLst/>
              <a:gdLst/>
              <a:ahLst/>
              <a:cxnLst/>
              <a:rect l="l" t="t" r="r" b="b"/>
              <a:pathLst>
                <a:path w="42195" h="571" extrusionOk="0">
                  <a:moveTo>
                    <a:pt x="40444" y="-661"/>
                  </a:moveTo>
                  <a:cubicBezTo>
                    <a:pt x="26252" y="-661"/>
                    <a:pt x="11869" y="-661"/>
                    <a:pt x="-1751" y="-89"/>
                  </a:cubicBezTo>
                  <a:lnTo>
                    <a:pt x="-1751" y="-661"/>
                  </a:lnTo>
                  <a:close/>
                </a:path>
              </a:pathLst>
            </a:custGeom>
            <a:solidFill>
              <a:srgbClr val="FFC200"/>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10" name="Google Shape;11210;p48"/>
            <p:cNvSpPr/>
            <p:nvPr/>
          </p:nvSpPr>
          <p:spPr>
            <a:xfrm>
              <a:off x="6789649" y="1270805"/>
              <a:ext cx="4343400" cy="5778912"/>
            </a:xfrm>
            <a:custGeom>
              <a:avLst/>
              <a:gdLst/>
              <a:ahLst/>
              <a:cxnLst/>
              <a:rect l="l" t="t" r="r" b="b"/>
              <a:pathLst>
                <a:path w="4343400" h="5778912" extrusionOk="0">
                  <a:moveTo>
                    <a:pt x="2108168" y="0"/>
                  </a:moveTo>
                  <a:lnTo>
                    <a:pt x="2235137" y="0"/>
                  </a:lnTo>
                  <a:cubicBezTo>
                    <a:pt x="3399444" y="-52"/>
                    <a:pt x="4343343" y="943766"/>
                    <a:pt x="4343400" y="2108073"/>
                  </a:cubicBezTo>
                  <a:cubicBezTo>
                    <a:pt x="4343400" y="2108140"/>
                    <a:pt x="4343400" y="2108197"/>
                    <a:pt x="4343400" y="2108264"/>
                  </a:cubicBezTo>
                  <a:lnTo>
                    <a:pt x="4343400" y="5238750"/>
                  </a:lnTo>
                  <a:cubicBezTo>
                    <a:pt x="4343610" y="5536864"/>
                    <a:pt x="4102113" y="5778704"/>
                    <a:pt x="3803999" y="5778913"/>
                  </a:cubicBezTo>
                  <a:cubicBezTo>
                    <a:pt x="3803876" y="5778913"/>
                    <a:pt x="3803742" y="5778913"/>
                    <a:pt x="3803618" y="5778913"/>
                  </a:cubicBezTo>
                  <a:lnTo>
                    <a:pt x="539782" y="5778913"/>
                  </a:lnTo>
                  <a:cubicBezTo>
                    <a:pt x="241668" y="5778913"/>
                    <a:pt x="0" y="5537245"/>
                    <a:pt x="0" y="5239131"/>
                  </a:cubicBezTo>
                  <a:lnTo>
                    <a:pt x="0" y="2108264"/>
                  </a:lnTo>
                  <a:cubicBezTo>
                    <a:pt x="-52" y="943956"/>
                    <a:pt x="943766" y="52"/>
                    <a:pt x="2108073" y="0"/>
                  </a:cubicBezTo>
                  <a:cubicBezTo>
                    <a:pt x="2108102" y="0"/>
                    <a:pt x="2108140" y="0"/>
                    <a:pt x="2108168"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11" name="Google Shape;11211;p48"/>
            <p:cNvSpPr/>
            <p:nvPr/>
          </p:nvSpPr>
          <p:spPr>
            <a:xfrm>
              <a:off x="8724653" y="1270805"/>
              <a:ext cx="2408777" cy="5778246"/>
            </a:xfrm>
            <a:custGeom>
              <a:avLst/>
              <a:gdLst/>
              <a:ahLst/>
              <a:cxnLst/>
              <a:rect l="l" t="t" r="r" b="b"/>
              <a:pathLst>
                <a:path w="2408777" h="5778246" extrusionOk="0">
                  <a:moveTo>
                    <a:pt x="2407026" y="2107507"/>
                  </a:moveTo>
                  <a:lnTo>
                    <a:pt x="2407026" y="5237804"/>
                  </a:lnTo>
                  <a:cubicBezTo>
                    <a:pt x="2406168" y="5535555"/>
                    <a:pt x="2164997" y="5776728"/>
                    <a:pt x="1867245" y="5777586"/>
                  </a:cubicBezTo>
                  <a:lnTo>
                    <a:pt x="1393090" y="5777586"/>
                  </a:lnTo>
                  <a:cubicBezTo>
                    <a:pt x="1690842" y="5776728"/>
                    <a:pt x="1932013" y="5535555"/>
                    <a:pt x="1932871" y="5237804"/>
                  </a:cubicBezTo>
                  <a:lnTo>
                    <a:pt x="1932871" y="2107507"/>
                  </a:lnTo>
                  <a:cubicBezTo>
                    <a:pt x="1932871" y="1006417"/>
                    <a:pt x="1077335" y="95446"/>
                    <a:pt x="-1751" y="6483"/>
                  </a:cubicBezTo>
                  <a:cubicBezTo>
                    <a:pt x="55399" y="1721"/>
                    <a:pt x="113215" y="-661"/>
                    <a:pt x="171795" y="-661"/>
                  </a:cubicBezTo>
                  <a:lnTo>
                    <a:pt x="298762" y="-661"/>
                  </a:lnTo>
                  <a:cubicBezTo>
                    <a:pt x="1457956" y="-947"/>
                    <a:pt x="2407026" y="948029"/>
                    <a:pt x="2407026" y="2107507"/>
                  </a:cubicBezTo>
                  <a:close/>
                </a:path>
              </a:pathLst>
            </a:custGeom>
            <a:solidFill>
              <a:srgbClr val="0C0C0C">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12" name="Google Shape;11212;p48"/>
            <p:cNvSpPr/>
            <p:nvPr/>
          </p:nvSpPr>
          <p:spPr>
            <a:xfrm>
              <a:off x="6790030" y="1270805"/>
              <a:ext cx="2408776" cy="5778246"/>
            </a:xfrm>
            <a:custGeom>
              <a:avLst/>
              <a:gdLst/>
              <a:ahLst/>
              <a:cxnLst/>
              <a:rect l="l" t="t" r="r" b="b"/>
              <a:pathLst>
                <a:path w="2408776" h="5778246" extrusionOk="0">
                  <a:moveTo>
                    <a:pt x="472022" y="2107507"/>
                  </a:moveTo>
                  <a:lnTo>
                    <a:pt x="472022" y="5237803"/>
                  </a:lnTo>
                  <a:cubicBezTo>
                    <a:pt x="472879" y="5535555"/>
                    <a:pt x="713957" y="5776728"/>
                    <a:pt x="1011709" y="5777586"/>
                  </a:cubicBezTo>
                  <a:lnTo>
                    <a:pt x="537649" y="5777586"/>
                  </a:lnTo>
                  <a:cubicBezTo>
                    <a:pt x="239993" y="5776538"/>
                    <a:pt x="-894" y="5535460"/>
                    <a:pt x="-1751" y="5237803"/>
                  </a:cubicBezTo>
                  <a:lnTo>
                    <a:pt x="-1751" y="2107507"/>
                  </a:lnTo>
                  <a:cubicBezTo>
                    <a:pt x="-1751" y="948029"/>
                    <a:pt x="946938" y="-661"/>
                    <a:pt x="2106418" y="-661"/>
                  </a:cubicBezTo>
                  <a:lnTo>
                    <a:pt x="2233480" y="-661"/>
                  </a:lnTo>
                  <a:cubicBezTo>
                    <a:pt x="2291869" y="-661"/>
                    <a:pt x="2349780" y="1721"/>
                    <a:pt x="2407025" y="6483"/>
                  </a:cubicBezTo>
                  <a:cubicBezTo>
                    <a:pt x="1327558" y="95446"/>
                    <a:pt x="472022" y="1006417"/>
                    <a:pt x="472022" y="2107507"/>
                  </a:cubicBezTo>
                  <a:close/>
                </a:path>
              </a:pathLst>
            </a:custGeom>
            <a:solidFill>
              <a:srgbClr val="FFFFFF">
                <a:alpha val="2793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13" name="Google Shape;11213;p48"/>
            <p:cNvSpPr/>
            <p:nvPr/>
          </p:nvSpPr>
          <p:spPr>
            <a:xfrm>
              <a:off x="7115090" y="1486832"/>
              <a:ext cx="3720121" cy="1343501"/>
            </a:xfrm>
            <a:custGeom>
              <a:avLst/>
              <a:gdLst/>
              <a:ahLst/>
              <a:cxnLst/>
              <a:rect l="l" t="t" r="r" b="b"/>
              <a:pathLst>
                <a:path w="3720121" h="1343501" extrusionOk="0">
                  <a:moveTo>
                    <a:pt x="60190" y="1342840"/>
                  </a:moveTo>
                  <a:cubicBezTo>
                    <a:pt x="51808" y="1342821"/>
                    <a:pt x="43616" y="1341145"/>
                    <a:pt x="35900" y="1337887"/>
                  </a:cubicBezTo>
                  <a:cubicBezTo>
                    <a:pt x="4469" y="1324476"/>
                    <a:pt x="-10200" y="1288109"/>
                    <a:pt x="3230" y="1256658"/>
                  </a:cubicBezTo>
                  <a:cubicBezTo>
                    <a:pt x="3230" y="1256649"/>
                    <a:pt x="3230" y="1256649"/>
                    <a:pt x="3230" y="1256639"/>
                  </a:cubicBezTo>
                  <a:cubicBezTo>
                    <a:pt x="327747" y="495496"/>
                    <a:pt x="1055838" y="2197"/>
                    <a:pt x="1858128" y="-661"/>
                  </a:cubicBezTo>
                  <a:lnTo>
                    <a:pt x="1863939" y="-661"/>
                  </a:lnTo>
                  <a:cubicBezTo>
                    <a:pt x="2656704" y="-661"/>
                    <a:pt x="3382128" y="481590"/>
                    <a:pt x="3713026" y="1229207"/>
                  </a:cubicBezTo>
                  <a:cubicBezTo>
                    <a:pt x="3726935" y="1260477"/>
                    <a:pt x="3712742" y="1297073"/>
                    <a:pt x="3681500" y="1310931"/>
                  </a:cubicBezTo>
                  <a:cubicBezTo>
                    <a:pt x="3650258" y="1324790"/>
                    <a:pt x="3613681" y="1310674"/>
                    <a:pt x="3599775" y="1279404"/>
                  </a:cubicBezTo>
                  <a:cubicBezTo>
                    <a:pt x="3288689" y="576459"/>
                    <a:pt x="2607747" y="123164"/>
                    <a:pt x="1863939" y="123164"/>
                  </a:cubicBezTo>
                  <a:lnTo>
                    <a:pt x="1858509" y="123164"/>
                  </a:lnTo>
                  <a:cubicBezTo>
                    <a:pt x="1106035" y="125450"/>
                    <a:pt x="422235" y="589222"/>
                    <a:pt x="117149" y="1304264"/>
                  </a:cubicBezTo>
                  <a:cubicBezTo>
                    <a:pt x="107719" y="1327458"/>
                    <a:pt x="85240" y="1342688"/>
                    <a:pt x="60190" y="1342840"/>
                  </a:cubicBezTo>
                  <a:close/>
                </a:path>
              </a:pathLst>
            </a:custGeom>
            <a:solidFill>
              <a:srgbClr val="752C1B"/>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14" name="Google Shape;11214;p48"/>
            <p:cNvSpPr/>
            <p:nvPr/>
          </p:nvSpPr>
          <p:spPr>
            <a:xfrm>
              <a:off x="6916617" y="1956605"/>
              <a:ext cx="4089463" cy="5093112"/>
            </a:xfrm>
            <a:custGeom>
              <a:avLst/>
              <a:gdLst/>
              <a:ahLst/>
              <a:cxnLst/>
              <a:rect l="l" t="t" r="r" b="b"/>
              <a:pathLst>
                <a:path w="4089463" h="5093112" extrusionOk="0">
                  <a:moveTo>
                    <a:pt x="2044732" y="0"/>
                  </a:moveTo>
                  <a:lnTo>
                    <a:pt x="2044732" y="0"/>
                  </a:lnTo>
                  <a:cubicBezTo>
                    <a:pt x="3174006" y="0"/>
                    <a:pt x="4089464" y="915457"/>
                    <a:pt x="4089464" y="2044732"/>
                  </a:cubicBezTo>
                  <a:cubicBezTo>
                    <a:pt x="4089464" y="2044856"/>
                    <a:pt x="4089464" y="2044989"/>
                    <a:pt x="4089464" y="2045113"/>
                  </a:cubicBezTo>
                  <a:lnTo>
                    <a:pt x="4089464" y="4826413"/>
                  </a:lnTo>
                  <a:cubicBezTo>
                    <a:pt x="4089464" y="4973707"/>
                    <a:pt x="3970058" y="5093113"/>
                    <a:pt x="3822764" y="5093113"/>
                  </a:cubicBezTo>
                  <a:lnTo>
                    <a:pt x="266700" y="5093113"/>
                  </a:lnTo>
                  <a:cubicBezTo>
                    <a:pt x="119405" y="5093113"/>
                    <a:pt x="0" y="4973707"/>
                    <a:pt x="0" y="4826413"/>
                  </a:cubicBezTo>
                  <a:lnTo>
                    <a:pt x="0" y="2045113"/>
                  </a:lnTo>
                  <a:cubicBezTo>
                    <a:pt x="-210" y="915838"/>
                    <a:pt x="915076" y="211"/>
                    <a:pt x="2044351" y="0"/>
                  </a:cubicBezTo>
                  <a:cubicBezTo>
                    <a:pt x="2044475" y="0"/>
                    <a:pt x="2044608" y="0"/>
                    <a:pt x="2044732"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15" name="Google Shape;11215;p48"/>
            <p:cNvSpPr/>
            <p:nvPr/>
          </p:nvSpPr>
          <p:spPr>
            <a:xfrm>
              <a:off x="6912521" y="1956605"/>
              <a:ext cx="2163127" cy="5092731"/>
            </a:xfrm>
            <a:custGeom>
              <a:avLst/>
              <a:gdLst/>
              <a:ahLst/>
              <a:cxnLst/>
              <a:rect l="l" t="t" r="r" b="b"/>
              <a:pathLst>
                <a:path w="2163127" h="5092731" extrusionOk="0">
                  <a:moveTo>
                    <a:pt x="235040" y="2044071"/>
                  </a:moveTo>
                  <a:lnTo>
                    <a:pt x="235040" y="4825371"/>
                  </a:lnTo>
                  <a:cubicBezTo>
                    <a:pt x="235040" y="4972628"/>
                    <a:pt x="354484" y="5092071"/>
                    <a:pt x="501740" y="5092071"/>
                  </a:cubicBezTo>
                  <a:lnTo>
                    <a:pt x="264949" y="5092071"/>
                  </a:lnTo>
                  <a:cubicBezTo>
                    <a:pt x="117692" y="5092071"/>
                    <a:pt x="-1751" y="4972628"/>
                    <a:pt x="-1751" y="4825371"/>
                  </a:cubicBezTo>
                  <a:lnTo>
                    <a:pt x="-1751" y="2044071"/>
                  </a:lnTo>
                  <a:cubicBezTo>
                    <a:pt x="-1751" y="919454"/>
                    <a:pt x="918363" y="-661"/>
                    <a:pt x="2042886" y="-661"/>
                  </a:cubicBezTo>
                  <a:cubicBezTo>
                    <a:pt x="2082699" y="-661"/>
                    <a:pt x="2122230" y="482"/>
                    <a:pt x="2161376" y="2768"/>
                  </a:cubicBezTo>
                  <a:cubicBezTo>
                    <a:pt x="1091338" y="64585"/>
                    <a:pt x="235040" y="959173"/>
                    <a:pt x="235040" y="2044071"/>
                  </a:cubicBezTo>
                  <a:close/>
                </a:path>
              </a:pathLst>
            </a:custGeom>
            <a:solidFill>
              <a:srgbClr val="FFFFFF">
                <a:alpha val="16079"/>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16" name="Google Shape;11216;p48"/>
            <p:cNvSpPr/>
            <p:nvPr/>
          </p:nvSpPr>
          <p:spPr>
            <a:xfrm>
              <a:off x="8847144" y="1956605"/>
              <a:ext cx="2163128" cy="5092731"/>
            </a:xfrm>
            <a:custGeom>
              <a:avLst/>
              <a:gdLst/>
              <a:ahLst/>
              <a:cxnLst/>
              <a:rect l="l" t="t" r="r" b="b"/>
              <a:pathLst>
                <a:path w="2163128" h="5092731" extrusionOk="0">
                  <a:moveTo>
                    <a:pt x="2161377" y="2044071"/>
                  </a:moveTo>
                  <a:lnTo>
                    <a:pt x="2161377" y="4825371"/>
                  </a:lnTo>
                  <a:cubicBezTo>
                    <a:pt x="2161377" y="4972628"/>
                    <a:pt x="2041933" y="5092071"/>
                    <a:pt x="1894677" y="5092071"/>
                  </a:cubicBezTo>
                  <a:lnTo>
                    <a:pt x="1657789" y="5092071"/>
                  </a:lnTo>
                  <a:cubicBezTo>
                    <a:pt x="1805045" y="5092071"/>
                    <a:pt x="1924489" y="4972628"/>
                    <a:pt x="1924489" y="4825371"/>
                  </a:cubicBezTo>
                  <a:lnTo>
                    <a:pt x="1924489" y="2044071"/>
                  </a:lnTo>
                  <a:cubicBezTo>
                    <a:pt x="1924489" y="959269"/>
                    <a:pt x="1068288" y="64681"/>
                    <a:pt x="-1751" y="2768"/>
                  </a:cubicBezTo>
                  <a:cubicBezTo>
                    <a:pt x="37397" y="482"/>
                    <a:pt x="76925" y="-661"/>
                    <a:pt x="116644" y="-661"/>
                  </a:cubicBezTo>
                  <a:cubicBezTo>
                    <a:pt x="1241261" y="-947"/>
                    <a:pt x="2161377" y="919454"/>
                    <a:pt x="2161377" y="2044071"/>
                  </a:cubicBezTo>
                  <a:close/>
                </a:path>
              </a:pathLst>
            </a:custGeom>
            <a:solidFill>
              <a:srgbClr val="0C0C0C">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17" name="Google Shape;11217;p48"/>
            <p:cNvSpPr/>
            <p:nvPr/>
          </p:nvSpPr>
          <p:spPr>
            <a:xfrm>
              <a:off x="7446017" y="4160118"/>
              <a:ext cx="2946300" cy="2463900"/>
            </a:xfrm>
            <a:prstGeom prst="roundRect">
              <a:avLst>
                <a:gd name="adj" fmla="val 15805"/>
              </a:avLst>
            </a:prstGeom>
            <a:solidFill>
              <a:schemeClr val="accent2"/>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18" name="Google Shape;11218;p48"/>
            <p:cNvSpPr/>
            <p:nvPr/>
          </p:nvSpPr>
          <p:spPr>
            <a:xfrm>
              <a:off x="7484878" y="4180502"/>
              <a:ext cx="2919507" cy="2441638"/>
            </a:xfrm>
            <a:custGeom>
              <a:avLst/>
              <a:gdLst/>
              <a:ahLst/>
              <a:cxnLst/>
              <a:rect l="l" t="t" r="r" b="b"/>
              <a:pathLst>
                <a:path w="2919507" h="2441638" extrusionOk="0">
                  <a:moveTo>
                    <a:pt x="2917757" y="275564"/>
                  </a:moveTo>
                  <a:lnTo>
                    <a:pt x="2917757" y="2142464"/>
                  </a:lnTo>
                  <a:cubicBezTo>
                    <a:pt x="2917280" y="2307057"/>
                    <a:pt x="2783930" y="2440502"/>
                    <a:pt x="2619338" y="2440978"/>
                  </a:cubicBezTo>
                  <a:lnTo>
                    <a:pt x="269806" y="2440978"/>
                  </a:lnTo>
                  <a:cubicBezTo>
                    <a:pt x="152840" y="2440692"/>
                    <a:pt x="46827" y="2372303"/>
                    <a:pt x="-1751" y="2265908"/>
                  </a:cubicBezTo>
                  <a:cubicBezTo>
                    <a:pt x="34444" y="2280958"/>
                    <a:pt x="73306" y="2288673"/>
                    <a:pt x="112549" y="2288578"/>
                  </a:cubicBezTo>
                  <a:lnTo>
                    <a:pt x="2462082" y="2288578"/>
                  </a:lnTo>
                  <a:cubicBezTo>
                    <a:pt x="2626672" y="2288102"/>
                    <a:pt x="2760022" y="2154657"/>
                    <a:pt x="2760499" y="1990064"/>
                  </a:cubicBezTo>
                  <a:lnTo>
                    <a:pt x="2760499" y="123164"/>
                  </a:lnTo>
                  <a:cubicBezTo>
                    <a:pt x="2760594" y="80397"/>
                    <a:pt x="2751450" y="38182"/>
                    <a:pt x="2733638" y="-661"/>
                  </a:cubicBezTo>
                  <a:cubicBezTo>
                    <a:pt x="2845082" y="45859"/>
                    <a:pt x="2917661" y="154787"/>
                    <a:pt x="2917757" y="275564"/>
                  </a:cubicBezTo>
                  <a:close/>
                </a:path>
              </a:pathLst>
            </a:custGeom>
            <a:solidFill>
              <a:srgbClr val="0C0C0C">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19" name="Google Shape;11219;p48"/>
            <p:cNvSpPr/>
            <p:nvPr/>
          </p:nvSpPr>
          <p:spPr>
            <a:xfrm>
              <a:off x="7459447" y="4156594"/>
              <a:ext cx="2919507" cy="2441733"/>
            </a:xfrm>
            <a:custGeom>
              <a:avLst/>
              <a:gdLst/>
              <a:ahLst/>
              <a:cxnLst/>
              <a:rect l="l" t="t" r="r" b="b"/>
              <a:pathLst>
                <a:path w="2919507" h="2441733" extrusionOk="0">
                  <a:moveTo>
                    <a:pt x="2917757" y="174600"/>
                  </a:moveTo>
                  <a:cubicBezTo>
                    <a:pt x="2881656" y="159645"/>
                    <a:pt x="2842984" y="151930"/>
                    <a:pt x="2803933" y="151930"/>
                  </a:cubicBezTo>
                  <a:lnTo>
                    <a:pt x="454401" y="151930"/>
                  </a:lnTo>
                  <a:cubicBezTo>
                    <a:pt x="289809" y="152406"/>
                    <a:pt x="156459" y="285756"/>
                    <a:pt x="155982" y="450348"/>
                  </a:cubicBezTo>
                  <a:lnTo>
                    <a:pt x="155982" y="2317248"/>
                  </a:lnTo>
                  <a:cubicBezTo>
                    <a:pt x="155887" y="2360015"/>
                    <a:pt x="165031" y="2402211"/>
                    <a:pt x="182843" y="2441073"/>
                  </a:cubicBezTo>
                  <a:cubicBezTo>
                    <a:pt x="71209" y="2394686"/>
                    <a:pt x="-1561" y="2285721"/>
                    <a:pt x="-1751" y="2164848"/>
                  </a:cubicBezTo>
                  <a:lnTo>
                    <a:pt x="-1751" y="297948"/>
                  </a:lnTo>
                  <a:cubicBezTo>
                    <a:pt x="-1371" y="133261"/>
                    <a:pt x="131979" y="-194"/>
                    <a:pt x="296666" y="-661"/>
                  </a:cubicBezTo>
                  <a:lnTo>
                    <a:pt x="2646199" y="-661"/>
                  </a:lnTo>
                  <a:cubicBezTo>
                    <a:pt x="2763166" y="-318"/>
                    <a:pt x="2869274" y="68139"/>
                    <a:pt x="2917757" y="174600"/>
                  </a:cubicBezTo>
                  <a:close/>
                </a:path>
              </a:pathLst>
            </a:custGeom>
            <a:solidFill>
              <a:srgbClr val="FFFFFF">
                <a:alpha val="2793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20" name="Google Shape;11220;p48"/>
            <p:cNvSpPr/>
            <p:nvPr/>
          </p:nvSpPr>
          <p:spPr>
            <a:xfrm>
              <a:off x="7439635" y="4826868"/>
              <a:ext cx="2959131" cy="128587"/>
            </a:xfrm>
            <a:custGeom>
              <a:avLst/>
              <a:gdLst/>
              <a:ahLst/>
              <a:cxnLst/>
              <a:rect l="l" t="t" r="r" b="b"/>
              <a:pathLst>
                <a:path w="2959131" h="128587" extrusionOk="0">
                  <a:moveTo>
                    <a:pt x="0" y="0"/>
                  </a:moveTo>
                  <a:lnTo>
                    <a:pt x="2959132" y="0"/>
                  </a:lnTo>
                  <a:lnTo>
                    <a:pt x="2959132" y="128588"/>
                  </a:lnTo>
                  <a:lnTo>
                    <a:pt x="0" y="128588"/>
                  </a:lnTo>
                  <a:close/>
                </a:path>
              </a:pathLst>
            </a:custGeom>
            <a:solidFill>
              <a:srgbClr val="AE6A1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21" name="Google Shape;11221;p48"/>
            <p:cNvSpPr/>
            <p:nvPr/>
          </p:nvSpPr>
          <p:spPr>
            <a:xfrm>
              <a:off x="7439635" y="4955456"/>
              <a:ext cx="2959131" cy="128587"/>
            </a:xfrm>
            <a:custGeom>
              <a:avLst/>
              <a:gdLst/>
              <a:ahLst/>
              <a:cxnLst/>
              <a:rect l="l" t="t" r="r" b="b"/>
              <a:pathLst>
                <a:path w="2959131" h="128587" extrusionOk="0">
                  <a:moveTo>
                    <a:pt x="0" y="0"/>
                  </a:moveTo>
                  <a:lnTo>
                    <a:pt x="2959132" y="0"/>
                  </a:lnTo>
                  <a:lnTo>
                    <a:pt x="2959132" y="128588"/>
                  </a:lnTo>
                  <a:lnTo>
                    <a:pt x="0" y="128588"/>
                  </a:lnTo>
                  <a:close/>
                </a:path>
              </a:pathLst>
            </a:custGeom>
            <a:solidFill>
              <a:srgbClr val="A1401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22" name="Google Shape;11222;p48"/>
            <p:cNvSpPr/>
            <p:nvPr/>
          </p:nvSpPr>
          <p:spPr>
            <a:xfrm>
              <a:off x="7408965" y="4970791"/>
              <a:ext cx="93154" cy="205359"/>
            </a:xfrm>
            <a:custGeom>
              <a:avLst/>
              <a:gdLst/>
              <a:ahLst/>
              <a:cxnLst/>
              <a:rect l="l" t="t" r="r" b="b"/>
              <a:pathLst>
                <a:path w="93154" h="205359" extrusionOk="0">
                  <a:moveTo>
                    <a:pt x="46577" y="0"/>
                  </a:moveTo>
                  <a:cubicBezTo>
                    <a:pt x="72301" y="0"/>
                    <a:pt x="93155" y="0"/>
                    <a:pt x="93155" y="0"/>
                  </a:cubicBezTo>
                  <a:lnTo>
                    <a:pt x="93155" y="205359"/>
                  </a:lnTo>
                  <a:cubicBezTo>
                    <a:pt x="93155" y="205359"/>
                    <a:pt x="72301" y="205359"/>
                    <a:pt x="46577" y="205359"/>
                  </a:cubicBezTo>
                  <a:lnTo>
                    <a:pt x="46577" y="205359"/>
                  </a:lnTo>
                  <a:cubicBezTo>
                    <a:pt x="20853" y="205359"/>
                    <a:pt x="0" y="205359"/>
                    <a:pt x="0" y="205359"/>
                  </a:cubicBezTo>
                  <a:lnTo>
                    <a:pt x="0" y="0"/>
                  </a:lnTo>
                  <a:cubicBezTo>
                    <a:pt x="0" y="0"/>
                    <a:pt x="20853" y="0"/>
                    <a:pt x="46577" y="0"/>
                  </a:cubicBezTo>
                  <a:close/>
                </a:path>
              </a:pathLst>
            </a:custGeom>
            <a:solidFill>
              <a:srgbClr val="FFE762"/>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23" name="Google Shape;11223;p48"/>
            <p:cNvSpPr/>
            <p:nvPr/>
          </p:nvSpPr>
          <p:spPr>
            <a:xfrm>
              <a:off x="7394677" y="4956503"/>
              <a:ext cx="121729" cy="233934"/>
            </a:xfrm>
            <a:custGeom>
              <a:avLst/>
              <a:gdLst/>
              <a:ahLst/>
              <a:cxnLst/>
              <a:rect l="l" t="t" r="r" b="b"/>
              <a:pathLst>
                <a:path w="121729" h="233934" extrusionOk="0">
                  <a:moveTo>
                    <a:pt x="59114" y="233274"/>
                  </a:moveTo>
                  <a:cubicBezTo>
                    <a:pt x="25490" y="233178"/>
                    <a:pt x="-1656" y="206032"/>
                    <a:pt x="-1751" y="172409"/>
                  </a:cubicBezTo>
                  <a:lnTo>
                    <a:pt x="-1751" y="60204"/>
                  </a:lnTo>
                  <a:cubicBezTo>
                    <a:pt x="-1751" y="26581"/>
                    <a:pt x="25490" y="-661"/>
                    <a:pt x="59114" y="-661"/>
                  </a:cubicBezTo>
                  <a:cubicBezTo>
                    <a:pt x="92737" y="-661"/>
                    <a:pt x="119978" y="26581"/>
                    <a:pt x="119978" y="60204"/>
                  </a:cubicBezTo>
                  <a:lnTo>
                    <a:pt x="119978" y="172409"/>
                  </a:lnTo>
                  <a:cubicBezTo>
                    <a:pt x="119883" y="206032"/>
                    <a:pt x="92737" y="233178"/>
                    <a:pt x="59114" y="233274"/>
                  </a:cubicBezTo>
                  <a:close/>
                  <a:moveTo>
                    <a:pt x="59114" y="27914"/>
                  </a:moveTo>
                  <a:cubicBezTo>
                    <a:pt x="41302" y="27914"/>
                    <a:pt x="26824" y="42392"/>
                    <a:pt x="26824" y="60204"/>
                  </a:cubicBezTo>
                  <a:lnTo>
                    <a:pt x="26824" y="172409"/>
                  </a:lnTo>
                  <a:cubicBezTo>
                    <a:pt x="26824" y="190221"/>
                    <a:pt x="41302" y="204699"/>
                    <a:pt x="59114" y="204699"/>
                  </a:cubicBezTo>
                  <a:cubicBezTo>
                    <a:pt x="76925" y="204699"/>
                    <a:pt x="91403" y="190221"/>
                    <a:pt x="91403" y="172409"/>
                  </a:cubicBezTo>
                  <a:lnTo>
                    <a:pt x="91403" y="60204"/>
                  </a:lnTo>
                  <a:cubicBezTo>
                    <a:pt x="91308" y="42488"/>
                    <a:pt x="76830" y="28105"/>
                    <a:pt x="59114" y="28105"/>
                  </a:cubicBezTo>
                  <a:close/>
                </a:path>
              </a:pathLst>
            </a:custGeom>
            <a:solidFill>
              <a:srgbClr val="F8A000"/>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24" name="Google Shape;11224;p48"/>
            <p:cNvSpPr/>
            <p:nvPr/>
          </p:nvSpPr>
          <p:spPr>
            <a:xfrm>
              <a:off x="7408965" y="5182437"/>
              <a:ext cx="93154" cy="414909"/>
            </a:xfrm>
            <a:custGeom>
              <a:avLst/>
              <a:gdLst/>
              <a:ahLst/>
              <a:cxnLst/>
              <a:rect l="l" t="t" r="r" b="b"/>
              <a:pathLst>
                <a:path w="93154" h="414909" extrusionOk="0">
                  <a:moveTo>
                    <a:pt x="46577" y="0"/>
                  </a:moveTo>
                  <a:cubicBezTo>
                    <a:pt x="72301" y="0"/>
                    <a:pt x="93155" y="0"/>
                    <a:pt x="93155" y="0"/>
                  </a:cubicBezTo>
                  <a:lnTo>
                    <a:pt x="93155" y="414909"/>
                  </a:lnTo>
                  <a:cubicBezTo>
                    <a:pt x="93155" y="414909"/>
                    <a:pt x="72301" y="414909"/>
                    <a:pt x="46577" y="414909"/>
                  </a:cubicBezTo>
                  <a:lnTo>
                    <a:pt x="46577" y="414909"/>
                  </a:lnTo>
                  <a:cubicBezTo>
                    <a:pt x="20853" y="414909"/>
                    <a:pt x="0" y="414909"/>
                    <a:pt x="0" y="414909"/>
                  </a:cubicBezTo>
                  <a:lnTo>
                    <a:pt x="0" y="0"/>
                  </a:lnTo>
                  <a:cubicBezTo>
                    <a:pt x="0" y="0"/>
                    <a:pt x="20853" y="0"/>
                    <a:pt x="46577" y="0"/>
                  </a:cubicBezTo>
                  <a:close/>
                </a:path>
              </a:pathLst>
            </a:custGeom>
            <a:solidFill>
              <a:srgbClr val="FFE762"/>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25" name="Google Shape;11225;p48"/>
            <p:cNvSpPr/>
            <p:nvPr/>
          </p:nvSpPr>
          <p:spPr>
            <a:xfrm>
              <a:off x="7394677" y="5168149"/>
              <a:ext cx="121729" cy="443484"/>
            </a:xfrm>
            <a:custGeom>
              <a:avLst/>
              <a:gdLst/>
              <a:ahLst/>
              <a:cxnLst/>
              <a:rect l="l" t="t" r="r" b="b"/>
              <a:pathLst>
                <a:path w="121729" h="443484" extrusionOk="0">
                  <a:moveTo>
                    <a:pt x="59114" y="442824"/>
                  </a:moveTo>
                  <a:cubicBezTo>
                    <a:pt x="25490" y="442728"/>
                    <a:pt x="-1656" y="415582"/>
                    <a:pt x="-1751" y="381959"/>
                  </a:cubicBezTo>
                  <a:lnTo>
                    <a:pt x="-1751" y="60204"/>
                  </a:lnTo>
                  <a:cubicBezTo>
                    <a:pt x="-1751" y="26582"/>
                    <a:pt x="25490" y="-661"/>
                    <a:pt x="59114" y="-661"/>
                  </a:cubicBezTo>
                  <a:cubicBezTo>
                    <a:pt x="92737" y="-661"/>
                    <a:pt x="119978" y="26582"/>
                    <a:pt x="119978" y="60204"/>
                  </a:cubicBezTo>
                  <a:lnTo>
                    <a:pt x="119978" y="381959"/>
                  </a:lnTo>
                  <a:cubicBezTo>
                    <a:pt x="119883" y="415582"/>
                    <a:pt x="92737" y="442728"/>
                    <a:pt x="59114" y="442824"/>
                  </a:cubicBezTo>
                  <a:close/>
                  <a:moveTo>
                    <a:pt x="59114" y="27914"/>
                  </a:moveTo>
                  <a:cubicBezTo>
                    <a:pt x="41302" y="27914"/>
                    <a:pt x="26824" y="42392"/>
                    <a:pt x="26824" y="60204"/>
                  </a:cubicBezTo>
                  <a:lnTo>
                    <a:pt x="26824" y="381959"/>
                  </a:lnTo>
                  <a:cubicBezTo>
                    <a:pt x="26824" y="399771"/>
                    <a:pt x="41302" y="414249"/>
                    <a:pt x="59114" y="414249"/>
                  </a:cubicBezTo>
                  <a:cubicBezTo>
                    <a:pt x="76925" y="414249"/>
                    <a:pt x="91403" y="399771"/>
                    <a:pt x="91403" y="381959"/>
                  </a:cubicBezTo>
                  <a:lnTo>
                    <a:pt x="91403" y="60204"/>
                  </a:lnTo>
                  <a:cubicBezTo>
                    <a:pt x="91403" y="42392"/>
                    <a:pt x="76925" y="27914"/>
                    <a:pt x="59114" y="27914"/>
                  </a:cubicBezTo>
                  <a:close/>
                </a:path>
              </a:pathLst>
            </a:custGeom>
            <a:solidFill>
              <a:srgbClr val="F8A000"/>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26" name="Google Shape;11226;p48"/>
            <p:cNvSpPr/>
            <p:nvPr/>
          </p:nvSpPr>
          <p:spPr>
            <a:xfrm>
              <a:off x="7087582" y="1531599"/>
              <a:ext cx="3748342" cy="1309116"/>
            </a:xfrm>
            <a:custGeom>
              <a:avLst/>
              <a:gdLst/>
              <a:ahLst/>
              <a:cxnLst/>
              <a:rect l="l" t="t" r="r" b="b"/>
              <a:pathLst>
                <a:path w="3748342" h="1309116" extrusionOk="0">
                  <a:moveTo>
                    <a:pt x="60170" y="1308455"/>
                  </a:moveTo>
                  <a:cubicBezTo>
                    <a:pt x="51502" y="1308437"/>
                    <a:pt x="43024" y="1306655"/>
                    <a:pt x="35119" y="1303217"/>
                  </a:cubicBezTo>
                  <a:cubicBezTo>
                    <a:pt x="3877" y="1289377"/>
                    <a:pt x="-10315" y="1252810"/>
                    <a:pt x="3592" y="1221540"/>
                  </a:cubicBezTo>
                  <a:cubicBezTo>
                    <a:pt x="3592" y="1221521"/>
                    <a:pt x="3592" y="1221511"/>
                    <a:pt x="3592" y="1221492"/>
                  </a:cubicBezTo>
                  <a:cubicBezTo>
                    <a:pt x="330776" y="481266"/>
                    <a:pt x="1062486" y="2559"/>
                    <a:pt x="1871825" y="-661"/>
                  </a:cubicBezTo>
                  <a:lnTo>
                    <a:pt x="1877731" y="-661"/>
                  </a:lnTo>
                  <a:cubicBezTo>
                    <a:pt x="2678687" y="901"/>
                    <a:pt x="3405636" y="467846"/>
                    <a:pt x="3740155" y="1195584"/>
                  </a:cubicBezTo>
                  <a:cubicBezTo>
                    <a:pt x="3755298" y="1226226"/>
                    <a:pt x="3742822" y="1263364"/>
                    <a:pt x="3712149" y="1278537"/>
                  </a:cubicBezTo>
                  <a:cubicBezTo>
                    <a:pt x="3681479" y="1293711"/>
                    <a:pt x="3644333" y="1281176"/>
                    <a:pt x="3629187" y="1250534"/>
                  </a:cubicBezTo>
                  <a:cubicBezTo>
                    <a:pt x="3628615" y="1249439"/>
                    <a:pt x="3628141" y="1248334"/>
                    <a:pt x="3627664" y="1247210"/>
                  </a:cubicBezTo>
                  <a:cubicBezTo>
                    <a:pt x="3313339" y="563467"/>
                    <a:pt x="2630302" y="124755"/>
                    <a:pt x="1877731" y="123260"/>
                  </a:cubicBezTo>
                  <a:lnTo>
                    <a:pt x="1872397" y="123260"/>
                  </a:lnTo>
                  <a:cubicBezTo>
                    <a:pt x="1111921" y="126251"/>
                    <a:pt x="424215" y="576135"/>
                    <a:pt x="116843" y="1271784"/>
                  </a:cubicBezTo>
                  <a:cubicBezTo>
                    <a:pt x="106843" y="1294120"/>
                    <a:pt x="84650" y="1308484"/>
                    <a:pt x="60170" y="1308455"/>
                  </a:cubicBezTo>
                  <a:close/>
                </a:path>
              </a:pathLst>
            </a:custGeom>
            <a:solidFill>
              <a:srgbClr val="A1401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27" name="Google Shape;11227;p48"/>
            <p:cNvSpPr/>
            <p:nvPr/>
          </p:nvSpPr>
          <p:spPr>
            <a:xfrm>
              <a:off x="7102926" y="2716509"/>
              <a:ext cx="93154" cy="205359"/>
            </a:xfrm>
            <a:custGeom>
              <a:avLst/>
              <a:gdLst/>
              <a:ahLst/>
              <a:cxnLst/>
              <a:rect l="l" t="t" r="r" b="b"/>
              <a:pathLst>
                <a:path w="93154" h="205359" extrusionOk="0">
                  <a:moveTo>
                    <a:pt x="46577" y="0"/>
                  </a:moveTo>
                  <a:cubicBezTo>
                    <a:pt x="72301" y="0"/>
                    <a:pt x="93155" y="0"/>
                    <a:pt x="93155" y="0"/>
                  </a:cubicBezTo>
                  <a:lnTo>
                    <a:pt x="93155" y="205359"/>
                  </a:lnTo>
                  <a:cubicBezTo>
                    <a:pt x="93155" y="205359"/>
                    <a:pt x="72301" y="205359"/>
                    <a:pt x="46577" y="205359"/>
                  </a:cubicBezTo>
                  <a:lnTo>
                    <a:pt x="46577" y="205359"/>
                  </a:lnTo>
                  <a:cubicBezTo>
                    <a:pt x="20853" y="205359"/>
                    <a:pt x="0" y="205359"/>
                    <a:pt x="0" y="205359"/>
                  </a:cubicBezTo>
                  <a:lnTo>
                    <a:pt x="0" y="0"/>
                  </a:lnTo>
                  <a:cubicBezTo>
                    <a:pt x="0" y="0"/>
                    <a:pt x="20853" y="0"/>
                    <a:pt x="46577" y="0"/>
                  </a:cubicBezTo>
                  <a:close/>
                </a:path>
              </a:pathLst>
            </a:custGeom>
            <a:solidFill>
              <a:srgbClr val="FFE762"/>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28" name="Google Shape;11228;p48"/>
            <p:cNvSpPr/>
            <p:nvPr/>
          </p:nvSpPr>
          <p:spPr>
            <a:xfrm>
              <a:off x="7088639" y="2702222"/>
              <a:ext cx="121729" cy="233933"/>
            </a:xfrm>
            <a:custGeom>
              <a:avLst/>
              <a:gdLst/>
              <a:ahLst/>
              <a:cxnLst/>
              <a:rect l="l" t="t" r="r" b="b"/>
              <a:pathLst>
                <a:path w="121729" h="233933" extrusionOk="0">
                  <a:moveTo>
                    <a:pt x="59114" y="233273"/>
                  </a:moveTo>
                  <a:cubicBezTo>
                    <a:pt x="25490" y="233226"/>
                    <a:pt x="-1656" y="206003"/>
                    <a:pt x="-1751" y="172408"/>
                  </a:cubicBezTo>
                  <a:lnTo>
                    <a:pt x="-1751" y="60204"/>
                  </a:lnTo>
                  <a:cubicBezTo>
                    <a:pt x="-1751" y="26591"/>
                    <a:pt x="25490" y="-661"/>
                    <a:pt x="59114" y="-661"/>
                  </a:cubicBezTo>
                  <a:cubicBezTo>
                    <a:pt x="92737" y="-661"/>
                    <a:pt x="119978" y="26591"/>
                    <a:pt x="119978" y="60204"/>
                  </a:cubicBezTo>
                  <a:lnTo>
                    <a:pt x="119978" y="172408"/>
                  </a:lnTo>
                  <a:cubicBezTo>
                    <a:pt x="119883" y="206003"/>
                    <a:pt x="92737" y="233226"/>
                    <a:pt x="59114" y="233273"/>
                  </a:cubicBezTo>
                  <a:close/>
                  <a:moveTo>
                    <a:pt x="59114" y="27914"/>
                  </a:moveTo>
                  <a:cubicBezTo>
                    <a:pt x="41302" y="27914"/>
                    <a:pt x="26824" y="42373"/>
                    <a:pt x="26824" y="60204"/>
                  </a:cubicBezTo>
                  <a:lnTo>
                    <a:pt x="26824" y="172408"/>
                  </a:lnTo>
                  <a:cubicBezTo>
                    <a:pt x="26824" y="190239"/>
                    <a:pt x="41302" y="204698"/>
                    <a:pt x="59114" y="204698"/>
                  </a:cubicBezTo>
                  <a:cubicBezTo>
                    <a:pt x="76925" y="204698"/>
                    <a:pt x="91403" y="190239"/>
                    <a:pt x="91403" y="172408"/>
                  </a:cubicBezTo>
                  <a:lnTo>
                    <a:pt x="91403" y="60204"/>
                  </a:lnTo>
                  <a:cubicBezTo>
                    <a:pt x="91403" y="42373"/>
                    <a:pt x="76925" y="27914"/>
                    <a:pt x="59114" y="27914"/>
                  </a:cubicBezTo>
                  <a:close/>
                </a:path>
              </a:pathLst>
            </a:custGeom>
            <a:solidFill>
              <a:srgbClr val="F8A000"/>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29" name="Google Shape;11229;p48"/>
            <p:cNvSpPr/>
            <p:nvPr/>
          </p:nvSpPr>
          <p:spPr>
            <a:xfrm>
              <a:off x="7102926" y="2928155"/>
              <a:ext cx="93154" cy="414909"/>
            </a:xfrm>
            <a:custGeom>
              <a:avLst/>
              <a:gdLst/>
              <a:ahLst/>
              <a:cxnLst/>
              <a:rect l="l" t="t" r="r" b="b"/>
              <a:pathLst>
                <a:path w="93154" h="414909" extrusionOk="0">
                  <a:moveTo>
                    <a:pt x="46577" y="0"/>
                  </a:moveTo>
                  <a:cubicBezTo>
                    <a:pt x="72301" y="0"/>
                    <a:pt x="93155" y="0"/>
                    <a:pt x="93155" y="0"/>
                  </a:cubicBezTo>
                  <a:lnTo>
                    <a:pt x="93155" y="414909"/>
                  </a:lnTo>
                  <a:cubicBezTo>
                    <a:pt x="93155" y="414909"/>
                    <a:pt x="72301" y="414909"/>
                    <a:pt x="46577" y="414909"/>
                  </a:cubicBezTo>
                  <a:lnTo>
                    <a:pt x="46577" y="414909"/>
                  </a:lnTo>
                  <a:cubicBezTo>
                    <a:pt x="20853" y="414909"/>
                    <a:pt x="0" y="414909"/>
                    <a:pt x="0" y="414909"/>
                  </a:cubicBezTo>
                  <a:lnTo>
                    <a:pt x="0" y="0"/>
                  </a:lnTo>
                  <a:cubicBezTo>
                    <a:pt x="0" y="0"/>
                    <a:pt x="20853" y="0"/>
                    <a:pt x="46577" y="0"/>
                  </a:cubicBezTo>
                  <a:close/>
                </a:path>
              </a:pathLst>
            </a:custGeom>
            <a:solidFill>
              <a:srgbClr val="FFE762"/>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30" name="Google Shape;11230;p48"/>
            <p:cNvSpPr/>
            <p:nvPr/>
          </p:nvSpPr>
          <p:spPr>
            <a:xfrm>
              <a:off x="7088639" y="2913868"/>
              <a:ext cx="121729" cy="443483"/>
            </a:xfrm>
            <a:custGeom>
              <a:avLst/>
              <a:gdLst/>
              <a:ahLst/>
              <a:cxnLst/>
              <a:rect l="l" t="t" r="r" b="b"/>
              <a:pathLst>
                <a:path w="121729" h="443483" extrusionOk="0">
                  <a:moveTo>
                    <a:pt x="59114" y="442823"/>
                  </a:moveTo>
                  <a:cubicBezTo>
                    <a:pt x="25490" y="442776"/>
                    <a:pt x="-1656" y="415553"/>
                    <a:pt x="-1751" y="381958"/>
                  </a:cubicBezTo>
                  <a:lnTo>
                    <a:pt x="-1751" y="60204"/>
                  </a:lnTo>
                  <a:cubicBezTo>
                    <a:pt x="-1751" y="26590"/>
                    <a:pt x="25490" y="-661"/>
                    <a:pt x="59114" y="-661"/>
                  </a:cubicBezTo>
                  <a:cubicBezTo>
                    <a:pt x="92737" y="-661"/>
                    <a:pt x="119978" y="26590"/>
                    <a:pt x="119978" y="60204"/>
                  </a:cubicBezTo>
                  <a:lnTo>
                    <a:pt x="119978" y="381958"/>
                  </a:lnTo>
                  <a:cubicBezTo>
                    <a:pt x="119883" y="415553"/>
                    <a:pt x="92737" y="442776"/>
                    <a:pt x="59114" y="442823"/>
                  </a:cubicBezTo>
                  <a:close/>
                  <a:moveTo>
                    <a:pt x="59114" y="28009"/>
                  </a:moveTo>
                  <a:cubicBezTo>
                    <a:pt x="41302" y="28009"/>
                    <a:pt x="26919" y="42411"/>
                    <a:pt x="26824" y="60204"/>
                  </a:cubicBezTo>
                  <a:lnTo>
                    <a:pt x="26824" y="381958"/>
                  </a:lnTo>
                  <a:cubicBezTo>
                    <a:pt x="26824" y="399789"/>
                    <a:pt x="41302" y="414248"/>
                    <a:pt x="59114" y="414248"/>
                  </a:cubicBezTo>
                  <a:cubicBezTo>
                    <a:pt x="76925" y="414248"/>
                    <a:pt x="91403" y="399789"/>
                    <a:pt x="91403" y="381958"/>
                  </a:cubicBezTo>
                  <a:lnTo>
                    <a:pt x="91403" y="60204"/>
                  </a:lnTo>
                  <a:cubicBezTo>
                    <a:pt x="91308" y="42411"/>
                    <a:pt x="76925" y="28009"/>
                    <a:pt x="59114" y="28009"/>
                  </a:cubicBezTo>
                  <a:close/>
                </a:path>
              </a:pathLst>
            </a:custGeom>
            <a:solidFill>
              <a:srgbClr val="F8A000"/>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sp>
        <p:nvSpPr>
          <p:cNvPr id="11231" name="Google Shape;11231;p48"/>
          <p:cNvSpPr txBox="1">
            <a:spLocks noGrp="1"/>
          </p:cNvSpPr>
          <p:nvPr>
            <p:ph type="subTitle" idx="1"/>
          </p:nvPr>
        </p:nvSpPr>
        <p:spPr>
          <a:xfrm>
            <a:off x="4597950" y="1887619"/>
            <a:ext cx="4186200" cy="538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b="1"/>
            </a:lvl1pPr>
            <a:lvl2pPr lvl="1" rtl="0">
              <a:spcBef>
                <a:spcPts val="0"/>
              </a:spcBef>
              <a:spcAft>
                <a:spcPts val="0"/>
              </a:spcAft>
              <a:buSzPts val="1600"/>
              <a:buNone/>
              <a:defRPr sz="1600" b="1"/>
            </a:lvl2pPr>
            <a:lvl3pPr lvl="2" rtl="0">
              <a:spcBef>
                <a:spcPts val="0"/>
              </a:spcBef>
              <a:spcAft>
                <a:spcPts val="0"/>
              </a:spcAft>
              <a:buSzPts val="1600"/>
              <a:buNone/>
              <a:defRPr sz="1600" b="1"/>
            </a:lvl3pPr>
            <a:lvl4pPr lvl="3" rtl="0">
              <a:spcBef>
                <a:spcPts val="0"/>
              </a:spcBef>
              <a:spcAft>
                <a:spcPts val="0"/>
              </a:spcAft>
              <a:buSzPts val="1600"/>
              <a:buNone/>
              <a:defRPr sz="1600" b="1"/>
            </a:lvl4pPr>
            <a:lvl5pPr lvl="4" rtl="0">
              <a:spcBef>
                <a:spcPts val="0"/>
              </a:spcBef>
              <a:spcAft>
                <a:spcPts val="0"/>
              </a:spcAft>
              <a:buSzPts val="1600"/>
              <a:buNone/>
              <a:defRPr sz="1600" b="1"/>
            </a:lvl5pPr>
            <a:lvl6pPr lvl="5" rtl="0">
              <a:spcBef>
                <a:spcPts val="0"/>
              </a:spcBef>
              <a:spcAft>
                <a:spcPts val="0"/>
              </a:spcAft>
              <a:buSzPts val="1600"/>
              <a:buNone/>
              <a:defRPr sz="1600" b="1"/>
            </a:lvl6pPr>
            <a:lvl7pPr lvl="6" rtl="0">
              <a:spcBef>
                <a:spcPts val="0"/>
              </a:spcBef>
              <a:spcAft>
                <a:spcPts val="0"/>
              </a:spcAft>
              <a:buSzPts val="1600"/>
              <a:buNone/>
              <a:defRPr sz="1600" b="1"/>
            </a:lvl7pPr>
            <a:lvl8pPr lvl="7" rtl="0">
              <a:spcBef>
                <a:spcPts val="0"/>
              </a:spcBef>
              <a:spcAft>
                <a:spcPts val="0"/>
              </a:spcAft>
              <a:buSzPts val="1600"/>
              <a:buNone/>
              <a:defRPr sz="1600" b="1"/>
            </a:lvl8pPr>
            <a:lvl9pPr lvl="8" rtl="0">
              <a:spcBef>
                <a:spcPts val="0"/>
              </a:spcBef>
              <a:spcAft>
                <a:spcPts val="0"/>
              </a:spcAft>
              <a:buSzPts val="1600"/>
              <a:buNone/>
              <a:defRPr sz="1600" b="1"/>
            </a:lvl9pPr>
          </a:lstStyle>
          <a:p>
            <a:endParaRPr/>
          </a:p>
        </p:txBody>
      </p:sp>
      <p:sp>
        <p:nvSpPr>
          <p:cNvPr id="11232" name="Google Shape;11232;p48"/>
          <p:cNvSpPr txBox="1">
            <a:spLocks noGrp="1"/>
          </p:cNvSpPr>
          <p:nvPr>
            <p:ph type="title"/>
          </p:nvPr>
        </p:nvSpPr>
        <p:spPr>
          <a:xfrm>
            <a:off x="4597950" y="1187981"/>
            <a:ext cx="4186200" cy="5727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5300"/>
              <a:buFont typeface="Aldrich"/>
              <a:buNone/>
              <a:defRPr sz="53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11233" name="Google Shape;11233;p48"/>
          <p:cNvSpPr txBox="1">
            <a:spLocks noGrp="1"/>
          </p:cNvSpPr>
          <p:nvPr>
            <p:ph type="body" idx="2"/>
          </p:nvPr>
        </p:nvSpPr>
        <p:spPr>
          <a:xfrm>
            <a:off x="4597988" y="2536219"/>
            <a:ext cx="4186200" cy="1006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11234" name="Google Shape;11234;p48"/>
          <p:cNvSpPr txBox="1"/>
          <p:nvPr/>
        </p:nvSpPr>
        <p:spPr>
          <a:xfrm rot="5400000">
            <a:off x="-509475" y="4648763"/>
            <a:ext cx="1184700" cy="280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a:solidFill>
                  <a:schemeClr val="lt1"/>
                </a:solidFill>
                <a:latin typeface="Barlow Condensed"/>
                <a:ea typeface="Barlow Condensed"/>
                <a:cs typeface="Barlow Condensed"/>
                <a:sym typeface="Barlow Condensed"/>
              </a:rPr>
              <a:t>SLIDESMANIA.COM</a:t>
            </a:r>
            <a:endParaRPr sz="1100">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011 Background image">
  <p:cSld name="CUSTOM_10">
    <p:spTree>
      <p:nvGrpSpPr>
        <p:cNvPr id="1" name="Shape 11235"/>
        <p:cNvGrpSpPr/>
        <p:nvPr/>
      </p:nvGrpSpPr>
      <p:grpSpPr>
        <a:xfrm>
          <a:off x="0" y="0"/>
          <a:ext cx="0" cy="0"/>
          <a:chOff x="0" y="0"/>
          <a:chExt cx="0" cy="0"/>
        </a:xfrm>
      </p:grpSpPr>
      <p:sp>
        <p:nvSpPr>
          <p:cNvPr id="11236" name="Google Shape;11236;p49"/>
          <p:cNvSpPr txBox="1">
            <a:spLocks noGrp="1"/>
          </p:cNvSpPr>
          <p:nvPr>
            <p:ph type="title"/>
          </p:nvPr>
        </p:nvSpPr>
        <p:spPr>
          <a:xfrm>
            <a:off x="5417531" y="1566000"/>
            <a:ext cx="3343800" cy="1782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4500"/>
              <a:buNone/>
              <a:defRPr sz="4500">
                <a:solidFill>
                  <a:schemeClr val="lt1"/>
                </a:solidFill>
              </a:defRPr>
            </a:lvl1pPr>
            <a:lvl2pPr lvl="1" algn="r" rtl="0">
              <a:spcBef>
                <a:spcPts val="0"/>
              </a:spcBef>
              <a:spcAft>
                <a:spcPts val="0"/>
              </a:spcAft>
              <a:buClr>
                <a:schemeClr val="lt1"/>
              </a:buClr>
              <a:buSzPts val="11300"/>
              <a:buNone/>
              <a:defRPr sz="11300">
                <a:solidFill>
                  <a:schemeClr val="lt1"/>
                </a:solidFill>
              </a:defRPr>
            </a:lvl2pPr>
            <a:lvl3pPr lvl="2" algn="r" rtl="0">
              <a:spcBef>
                <a:spcPts val="0"/>
              </a:spcBef>
              <a:spcAft>
                <a:spcPts val="0"/>
              </a:spcAft>
              <a:buClr>
                <a:schemeClr val="lt1"/>
              </a:buClr>
              <a:buSzPts val="11300"/>
              <a:buNone/>
              <a:defRPr sz="11300">
                <a:solidFill>
                  <a:schemeClr val="lt1"/>
                </a:solidFill>
              </a:defRPr>
            </a:lvl3pPr>
            <a:lvl4pPr lvl="3" algn="r" rtl="0">
              <a:spcBef>
                <a:spcPts val="0"/>
              </a:spcBef>
              <a:spcAft>
                <a:spcPts val="0"/>
              </a:spcAft>
              <a:buClr>
                <a:schemeClr val="lt1"/>
              </a:buClr>
              <a:buSzPts val="11300"/>
              <a:buNone/>
              <a:defRPr sz="11300">
                <a:solidFill>
                  <a:schemeClr val="lt1"/>
                </a:solidFill>
              </a:defRPr>
            </a:lvl4pPr>
            <a:lvl5pPr lvl="4" algn="r" rtl="0">
              <a:spcBef>
                <a:spcPts val="0"/>
              </a:spcBef>
              <a:spcAft>
                <a:spcPts val="0"/>
              </a:spcAft>
              <a:buClr>
                <a:schemeClr val="lt1"/>
              </a:buClr>
              <a:buSzPts val="11300"/>
              <a:buNone/>
              <a:defRPr sz="11300">
                <a:solidFill>
                  <a:schemeClr val="lt1"/>
                </a:solidFill>
              </a:defRPr>
            </a:lvl5pPr>
            <a:lvl6pPr lvl="5" algn="r" rtl="0">
              <a:spcBef>
                <a:spcPts val="0"/>
              </a:spcBef>
              <a:spcAft>
                <a:spcPts val="0"/>
              </a:spcAft>
              <a:buClr>
                <a:schemeClr val="lt1"/>
              </a:buClr>
              <a:buSzPts val="11300"/>
              <a:buNone/>
              <a:defRPr sz="11300">
                <a:solidFill>
                  <a:schemeClr val="lt1"/>
                </a:solidFill>
              </a:defRPr>
            </a:lvl6pPr>
            <a:lvl7pPr lvl="6" algn="r" rtl="0">
              <a:spcBef>
                <a:spcPts val="0"/>
              </a:spcBef>
              <a:spcAft>
                <a:spcPts val="0"/>
              </a:spcAft>
              <a:buClr>
                <a:schemeClr val="lt1"/>
              </a:buClr>
              <a:buSzPts val="11300"/>
              <a:buNone/>
              <a:defRPr sz="11300">
                <a:solidFill>
                  <a:schemeClr val="lt1"/>
                </a:solidFill>
              </a:defRPr>
            </a:lvl7pPr>
            <a:lvl8pPr lvl="7" algn="r" rtl="0">
              <a:spcBef>
                <a:spcPts val="0"/>
              </a:spcBef>
              <a:spcAft>
                <a:spcPts val="0"/>
              </a:spcAft>
              <a:buClr>
                <a:schemeClr val="lt1"/>
              </a:buClr>
              <a:buSzPts val="11300"/>
              <a:buNone/>
              <a:defRPr sz="11300">
                <a:solidFill>
                  <a:schemeClr val="lt1"/>
                </a:solidFill>
              </a:defRPr>
            </a:lvl8pPr>
            <a:lvl9pPr lvl="8" algn="r" rtl="0">
              <a:spcBef>
                <a:spcPts val="0"/>
              </a:spcBef>
              <a:spcAft>
                <a:spcPts val="0"/>
              </a:spcAft>
              <a:buClr>
                <a:schemeClr val="lt1"/>
              </a:buClr>
              <a:buSzPts val="11300"/>
              <a:buNone/>
              <a:defRPr sz="11300">
                <a:solidFill>
                  <a:schemeClr val="lt1"/>
                </a:solidFill>
              </a:defRPr>
            </a:lvl9pPr>
          </a:lstStyle>
          <a:p>
            <a:endParaRPr/>
          </a:p>
        </p:txBody>
      </p:sp>
      <p:sp>
        <p:nvSpPr>
          <p:cNvPr id="11237" name="Google Shape;11237;p49"/>
          <p:cNvSpPr/>
          <p:nvPr/>
        </p:nvSpPr>
        <p:spPr>
          <a:xfrm rot="-2635145" flipH="1">
            <a:off x="-1943580" y="-236843"/>
            <a:ext cx="6095544" cy="4261078"/>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a:solidFill>
                <a:srgbClr val="FFFFFF"/>
              </a:solidFill>
            </a:endParaRPr>
          </a:p>
        </p:txBody>
      </p:sp>
      <p:sp>
        <p:nvSpPr>
          <p:cNvPr id="11238" name="Google Shape;11238;p49"/>
          <p:cNvSpPr/>
          <p:nvPr/>
        </p:nvSpPr>
        <p:spPr>
          <a:xfrm flipH="1">
            <a:off x="7181155" y="-18987"/>
            <a:ext cx="1962849" cy="2169974"/>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100">
              <a:solidFill>
                <a:srgbClr val="FFFFFF"/>
              </a:solidFill>
            </a:endParaRPr>
          </a:p>
        </p:txBody>
      </p:sp>
      <p:grpSp>
        <p:nvGrpSpPr>
          <p:cNvPr id="11239" name="Google Shape;11239;p49"/>
          <p:cNvGrpSpPr/>
          <p:nvPr/>
        </p:nvGrpSpPr>
        <p:grpSpPr>
          <a:xfrm>
            <a:off x="5499679" y="3946849"/>
            <a:ext cx="3694477" cy="1282707"/>
            <a:chOff x="7332906" y="5338665"/>
            <a:chExt cx="4925970" cy="1710276"/>
          </a:xfrm>
        </p:grpSpPr>
        <p:grpSp>
          <p:nvGrpSpPr>
            <p:cNvPr id="11240" name="Google Shape;11240;p49"/>
            <p:cNvGrpSpPr/>
            <p:nvPr/>
          </p:nvGrpSpPr>
          <p:grpSpPr>
            <a:xfrm>
              <a:off x="9381196" y="5338665"/>
              <a:ext cx="2707325" cy="1707379"/>
              <a:chOff x="6723350" y="566875"/>
              <a:chExt cx="1552188" cy="1732500"/>
            </a:xfrm>
          </p:grpSpPr>
          <p:cxnSp>
            <p:nvCxnSpPr>
              <p:cNvPr id="11241" name="Google Shape;11241;p49"/>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242" name="Google Shape;11242;p49"/>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243" name="Google Shape;11243;p49"/>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244" name="Google Shape;11244;p49"/>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245" name="Google Shape;11245;p49"/>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246" name="Google Shape;11246;p49"/>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247" name="Google Shape;11247;p49"/>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248" name="Google Shape;11248;p49"/>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1249" name="Google Shape;11249;p49"/>
            <p:cNvGrpSpPr/>
            <p:nvPr/>
          </p:nvGrpSpPr>
          <p:grpSpPr>
            <a:xfrm rot="5400000">
              <a:off x="9215748" y="3613047"/>
              <a:ext cx="1160286" cy="4925970"/>
              <a:chOff x="6723350" y="566874"/>
              <a:chExt cx="665225" cy="2824200"/>
            </a:xfrm>
          </p:grpSpPr>
          <p:cxnSp>
            <p:nvCxnSpPr>
              <p:cNvPr id="11250" name="Google Shape;11250;p49"/>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251" name="Google Shape;11251;p49"/>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11252" name="Google Shape;11252;p49"/>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cxnSp>
            <p:nvCxnSpPr>
              <p:cNvPr id="11253" name="Google Shape;11253;p49"/>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grpSp>
        <p:cxnSp>
          <p:nvCxnSpPr>
            <p:cNvPr id="11254" name="Google Shape;11254;p49"/>
            <p:cNvCxnSpPr/>
            <p:nvPr/>
          </p:nvCxnSpPr>
          <p:spPr>
            <a:xfrm>
              <a:off x="8969752" y="5726507"/>
              <a:ext cx="0" cy="1319400"/>
            </a:xfrm>
            <a:prstGeom prst="straightConnector1">
              <a:avLst/>
            </a:prstGeom>
            <a:noFill/>
            <a:ln w="9525" cap="flat" cmpd="sng">
              <a:solidFill>
                <a:schemeClr val="dk1"/>
              </a:solidFill>
              <a:prstDash val="solid"/>
              <a:round/>
              <a:headEnd type="none" w="med" len="med"/>
              <a:tailEnd type="none" w="med" len="med"/>
            </a:ln>
          </p:spPr>
        </p:cxnSp>
        <p:cxnSp>
          <p:nvCxnSpPr>
            <p:cNvPr id="11255" name="Google Shape;11255;p49"/>
            <p:cNvCxnSpPr/>
            <p:nvPr/>
          </p:nvCxnSpPr>
          <p:spPr>
            <a:xfrm>
              <a:off x="8577275" y="6017475"/>
              <a:ext cx="600" cy="1028400"/>
            </a:xfrm>
            <a:prstGeom prst="straightConnector1">
              <a:avLst/>
            </a:prstGeom>
            <a:noFill/>
            <a:ln w="9525" cap="flat" cmpd="sng">
              <a:solidFill>
                <a:schemeClr val="dk1"/>
              </a:solidFill>
              <a:prstDash val="solid"/>
              <a:round/>
              <a:headEnd type="none" w="med" len="med"/>
              <a:tailEnd type="none" w="med" len="med"/>
            </a:ln>
          </p:spPr>
        </p:cxnSp>
        <p:cxnSp>
          <p:nvCxnSpPr>
            <p:cNvPr id="11256" name="Google Shape;11256;p49"/>
            <p:cNvCxnSpPr/>
            <p:nvPr/>
          </p:nvCxnSpPr>
          <p:spPr>
            <a:xfrm>
              <a:off x="8185950" y="5723541"/>
              <a:ext cx="0" cy="1325400"/>
            </a:xfrm>
            <a:prstGeom prst="straightConnector1">
              <a:avLst/>
            </a:prstGeom>
            <a:noFill/>
            <a:ln w="9525" cap="flat" cmpd="sng">
              <a:solidFill>
                <a:schemeClr val="dk1"/>
              </a:solidFill>
              <a:prstDash val="solid"/>
              <a:round/>
              <a:headEnd type="none" w="med" len="med"/>
              <a:tailEnd type="none" w="med" len="med"/>
            </a:ln>
          </p:spPr>
        </p:cxnSp>
        <p:cxnSp>
          <p:nvCxnSpPr>
            <p:cNvPr id="11257" name="Google Shape;11257;p49"/>
            <p:cNvCxnSpPr/>
            <p:nvPr/>
          </p:nvCxnSpPr>
          <p:spPr>
            <a:xfrm>
              <a:off x="7794050" y="6019875"/>
              <a:ext cx="9600" cy="1010100"/>
            </a:xfrm>
            <a:prstGeom prst="straightConnector1">
              <a:avLst/>
            </a:prstGeom>
            <a:noFill/>
            <a:ln w="9525" cap="flat" cmpd="sng">
              <a:solidFill>
                <a:schemeClr val="dk1"/>
              </a:solidFill>
              <a:prstDash val="solid"/>
              <a:round/>
              <a:headEnd type="none" w="med" len="med"/>
              <a:tailEnd type="none" w="med" len="med"/>
            </a:ln>
          </p:spPr>
        </p:cxnSp>
        <p:cxnSp>
          <p:nvCxnSpPr>
            <p:cNvPr id="11258" name="Google Shape;11258;p49"/>
            <p:cNvCxnSpPr/>
            <p:nvPr/>
          </p:nvCxnSpPr>
          <p:spPr>
            <a:xfrm>
              <a:off x="7402150" y="6298675"/>
              <a:ext cx="0" cy="567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orning Meeting">
  <p:cSld name="CUSTOM_18_1">
    <p:spTree>
      <p:nvGrpSpPr>
        <p:cNvPr id="1" name="Shape 11259"/>
        <p:cNvGrpSpPr/>
        <p:nvPr/>
      </p:nvGrpSpPr>
      <p:grpSpPr>
        <a:xfrm>
          <a:off x="0" y="0"/>
          <a:ext cx="0" cy="0"/>
          <a:chOff x="0" y="0"/>
          <a:chExt cx="0" cy="0"/>
        </a:xfrm>
      </p:grpSpPr>
      <p:grpSp>
        <p:nvGrpSpPr>
          <p:cNvPr id="11260" name="Google Shape;11260;p50"/>
          <p:cNvGrpSpPr/>
          <p:nvPr/>
        </p:nvGrpSpPr>
        <p:grpSpPr>
          <a:xfrm rot="5400000">
            <a:off x="-1233296" y="1645305"/>
            <a:ext cx="3694477" cy="1282707"/>
            <a:chOff x="7332906" y="5338665"/>
            <a:chExt cx="4925970" cy="1710276"/>
          </a:xfrm>
        </p:grpSpPr>
        <p:grpSp>
          <p:nvGrpSpPr>
            <p:cNvPr id="11261" name="Google Shape;11261;p50"/>
            <p:cNvGrpSpPr/>
            <p:nvPr/>
          </p:nvGrpSpPr>
          <p:grpSpPr>
            <a:xfrm>
              <a:off x="9381196" y="5338665"/>
              <a:ext cx="2707325" cy="1707379"/>
              <a:chOff x="6723350" y="566875"/>
              <a:chExt cx="1552188" cy="1732500"/>
            </a:xfrm>
          </p:grpSpPr>
          <p:cxnSp>
            <p:nvCxnSpPr>
              <p:cNvPr id="11262" name="Google Shape;11262;p5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263" name="Google Shape;11263;p5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264" name="Google Shape;11264;p5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265" name="Google Shape;11265;p5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266" name="Google Shape;11266;p5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267" name="Google Shape;11267;p5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268" name="Google Shape;11268;p5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269" name="Google Shape;11269;p5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1270" name="Google Shape;11270;p50"/>
            <p:cNvGrpSpPr/>
            <p:nvPr/>
          </p:nvGrpSpPr>
          <p:grpSpPr>
            <a:xfrm rot="5400000">
              <a:off x="9215748" y="3613047"/>
              <a:ext cx="1160286" cy="4925970"/>
              <a:chOff x="6723350" y="566874"/>
              <a:chExt cx="665225" cy="2824200"/>
            </a:xfrm>
          </p:grpSpPr>
          <p:cxnSp>
            <p:nvCxnSpPr>
              <p:cNvPr id="11271" name="Google Shape;11271;p5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1272" name="Google Shape;11272;p50"/>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11273" name="Google Shape;11273;p50"/>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cxnSp>
            <p:nvCxnSpPr>
              <p:cNvPr id="11274" name="Google Shape;11274;p5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grpSp>
        <p:cxnSp>
          <p:nvCxnSpPr>
            <p:cNvPr id="11275" name="Google Shape;11275;p50"/>
            <p:cNvCxnSpPr/>
            <p:nvPr/>
          </p:nvCxnSpPr>
          <p:spPr>
            <a:xfrm>
              <a:off x="8969752" y="5726507"/>
              <a:ext cx="0" cy="1319400"/>
            </a:xfrm>
            <a:prstGeom prst="straightConnector1">
              <a:avLst/>
            </a:prstGeom>
            <a:noFill/>
            <a:ln w="9525" cap="flat" cmpd="sng">
              <a:solidFill>
                <a:schemeClr val="dk1"/>
              </a:solidFill>
              <a:prstDash val="solid"/>
              <a:round/>
              <a:headEnd type="none" w="med" len="med"/>
              <a:tailEnd type="none" w="med" len="med"/>
            </a:ln>
          </p:spPr>
        </p:cxnSp>
        <p:cxnSp>
          <p:nvCxnSpPr>
            <p:cNvPr id="11276" name="Google Shape;11276;p50"/>
            <p:cNvCxnSpPr/>
            <p:nvPr/>
          </p:nvCxnSpPr>
          <p:spPr>
            <a:xfrm>
              <a:off x="8577275" y="6017475"/>
              <a:ext cx="600" cy="1028400"/>
            </a:xfrm>
            <a:prstGeom prst="straightConnector1">
              <a:avLst/>
            </a:prstGeom>
            <a:noFill/>
            <a:ln w="9525" cap="flat" cmpd="sng">
              <a:solidFill>
                <a:schemeClr val="dk1"/>
              </a:solidFill>
              <a:prstDash val="solid"/>
              <a:round/>
              <a:headEnd type="none" w="med" len="med"/>
              <a:tailEnd type="none" w="med" len="med"/>
            </a:ln>
          </p:spPr>
        </p:cxnSp>
        <p:cxnSp>
          <p:nvCxnSpPr>
            <p:cNvPr id="11277" name="Google Shape;11277;p50"/>
            <p:cNvCxnSpPr/>
            <p:nvPr/>
          </p:nvCxnSpPr>
          <p:spPr>
            <a:xfrm>
              <a:off x="8185950" y="5723541"/>
              <a:ext cx="0" cy="1325400"/>
            </a:xfrm>
            <a:prstGeom prst="straightConnector1">
              <a:avLst/>
            </a:prstGeom>
            <a:noFill/>
            <a:ln w="9525" cap="flat" cmpd="sng">
              <a:solidFill>
                <a:schemeClr val="dk1"/>
              </a:solidFill>
              <a:prstDash val="solid"/>
              <a:round/>
              <a:headEnd type="none" w="med" len="med"/>
              <a:tailEnd type="none" w="med" len="med"/>
            </a:ln>
          </p:spPr>
        </p:cxnSp>
        <p:cxnSp>
          <p:nvCxnSpPr>
            <p:cNvPr id="11278" name="Google Shape;11278;p50"/>
            <p:cNvCxnSpPr/>
            <p:nvPr/>
          </p:nvCxnSpPr>
          <p:spPr>
            <a:xfrm>
              <a:off x="7794050" y="6019875"/>
              <a:ext cx="9600" cy="1010100"/>
            </a:xfrm>
            <a:prstGeom prst="straightConnector1">
              <a:avLst/>
            </a:prstGeom>
            <a:noFill/>
            <a:ln w="9525" cap="flat" cmpd="sng">
              <a:solidFill>
                <a:schemeClr val="dk1"/>
              </a:solidFill>
              <a:prstDash val="solid"/>
              <a:round/>
              <a:headEnd type="none" w="med" len="med"/>
              <a:tailEnd type="none" w="med" len="med"/>
            </a:ln>
          </p:spPr>
        </p:cxnSp>
        <p:cxnSp>
          <p:nvCxnSpPr>
            <p:cNvPr id="11279" name="Google Shape;11279;p50"/>
            <p:cNvCxnSpPr/>
            <p:nvPr/>
          </p:nvCxnSpPr>
          <p:spPr>
            <a:xfrm>
              <a:off x="7402150" y="629867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1280" name="Google Shape;11280;p50"/>
          <p:cNvGrpSpPr/>
          <p:nvPr/>
        </p:nvGrpSpPr>
        <p:grpSpPr>
          <a:xfrm rot="-9031186">
            <a:off x="-468089" y="619078"/>
            <a:ext cx="3050669" cy="2446079"/>
            <a:chOff x="5353050" y="2833686"/>
            <a:chExt cx="1488947" cy="1193863"/>
          </a:xfrm>
        </p:grpSpPr>
        <p:sp>
          <p:nvSpPr>
            <p:cNvPr id="11281" name="Google Shape;11281;p50"/>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82" name="Google Shape;11282;p50"/>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83" name="Google Shape;11283;p50"/>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84" name="Google Shape;11284;p50"/>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85" name="Google Shape;11285;p50"/>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86" name="Google Shape;11286;p50"/>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87" name="Google Shape;11287;p50"/>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88" name="Google Shape;11288;p50"/>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89" name="Google Shape;11289;p50"/>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90" name="Google Shape;11290;p50"/>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91" name="Google Shape;11291;p50"/>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92" name="Google Shape;11292;p50"/>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93" name="Google Shape;11293;p50"/>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94" name="Google Shape;11294;p50"/>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95" name="Google Shape;11295;p50"/>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96" name="Google Shape;11296;p50"/>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97" name="Google Shape;11297;p50"/>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98" name="Google Shape;11298;p50"/>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299" name="Google Shape;11299;p50"/>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00" name="Google Shape;11300;p50"/>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01" name="Google Shape;11301;p50"/>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02" name="Google Shape;11302;p50"/>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03" name="Google Shape;11303;p50"/>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04" name="Google Shape;11304;p50"/>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05" name="Google Shape;11305;p50"/>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06" name="Google Shape;11306;p50"/>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07" name="Google Shape;11307;p50"/>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08" name="Google Shape;11308;p50"/>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09" name="Google Shape;11309;p50"/>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10" name="Google Shape;11310;p50"/>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11" name="Google Shape;11311;p50"/>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12" name="Google Shape;11312;p50"/>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13" name="Google Shape;11313;p50"/>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14" name="Google Shape;11314;p50"/>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15" name="Google Shape;11315;p50"/>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16" name="Google Shape;11316;p50"/>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17" name="Google Shape;11317;p50"/>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18" name="Google Shape;11318;p50"/>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19" name="Google Shape;11319;p50"/>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20" name="Google Shape;11320;p50"/>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21" name="Google Shape;11321;p50"/>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22" name="Google Shape;11322;p50"/>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23" name="Google Shape;11323;p50"/>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24" name="Google Shape;11324;p50"/>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25" name="Google Shape;11325;p50"/>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26" name="Google Shape;11326;p50"/>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27" name="Google Shape;11327;p50"/>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28" name="Google Shape;11328;p50"/>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29" name="Google Shape;11329;p50"/>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30" name="Google Shape;11330;p50"/>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31" name="Google Shape;11331;p50"/>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32" name="Google Shape;11332;p50"/>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33" name="Google Shape;11333;p50"/>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34" name="Google Shape;11334;p50"/>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35" name="Google Shape;11335;p50"/>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36" name="Google Shape;11336;p50"/>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37" name="Google Shape;11337;p50"/>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38" name="Google Shape;11338;p50"/>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39" name="Google Shape;11339;p50"/>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40" name="Google Shape;11340;p50"/>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41" name="Google Shape;11341;p50"/>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42" name="Google Shape;11342;p50"/>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43" name="Google Shape;11343;p50"/>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44" name="Google Shape;11344;p50"/>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45" name="Google Shape;11345;p50"/>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46" name="Google Shape;11346;p50"/>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47" name="Google Shape;11347;p50"/>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48" name="Google Shape;11348;p50"/>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49" name="Google Shape;11349;p50"/>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50" name="Google Shape;11350;p50"/>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51" name="Google Shape;11351;p50"/>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52" name="Google Shape;11352;p50"/>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53" name="Google Shape;11353;p50"/>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54" name="Google Shape;11354;p50"/>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55" name="Google Shape;11355;p50"/>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56" name="Google Shape;11356;p50"/>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57" name="Google Shape;11357;p50"/>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58" name="Google Shape;11358;p50"/>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59" name="Google Shape;11359;p50"/>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60" name="Google Shape;11360;p50"/>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61" name="Google Shape;11361;p50"/>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62" name="Google Shape;11362;p50"/>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63" name="Google Shape;11363;p50"/>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64" name="Google Shape;11364;p50"/>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65" name="Google Shape;11365;p50"/>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66" name="Google Shape;11366;p50"/>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67" name="Google Shape;11367;p50"/>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68" name="Google Shape;11368;p50"/>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69" name="Google Shape;11369;p50"/>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70" name="Google Shape;11370;p50"/>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71" name="Google Shape;11371;p50"/>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72" name="Google Shape;11372;p50"/>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73" name="Google Shape;11373;p50"/>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74" name="Google Shape;11374;p50"/>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375" name="Google Shape;11375;p50"/>
          <p:cNvGrpSpPr/>
          <p:nvPr/>
        </p:nvGrpSpPr>
        <p:grpSpPr>
          <a:xfrm rot="600432">
            <a:off x="719682" y="76135"/>
            <a:ext cx="1936891" cy="1958543"/>
            <a:chOff x="5529738" y="2852832"/>
            <a:chExt cx="1135168" cy="1147858"/>
          </a:xfrm>
        </p:grpSpPr>
        <p:sp>
          <p:nvSpPr>
            <p:cNvPr id="11376" name="Google Shape;11376;p50"/>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77" name="Google Shape;11377;p50"/>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78" name="Google Shape;11378;p50"/>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79" name="Google Shape;11379;p50"/>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80" name="Google Shape;11380;p50"/>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81" name="Google Shape;11381;p50"/>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82" name="Google Shape;11382;p50"/>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83" name="Google Shape;11383;p50"/>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84" name="Google Shape;11384;p50"/>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85" name="Google Shape;11385;p50"/>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86" name="Google Shape;11386;p50"/>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87" name="Google Shape;11387;p50"/>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88" name="Google Shape;11388;p50"/>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89" name="Google Shape;11389;p50"/>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90" name="Google Shape;11390;p50"/>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91" name="Google Shape;11391;p50"/>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92" name="Google Shape;11392;p50"/>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93" name="Google Shape;11393;p50"/>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94" name="Google Shape;11394;p50"/>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95" name="Google Shape;11395;p50"/>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96" name="Google Shape;11396;p50"/>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97" name="Google Shape;11397;p50"/>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98" name="Google Shape;11398;p50"/>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399" name="Google Shape;11399;p50"/>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00" name="Google Shape;11400;p50"/>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01" name="Google Shape;11401;p50"/>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02" name="Google Shape;11402;p50"/>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03" name="Google Shape;11403;p50"/>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04" name="Google Shape;11404;p50"/>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05" name="Google Shape;11405;p50"/>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06" name="Google Shape;11406;p50"/>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07" name="Google Shape;11407;p50"/>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08" name="Google Shape;11408;p50"/>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09" name="Google Shape;11409;p50"/>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10" name="Google Shape;11410;p50"/>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11" name="Google Shape;11411;p50"/>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12" name="Google Shape;11412;p50"/>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13" name="Google Shape;11413;p50"/>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14" name="Google Shape;11414;p50"/>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15" name="Google Shape;11415;p50"/>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16" name="Google Shape;11416;p50"/>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17" name="Google Shape;11417;p50"/>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18" name="Google Shape;11418;p50"/>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19" name="Google Shape;11419;p50"/>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20" name="Google Shape;11420;p50"/>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21" name="Google Shape;11421;p50"/>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22" name="Google Shape;11422;p50"/>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23" name="Google Shape;11423;p50"/>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24" name="Google Shape;11424;p50"/>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25" name="Google Shape;11425;p50"/>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26" name="Google Shape;11426;p50"/>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27" name="Google Shape;11427;p50"/>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28" name="Google Shape;11428;p50"/>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29" name="Google Shape;11429;p50"/>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30" name="Google Shape;11430;p50"/>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31" name="Google Shape;11431;p50"/>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32" name="Google Shape;11432;p50"/>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33" name="Google Shape;11433;p50"/>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34" name="Google Shape;11434;p50"/>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35" name="Google Shape;11435;p50"/>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36" name="Google Shape;11436;p50"/>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37" name="Google Shape;11437;p50"/>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38" name="Google Shape;11438;p50"/>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39" name="Google Shape;11439;p50"/>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40" name="Google Shape;11440;p50"/>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41" name="Google Shape;11441;p50"/>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42" name="Google Shape;11442;p50"/>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43" name="Google Shape;11443;p50"/>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44" name="Google Shape;11444;p50"/>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45" name="Google Shape;11445;p50"/>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46" name="Google Shape;11446;p50"/>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47" name="Google Shape;11447;p50"/>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48" name="Google Shape;11448;p50"/>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49" name="Google Shape;11449;p50"/>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50" name="Google Shape;11450;p50"/>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51" name="Google Shape;11451;p50"/>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52" name="Google Shape;11452;p50"/>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53" name="Google Shape;11453;p50"/>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54" name="Google Shape;11454;p50"/>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55" name="Google Shape;11455;p50"/>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56" name="Google Shape;11456;p50"/>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57" name="Google Shape;11457;p50"/>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58" name="Google Shape;11458;p50"/>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59" name="Google Shape;11459;p50"/>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60" name="Google Shape;11460;p50"/>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61" name="Google Shape;11461;p50"/>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62" name="Google Shape;11462;p50"/>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63" name="Google Shape;11463;p50"/>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64" name="Google Shape;11464;p50"/>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65" name="Google Shape;11465;p50"/>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66" name="Google Shape;11466;p50"/>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67" name="Google Shape;11467;p50"/>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68" name="Google Shape;11468;p50"/>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69" name="Google Shape;11469;p50"/>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70" name="Google Shape;11470;p50"/>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71" name="Google Shape;11471;p50"/>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72" name="Google Shape;11472;p50"/>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73" name="Google Shape;11473;p50"/>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74" name="Google Shape;11474;p50"/>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75" name="Google Shape;11475;p50"/>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76" name="Google Shape;11476;p50"/>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77" name="Google Shape;11477;p50"/>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78" name="Google Shape;11478;p50"/>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79" name="Google Shape;11479;p50"/>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80" name="Google Shape;11480;p50"/>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81" name="Google Shape;11481;p50"/>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82" name="Google Shape;11482;p50"/>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83" name="Google Shape;11483;p50"/>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84" name="Google Shape;11484;p50"/>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85" name="Google Shape;11485;p50"/>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86" name="Google Shape;11486;p50"/>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87" name="Google Shape;11487;p50"/>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88" name="Google Shape;11488;p50"/>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89" name="Google Shape;11489;p50"/>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90" name="Google Shape;11490;p50"/>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91" name="Google Shape;11491;p50"/>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92" name="Google Shape;11492;p50"/>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93" name="Google Shape;11493;p50"/>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94" name="Google Shape;11494;p50"/>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95" name="Google Shape;11495;p50"/>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96" name="Google Shape;11496;p50"/>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97" name="Google Shape;11497;p50"/>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98" name="Google Shape;11498;p50"/>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499" name="Google Shape;11499;p50"/>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00" name="Google Shape;11500;p50"/>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01" name="Google Shape;11501;p50"/>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02" name="Google Shape;11502;p50"/>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03" name="Google Shape;11503;p50"/>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04" name="Google Shape;11504;p50"/>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05" name="Google Shape;11505;p50"/>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06" name="Google Shape;11506;p50"/>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07" name="Google Shape;11507;p50"/>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08" name="Google Shape;11508;p50"/>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09" name="Google Shape;11509;p50"/>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10" name="Google Shape;11510;p50"/>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511" name="Google Shape;11511;p50"/>
          <p:cNvGrpSpPr/>
          <p:nvPr/>
        </p:nvGrpSpPr>
        <p:grpSpPr>
          <a:xfrm rot="784535">
            <a:off x="238412" y="2889542"/>
            <a:ext cx="473860" cy="379949"/>
            <a:chOff x="5353050" y="2833686"/>
            <a:chExt cx="1488947" cy="1193863"/>
          </a:xfrm>
        </p:grpSpPr>
        <p:sp>
          <p:nvSpPr>
            <p:cNvPr id="11512" name="Google Shape;11512;p50"/>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13" name="Google Shape;11513;p50"/>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14" name="Google Shape;11514;p50"/>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15" name="Google Shape;11515;p50"/>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16" name="Google Shape;11516;p50"/>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17" name="Google Shape;11517;p50"/>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18" name="Google Shape;11518;p50"/>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19" name="Google Shape;11519;p50"/>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20" name="Google Shape;11520;p50"/>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21" name="Google Shape;11521;p50"/>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22" name="Google Shape;11522;p50"/>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23" name="Google Shape;11523;p50"/>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24" name="Google Shape;11524;p50"/>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25" name="Google Shape;11525;p50"/>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26" name="Google Shape;11526;p50"/>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27" name="Google Shape;11527;p50"/>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28" name="Google Shape;11528;p50"/>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29" name="Google Shape;11529;p50"/>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30" name="Google Shape;11530;p50"/>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31" name="Google Shape;11531;p50"/>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32" name="Google Shape;11532;p50"/>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33" name="Google Shape;11533;p50"/>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34" name="Google Shape;11534;p50"/>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35" name="Google Shape;11535;p50"/>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36" name="Google Shape;11536;p50"/>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37" name="Google Shape;11537;p50"/>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38" name="Google Shape;11538;p50"/>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39" name="Google Shape;11539;p50"/>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40" name="Google Shape;11540;p50"/>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41" name="Google Shape;11541;p50"/>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42" name="Google Shape;11542;p50"/>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43" name="Google Shape;11543;p50"/>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44" name="Google Shape;11544;p50"/>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45" name="Google Shape;11545;p50"/>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46" name="Google Shape;11546;p50"/>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47" name="Google Shape;11547;p50"/>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48" name="Google Shape;11548;p50"/>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49" name="Google Shape;11549;p50"/>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50" name="Google Shape;11550;p50"/>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51" name="Google Shape;11551;p50"/>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52" name="Google Shape;11552;p50"/>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53" name="Google Shape;11553;p50"/>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54" name="Google Shape;11554;p50"/>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55" name="Google Shape;11555;p50"/>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56" name="Google Shape;11556;p50"/>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57" name="Google Shape;11557;p50"/>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58" name="Google Shape;11558;p50"/>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59" name="Google Shape;11559;p50"/>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60" name="Google Shape;11560;p50"/>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61" name="Google Shape;11561;p50"/>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62" name="Google Shape;11562;p50"/>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63" name="Google Shape;11563;p50"/>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64" name="Google Shape;11564;p50"/>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65" name="Google Shape;11565;p50"/>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66" name="Google Shape;11566;p50"/>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67" name="Google Shape;11567;p50"/>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68" name="Google Shape;11568;p50"/>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69" name="Google Shape;11569;p50"/>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70" name="Google Shape;11570;p50"/>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71" name="Google Shape;11571;p50"/>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72" name="Google Shape;11572;p50"/>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73" name="Google Shape;11573;p50"/>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74" name="Google Shape;11574;p50"/>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75" name="Google Shape;11575;p50"/>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76" name="Google Shape;11576;p50"/>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77" name="Google Shape;11577;p50"/>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78" name="Google Shape;11578;p50"/>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79" name="Google Shape;11579;p50"/>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80" name="Google Shape;11580;p50"/>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81" name="Google Shape;11581;p50"/>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82" name="Google Shape;11582;p50"/>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83" name="Google Shape;11583;p50"/>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84" name="Google Shape;11584;p50"/>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85" name="Google Shape;11585;p50"/>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86" name="Google Shape;11586;p50"/>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87" name="Google Shape;11587;p50"/>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88" name="Google Shape;11588;p50"/>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89" name="Google Shape;11589;p50"/>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90" name="Google Shape;11590;p50"/>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91" name="Google Shape;11591;p50"/>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92" name="Google Shape;11592;p50"/>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93" name="Google Shape;11593;p50"/>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94" name="Google Shape;11594;p50"/>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95" name="Google Shape;11595;p50"/>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96" name="Google Shape;11596;p50"/>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97" name="Google Shape;11597;p50"/>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98" name="Google Shape;11598;p50"/>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599" name="Google Shape;11599;p50"/>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00" name="Google Shape;11600;p50"/>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01" name="Google Shape;11601;p50"/>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02" name="Google Shape;11602;p50"/>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03" name="Google Shape;11603;p50"/>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04" name="Google Shape;11604;p50"/>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05" name="Google Shape;11605;p50"/>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606" name="Google Shape;11606;p50"/>
          <p:cNvGrpSpPr/>
          <p:nvPr/>
        </p:nvGrpSpPr>
        <p:grpSpPr>
          <a:xfrm rot="-4518521">
            <a:off x="-136943" y="3619075"/>
            <a:ext cx="627345" cy="473809"/>
            <a:chOff x="5102217" y="2695575"/>
            <a:chExt cx="1971523" cy="1489013"/>
          </a:xfrm>
        </p:grpSpPr>
        <p:sp>
          <p:nvSpPr>
            <p:cNvPr id="11607" name="Google Shape;11607;p50"/>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08" name="Google Shape;11608;p50"/>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09" name="Google Shape;11609;p50"/>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10" name="Google Shape;11610;p50"/>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11" name="Google Shape;11611;p50"/>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12" name="Google Shape;11612;p50"/>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13" name="Google Shape;11613;p50"/>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14" name="Google Shape;11614;p50"/>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15" name="Google Shape;11615;p50"/>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16" name="Google Shape;11616;p50"/>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17" name="Google Shape;11617;p50"/>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18" name="Google Shape;11618;p50"/>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19" name="Google Shape;11619;p50"/>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20" name="Google Shape;11620;p50"/>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21" name="Google Shape;11621;p50"/>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sp>
        <p:nvSpPr>
          <p:cNvPr id="11622" name="Google Shape;11622;p50"/>
          <p:cNvSpPr/>
          <p:nvPr/>
        </p:nvSpPr>
        <p:spPr>
          <a:xfrm>
            <a:off x="0" y="0"/>
            <a:ext cx="9144000" cy="5143500"/>
          </a:xfrm>
          <a:custGeom>
            <a:avLst/>
            <a:gdLst/>
            <a:ahLst/>
            <a:cxnLst/>
            <a:rect l="l" t="t" r="r" b="b"/>
            <a:pathLst>
              <a:path w="12192000" h="6858000" extrusionOk="0">
                <a:moveTo>
                  <a:pt x="5107549" y="0"/>
                </a:moveTo>
                <a:lnTo>
                  <a:pt x="12192000" y="0"/>
                </a:lnTo>
                <a:lnTo>
                  <a:pt x="12192000" y="6858000"/>
                </a:lnTo>
                <a:lnTo>
                  <a:pt x="0" y="6858000"/>
                </a:lnTo>
                <a:lnTo>
                  <a:pt x="0" y="5077506"/>
                </a:lnTo>
                <a:lnTo>
                  <a:pt x="100008" y="5186763"/>
                </a:lnTo>
                <a:cubicBezTo>
                  <a:pt x="257361" y="5346783"/>
                  <a:pt x="438574" y="5488920"/>
                  <a:pt x="615834" y="5625937"/>
                </a:cubicBezTo>
                <a:cubicBezTo>
                  <a:pt x="776712" y="5749762"/>
                  <a:pt x="988738" y="5880445"/>
                  <a:pt x="1168284" y="5785671"/>
                </a:cubicBezTo>
                <a:cubicBezTo>
                  <a:pt x="1275631" y="5728521"/>
                  <a:pt x="1316779" y="5595171"/>
                  <a:pt x="1292109" y="5477633"/>
                </a:cubicBezTo>
                <a:cubicBezTo>
                  <a:pt x="1428793" y="5178138"/>
                  <a:pt x="1652764" y="4926907"/>
                  <a:pt x="1934666" y="4756876"/>
                </a:cubicBezTo>
                <a:cubicBezTo>
                  <a:pt x="2103068" y="4656197"/>
                  <a:pt x="2289663" y="4586188"/>
                  <a:pt x="2449016" y="4471888"/>
                </a:cubicBezTo>
                <a:cubicBezTo>
                  <a:pt x="2608369" y="4357588"/>
                  <a:pt x="2743148" y="4182137"/>
                  <a:pt x="2737528" y="3986113"/>
                </a:cubicBezTo>
                <a:cubicBezTo>
                  <a:pt x="2724384" y="3527199"/>
                  <a:pt x="2013628" y="3336032"/>
                  <a:pt x="1992959" y="2877308"/>
                </a:cubicBezTo>
                <a:cubicBezTo>
                  <a:pt x="1982100" y="2632801"/>
                  <a:pt x="2186602" y="2427823"/>
                  <a:pt x="2407868" y="2323048"/>
                </a:cubicBezTo>
                <a:cubicBezTo>
                  <a:pt x="2629134" y="2218273"/>
                  <a:pt x="2877165" y="2180173"/>
                  <a:pt x="3098145" y="2074636"/>
                </a:cubicBezTo>
                <a:cubicBezTo>
                  <a:pt x="3319125" y="1969099"/>
                  <a:pt x="3522579" y="1762787"/>
                  <a:pt x="3509625" y="1518376"/>
                </a:cubicBezTo>
                <a:cubicBezTo>
                  <a:pt x="3496671" y="1273964"/>
                  <a:pt x="3271500" y="1065272"/>
                  <a:pt x="3301313" y="821908"/>
                </a:cubicBezTo>
                <a:cubicBezTo>
                  <a:pt x="3327126" y="608548"/>
                  <a:pt x="3543724" y="466149"/>
                  <a:pt x="3754703" y="424811"/>
                </a:cubicBezTo>
                <a:cubicBezTo>
                  <a:pt x="3965682" y="383472"/>
                  <a:pt x="4184662" y="412428"/>
                  <a:pt x="4397736" y="383853"/>
                </a:cubicBezTo>
                <a:cubicBezTo>
                  <a:pt x="4606334" y="355671"/>
                  <a:pt x="4801805" y="265580"/>
                  <a:pt x="4965469" y="134388"/>
                </a:cubicBez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11623" name="Google Shape;11623;p50"/>
          <p:cNvSpPr/>
          <p:nvPr/>
        </p:nvSpPr>
        <p:spPr>
          <a:xfrm>
            <a:off x="6581875" y="1053759"/>
            <a:ext cx="2352300" cy="3865200"/>
          </a:xfrm>
          <a:prstGeom prst="rect">
            <a:avLst/>
          </a:prstGeom>
          <a:solidFill>
            <a:srgbClr val="EEEEE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624" name="Google Shape;11624;p50"/>
          <p:cNvSpPr/>
          <p:nvPr/>
        </p:nvSpPr>
        <p:spPr>
          <a:xfrm>
            <a:off x="6581875" y="1053759"/>
            <a:ext cx="2352300" cy="3865200"/>
          </a:xfrm>
          <a:prstGeom prst="frame">
            <a:avLst>
              <a:gd name="adj1" fmla="val 7678"/>
            </a:avLst>
          </a:prstGeom>
          <a:solidFill>
            <a:schemeClr val="accent1"/>
          </a:solid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625" name="Google Shape;11625;p50"/>
          <p:cNvSpPr/>
          <p:nvPr/>
        </p:nvSpPr>
        <p:spPr>
          <a:xfrm>
            <a:off x="1153350" y="1053769"/>
            <a:ext cx="2422500" cy="3865200"/>
          </a:xfrm>
          <a:prstGeom prst="rect">
            <a:avLst/>
          </a:prstGeom>
          <a:solidFill>
            <a:srgbClr val="EEEEE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626" name="Google Shape;11626;p50"/>
          <p:cNvSpPr/>
          <p:nvPr/>
        </p:nvSpPr>
        <p:spPr>
          <a:xfrm>
            <a:off x="1153433" y="1053769"/>
            <a:ext cx="2422500" cy="3865200"/>
          </a:xfrm>
          <a:prstGeom prst="frame">
            <a:avLst>
              <a:gd name="adj1" fmla="val 6502"/>
            </a:avLst>
          </a:prstGeom>
          <a:solidFill>
            <a:schemeClr val="accent1"/>
          </a:solid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627" name="Google Shape;11627;p50"/>
          <p:cNvSpPr/>
          <p:nvPr/>
        </p:nvSpPr>
        <p:spPr>
          <a:xfrm>
            <a:off x="3737767" y="1053750"/>
            <a:ext cx="2682300" cy="1861800"/>
          </a:xfrm>
          <a:prstGeom prst="rect">
            <a:avLst/>
          </a:prstGeom>
          <a:solidFill>
            <a:srgbClr val="EEEEE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628" name="Google Shape;11628;p50"/>
          <p:cNvSpPr/>
          <p:nvPr/>
        </p:nvSpPr>
        <p:spPr>
          <a:xfrm>
            <a:off x="3737767" y="3057393"/>
            <a:ext cx="2682300" cy="1861800"/>
          </a:xfrm>
          <a:prstGeom prst="rect">
            <a:avLst/>
          </a:prstGeom>
          <a:solidFill>
            <a:srgbClr val="EEEEE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629" name="Google Shape;11629;p50"/>
          <p:cNvSpPr/>
          <p:nvPr/>
        </p:nvSpPr>
        <p:spPr>
          <a:xfrm>
            <a:off x="3737767" y="1053759"/>
            <a:ext cx="2682300" cy="1861800"/>
          </a:xfrm>
          <a:prstGeom prst="frame">
            <a:avLst>
              <a:gd name="adj1" fmla="val 8314"/>
            </a:avLst>
          </a:prstGeom>
          <a:solidFill>
            <a:schemeClr val="accent2"/>
          </a:solid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630" name="Google Shape;11630;p50"/>
          <p:cNvSpPr/>
          <p:nvPr/>
        </p:nvSpPr>
        <p:spPr>
          <a:xfrm>
            <a:off x="3737767" y="3057398"/>
            <a:ext cx="2682300" cy="1861800"/>
          </a:xfrm>
          <a:prstGeom prst="frame">
            <a:avLst>
              <a:gd name="adj1" fmla="val 8314"/>
            </a:avLst>
          </a:prstGeom>
          <a:solidFill>
            <a:schemeClr val="accent2"/>
          </a:solid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11631" name="Google Shape;11631;p50"/>
          <p:cNvGrpSpPr/>
          <p:nvPr/>
        </p:nvGrpSpPr>
        <p:grpSpPr>
          <a:xfrm>
            <a:off x="730081" y="2915382"/>
            <a:ext cx="276656" cy="684094"/>
            <a:chOff x="5662611" y="2352674"/>
            <a:chExt cx="869442" cy="2149888"/>
          </a:xfrm>
        </p:grpSpPr>
        <p:sp>
          <p:nvSpPr>
            <p:cNvPr id="11632" name="Google Shape;11632;p50"/>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33" name="Google Shape;11633;p50"/>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34" name="Google Shape;11634;p50"/>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35" name="Google Shape;11635;p50"/>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36" name="Google Shape;11636;p50"/>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37" name="Google Shape;11637;p50"/>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38" name="Google Shape;11638;p50"/>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639" name="Google Shape;11639;p50"/>
          <p:cNvGrpSpPr/>
          <p:nvPr/>
        </p:nvGrpSpPr>
        <p:grpSpPr>
          <a:xfrm>
            <a:off x="589851" y="3131363"/>
            <a:ext cx="518124" cy="536764"/>
            <a:chOff x="5281612" y="2586132"/>
            <a:chExt cx="1628298" cy="1686877"/>
          </a:xfrm>
        </p:grpSpPr>
        <p:sp>
          <p:nvSpPr>
            <p:cNvPr id="11640" name="Google Shape;11640;p50"/>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41" name="Google Shape;11641;p50"/>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42" name="Google Shape;11642;p50"/>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43" name="Google Shape;11643;p50"/>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44" name="Google Shape;11644;p50"/>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45" name="Google Shape;11645;p50"/>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46" name="Google Shape;11646;p50"/>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647" name="Google Shape;11647;p50"/>
          <p:cNvGrpSpPr/>
          <p:nvPr/>
        </p:nvGrpSpPr>
        <p:grpSpPr>
          <a:xfrm rot="1508388">
            <a:off x="-52187" y="2966794"/>
            <a:ext cx="537372" cy="494198"/>
            <a:chOff x="5252920" y="2652722"/>
            <a:chExt cx="1688542" cy="1553086"/>
          </a:xfrm>
        </p:grpSpPr>
        <p:sp>
          <p:nvSpPr>
            <p:cNvPr id="11648" name="Google Shape;11648;p50"/>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49" name="Google Shape;11649;p50"/>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50" name="Google Shape;11650;p50"/>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51" name="Google Shape;11651;p50"/>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52" name="Google Shape;11652;p50"/>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53" name="Google Shape;11653;p50"/>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54" name="Google Shape;11654;p50"/>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55" name="Google Shape;11655;p50"/>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56" name="Google Shape;11656;p50"/>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57" name="Google Shape;11657;p50"/>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658" name="Google Shape;11658;p50"/>
          <p:cNvGrpSpPr/>
          <p:nvPr/>
        </p:nvGrpSpPr>
        <p:grpSpPr>
          <a:xfrm>
            <a:off x="632963" y="3060688"/>
            <a:ext cx="201128" cy="324150"/>
            <a:chOff x="5781734" y="2919412"/>
            <a:chExt cx="632081" cy="1018700"/>
          </a:xfrm>
        </p:grpSpPr>
        <p:sp>
          <p:nvSpPr>
            <p:cNvPr id="11659" name="Google Shape;11659;p50"/>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60" name="Google Shape;11660;p50"/>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61" name="Google Shape;11661;p50"/>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62" name="Google Shape;11662;p50"/>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63" name="Google Shape;11663;p50"/>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64" name="Google Shape;11664;p50"/>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65" name="Google Shape;11665;p50"/>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66" name="Google Shape;11666;p50"/>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67" name="Google Shape;11667;p50"/>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68" name="Google Shape;11668;p50"/>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669" name="Google Shape;11669;p50"/>
          <p:cNvGrpSpPr/>
          <p:nvPr/>
        </p:nvGrpSpPr>
        <p:grpSpPr>
          <a:xfrm>
            <a:off x="368747" y="3196940"/>
            <a:ext cx="212801" cy="322714"/>
            <a:chOff x="5762846" y="2919732"/>
            <a:chExt cx="668765" cy="1014186"/>
          </a:xfrm>
        </p:grpSpPr>
        <p:sp>
          <p:nvSpPr>
            <p:cNvPr id="11670" name="Google Shape;11670;p50"/>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71" name="Google Shape;11671;p50"/>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72" name="Google Shape;11672;p50"/>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73" name="Google Shape;11673;p50"/>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74" name="Google Shape;11674;p50"/>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75" name="Google Shape;11675;p50"/>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76" name="Google Shape;11676;p50"/>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77" name="Google Shape;11677;p50"/>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78" name="Google Shape;11678;p50"/>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79" name="Google Shape;11679;p50"/>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680" name="Google Shape;11680;p50"/>
          <p:cNvGrpSpPr/>
          <p:nvPr/>
        </p:nvGrpSpPr>
        <p:grpSpPr>
          <a:xfrm>
            <a:off x="42956" y="3295414"/>
            <a:ext cx="90349" cy="154786"/>
            <a:chOff x="5953125" y="3186112"/>
            <a:chExt cx="283939" cy="486441"/>
          </a:xfrm>
        </p:grpSpPr>
        <p:sp>
          <p:nvSpPr>
            <p:cNvPr id="11681" name="Google Shape;11681;p50"/>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82" name="Google Shape;11682;p50"/>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83" name="Google Shape;11683;p50"/>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684" name="Google Shape;11684;p50"/>
          <p:cNvGrpSpPr/>
          <p:nvPr/>
        </p:nvGrpSpPr>
        <p:grpSpPr>
          <a:xfrm>
            <a:off x="647315" y="3237694"/>
            <a:ext cx="237922" cy="660302"/>
            <a:chOff x="5719761" y="2390679"/>
            <a:chExt cx="747712" cy="2075116"/>
          </a:xfrm>
        </p:grpSpPr>
        <p:sp>
          <p:nvSpPr>
            <p:cNvPr id="11685" name="Google Shape;11685;p50"/>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86" name="Google Shape;11686;p50"/>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87" name="Google Shape;11687;p50"/>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88" name="Google Shape;11688;p50"/>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89" name="Google Shape;11689;p50"/>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90" name="Google Shape;11690;p50"/>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91" name="Google Shape;11691;p50"/>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92" name="Google Shape;11692;p50"/>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93" name="Google Shape;11693;p50"/>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94" name="Google Shape;11694;p50"/>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695" name="Google Shape;11695;p50"/>
          <p:cNvGrpSpPr/>
          <p:nvPr/>
        </p:nvGrpSpPr>
        <p:grpSpPr>
          <a:xfrm>
            <a:off x="208207" y="3032710"/>
            <a:ext cx="221738" cy="701006"/>
            <a:chOff x="5747859" y="2329719"/>
            <a:chExt cx="696850" cy="2203037"/>
          </a:xfrm>
        </p:grpSpPr>
        <p:sp>
          <p:nvSpPr>
            <p:cNvPr id="11696" name="Google Shape;11696;p50"/>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97" name="Google Shape;11697;p50"/>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98" name="Google Shape;11698;p50"/>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699" name="Google Shape;11699;p50"/>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00" name="Google Shape;11700;p50"/>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01" name="Google Shape;11701;p50"/>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02" name="Google Shape;11702;p50"/>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703" name="Google Shape;11703;p50"/>
          <p:cNvGrpSpPr/>
          <p:nvPr/>
        </p:nvGrpSpPr>
        <p:grpSpPr>
          <a:xfrm>
            <a:off x="168191" y="3451925"/>
            <a:ext cx="361210" cy="365248"/>
            <a:chOff x="5529738" y="2852832"/>
            <a:chExt cx="1135168" cy="1147858"/>
          </a:xfrm>
        </p:grpSpPr>
        <p:sp>
          <p:nvSpPr>
            <p:cNvPr id="11704" name="Google Shape;11704;p50"/>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05" name="Google Shape;11705;p50"/>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06" name="Google Shape;11706;p50"/>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07" name="Google Shape;11707;p50"/>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08" name="Google Shape;11708;p50"/>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09" name="Google Shape;11709;p50"/>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10" name="Google Shape;11710;p50"/>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11" name="Google Shape;11711;p50"/>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12" name="Google Shape;11712;p50"/>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13" name="Google Shape;11713;p50"/>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14" name="Google Shape;11714;p50"/>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15" name="Google Shape;11715;p50"/>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16" name="Google Shape;11716;p50"/>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17" name="Google Shape;11717;p50"/>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18" name="Google Shape;11718;p50"/>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19" name="Google Shape;11719;p50"/>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20" name="Google Shape;11720;p50"/>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21" name="Google Shape;11721;p50"/>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22" name="Google Shape;11722;p50"/>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23" name="Google Shape;11723;p50"/>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24" name="Google Shape;11724;p50"/>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25" name="Google Shape;11725;p50"/>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26" name="Google Shape;11726;p50"/>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27" name="Google Shape;11727;p50"/>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28" name="Google Shape;11728;p50"/>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29" name="Google Shape;11729;p50"/>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30" name="Google Shape;11730;p50"/>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31" name="Google Shape;11731;p50"/>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32" name="Google Shape;11732;p50"/>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33" name="Google Shape;11733;p50"/>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34" name="Google Shape;11734;p50"/>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35" name="Google Shape;11735;p50"/>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36" name="Google Shape;11736;p50"/>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37" name="Google Shape;11737;p50"/>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38" name="Google Shape;11738;p50"/>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39" name="Google Shape;11739;p50"/>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40" name="Google Shape;11740;p50"/>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41" name="Google Shape;11741;p50"/>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42" name="Google Shape;11742;p50"/>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43" name="Google Shape;11743;p50"/>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44" name="Google Shape;11744;p50"/>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45" name="Google Shape;11745;p50"/>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46" name="Google Shape;11746;p50"/>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47" name="Google Shape;11747;p50"/>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48" name="Google Shape;11748;p50"/>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49" name="Google Shape;11749;p50"/>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50" name="Google Shape;11750;p50"/>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51" name="Google Shape;11751;p50"/>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52" name="Google Shape;11752;p50"/>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53" name="Google Shape;11753;p50"/>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54" name="Google Shape;11754;p50"/>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55" name="Google Shape;11755;p50"/>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56" name="Google Shape;11756;p50"/>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57" name="Google Shape;11757;p50"/>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58" name="Google Shape;11758;p50"/>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59" name="Google Shape;11759;p50"/>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60" name="Google Shape;11760;p50"/>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61" name="Google Shape;11761;p50"/>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62" name="Google Shape;11762;p50"/>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63" name="Google Shape;11763;p50"/>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64" name="Google Shape;11764;p50"/>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65" name="Google Shape;11765;p50"/>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66" name="Google Shape;11766;p50"/>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67" name="Google Shape;11767;p50"/>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68" name="Google Shape;11768;p50"/>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69" name="Google Shape;11769;p50"/>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70" name="Google Shape;11770;p50"/>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71" name="Google Shape;11771;p50"/>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72" name="Google Shape;11772;p50"/>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73" name="Google Shape;11773;p50"/>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74" name="Google Shape;11774;p50"/>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75" name="Google Shape;11775;p50"/>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76" name="Google Shape;11776;p50"/>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77" name="Google Shape;11777;p50"/>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78" name="Google Shape;11778;p50"/>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79" name="Google Shape;11779;p50"/>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80" name="Google Shape;11780;p50"/>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81" name="Google Shape;11781;p50"/>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82" name="Google Shape;11782;p50"/>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83" name="Google Shape;11783;p50"/>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84" name="Google Shape;11784;p50"/>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85" name="Google Shape;11785;p50"/>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86" name="Google Shape;11786;p50"/>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87" name="Google Shape;11787;p50"/>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88" name="Google Shape;11788;p50"/>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89" name="Google Shape;11789;p50"/>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90" name="Google Shape;11790;p50"/>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91" name="Google Shape;11791;p50"/>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92" name="Google Shape;11792;p50"/>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93" name="Google Shape;11793;p50"/>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94" name="Google Shape;11794;p50"/>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95" name="Google Shape;11795;p50"/>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96" name="Google Shape;11796;p50"/>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97" name="Google Shape;11797;p50"/>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98" name="Google Shape;11798;p50"/>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799" name="Google Shape;11799;p50"/>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00" name="Google Shape;11800;p50"/>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01" name="Google Shape;11801;p50"/>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02" name="Google Shape;11802;p50"/>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03" name="Google Shape;11803;p50"/>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04" name="Google Shape;11804;p50"/>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05" name="Google Shape;11805;p50"/>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06" name="Google Shape;11806;p50"/>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07" name="Google Shape;11807;p50"/>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08" name="Google Shape;11808;p50"/>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09" name="Google Shape;11809;p50"/>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10" name="Google Shape;11810;p50"/>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11" name="Google Shape;11811;p50"/>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12" name="Google Shape;11812;p50"/>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13" name="Google Shape;11813;p50"/>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14" name="Google Shape;11814;p50"/>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15" name="Google Shape;11815;p50"/>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16" name="Google Shape;11816;p50"/>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17" name="Google Shape;11817;p50"/>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18" name="Google Shape;11818;p50"/>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19" name="Google Shape;11819;p50"/>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20" name="Google Shape;11820;p50"/>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21" name="Google Shape;11821;p50"/>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22" name="Google Shape;11822;p50"/>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23" name="Google Shape;11823;p50"/>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24" name="Google Shape;11824;p50"/>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25" name="Google Shape;11825;p50"/>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26" name="Google Shape;11826;p50"/>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27" name="Google Shape;11827;p50"/>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28" name="Google Shape;11828;p50"/>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29" name="Google Shape;11829;p50"/>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30" name="Google Shape;11830;p50"/>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31" name="Google Shape;11831;p50"/>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32" name="Google Shape;11832;p50"/>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33" name="Google Shape;11833;p50"/>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34" name="Google Shape;11834;p50"/>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35" name="Google Shape;11835;p50"/>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36" name="Google Shape;11836;p50"/>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37" name="Google Shape;11837;p50"/>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38" name="Google Shape;11838;p50"/>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839" name="Google Shape;11839;p50"/>
          <p:cNvGrpSpPr/>
          <p:nvPr/>
        </p:nvGrpSpPr>
        <p:grpSpPr>
          <a:xfrm>
            <a:off x="425439" y="3802007"/>
            <a:ext cx="145723" cy="155119"/>
            <a:chOff x="5867114" y="3186397"/>
            <a:chExt cx="457961" cy="487489"/>
          </a:xfrm>
        </p:grpSpPr>
        <p:sp>
          <p:nvSpPr>
            <p:cNvPr id="11840" name="Google Shape;11840;p50"/>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41" name="Google Shape;11841;p50"/>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42" name="Google Shape;11842;p50"/>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43" name="Google Shape;11843;p50"/>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44" name="Google Shape;11844;p50"/>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845" name="Google Shape;11845;p50"/>
          <p:cNvGrpSpPr/>
          <p:nvPr/>
        </p:nvGrpSpPr>
        <p:grpSpPr>
          <a:xfrm>
            <a:off x="196785" y="4101916"/>
            <a:ext cx="978532" cy="915526"/>
            <a:chOff x="7623929" y="2779113"/>
            <a:chExt cx="3075210" cy="2877203"/>
          </a:xfrm>
        </p:grpSpPr>
        <p:sp>
          <p:nvSpPr>
            <p:cNvPr id="11846" name="Google Shape;11846;p50"/>
            <p:cNvSpPr/>
            <p:nvPr/>
          </p:nvSpPr>
          <p:spPr>
            <a:xfrm>
              <a:off x="9279751" y="2779113"/>
              <a:ext cx="1419388" cy="2877203"/>
            </a:xfrm>
            <a:custGeom>
              <a:avLst/>
              <a:gdLst/>
              <a:ahLst/>
              <a:cxnLst/>
              <a:rect l="l" t="t" r="r" b="b"/>
              <a:pathLst>
                <a:path w="1419388" h="2877203" extrusionOk="0">
                  <a:moveTo>
                    <a:pt x="29922" y="332174"/>
                  </a:moveTo>
                  <a:lnTo>
                    <a:pt x="289859" y="39471"/>
                  </a:lnTo>
                  <a:cubicBezTo>
                    <a:pt x="312653" y="13744"/>
                    <a:pt x="345495" y="-820"/>
                    <a:pt x="379871" y="-439"/>
                  </a:cubicBezTo>
                  <a:cubicBezTo>
                    <a:pt x="490170" y="704"/>
                    <a:pt x="746107" y="8420"/>
                    <a:pt x="912699" y="13658"/>
                  </a:cubicBezTo>
                  <a:cubicBezTo>
                    <a:pt x="1002062" y="16449"/>
                    <a:pt x="1076443" y="83153"/>
                    <a:pt x="1088912" y="171678"/>
                  </a:cubicBezTo>
                  <a:cubicBezTo>
                    <a:pt x="1157301" y="655262"/>
                    <a:pt x="1367137" y="2139829"/>
                    <a:pt x="1418000" y="2502541"/>
                  </a:cubicBezTo>
                  <a:cubicBezTo>
                    <a:pt x="1424820" y="2551366"/>
                    <a:pt x="1400750" y="2599334"/>
                    <a:pt x="1357517" y="2623032"/>
                  </a:cubicBezTo>
                  <a:lnTo>
                    <a:pt x="921748" y="2862109"/>
                  </a:lnTo>
                  <a:cubicBezTo>
                    <a:pt x="864226" y="2893647"/>
                    <a:pt x="792036" y="2872577"/>
                    <a:pt x="760499" y="2815066"/>
                  </a:cubicBezTo>
                  <a:cubicBezTo>
                    <a:pt x="757737" y="2810036"/>
                    <a:pt x="755346" y="2804807"/>
                    <a:pt x="753346" y="2799435"/>
                  </a:cubicBezTo>
                  <a:lnTo>
                    <a:pt x="639903" y="2494635"/>
                  </a:lnTo>
                  <a:cubicBezTo>
                    <a:pt x="619710" y="2440267"/>
                    <a:pt x="641732" y="2379259"/>
                    <a:pt x="692005" y="2350331"/>
                  </a:cubicBezTo>
                  <a:lnTo>
                    <a:pt x="923653" y="2216981"/>
                  </a:lnTo>
                  <a:cubicBezTo>
                    <a:pt x="965658" y="2192769"/>
                    <a:pt x="988737" y="2145449"/>
                    <a:pt x="981946" y="2097443"/>
                  </a:cubicBezTo>
                  <a:lnTo>
                    <a:pt x="767443" y="579253"/>
                  </a:lnTo>
                  <a:cubicBezTo>
                    <a:pt x="758137" y="514321"/>
                    <a:pt x="697958" y="469220"/>
                    <a:pt x="633026" y="478516"/>
                  </a:cubicBezTo>
                  <a:cubicBezTo>
                    <a:pt x="620720" y="480279"/>
                    <a:pt x="608775" y="483965"/>
                    <a:pt x="597612" y="489432"/>
                  </a:cubicBezTo>
                  <a:lnTo>
                    <a:pt x="398349" y="587159"/>
                  </a:lnTo>
                  <a:cubicBezTo>
                    <a:pt x="371317" y="600389"/>
                    <a:pt x="340275" y="602875"/>
                    <a:pt x="311481" y="594112"/>
                  </a:cubicBezTo>
                  <a:lnTo>
                    <a:pt x="84024" y="524770"/>
                  </a:lnTo>
                  <a:cubicBezTo>
                    <a:pt x="21302" y="505749"/>
                    <a:pt x="-14131" y="439473"/>
                    <a:pt x="4900" y="376751"/>
                  </a:cubicBezTo>
                  <a:cubicBezTo>
                    <a:pt x="9900" y="360254"/>
                    <a:pt x="18444" y="345043"/>
                    <a:pt x="29922" y="332174"/>
                  </a:cubicBezTo>
                  <a:close/>
                </a:path>
              </a:pathLst>
            </a:custGeom>
            <a:solidFill>
              <a:srgbClr val="A1401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47" name="Google Shape;11847;p50"/>
            <p:cNvSpPr/>
            <p:nvPr/>
          </p:nvSpPr>
          <p:spPr>
            <a:xfrm>
              <a:off x="7624204" y="2779113"/>
              <a:ext cx="1313349" cy="2824581"/>
            </a:xfrm>
            <a:custGeom>
              <a:avLst/>
              <a:gdLst/>
              <a:ahLst/>
              <a:cxnLst/>
              <a:rect l="l" t="t" r="r" b="b"/>
              <a:pathLst>
                <a:path w="1313349" h="2824581" extrusionOk="0">
                  <a:moveTo>
                    <a:pt x="1252272" y="190347"/>
                  </a:moveTo>
                  <a:lnTo>
                    <a:pt x="1118350" y="39471"/>
                  </a:lnTo>
                  <a:cubicBezTo>
                    <a:pt x="1095547" y="13753"/>
                    <a:pt x="1062705" y="-810"/>
                    <a:pt x="1028339" y="-439"/>
                  </a:cubicBezTo>
                  <a:cubicBezTo>
                    <a:pt x="905466" y="894"/>
                    <a:pt x="601905" y="10229"/>
                    <a:pt x="442456" y="15373"/>
                  </a:cubicBezTo>
                  <a:cubicBezTo>
                    <a:pt x="383477" y="17220"/>
                    <a:pt x="334357" y="61169"/>
                    <a:pt x="325966" y="119576"/>
                  </a:cubicBezTo>
                  <a:cubicBezTo>
                    <a:pt x="269577" y="511434"/>
                    <a:pt x="70029" y="1933231"/>
                    <a:pt x="2115" y="2419387"/>
                  </a:cubicBezTo>
                  <a:cubicBezTo>
                    <a:pt x="-11810" y="2518248"/>
                    <a:pt x="36834" y="2615421"/>
                    <a:pt x="124321" y="2663513"/>
                  </a:cubicBezTo>
                  <a:lnTo>
                    <a:pt x="363018" y="2794482"/>
                  </a:lnTo>
                  <a:cubicBezTo>
                    <a:pt x="479442" y="2858319"/>
                    <a:pt x="625565" y="2815685"/>
                    <a:pt x="689401" y="2699260"/>
                  </a:cubicBezTo>
                  <a:cubicBezTo>
                    <a:pt x="695002" y="2689040"/>
                    <a:pt x="699850" y="2678429"/>
                    <a:pt x="703917" y="2667513"/>
                  </a:cubicBezTo>
                  <a:lnTo>
                    <a:pt x="732492" y="2591313"/>
                  </a:lnTo>
                  <a:cubicBezTo>
                    <a:pt x="773383" y="2481233"/>
                    <a:pt x="728759" y="2357713"/>
                    <a:pt x="626955" y="2299182"/>
                  </a:cubicBezTo>
                  <a:lnTo>
                    <a:pt x="555804" y="2258129"/>
                  </a:lnTo>
                  <a:cubicBezTo>
                    <a:pt x="470736" y="2209170"/>
                    <a:pt x="424006" y="2113377"/>
                    <a:pt x="437789" y="2016194"/>
                  </a:cubicBezTo>
                  <a:lnTo>
                    <a:pt x="617335" y="745464"/>
                  </a:lnTo>
                  <a:cubicBezTo>
                    <a:pt x="635928" y="614000"/>
                    <a:pt x="757572" y="522493"/>
                    <a:pt x="889036" y="541086"/>
                  </a:cubicBezTo>
                  <a:cubicBezTo>
                    <a:pt x="914106" y="544629"/>
                    <a:pt x="938451" y="552106"/>
                    <a:pt x="961188" y="563250"/>
                  </a:cubicBezTo>
                  <a:lnTo>
                    <a:pt x="966712" y="566013"/>
                  </a:lnTo>
                  <a:cubicBezTo>
                    <a:pt x="1021462" y="592778"/>
                    <a:pt x="1084327" y="597817"/>
                    <a:pt x="1142639" y="580110"/>
                  </a:cubicBezTo>
                  <a:lnTo>
                    <a:pt x="1142639" y="580110"/>
                  </a:lnTo>
                  <a:cubicBezTo>
                    <a:pt x="1269664" y="541448"/>
                    <a:pt x="1341292" y="407126"/>
                    <a:pt x="1302621" y="280110"/>
                  </a:cubicBezTo>
                  <a:cubicBezTo>
                    <a:pt x="1292515" y="246906"/>
                    <a:pt x="1275341" y="216283"/>
                    <a:pt x="1252272" y="190347"/>
                  </a:cubicBezTo>
                  <a:close/>
                </a:path>
              </a:pathLst>
            </a:custGeom>
            <a:solidFill>
              <a:srgbClr val="A1401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48" name="Google Shape;11848;p50"/>
            <p:cNvSpPr/>
            <p:nvPr/>
          </p:nvSpPr>
          <p:spPr>
            <a:xfrm>
              <a:off x="7914474" y="2784263"/>
              <a:ext cx="643919" cy="2679668"/>
            </a:xfrm>
            <a:custGeom>
              <a:avLst/>
              <a:gdLst/>
              <a:ahLst/>
              <a:cxnLst/>
              <a:rect l="l" t="t" r="r" b="b"/>
              <a:pathLst>
                <a:path w="643919" h="2679668" extrusionOk="0">
                  <a:moveTo>
                    <a:pt x="643676" y="-446"/>
                  </a:moveTo>
                  <a:cubicBezTo>
                    <a:pt x="568143" y="134609"/>
                    <a:pt x="527328" y="286314"/>
                    <a:pt x="524899" y="441038"/>
                  </a:cubicBezTo>
                  <a:cubicBezTo>
                    <a:pt x="401694" y="436456"/>
                    <a:pt x="294966" y="525753"/>
                    <a:pt x="277726" y="647826"/>
                  </a:cubicBezTo>
                  <a:lnTo>
                    <a:pt x="98180" y="1918461"/>
                  </a:lnTo>
                  <a:cubicBezTo>
                    <a:pt x="84225" y="2015654"/>
                    <a:pt x="130803" y="2111551"/>
                    <a:pt x="215813" y="2160682"/>
                  </a:cubicBezTo>
                  <a:lnTo>
                    <a:pt x="286965" y="2201639"/>
                  </a:lnTo>
                  <a:cubicBezTo>
                    <a:pt x="388844" y="2260256"/>
                    <a:pt x="433431" y="2383909"/>
                    <a:pt x="392407" y="2494057"/>
                  </a:cubicBezTo>
                  <a:lnTo>
                    <a:pt x="363832" y="2570257"/>
                  </a:lnTo>
                  <a:cubicBezTo>
                    <a:pt x="347811" y="2613748"/>
                    <a:pt x="319436" y="2651619"/>
                    <a:pt x="282202" y="2679223"/>
                  </a:cubicBezTo>
                  <a:lnTo>
                    <a:pt x="107323" y="2571209"/>
                  </a:lnTo>
                  <a:cubicBezTo>
                    <a:pt x="31790" y="2524632"/>
                    <a:pt x="-10215" y="2430620"/>
                    <a:pt x="1786" y="2334894"/>
                  </a:cubicBezTo>
                  <a:cubicBezTo>
                    <a:pt x="60556" y="1864454"/>
                    <a:pt x="232577" y="488568"/>
                    <a:pt x="281059" y="109378"/>
                  </a:cubicBezTo>
                  <a:cubicBezTo>
                    <a:pt x="288298" y="52894"/>
                    <a:pt x="330685" y="10317"/>
                    <a:pt x="381548" y="8508"/>
                  </a:cubicBezTo>
                  <a:cubicBezTo>
                    <a:pt x="449652" y="6031"/>
                    <a:pt x="548426" y="2602"/>
                    <a:pt x="643676" y="-446"/>
                  </a:cubicBezTo>
                  <a:close/>
                </a:path>
              </a:pathLst>
            </a:custGeom>
            <a:solidFill>
              <a:srgbClr val="752C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49" name="Google Shape;11849;p50"/>
            <p:cNvSpPr/>
            <p:nvPr/>
          </p:nvSpPr>
          <p:spPr>
            <a:xfrm>
              <a:off x="9787975" y="2790455"/>
              <a:ext cx="640014" cy="2679287"/>
            </a:xfrm>
            <a:custGeom>
              <a:avLst/>
              <a:gdLst/>
              <a:ahLst/>
              <a:cxnLst/>
              <a:rect l="l" t="t" r="r" b="b"/>
              <a:pathLst>
                <a:path w="640014" h="2679287" extrusionOk="0">
                  <a:moveTo>
                    <a:pt x="532300" y="2571114"/>
                  </a:moveTo>
                  <a:lnTo>
                    <a:pt x="357326" y="2678841"/>
                  </a:lnTo>
                  <a:cubicBezTo>
                    <a:pt x="320093" y="2651238"/>
                    <a:pt x="291718" y="2613367"/>
                    <a:pt x="275696" y="2569875"/>
                  </a:cubicBezTo>
                  <a:lnTo>
                    <a:pt x="247121" y="2493675"/>
                  </a:lnTo>
                  <a:cubicBezTo>
                    <a:pt x="206202" y="2383633"/>
                    <a:pt x="250731" y="2260132"/>
                    <a:pt x="352468" y="2201544"/>
                  </a:cubicBezTo>
                  <a:lnTo>
                    <a:pt x="423620" y="2160586"/>
                  </a:lnTo>
                  <a:cubicBezTo>
                    <a:pt x="508850" y="2111618"/>
                    <a:pt x="555665" y="2015682"/>
                    <a:pt x="541825" y="1918366"/>
                  </a:cubicBezTo>
                  <a:lnTo>
                    <a:pt x="362279" y="647730"/>
                  </a:lnTo>
                  <a:cubicBezTo>
                    <a:pt x="345076" y="525629"/>
                    <a:pt x="238320" y="436323"/>
                    <a:pt x="115105" y="440943"/>
                  </a:cubicBezTo>
                  <a:cubicBezTo>
                    <a:pt x="113648" y="286552"/>
                    <a:pt x="74024" y="134914"/>
                    <a:pt x="-243" y="-446"/>
                  </a:cubicBezTo>
                  <a:cubicBezTo>
                    <a:pt x="93674" y="2602"/>
                    <a:pt x="190734" y="5936"/>
                    <a:pt x="257980" y="8412"/>
                  </a:cubicBezTo>
                  <a:cubicBezTo>
                    <a:pt x="308843" y="10222"/>
                    <a:pt x="351230" y="52703"/>
                    <a:pt x="358469" y="109282"/>
                  </a:cubicBezTo>
                  <a:cubicBezTo>
                    <a:pt x="407046" y="488472"/>
                    <a:pt x="579067" y="1864358"/>
                    <a:pt x="637742" y="2334798"/>
                  </a:cubicBezTo>
                  <a:cubicBezTo>
                    <a:pt x="649743" y="2430715"/>
                    <a:pt x="607738" y="2524536"/>
                    <a:pt x="532300" y="2571114"/>
                  </a:cubicBezTo>
                  <a:close/>
                </a:path>
              </a:pathLst>
            </a:custGeom>
            <a:solidFill>
              <a:srgbClr val="752C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50" name="Google Shape;11850;p50"/>
            <p:cNvSpPr/>
            <p:nvPr/>
          </p:nvSpPr>
          <p:spPr>
            <a:xfrm>
              <a:off x="10218039" y="2797313"/>
              <a:ext cx="472727" cy="2800349"/>
            </a:xfrm>
            <a:custGeom>
              <a:avLst/>
              <a:gdLst/>
              <a:ahLst/>
              <a:cxnLst/>
              <a:rect l="l" t="t" r="r" b="b"/>
              <a:pathLst>
                <a:path w="472727" h="2800349" extrusionOk="0">
                  <a:moveTo>
                    <a:pt x="29570" y="506"/>
                  </a:moveTo>
                  <a:lnTo>
                    <a:pt x="-243" y="-446"/>
                  </a:lnTo>
                  <a:cubicBezTo>
                    <a:pt x="5948" y="12251"/>
                    <a:pt x="10063" y="25852"/>
                    <a:pt x="11949" y="39845"/>
                  </a:cubicBezTo>
                  <a:cubicBezTo>
                    <a:pt x="68337" y="451420"/>
                    <a:pt x="267886" y="1944845"/>
                    <a:pt x="335799" y="2455099"/>
                  </a:cubicBezTo>
                  <a:cubicBezTo>
                    <a:pt x="350382" y="2557416"/>
                    <a:pt x="302081" y="2658486"/>
                    <a:pt x="213307" y="2711417"/>
                  </a:cubicBezTo>
                  <a:lnTo>
                    <a:pt x="59764" y="2799904"/>
                  </a:lnTo>
                  <a:cubicBezTo>
                    <a:pt x="76786" y="2794961"/>
                    <a:pt x="93197" y="2788160"/>
                    <a:pt x="108723" y="2779616"/>
                  </a:cubicBezTo>
                  <a:lnTo>
                    <a:pt x="347514" y="2648647"/>
                  </a:lnTo>
                  <a:cubicBezTo>
                    <a:pt x="435078" y="2600736"/>
                    <a:pt x="483912" y="2503677"/>
                    <a:pt x="470196" y="2404807"/>
                  </a:cubicBezTo>
                  <a:cubicBezTo>
                    <a:pt x="401998" y="1919032"/>
                    <a:pt x="202449" y="496854"/>
                    <a:pt x="146346" y="104996"/>
                  </a:cubicBezTo>
                  <a:cubicBezTo>
                    <a:pt x="138070" y="46369"/>
                    <a:pt x="88749" y="2240"/>
                    <a:pt x="29570" y="506"/>
                  </a:cubicBezTo>
                  <a:close/>
                </a:path>
              </a:pathLst>
            </a:custGeom>
            <a:solidFill>
              <a:srgbClr val="C15D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51" name="Google Shape;11851;p50"/>
            <p:cNvSpPr/>
            <p:nvPr/>
          </p:nvSpPr>
          <p:spPr>
            <a:xfrm>
              <a:off x="7623929" y="2800446"/>
              <a:ext cx="472882" cy="2800350"/>
            </a:xfrm>
            <a:custGeom>
              <a:avLst/>
              <a:gdLst/>
              <a:ahLst/>
              <a:cxnLst/>
              <a:rect l="l" t="t" r="r" b="b"/>
              <a:pathLst>
                <a:path w="472882" h="2800350" extrusionOk="0">
                  <a:moveTo>
                    <a:pt x="442731" y="507"/>
                  </a:moveTo>
                  <a:lnTo>
                    <a:pt x="472640" y="-446"/>
                  </a:lnTo>
                  <a:cubicBezTo>
                    <a:pt x="466372" y="12222"/>
                    <a:pt x="462229" y="25834"/>
                    <a:pt x="460352" y="39845"/>
                  </a:cubicBezTo>
                  <a:cubicBezTo>
                    <a:pt x="403964" y="451420"/>
                    <a:pt x="204416" y="1944845"/>
                    <a:pt x="136502" y="2455004"/>
                  </a:cubicBezTo>
                  <a:cubicBezTo>
                    <a:pt x="121958" y="2557350"/>
                    <a:pt x="170240" y="2658420"/>
                    <a:pt x="258994" y="2711417"/>
                  </a:cubicBezTo>
                  <a:lnTo>
                    <a:pt x="412537" y="2799904"/>
                  </a:lnTo>
                  <a:cubicBezTo>
                    <a:pt x="395535" y="2794923"/>
                    <a:pt x="379123" y="2788122"/>
                    <a:pt x="363578" y="2779616"/>
                  </a:cubicBezTo>
                  <a:lnTo>
                    <a:pt x="124596" y="2648457"/>
                  </a:lnTo>
                  <a:cubicBezTo>
                    <a:pt x="36976" y="2600470"/>
                    <a:pt x="-11802" y="2503257"/>
                    <a:pt x="2105" y="2404331"/>
                  </a:cubicBezTo>
                  <a:cubicBezTo>
                    <a:pt x="70304" y="1918556"/>
                    <a:pt x="269852" y="496378"/>
                    <a:pt x="325955" y="104520"/>
                  </a:cubicBezTo>
                  <a:cubicBezTo>
                    <a:pt x="334480" y="46103"/>
                    <a:pt x="383724" y="2250"/>
                    <a:pt x="442731" y="507"/>
                  </a:cubicBezTo>
                  <a:close/>
                </a:path>
              </a:pathLst>
            </a:custGeom>
            <a:solidFill>
              <a:srgbClr val="C15D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sp>
        <p:nvSpPr>
          <p:cNvPr id="11852" name="Google Shape;11852;p50"/>
          <p:cNvSpPr/>
          <p:nvPr/>
        </p:nvSpPr>
        <p:spPr>
          <a:xfrm>
            <a:off x="293218" y="4139675"/>
            <a:ext cx="789760" cy="792571"/>
          </a:xfrm>
          <a:custGeom>
            <a:avLst/>
            <a:gdLst/>
            <a:ahLst/>
            <a:cxnLst/>
            <a:rect l="l" t="t" r="r" b="b"/>
            <a:pathLst>
              <a:path w="2467999" h="2476785" extrusionOk="0">
                <a:moveTo>
                  <a:pt x="2450890" y="2224023"/>
                </a:moveTo>
                <a:cubicBezTo>
                  <a:pt x="2429297" y="2261218"/>
                  <a:pt x="2397550" y="2291488"/>
                  <a:pt x="2359355" y="2311272"/>
                </a:cubicBezTo>
                <a:cubicBezTo>
                  <a:pt x="2147900" y="2431763"/>
                  <a:pt x="1389614" y="2469863"/>
                  <a:pt x="1242453" y="2476340"/>
                </a:cubicBezTo>
                <a:lnTo>
                  <a:pt x="1233786" y="2476340"/>
                </a:lnTo>
                <a:lnTo>
                  <a:pt x="1225118" y="2476340"/>
                </a:lnTo>
                <a:cubicBezTo>
                  <a:pt x="1077956" y="2469863"/>
                  <a:pt x="319576" y="2431763"/>
                  <a:pt x="108216" y="2311272"/>
                </a:cubicBezTo>
                <a:cubicBezTo>
                  <a:pt x="70011" y="2291479"/>
                  <a:pt x="38227" y="2261208"/>
                  <a:pt x="16586" y="2224023"/>
                </a:cubicBezTo>
                <a:cubicBezTo>
                  <a:pt x="-39231" y="2121438"/>
                  <a:pt x="61449" y="1601183"/>
                  <a:pt x="64211" y="1373345"/>
                </a:cubicBezTo>
                <a:cubicBezTo>
                  <a:pt x="65830" y="1257426"/>
                  <a:pt x="74688" y="603630"/>
                  <a:pt x="487311" y="247871"/>
                </a:cubicBezTo>
                <a:cubicBezTo>
                  <a:pt x="567131" y="179196"/>
                  <a:pt x="794207" y="7460"/>
                  <a:pt x="1211687" y="-446"/>
                </a:cubicBezTo>
                <a:cubicBezTo>
                  <a:pt x="1218860" y="-446"/>
                  <a:pt x="1226099" y="-446"/>
                  <a:pt x="1233404" y="-446"/>
                </a:cubicBezTo>
                <a:cubicBezTo>
                  <a:pt x="1240644" y="-446"/>
                  <a:pt x="1247978" y="-446"/>
                  <a:pt x="1255121" y="-446"/>
                </a:cubicBezTo>
                <a:cubicBezTo>
                  <a:pt x="1672602" y="7460"/>
                  <a:pt x="1899678" y="179196"/>
                  <a:pt x="1979021" y="247871"/>
                </a:cubicBezTo>
                <a:cubicBezTo>
                  <a:pt x="2391740" y="603630"/>
                  <a:pt x="2400598" y="1257521"/>
                  <a:pt x="2402218" y="1373345"/>
                </a:cubicBezTo>
                <a:cubicBezTo>
                  <a:pt x="2406122" y="1601183"/>
                  <a:pt x="2506802" y="2121438"/>
                  <a:pt x="2450890" y="2224023"/>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53" name="Google Shape;11853;p50"/>
          <p:cNvSpPr/>
          <p:nvPr/>
        </p:nvSpPr>
        <p:spPr>
          <a:xfrm>
            <a:off x="332791" y="4117034"/>
            <a:ext cx="716127" cy="952713"/>
          </a:xfrm>
          <a:custGeom>
            <a:avLst/>
            <a:gdLst/>
            <a:ahLst/>
            <a:cxnLst/>
            <a:rect l="l" t="t" r="r" b="b"/>
            <a:pathLst>
              <a:path w="2237898" h="2977229" extrusionOk="0">
                <a:moveTo>
                  <a:pt x="1118902" y="0"/>
                </a:moveTo>
                <a:lnTo>
                  <a:pt x="1118902" y="0"/>
                </a:lnTo>
                <a:cubicBezTo>
                  <a:pt x="1736855" y="-53"/>
                  <a:pt x="2237842" y="500854"/>
                  <a:pt x="2237899" y="1118807"/>
                </a:cubicBezTo>
                <a:cubicBezTo>
                  <a:pt x="2237899" y="1118902"/>
                  <a:pt x="2237899" y="1118997"/>
                  <a:pt x="2237899" y="1119092"/>
                </a:cubicBezTo>
                <a:lnTo>
                  <a:pt x="2237899" y="2690717"/>
                </a:lnTo>
                <a:cubicBezTo>
                  <a:pt x="2237899" y="2848956"/>
                  <a:pt x="2109626" y="2977229"/>
                  <a:pt x="1951387" y="2977229"/>
                </a:cubicBezTo>
                <a:lnTo>
                  <a:pt x="286512" y="2977229"/>
                </a:lnTo>
                <a:cubicBezTo>
                  <a:pt x="128276" y="2977229"/>
                  <a:pt x="0" y="2848956"/>
                  <a:pt x="0" y="2690717"/>
                </a:cubicBezTo>
                <a:lnTo>
                  <a:pt x="0" y="1119092"/>
                </a:lnTo>
                <a:cubicBezTo>
                  <a:pt x="-105" y="501140"/>
                  <a:pt x="500759" y="105"/>
                  <a:pt x="1118711" y="0"/>
                </a:cubicBezTo>
                <a:cubicBezTo>
                  <a:pt x="1118778" y="0"/>
                  <a:pt x="1118835" y="0"/>
                  <a:pt x="1118902" y="0"/>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54" name="Google Shape;11854;p50"/>
          <p:cNvSpPr/>
          <p:nvPr/>
        </p:nvSpPr>
        <p:spPr>
          <a:xfrm>
            <a:off x="647037" y="4117003"/>
            <a:ext cx="397154" cy="952744"/>
          </a:xfrm>
          <a:custGeom>
            <a:avLst/>
            <a:gdLst/>
            <a:ahLst/>
            <a:cxnLst/>
            <a:rect l="l" t="t" r="r" b="b"/>
            <a:pathLst>
              <a:path w="1241107" h="2977324" extrusionOk="0">
                <a:moveTo>
                  <a:pt x="1240865" y="1085785"/>
                </a:moveTo>
                <a:lnTo>
                  <a:pt x="1240865" y="2698748"/>
                </a:lnTo>
                <a:cubicBezTo>
                  <a:pt x="1240398" y="2852158"/>
                  <a:pt x="1116144" y="2976412"/>
                  <a:pt x="962735" y="2976879"/>
                </a:cubicBezTo>
                <a:lnTo>
                  <a:pt x="718419" y="2976879"/>
                </a:lnTo>
                <a:cubicBezTo>
                  <a:pt x="871828" y="2976412"/>
                  <a:pt x="996082" y="2852158"/>
                  <a:pt x="996548" y="2698748"/>
                </a:cubicBezTo>
                <a:lnTo>
                  <a:pt x="996548" y="1085785"/>
                </a:lnTo>
                <a:cubicBezTo>
                  <a:pt x="996548" y="518476"/>
                  <a:pt x="555731" y="49084"/>
                  <a:pt x="-243" y="3269"/>
                </a:cubicBezTo>
                <a:cubicBezTo>
                  <a:pt x="29285" y="792"/>
                  <a:pt x="59098" y="-446"/>
                  <a:pt x="89197" y="-446"/>
                </a:cubicBezTo>
                <a:lnTo>
                  <a:pt x="154634" y="-446"/>
                </a:lnTo>
                <a:cubicBezTo>
                  <a:pt x="752042" y="-446"/>
                  <a:pt x="1240865" y="488377"/>
                  <a:pt x="1240865" y="1085785"/>
                </a:cubicBezTo>
                <a:close/>
              </a:path>
            </a:pathLst>
          </a:custGeom>
          <a:solidFill>
            <a:srgbClr val="0C0C0C">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55" name="Google Shape;11855;p50"/>
          <p:cNvSpPr/>
          <p:nvPr/>
        </p:nvSpPr>
        <p:spPr>
          <a:xfrm>
            <a:off x="330003" y="4117124"/>
            <a:ext cx="397032" cy="952622"/>
          </a:xfrm>
          <a:custGeom>
            <a:avLst/>
            <a:gdLst/>
            <a:ahLst/>
            <a:cxnLst/>
            <a:rect l="l" t="t" r="r" b="b"/>
            <a:pathLst>
              <a:path w="1240726" h="2976943" extrusionOk="0">
                <a:moveTo>
                  <a:pt x="243597" y="1085404"/>
                </a:moveTo>
                <a:lnTo>
                  <a:pt x="243597" y="2698368"/>
                </a:lnTo>
                <a:cubicBezTo>
                  <a:pt x="244064" y="2851777"/>
                  <a:pt x="368317" y="2976031"/>
                  <a:pt x="521727" y="2976498"/>
                </a:cubicBezTo>
                <a:lnTo>
                  <a:pt x="277887" y="2976498"/>
                </a:lnTo>
                <a:cubicBezTo>
                  <a:pt x="124478" y="2976031"/>
                  <a:pt x="224" y="2851777"/>
                  <a:pt x="-243" y="2698368"/>
                </a:cubicBezTo>
                <a:lnTo>
                  <a:pt x="-243" y="1085404"/>
                </a:lnTo>
                <a:cubicBezTo>
                  <a:pt x="-243" y="487996"/>
                  <a:pt x="488580" y="-446"/>
                  <a:pt x="1085607" y="-446"/>
                </a:cubicBezTo>
                <a:lnTo>
                  <a:pt x="1151044" y="-446"/>
                </a:lnTo>
                <a:cubicBezTo>
                  <a:pt x="1181143" y="-446"/>
                  <a:pt x="1210956" y="792"/>
                  <a:pt x="1240484" y="3269"/>
                </a:cubicBezTo>
                <a:cubicBezTo>
                  <a:pt x="684414" y="48703"/>
                  <a:pt x="243597" y="518095"/>
                  <a:pt x="243597" y="1085404"/>
                </a:cubicBezTo>
                <a:close/>
              </a:path>
            </a:pathLst>
          </a:custGeom>
          <a:solidFill>
            <a:srgbClr val="FFFFFF">
              <a:alpha val="2793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56" name="Google Shape;11856;p50"/>
          <p:cNvSpPr/>
          <p:nvPr/>
        </p:nvSpPr>
        <p:spPr>
          <a:xfrm>
            <a:off x="382741" y="4144758"/>
            <a:ext cx="603528" cy="221576"/>
          </a:xfrm>
          <a:custGeom>
            <a:avLst/>
            <a:gdLst/>
            <a:ahLst/>
            <a:cxnLst/>
            <a:rect l="l" t="t" r="r" b="b"/>
            <a:pathLst>
              <a:path w="1775081" h="651694" extrusionOk="0">
                <a:moveTo>
                  <a:pt x="26145" y="652322"/>
                </a:moveTo>
                <a:cubicBezTo>
                  <a:pt x="22171" y="652331"/>
                  <a:pt x="18195" y="651527"/>
                  <a:pt x="14546" y="649965"/>
                </a:cubicBezTo>
                <a:cubicBezTo>
                  <a:pt x="-750" y="643551"/>
                  <a:pt x="-7960" y="625948"/>
                  <a:pt x="-1538" y="610647"/>
                </a:cubicBezTo>
                <a:cubicBezTo>
                  <a:pt x="-1538" y="610642"/>
                  <a:pt x="-1538" y="610642"/>
                  <a:pt x="-1538" y="610638"/>
                </a:cubicBezTo>
                <a:cubicBezTo>
                  <a:pt x="153230" y="241304"/>
                  <a:pt x="500660" y="1875"/>
                  <a:pt x="883580" y="627"/>
                </a:cubicBezTo>
                <a:lnTo>
                  <a:pt x="886353" y="627"/>
                </a:lnTo>
                <a:cubicBezTo>
                  <a:pt x="1264744" y="627"/>
                  <a:pt x="1610833" y="234649"/>
                  <a:pt x="1768695" y="597513"/>
                </a:cubicBezTo>
                <a:cubicBezTo>
                  <a:pt x="1775304" y="612727"/>
                  <a:pt x="1768373" y="630426"/>
                  <a:pt x="1753123" y="637049"/>
                </a:cubicBezTo>
                <a:cubicBezTo>
                  <a:pt x="1737919" y="643671"/>
                  <a:pt x="1720219" y="636711"/>
                  <a:pt x="1713610" y="621498"/>
                </a:cubicBezTo>
                <a:cubicBezTo>
                  <a:pt x="1565313" y="280585"/>
                  <a:pt x="1240805" y="60704"/>
                  <a:pt x="886398" y="60704"/>
                </a:cubicBezTo>
                <a:lnTo>
                  <a:pt x="883810" y="60704"/>
                </a:lnTo>
                <a:cubicBezTo>
                  <a:pt x="525107" y="61767"/>
                  <a:pt x="199351" y="286731"/>
                  <a:pt x="53918" y="633744"/>
                </a:cubicBezTo>
                <a:cubicBezTo>
                  <a:pt x="49251" y="644983"/>
                  <a:pt x="38298" y="652313"/>
                  <a:pt x="26145" y="652322"/>
                </a:cubicBezTo>
                <a:close/>
              </a:path>
            </a:pathLst>
          </a:custGeom>
          <a:solidFill>
            <a:srgbClr val="752C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nvGrpSpPr>
          <p:cNvPr id="11857" name="Google Shape;11857;p50"/>
          <p:cNvGrpSpPr/>
          <p:nvPr/>
        </p:nvGrpSpPr>
        <p:grpSpPr>
          <a:xfrm>
            <a:off x="333826" y="3753932"/>
            <a:ext cx="175133" cy="504092"/>
            <a:chOff x="5819360" y="2638139"/>
            <a:chExt cx="550387" cy="1584198"/>
          </a:xfrm>
        </p:grpSpPr>
        <p:sp>
          <p:nvSpPr>
            <p:cNvPr id="11858" name="Google Shape;11858;p50"/>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59" name="Google Shape;11859;p50"/>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60" name="Google Shape;11860;p50"/>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61" name="Google Shape;11861;p50"/>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62" name="Google Shape;11862;p50"/>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63" name="Google Shape;11863;p50"/>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64" name="Google Shape;11864;p50"/>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865" name="Google Shape;11865;p50"/>
          <p:cNvGrpSpPr/>
          <p:nvPr/>
        </p:nvGrpSpPr>
        <p:grpSpPr>
          <a:xfrm>
            <a:off x="172954" y="3843621"/>
            <a:ext cx="326150" cy="492847"/>
            <a:chOff x="5581650" y="2652140"/>
            <a:chExt cx="1024984" cy="1548860"/>
          </a:xfrm>
        </p:grpSpPr>
        <p:sp>
          <p:nvSpPr>
            <p:cNvPr id="11866" name="Google Shape;11866;p50"/>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67" name="Google Shape;11867;p50"/>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68" name="Google Shape;11868;p50"/>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69" name="Google Shape;11869;p50"/>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70" name="Google Shape;11870;p50"/>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71" name="Google Shape;11871;p50"/>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72" name="Google Shape;11872;p50"/>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73" name="Google Shape;11873;p50"/>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874" name="Google Shape;11874;p50"/>
          <p:cNvGrpSpPr/>
          <p:nvPr/>
        </p:nvGrpSpPr>
        <p:grpSpPr>
          <a:xfrm>
            <a:off x="210472" y="3646381"/>
            <a:ext cx="274565" cy="624053"/>
            <a:chOff x="5662611" y="2447924"/>
            <a:chExt cx="862870" cy="1961198"/>
          </a:xfrm>
        </p:grpSpPr>
        <p:sp>
          <p:nvSpPr>
            <p:cNvPr id="11875" name="Google Shape;11875;p50"/>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76" name="Google Shape;11876;p50"/>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77" name="Google Shape;11877;p50"/>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78" name="Google Shape;11878;p50"/>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79" name="Google Shape;11879;p50"/>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80" name="Google Shape;11880;p50"/>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81" name="Google Shape;11881;p50"/>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882" name="Google Shape;11882;p50"/>
          <p:cNvGrpSpPr/>
          <p:nvPr/>
        </p:nvGrpSpPr>
        <p:grpSpPr>
          <a:xfrm>
            <a:off x="683472" y="3333361"/>
            <a:ext cx="746660" cy="790991"/>
            <a:chOff x="4924424" y="2185987"/>
            <a:chExt cx="2346511" cy="2485828"/>
          </a:xfrm>
        </p:grpSpPr>
        <p:sp>
          <p:nvSpPr>
            <p:cNvPr id="11883" name="Google Shape;11883;p50"/>
            <p:cNvSpPr/>
            <p:nvPr/>
          </p:nvSpPr>
          <p:spPr>
            <a:xfrm>
              <a:off x="4924424" y="2187130"/>
              <a:ext cx="2346511" cy="2484685"/>
            </a:xfrm>
            <a:custGeom>
              <a:avLst/>
              <a:gdLst/>
              <a:ahLst/>
              <a:cxnLst/>
              <a:rect l="l" t="t" r="r" b="b"/>
              <a:pathLst>
                <a:path w="2346511" h="2484685" extrusionOk="0">
                  <a:moveTo>
                    <a:pt x="1076197" y="-182"/>
                  </a:moveTo>
                  <a:lnTo>
                    <a:pt x="2307589" y="786773"/>
                  </a:lnTo>
                  <a:cubicBezTo>
                    <a:pt x="2346432" y="811672"/>
                    <a:pt x="2357776" y="863335"/>
                    <a:pt x="2332926" y="902216"/>
                  </a:cubicBezTo>
                  <a:lnTo>
                    <a:pt x="1346230" y="2445933"/>
                  </a:lnTo>
                  <a:cubicBezTo>
                    <a:pt x="1321399" y="2484804"/>
                    <a:pt x="1269754" y="2496187"/>
                    <a:pt x="1230883" y="2471365"/>
                  </a:cubicBezTo>
                  <a:lnTo>
                    <a:pt x="-414" y="1684314"/>
                  </a:lnTo>
                  <a:lnTo>
                    <a:pt x="1075911" y="-182"/>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84" name="Google Shape;11884;p50"/>
            <p:cNvSpPr/>
            <p:nvPr/>
          </p:nvSpPr>
          <p:spPr>
            <a:xfrm>
              <a:off x="4928330" y="2185987"/>
              <a:ext cx="1235201" cy="1784223"/>
            </a:xfrm>
            <a:custGeom>
              <a:avLst/>
              <a:gdLst/>
              <a:ahLst/>
              <a:cxnLst/>
              <a:rect l="l" t="t" r="r" b="b"/>
              <a:pathLst>
                <a:path w="1235201" h="1784223" extrusionOk="0">
                  <a:moveTo>
                    <a:pt x="1074992" y="0"/>
                  </a:moveTo>
                  <a:lnTo>
                    <a:pt x="1235202" y="102489"/>
                  </a:lnTo>
                  <a:lnTo>
                    <a:pt x="160306" y="1784223"/>
                  </a:lnTo>
                  <a:lnTo>
                    <a:pt x="0" y="1681734"/>
                  </a:lnTo>
                  <a:lnTo>
                    <a:pt x="1074992" y="0"/>
                  </a:lnTo>
                  <a:lnTo>
                    <a:pt x="1074992" y="0"/>
                  </a:lnTo>
                  <a:close/>
                </a:path>
              </a:pathLst>
            </a:custGeom>
            <a:solidFill>
              <a:srgbClr val="D8D9D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85" name="Google Shape;11885;p50"/>
            <p:cNvSpPr/>
            <p:nvPr/>
          </p:nvSpPr>
          <p:spPr>
            <a:xfrm>
              <a:off x="4924520" y="2187510"/>
              <a:ext cx="1107852" cy="1702784"/>
            </a:xfrm>
            <a:custGeom>
              <a:avLst/>
              <a:gdLst/>
              <a:ahLst/>
              <a:cxnLst/>
              <a:rect l="l" t="t" r="r" b="b"/>
              <a:pathLst>
                <a:path w="1107852" h="1702784" extrusionOk="0">
                  <a:moveTo>
                    <a:pt x="1074896" y="0"/>
                  </a:moveTo>
                  <a:lnTo>
                    <a:pt x="1107853" y="21050"/>
                  </a:lnTo>
                  <a:lnTo>
                    <a:pt x="32957" y="1702784"/>
                  </a:lnTo>
                  <a:lnTo>
                    <a:pt x="0" y="1681734"/>
                  </a:lnTo>
                  <a:lnTo>
                    <a:pt x="1074896" y="0"/>
                  </a:lnTo>
                  <a:lnTo>
                    <a:pt x="1074896" y="0"/>
                  </a:lnTo>
                  <a:close/>
                </a:path>
              </a:pathLst>
            </a:custGeom>
            <a:solidFill>
              <a:srgbClr val="FFFFFF">
                <a:alpha val="149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86" name="Google Shape;11886;p50"/>
            <p:cNvSpPr/>
            <p:nvPr/>
          </p:nvSpPr>
          <p:spPr>
            <a:xfrm>
              <a:off x="4957762" y="2208656"/>
              <a:ext cx="1087088" cy="1689639"/>
            </a:xfrm>
            <a:custGeom>
              <a:avLst/>
              <a:gdLst/>
              <a:ahLst/>
              <a:cxnLst/>
              <a:rect l="l" t="t" r="r" b="b"/>
              <a:pathLst>
                <a:path w="1087088" h="1689639" extrusionOk="0">
                  <a:moveTo>
                    <a:pt x="1074896" y="0"/>
                  </a:moveTo>
                  <a:lnTo>
                    <a:pt x="1087088" y="7906"/>
                  </a:lnTo>
                  <a:lnTo>
                    <a:pt x="12192" y="1689640"/>
                  </a:lnTo>
                  <a:lnTo>
                    <a:pt x="0" y="1681829"/>
                  </a:lnTo>
                  <a:lnTo>
                    <a:pt x="1074896" y="0"/>
                  </a:lnTo>
                  <a:lnTo>
                    <a:pt x="1074896" y="0"/>
                  </a:lnTo>
                  <a:close/>
                </a:path>
              </a:pathLst>
            </a:custGeom>
            <a:solidFill>
              <a:srgbClr val="000000">
                <a:alpha val="2588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87" name="Google Shape;11887;p50"/>
            <p:cNvSpPr/>
            <p:nvPr/>
          </p:nvSpPr>
          <p:spPr>
            <a:xfrm>
              <a:off x="4962810" y="2211990"/>
              <a:ext cx="1087183" cy="1689544"/>
            </a:xfrm>
            <a:custGeom>
              <a:avLst/>
              <a:gdLst/>
              <a:ahLst/>
              <a:cxnLst/>
              <a:rect l="l" t="t" r="r" b="b"/>
              <a:pathLst>
                <a:path w="1087183" h="1689544" extrusionOk="0">
                  <a:moveTo>
                    <a:pt x="1074896" y="0"/>
                  </a:moveTo>
                  <a:lnTo>
                    <a:pt x="1087184" y="7810"/>
                  </a:lnTo>
                  <a:lnTo>
                    <a:pt x="12287" y="1689545"/>
                  </a:lnTo>
                  <a:lnTo>
                    <a:pt x="0" y="1681734"/>
                  </a:lnTo>
                  <a:lnTo>
                    <a:pt x="1074896" y="0"/>
                  </a:lnTo>
                  <a:lnTo>
                    <a:pt x="1074896" y="0"/>
                  </a:lnTo>
                  <a:close/>
                </a:path>
              </a:pathLst>
            </a:custGeom>
            <a:solidFill>
              <a:srgbClr val="FFFFFF">
                <a:alpha val="149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88" name="Google Shape;11888;p50"/>
            <p:cNvSpPr/>
            <p:nvPr/>
          </p:nvSpPr>
          <p:spPr>
            <a:xfrm rot="1952229">
              <a:off x="6066496" y="2839856"/>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89" name="Google Shape;11889;p50"/>
            <p:cNvSpPr/>
            <p:nvPr/>
          </p:nvSpPr>
          <p:spPr>
            <a:xfrm rot="1952229">
              <a:off x="5993525" y="2954047"/>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90" name="Google Shape;11890;p50"/>
            <p:cNvSpPr/>
            <p:nvPr/>
          </p:nvSpPr>
          <p:spPr>
            <a:xfrm rot="1952229">
              <a:off x="5922555" y="3065061"/>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91" name="Google Shape;11891;p50"/>
            <p:cNvSpPr/>
            <p:nvPr/>
          </p:nvSpPr>
          <p:spPr>
            <a:xfrm rot="1952229">
              <a:off x="5881909" y="4171354"/>
              <a:ext cx="466614" cy="61777"/>
            </a:xfrm>
            <a:custGeom>
              <a:avLst/>
              <a:gdLst/>
              <a:ahLst/>
              <a:cxnLst/>
              <a:rect l="l" t="t" r="r" b="b"/>
              <a:pathLst>
                <a:path w="466915" h="61817" extrusionOk="0">
                  <a:moveTo>
                    <a:pt x="-414" y="-182"/>
                  </a:moveTo>
                  <a:lnTo>
                    <a:pt x="466502" y="-182"/>
                  </a:lnTo>
                  <a:lnTo>
                    <a:pt x="466502" y="61635"/>
                  </a:lnTo>
                  <a:lnTo>
                    <a:pt x="-414" y="61635"/>
                  </a:ln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92" name="Google Shape;11892;p50"/>
            <p:cNvSpPr/>
            <p:nvPr/>
          </p:nvSpPr>
          <p:spPr>
            <a:xfrm rot="1952229">
              <a:off x="5810983" y="4282449"/>
              <a:ext cx="466614" cy="61777"/>
            </a:xfrm>
            <a:custGeom>
              <a:avLst/>
              <a:gdLst/>
              <a:ahLst/>
              <a:cxnLst/>
              <a:rect l="l" t="t" r="r" b="b"/>
              <a:pathLst>
                <a:path w="466915" h="61817" extrusionOk="0">
                  <a:moveTo>
                    <a:pt x="-414" y="-182"/>
                  </a:moveTo>
                  <a:lnTo>
                    <a:pt x="466501" y="-182"/>
                  </a:lnTo>
                  <a:lnTo>
                    <a:pt x="466501" y="61635"/>
                  </a:lnTo>
                  <a:lnTo>
                    <a:pt x="-414" y="61635"/>
                  </a:lnTo>
                  <a:close/>
                </a:path>
              </a:pathLst>
            </a:custGeom>
            <a:solidFill>
              <a:srgbClr val="FFFFFF">
                <a:alpha val="400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893" name="Google Shape;11893;p50"/>
          <p:cNvGrpSpPr/>
          <p:nvPr/>
        </p:nvGrpSpPr>
        <p:grpSpPr>
          <a:xfrm>
            <a:off x="598846" y="3843619"/>
            <a:ext cx="336646" cy="372695"/>
            <a:chOff x="5567361" y="2843527"/>
            <a:chExt cx="1057970" cy="1171259"/>
          </a:xfrm>
        </p:grpSpPr>
        <p:sp>
          <p:nvSpPr>
            <p:cNvPr id="11894" name="Google Shape;11894;p50"/>
            <p:cNvSpPr/>
            <p:nvPr/>
          </p:nvSpPr>
          <p:spPr>
            <a:xfrm>
              <a:off x="5567361" y="2886455"/>
              <a:ext cx="1057846" cy="1128331"/>
            </a:xfrm>
            <a:custGeom>
              <a:avLst/>
              <a:gdLst/>
              <a:ahLst/>
              <a:cxnLst/>
              <a:rect l="l" t="t" r="r" b="b"/>
              <a:pathLst>
                <a:path w="1057846" h="1128331" extrusionOk="0">
                  <a:moveTo>
                    <a:pt x="1057469" y="182705"/>
                  </a:moveTo>
                  <a:lnTo>
                    <a:pt x="987746" y="504079"/>
                  </a:lnTo>
                  <a:lnTo>
                    <a:pt x="852395" y="1127966"/>
                  </a:lnTo>
                  <a:cubicBezTo>
                    <a:pt x="686899" y="1019477"/>
                    <a:pt x="493255" y="961831"/>
                    <a:pt x="295374" y="962136"/>
                  </a:cubicBezTo>
                  <a:lnTo>
                    <a:pt x="213077" y="962136"/>
                  </a:lnTo>
                  <a:cubicBezTo>
                    <a:pt x="156652" y="962117"/>
                    <a:pt x="100330" y="966765"/>
                    <a:pt x="44676" y="976043"/>
                  </a:cubicBezTo>
                  <a:cubicBezTo>
                    <a:pt x="29626" y="978519"/>
                    <a:pt x="14577" y="981377"/>
                    <a:pt x="-378" y="984520"/>
                  </a:cubicBezTo>
                  <a:lnTo>
                    <a:pt x="143545" y="321008"/>
                  </a:lnTo>
                  <a:lnTo>
                    <a:pt x="213268" y="-365"/>
                  </a:lnTo>
                  <a:lnTo>
                    <a:pt x="254607" y="8588"/>
                  </a:lnTo>
                  <a:lnTo>
                    <a:pt x="318424" y="22399"/>
                  </a:lnTo>
                  <a:lnTo>
                    <a:pt x="338522" y="26781"/>
                  </a:lnTo>
                  <a:lnTo>
                    <a:pt x="369859" y="33544"/>
                  </a:lnTo>
                  <a:lnTo>
                    <a:pt x="389861" y="37925"/>
                  </a:lnTo>
                  <a:lnTo>
                    <a:pt x="447583" y="50498"/>
                  </a:lnTo>
                  <a:lnTo>
                    <a:pt x="467681" y="54785"/>
                  </a:lnTo>
                  <a:lnTo>
                    <a:pt x="499018" y="61547"/>
                  </a:lnTo>
                  <a:lnTo>
                    <a:pt x="519116" y="65929"/>
                  </a:lnTo>
                  <a:lnTo>
                    <a:pt x="576837" y="78502"/>
                  </a:lnTo>
                  <a:lnTo>
                    <a:pt x="596840" y="82788"/>
                  </a:lnTo>
                  <a:lnTo>
                    <a:pt x="596840" y="82788"/>
                  </a:lnTo>
                  <a:lnTo>
                    <a:pt x="628177" y="89646"/>
                  </a:lnTo>
                  <a:lnTo>
                    <a:pt x="648275" y="94028"/>
                  </a:lnTo>
                  <a:lnTo>
                    <a:pt x="705996" y="106505"/>
                  </a:lnTo>
                  <a:lnTo>
                    <a:pt x="725999" y="110791"/>
                  </a:lnTo>
                  <a:lnTo>
                    <a:pt x="757431" y="117649"/>
                  </a:lnTo>
                  <a:lnTo>
                    <a:pt x="777434" y="122031"/>
                  </a:lnTo>
                  <a:lnTo>
                    <a:pt x="835155" y="134509"/>
                  </a:lnTo>
                  <a:lnTo>
                    <a:pt x="855158" y="138795"/>
                  </a:lnTo>
                  <a:lnTo>
                    <a:pt x="886590" y="145653"/>
                  </a:lnTo>
                  <a:lnTo>
                    <a:pt x="906593" y="150035"/>
                  </a:lnTo>
                  <a:lnTo>
                    <a:pt x="964314" y="162512"/>
                  </a:lnTo>
                  <a:lnTo>
                    <a:pt x="984317" y="166894"/>
                  </a:lnTo>
                  <a:lnTo>
                    <a:pt x="1015749" y="173657"/>
                  </a:lnTo>
                  <a:lnTo>
                    <a:pt x="1035752" y="178038"/>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95" name="Google Shape;11895;p50"/>
            <p:cNvSpPr/>
            <p:nvPr/>
          </p:nvSpPr>
          <p:spPr>
            <a:xfrm rot="735886">
              <a:off x="5736138" y="2974525"/>
              <a:ext cx="864108" cy="329007"/>
            </a:xfrm>
            <a:custGeom>
              <a:avLst/>
              <a:gdLst/>
              <a:ahLst/>
              <a:cxnLst/>
              <a:rect l="l" t="t" r="r" b="b"/>
              <a:pathLst>
                <a:path w="863822" h="328898" extrusionOk="0">
                  <a:moveTo>
                    <a:pt x="-378" y="-365"/>
                  </a:moveTo>
                  <a:lnTo>
                    <a:pt x="863444" y="-365"/>
                  </a:lnTo>
                  <a:lnTo>
                    <a:pt x="863444" y="328533"/>
                  </a:lnTo>
                  <a:lnTo>
                    <a:pt x="-378" y="328533"/>
                  </a:lnTo>
                  <a:close/>
                </a:path>
              </a:pathLst>
            </a:custGeom>
            <a:solidFill>
              <a:srgbClr val="92E4E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96" name="Google Shape;11896;p50"/>
            <p:cNvSpPr/>
            <p:nvPr/>
          </p:nvSpPr>
          <p:spPr>
            <a:xfrm>
              <a:off x="5567361" y="2886455"/>
              <a:ext cx="254984" cy="984884"/>
            </a:xfrm>
            <a:custGeom>
              <a:avLst/>
              <a:gdLst/>
              <a:ahLst/>
              <a:cxnLst/>
              <a:rect l="l" t="t" r="r" b="b"/>
              <a:pathLst>
                <a:path w="254984" h="984884" extrusionOk="0">
                  <a:moveTo>
                    <a:pt x="254607" y="8588"/>
                  </a:moveTo>
                  <a:lnTo>
                    <a:pt x="254607" y="8588"/>
                  </a:lnTo>
                  <a:lnTo>
                    <a:pt x="184884" y="329962"/>
                  </a:lnTo>
                  <a:lnTo>
                    <a:pt x="44676" y="976043"/>
                  </a:lnTo>
                  <a:cubicBezTo>
                    <a:pt x="29626" y="978519"/>
                    <a:pt x="14577" y="981377"/>
                    <a:pt x="-378" y="984520"/>
                  </a:cubicBezTo>
                  <a:lnTo>
                    <a:pt x="143545" y="321008"/>
                  </a:lnTo>
                  <a:lnTo>
                    <a:pt x="213268" y="-365"/>
                  </a:ln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97" name="Google Shape;11897;p50"/>
            <p:cNvSpPr/>
            <p:nvPr/>
          </p:nvSpPr>
          <p:spPr>
            <a:xfrm>
              <a:off x="5854159" y="2938843"/>
              <a:ext cx="79057" cy="79057"/>
            </a:xfrm>
            <a:custGeom>
              <a:avLst/>
              <a:gdLst/>
              <a:ahLst/>
              <a:cxnLst/>
              <a:rect l="l" t="t" r="r" b="b"/>
              <a:pathLst>
                <a:path w="79057" h="79057" extrusionOk="0">
                  <a:moveTo>
                    <a:pt x="79058" y="39529"/>
                  </a:moveTo>
                  <a:cubicBezTo>
                    <a:pt x="79058" y="61360"/>
                    <a:pt x="61360" y="79058"/>
                    <a:pt x="39529" y="79058"/>
                  </a:cubicBezTo>
                  <a:cubicBezTo>
                    <a:pt x="17698" y="79058"/>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98" name="Google Shape;11898;p50"/>
            <p:cNvSpPr/>
            <p:nvPr/>
          </p:nvSpPr>
          <p:spPr>
            <a:xfrm>
              <a:off x="5983033" y="2966751"/>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899" name="Google Shape;11899;p50"/>
            <p:cNvSpPr/>
            <p:nvPr/>
          </p:nvSpPr>
          <p:spPr>
            <a:xfrm>
              <a:off x="6111906" y="2994754"/>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00" name="Google Shape;11900;p50"/>
            <p:cNvSpPr/>
            <p:nvPr/>
          </p:nvSpPr>
          <p:spPr>
            <a:xfrm>
              <a:off x="6240779" y="3022663"/>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01" name="Google Shape;11901;p50"/>
            <p:cNvSpPr/>
            <p:nvPr/>
          </p:nvSpPr>
          <p:spPr>
            <a:xfrm>
              <a:off x="6369652" y="3050666"/>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02" name="Google Shape;11902;p50"/>
            <p:cNvSpPr/>
            <p:nvPr/>
          </p:nvSpPr>
          <p:spPr>
            <a:xfrm>
              <a:off x="6498526" y="3078574"/>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03" name="Google Shape;11903;p50"/>
            <p:cNvSpPr/>
            <p:nvPr/>
          </p:nvSpPr>
          <p:spPr>
            <a:xfrm>
              <a:off x="6517700" y="2984021"/>
              <a:ext cx="94981" cy="173272"/>
            </a:xfrm>
            <a:custGeom>
              <a:avLst/>
              <a:gdLst/>
              <a:ahLst/>
              <a:cxnLst/>
              <a:rect l="l" t="t" r="r" b="b"/>
              <a:pathLst>
                <a:path w="94981" h="173272" extrusionOk="0">
                  <a:moveTo>
                    <a:pt x="65315" y="76758"/>
                  </a:moveTo>
                  <a:lnTo>
                    <a:pt x="72173" y="45325"/>
                  </a:lnTo>
                  <a:cubicBezTo>
                    <a:pt x="73059" y="41163"/>
                    <a:pt x="72278" y="36819"/>
                    <a:pt x="69982" y="33228"/>
                  </a:cubicBezTo>
                  <a:cubicBezTo>
                    <a:pt x="67639" y="29695"/>
                    <a:pt x="64020"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01"/>
                  </a:lnTo>
                  <a:cubicBezTo>
                    <a:pt x="60362" y="125764"/>
                    <a:pt x="61334" y="134565"/>
                    <a:pt x="59410" y="142957"/>
                  </a:cubicBezTo>
                  <a:cubicBezTo>
                    <a:pt x="56638" y="156092"/>
                    <a:pt x="47322" y="166874"/>
                    <a:pt x="34740" y="171532"/>
                  </a:cubicBezTo>
                  <a:cubicBezTo>
                    <a:pt x="33320" y="172103"/>
                    <a:pt x="31854" y="172551"/>
                    <a:pt x="30358" y="172865"/>
                  </a:cubicBezTo>
                  <a:cubicBezTo>
                    <a:pt x="29720" y="172922"/>
                    <a:pt x="29091" y="172922"/>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04" name="Google Shape;11904;p50"/>
            <p:cNvSpPr/>
            <p:nvPr/>
          </p:nvSpPr>
          <p:spPr>
            <a:xfrm>
              <a:off x="6388483" y="2955446"/>
              <a:ext cx="95096" cy="173230"/>
            </a:xfrm>
            <a:custGeom>
              <a:avLst/>
              <a:gdLst/>
              <a:ahLst/>
              <a:cxnLst/>
              <a:rect l="l" t="t" r="r" b="b"/>
              <a:pathLst>
                <a:path w="95096" h="173230" extrusionOk="0">
                  <a:moveTo>
                    <a:pt x="65374" y="76758"/>
                  </a:moveTo>
                  <a:lnTo>
                    <a:pt x="72232" y="45325"/>
                  </a:lnTo>
                  <a:cubicBezTo>
                    <a:pt x="73089" y="41153"/>
                    <a:pt x="72270" y="36800"/>
                    <a:pt x="69946" y="33228"/>
                  </a:cubicBezTo>
                  <a:cubicBezTo>
                    <a:pt x="67698" y="29647"/>
                    <a:pt x="64088" y="27133"/>
                    <a:pt x="59945" y="26275"/>
                  </a:cubicBezTo>
                  <a:cubicBezTo>
                    <a:pt x="51315" y="24389"/>
                    <a:pt x="42790" y="29847"/>
                    <a:pt x="40895" y="38467"/>
                  </a:cubicBezTo>
                  <a:lnTo>
                    <a:pt x="21845" y="127431"/>
                  </a:lnTo>
                  <a:cubicBezTo>
                    <a:pt x="19978" y="136089"/>
                    <a:pt x="25474" y="144614"/>
                    <a:pt x="34132" y="146481"/>
                  </a:cubicBezTo>
                  <a:cubicBezTo>
                    <a:pt x="42790" y="148348"/>
                    <a:pt x="51315" y="142852"/>
                    <a:pt x="53182" y="134193"/>
                  </a:cubicBezTo>
                  <a:lnTo>
                    <a:pt x="56706" y="118001"/>
                  </a:lnTo>
                  <a:cubicBezTo>
                    <a:pt x="65869" y="137699"/>
                    <a:pt x="57316" y="161102"/>
                    <a:pt x="37618" y="170255"/>
                  </a:cubicBezTo>
                  <a:cubicBezTo>
                    <a:pt x="36694" y="170684"/>
                    <a:pt x="35751" y="171084"/>
                    <a:pt x="34799" y="171436"/>
                  </a:cubicBezTo>
                  <a:cubicBezTo>
                    <a:pt x="33379" y="172036"/>
                    <a:pt x="31913" y="172522"/>
                    <a:pt x="30417" y="172865"/>
                  </a:cubicBezTo>
                  <a:lnTo>
                    <a:pt x="28417" y="172865"/>
                  </a:lnTo>
                  <a:cubicBezTo>
                    <a:pt x="8748" y="168455"/>
                    <a:pt x="-3720" y="149062"/>
                    <a:pt x="413" y="129336"/>
                  </a:cubicBezTo>
                  <a:lnTo>
                    <a:pt x="22321" y="28466"/>
                  </a:lnTo>
                  <a:cubicBezTo>
                    <a:pt x="26645" y="8740"/>
                    <a:pt x="46105" y="-3786"/>
                    <a:pt x="65850" y="462"/>
                  </a:cubicBezTo>
                  <a:cubicBezTo>
                    <a:pt x="75337" y="2510"/>
                    <a:pt x="83605" y="8273"/>
                    <a:pt x="88805" y="16465"/>
                  </a:cubicBezTo>
                  <a:cubicBezTo>
                    <a:pt x="94149" y="24580"/>
                    <a:pt x="95978" y="34514"/>
                    <a:pt x="93854" y="43992"/>
                  </a:cubicBezTo>
                  <a:lnTo>
                    <a:pt x="85757" y="81425"/>
                  </a:lnTo>
                  <a:close/>
                </a:path>
              </a:pathLst>
            </a:custGeom>
            <a:solidFill>
              <a:srgbClr val="B1B5B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05" name="Google Shape;11905;p50"/>
            <p:cNvSpPr/>
            <p:nvPr/>
          </p:nvSpPr>
          <p:spPr>
            <a:xfrm>
              <a:off x="6259020" y="2927334"/>
              <a:ext cx="95089" cy="173337"/>
            </a:xfrm>
            <a:custGeom>
              <a:avLst/>
              <a:gdLst/>
              <a:ahLst/>
              <a:cxnLst/>
              <a:rect l="l" t="t" r="r" b="b"/>
              <a:pathLst>
                <a:path w="95089" h="173337" extrusionOk="0">
                  <a:moveTo>
                    <a:pt x="65678" y="77056"/>
                  </a:moveTo>
                  <a:lnTo>
                    <a:pt x="72440" y="45623"/>
                  </a:lnTo>
                  <a:cubicBezTo>
                    <a:pt x="73393" y="41461"/>
                    <a:pt x="72602" y="37089"/>
                    <a:pt x="70250" y="33527"/>
                  </a:cubicBezTo>
                  <a:cubicBezTo>
                    <a:pt x="65506" y="26069"/>
                    <a:pt x="55610" y="23878"/>
                    <a:pt x="48161" y="28621"/>
                  </a:cubicBezTo>
                  <a:cubicBezTo>
                    <a:pt x="44542" y="30917"/>
                    <a:pt x="41999" y="34574"/>
                    <a:pt x="41103" y="38765"/>
                  </a:cubicBezTo>
                  <a:lnTo>
                    <a:pt x="22053" y="127634"/>
                  </a:lnTo>
                  <a:cubicBezTo>
                    <a:pt x="20158" y="136292"/>
                    <a:pt x="25635" y="144836"/>
                    <a:pt x="34293" y="146731"/>
                  </a:cubicBezTo>
                  <a:cubicBezTo>
                    <a:pt x="42951" y="148627"/>
                    <a:pt x="51495" y="143150"/>
                    <a:pt x="53390" y="134492"/>
                  </a:cubicBezTo>
                  <a:lnTo>
                    <a:pt x="56915" y="118299"/>
                  </a:lnTo>
                  <a:cubicBezTo>
                    <a:pt x="65935" y="138063"/>
                    <a:pt x="57220" y="161400"/>
                    <a:pt x="37455" y="170420"/>
                  </a:cubicBezTo>
                  <a:cubicBezTo>
                    <a:pt x="36560" y="170830"/>
                    <a:pt x="35645" y="171201"/>
                    <a:pt x="34722" y="171544"/>
                  </a:cubicBezTo>
                  <a:cubicBezTo>
                    <a:pt x="33331" y="172115"/>
                    <a:pt x="31893" y="172601"/>
                    <a:pt x="30435" y="172973"/>
                  </a:cubicBezTo>
                  <a:lnTo>
                    <a:pt x="28435" y="172973"/>
                  </a:lnTo>
                  <a:cubicBezTo>
                    <a:pt x="8737" y="168601"/>
                    <a:pt x="-3760" y="149179"/>
                    <a:pt x="431" y="129443"/>
                  </a:cubicBezTo>
                  <a:lnTo>
                    <a:pt x="22339" y="28479"/>
                  </a:lnTo>
                  <a:cubicBezTo>
                    <a:pt x="26625" y="8724"/>
                    <a:pt x="46113" y="-3811"/>
                    <a:pt x="65868" y="475"/>
                  </a:cubicBezTo>
                  <a:cubicBezTo>
                    <a:pt x="85623" y="4761"/>
                    <a:pt x="98158" y="24250"/>
                    <a:pt x="93872" y="44004"/>
                  </a:cubicBezTo>
                  <a:lnTo>
                    <a:pt x="85775" y="81533"/>
                  </a:lnTo>
                  <a:close/>
                </a:path>
              </a:pathLst>
            </a:custGeom>
            <a:solidFill>
              <a:srgbClr val="B1B5B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06" name="Google Shape;11906;p50"/>
            <p:cNvSpPr/>
            <p:nvPr/>
          </p:nvSpPr>
          <p:spPr>
            <a:xfrm>
              <a:off x="6130033" y="2899712"/>
              <a:ext cx="95107" cy="173242"/>
            </a:xfrm>
            <a:custGeom>
              <a:avLst/>
              <a:gdLst/>
              <a:ahLst/>
              <a:cxnLst/>
              <a:rect l="l" t="t" r="r" b="b"/>
              <a:pathLst>
                <a:path w="95107" h="173242" extrusionOk="0">
                  <a:moveTo>
                    <a:pt x="65506" y="76675"/>
                  </a:moveTo>
                  <a:lnTo>
                    <a:pt x="72268" y="45242"/>
                  </a:lnTo>
                  <a:cubicBezTo>
                    <a:pt x="74145" y="36603"/>
                    <a:pt x="68668" y="28078"/>
                    <a:pt x="60038" y="26202"/>
                  </a:cubicBezTo>
                  <a:cubicBezTo>
                    <a:pt x="60019" y="26202"/>
                    <a:pt x="60000" y="26192"/>
                    <a:pt x="59981" y="26192"/>
                  </a:cubicBezTo>
                  <a:cubicBezTo>
                    <a:pt x="51332" y="24364"/>
                    <a:pt x="42836" y="29850"/>
                    <a:pt x="40931" y="38480"/>
                  </a:cubicBezTo>
                  <a:lnTo>
                    <a:pt x="21881" y="127348"/>
                  </a:lnTo>
                  <a:cubicBezTo>
                    <a:pt x="19985" y="135997"/>
                    <a:pt x="25462" y="144550"/>
                    <a:pt x="34121" y="146446"/>
                  </a:cubicBezTo>
                  <a:cubicBezTo>
                    <a:pt x="42779" y="148341"/>
                    <a:pt x="51323" y="142864"/>
                    <a:pt x="53218" y="134206"/>
                  </a:cubicBezTo>
                  <a:lnTo>
                    <a:pt x="56742" y="118014"/>
                  </a:lnTo>
                  <a:cubicBezTo>
                    <a:pt x="65886" y="137721"/>
                    <a:pt x="57324" y="161114"/>
                    <a:pt x="37607" y="170248"/>
                  </a:cubicBezTo>
                  <a:cubicBezTo>
                    <a:pt x="36673" y="170687"/>
                    <a:pt x="35711" y="171087"/>
                    <a:pt x="34740" y="171449"/>
                  </a:cubicBezTo>
                  <a:cubicBezTo>
                    <a:pt x="33311" y="172020"/>
                    <a:pt x="31854" y="172506"/>
                    <a:pt x="30358" y="172877"/>
                  </a:cubicBezTo>
                  <a:lnTo>
                    <a:pt x="28453" y="172877"/>
                  </a:lnTo>
                  <a:cubicBezTo>
                    <a:pt x="8727" y="168553"/>
                    <a:pt x="-3798" y="149094"/>
                    <a:pt x="450" y="129348"/>
                  </a:cubicBezTo>
                  <a:lnTo>
                    <a:pt x="22357" y="28478"/>
                  </a:lnTo>
                  <a:cubicBezTo>
                    <a:pt x="26643" y="8724"/>
                    <a:pt x="46132" y="-3811"/>
                    <a:pt x="65886" y="475"/>
                  </a:cubicBezTo>
                  <a:cubicBezTo>
                    <a:pt x="85641" y="4761"/>
                    <a:pt x="98176" y="24249"/>
                    <a:pt x="93890" y="44004"/>
                  </a:cubicBezTo>
                  <a:lnTo>
                    <a:pt x="85794" y="81533"/>
                  </a:lnTo>
                  <a:close/>
                </a:path>
              </a:pathLst>
            </a:custGeom>
            <a:solidFill>
              <a:srgbClr val="B1B5B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07" name="Google Shape;11907;p50"/>
            <p:cNvSpPr/>
            <p:nvPr/>
          </p:nvSpPr>
          <p:spPr>
            <a:xfrm>
              <a:off x="6000951" y="2871613"/>
              <a:ext cx="95126" cy="173242"/>
            </a:xfrm>
            <a:custGeom>
              <a:avLst/>
              <a:gdLst/>
              <a:ahLst/>
              <a:cxnLst/>
              <a:rect l="l" t="t" r="r" b="b"/>
              <a:pathLst>
                <a:path w="95126" h="173242" extrusionOk="0">
                  <a:moveTo>
                    <a:pt x="65333" y="76770"/>
                  </a:moveTo>
                  <a:lnTo>
                    <a:pt x="72191" y="45243"/>
                  </a:lnTo>
                  <a:cubicBezTo>
                    <a:pt x="74058" y="36594"/>
                    <a:pt x="68562" y="28059"/>
                    <a:pt x="59904" y="26193"/>
                  </a:cubicBezTo>
                  <a:cubicBezTo>
                    <a:pt x="51246" y="24326"/>
                    <a:pt x="42721" y="29831"/>
                    <a:pt x="40854" y="38480"/>
                  </a:cubicBezTo>
                  <a:lnTo>
                    <a:pt x="21804" y="127348"/>
                  </a:lnTo>
                  <a:cubicBezTo>
                    <a:pt x="20385" y="136121"/>
                    <a:pt x="26348" y="144388"/>
                    <a:pt x="35120" y="145808"/>
                  </a:cubicBezTo>
                  <a:cubicBezTo>
                    <a:pt x="43264" y="147132"/>
                    <a:pt x="51084" y="142074"/>
                    <a:pt x="53237" y="134111"/>
                  </a:cubicBezTo>
                  <a:lnTo>
                    <a:pt x="56666" y="118014"/>
                  </a:lnTo>
                  <a:cubicBezTo>
                    <a:pt x="60390" y="125738"/>
                    <a:pt x="61400" y="134501"/>
                    <a:pt x="59523" y="142874"/>
                  </a:cubicBezTo>
                  <a:cubicBezTo>
                    <a:pt x="56723" y="156018"/>
                    <a:pt x="47369" y="166810"/>
                    <a:pt x="34758" y="171449"/>
                  </a:cubicBezTo>
                  <a:cubicBezTo>
                    <a:pt x="33329" y="172020"/>
                    <a:pt x="31872" y="172506"/>
                    <a:pt x="30377" y="172878"/>
                  </a:cubicBezTo>
                  <a:lnTo>
                    <a:pt x="28472" y="172878"/>
                  </a:lnTo>
                  <a:cubicBezTo>
                    <a:pt x="8726" y="168601"/>
                    <a:pt x="-3818" y="149141"/>
                    <a:pt x="459" y="129396"/>
                  </a:cubicBezTo>
                  <a:cubicBezTo>
                    <a:pt x="459" y="129377"/>
                    <a:pt x="468" y="129367"/>
                    <a:pt x="468" y="129348"/>
                  </a:cubicBezTo>
                  <a:lnTo>
                    <a:pt x="22376" y="28479"/>
                  </a:lnTo>
                  <a:cubicBezTo>
                    <a:pt x="26662" y="8724"/>
                    <a:pt x="46150" y="-3811"/>
                    <a:pt x="65905" y="475"/>
                  </a:cubicBezTo>
                  <a:cubicBezTo>
                    <a:pt x="85660" y="4761"/>
                    <a:pt x="98195" y="24250"/>
                    <a:pt x="93908" y="44004"/>
                  </a:cubicBezTo>
                  <a:lnTo>
                    <a:pt x="85717" y="81438"/>
                  </a:lnTo>
                  <a:close/>
                </a:path>
              </a:pathLst>
            </a:custGeom>
            <a:solidFill>
              <a:srgbClr val="B1B5B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08" name="Google Shape;11908;p50"/>
            <p:cNvSpPr/>
            <p:nvPr/>
          </p:nvSpPr>
          <p:spPr>
            <a:xfrm>
              <a:off x="5871810" y="2843527"/>
              <a:ext cx="94981" cy="173301"/>
            </a:xfrm>
            <a:custGeom>
              <a:avLst/>
              <a:gdLst/>
              <a:ahLst/>
              <a:cxnLst/>
              <a:rect l="l" t="t" r="r" b="b"/>
              <a:pathLst>
                <a:path w="94981" h="173301" extrusionOk="0">
                  <a:moveTo>
                    <a:pt x="65315" y="76853"/>
                  </a:moveTo>
                  <a:lnTo>
                    <a:pt x="72173" y="45325"/>
                  </a:lnTo>
                  <a:cubicBezTo>
                    <a:pt x="73059" y="41163"/>
                    <a:pt x="72278" y="36819"/>
                    <a:pt x="69982" y="33228"/>
                  </a:cubicBezTo>
                  <a:cubicBezTo>
                    <a:pt x="67639" y="29695"/>
                    <a:pt x="64019"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96"/>
                  </a:lnTo>
                  <a:cubicBezTo>
                    <a:pt x="60343" y="125840"/>
                    <a:pt x="61314" y="134593"/>
                    <a:pt x="59410" y="142957"/>
                  </a:cubicBezTo>
                  <a:cubicBezTo>
                    <a:pt x="56638" y="156092"/>
                    <a:pt x="47322" y="166874"/>
                    <a:pt x="34740" y="171532"/>
                  </a:cubicBezTo>
                  <a:cubicBezTo>
                    <a:pt x="33320" y="172103"/>
                    <a:pt x="31854" y="172551"/>
                    <a:pt x="30358" y="172865"/>
                  </a:cubicBezTo>
                  <a:cubicBezTo>
                    <a:pt x="29730" y="172960"/>
                    <a:pt x="29082" y="172960"/>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909" name="Google Shape;11909;p50"/>
          <p:cNvGrpSpPr/>
          <p:nvPr/>
        </p:nvGrpSpPr>
        <p:grpSpPr>
          <a:xfrm>
            <a:off x="874903" y="3936890"/>
            <a:ext cx="309814" cy="327756"/>
            <a:chOff x="5609939" y="2914650"/>
            <a:chExt cx="973645" cy="1030033"/>
          </a:xfrm>
        </p:grpSpPr>
        <p:sp>
          <p:nvSpPr>
            <p:cNvPr id="11910" name="Google Shape;11910;p50"/>
            <p:cNvSpPr/>
            <p:nvPr/>
          </p:nvSpPr>
          <p:spPr>
            <a:xfrm rot="2487314">
              <a:off x="5912482" y="3535846"/>
              <a:ext cx="85975" cy="82068"/>
            </a:xfrm>
            <a:custGeom>
              <a:avLst/>
              <a:gdLst/>
              <a:ahLst/>
              <a:cxnLst/>
              <a:rect l="l" t="t" r="r" b="b"/>
              <a:pathLst>
                <a:path w="85915" h="82010" extrusionOk="0">
                  <a:moveTo>
                    <a:pt x="-470" y="-395"/>
                  </a:moveTo>
                  <a:lnTo>
                    <a:pt x="85446" y="-395"/>
                  </a:lnTo>
                  <a:lnTo>
                    <a:pt x="85446" y="81615"/>
                  </a:lnTo>
                  <a:lnTo>
                    <a:pt x="-470" y="8161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11" name="Google Shape;11911;p50"/>
            <p:cNvSpPr/>
            <p:nvPr/>
          </p:nvSpPr>
          <p:spPr>
            <a:xfrm>
              <a:off x="5840444" y="2914650"/>
              <a:ext cx="743140" cy="743140"/>
            </a:xfrm>
            <a:custGeom>
              <a:avLst/>
              <a:gdLst/>
              <a:ahLst/>
              <a:cxnLst/>
              <a:rect l="l" t="t" r="r" b="b"/>
              <a:pathLst>
                <a:path w="743140" h="743140" extrusionOk="0">
                  <a:moveTo>
                    <a:pt x="743141" y="371570"/>
                  </a:moveTo>
                  <a:cubicBezTo>
                    <a:pt x="743141" y="576783"/>
                    <a:pt x="576783" y="743140"/>
                    <a:pt x="371570" y="743140"/>
                  </a:cubicBezTo>
                  <a:cubicBezTo>
                    <a:pt x="166358" y="743140"/>
                    <a:pt x="0" y="576783"/>
                    <a:pt x="0" y="371570"/>
                  </a:cubicBezTo>
                  <a:cubicBezTo>
                    <a:pt x="0" y="166358"/>
                    <a:pt x="166358" y="0"/>
                    <a:pt x="371570" y="0"/>
                  </a:cubicBezTo>
                  <a:cubicBezTo>
                    <a:pt x="576783" y="0"/>
                    <a:pt x="743141" y="166358"/>
                    <a:pt x="743141" y="371570"/>
                  </a:cubicBez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12" name="Google Shape;11912;p50"/>
            <p:cNvSpPr/>
            <p:nvPr/>
          </p:nvSpPr>
          <p:spPr>
            <a:xfrm>
              <a:off x="5893308" y="2967513"/>
              <a:ext cx="637413" cy="637413"/>
            </a:xfrm>
            <a:custGeom>
              <a:avLst/>
              <a:gdLst/>
              <a:ahLst/>
              <a:cxnLst/>
              <a:rect l="l" t="t" r="r" b="b"/>
              <a:pathLst>
                <a:path w="637413" h="637413" extrusionOk="0">
                  <a:moveTo>
                    <a:pt x="637413" y="318706"/>
                  </a:moveTo>
                  <a:cubicBezTo>
                    <a:pt x="637413" y="494723"/>
                    <a:pt x="494723" y="637413"/>
                    <a:pt x="318707" y="637413"/>
                  </a:cubicBezTo>
                  <a:cubicBezTo>
                    <a:pt x="142690" y="637413"/>
                    <a:pt x="0" y="494723"/>
                    <a:pt x="0" y="318707"/>
                  </a:cubicBezTo>
                  <a:cubicBezTo>
                    <a:pt x="0" y="142690"/>
                    <a:pt x="142690" y="0"/>
                    <a:pt x="318707" y="0"/>
                  </a:cubicBezTo>
                  <a:cubicBezTo>
                    <a:pt x="494723" y="0"/>
                    <a:pt x="637413" y="142690"/>
                    <a:pt x="637413" y="318706"/>
                  </a:cubicBezTo>
                  <a:close/>
                </a:path>
              </a:pathLst>
            </a:custGeom>
            <a:solidFill>
              <a:srgbClr val="6BCFD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13" name="Google Shape;11913;p50"/>
            <p:cNvSpPr/>
            <p:nvPr/>
          </p:nvSpPr>
          <p:spPr>
            <a:xfrm rot="-543719">
              <a:off x="6172659" y="3111950"/>
              <a:ext cx="291459" cy="328796"/>
            </a:xfrm>
            <a:custGeom>
              <a:avLst/>
              <a:gdLst/>
              <a:ahLst/>
              <a:cxnLst/>
              <a:rect l="l" t="t" r="r" b="b"/>
              <a:pathLst>
                <a:path w="291464" h="328802" extrusionOk="0">
                  <a:moveTo>
                    <a:pt x="290995" y="164007"/>
                  </a:moveTo>
                  <a:cubicBezTo>
                    <a:pt x="290995" y="254803"/>
                    <a:pt x="225749" y="328408"/>
                    <a:pt x="145263" y="328408"/>
                  </a:cubicBezTo>
                  <a:cubicBezTo>
                    <a:pt x="64777" y="328408"/>
                    <a:pt x="-469" y="254803"/>
                    <a:pt x="-469" y="164007"/>
                  </a:cubicBezTo>
                  <a:cubicBezTo>
                    <a:pt x="-469" y="73210"/>
                    <a:pt x="64777" y="-395"/>
                    <a:pt x="145263" y="-395"/>
                  </a:cubicBezTo>
                  <a:cubicBezTo>
                    <a:pt x="225749" y="-395"/>
                    <a:pt x="290995" y="73210"/>
                    <a:pt x="290995" y="164007"/>
                  </a:cubicBezTo>
                  <a:close/>
                </a:path>
              </a:pathLst>
            </a:custGeom>
            <a:solidFill>
              <a:srgbClr val="FFFFFF">
                <a:alpha val="4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14" name="Google Shape;11914;p50"/>
            <p:cNvSpPr/>
            <p:nvPr/>
          </p:nvSpPr>
          <p:spPr>
            <a:xfrm>
              <a:off x="5893410" y="2967501"/>
              <a:ext cx="400518" cy="637493"/>
            </a:xfrm>
            <a:custGeom>
              <a:avLst/>
              <a:gdLst/>
              <a:ahLst/>
              <a:cxnLst/>
              <a:rect l="l" t="t" r="r" b="b"/>
              <a:pathLst>
                <a:path w="400518" h="637493" extrusionOk="0">
                  <a:moveTo>
                    <a:pt x="400049" y="626362"/>
                  </a:moveTo>
                  <a:cubicBezTo>
                    <a:pt x="229923" y="671501"/>
                    <a:pt x="55406" y="570174"/>
                    <a:pt x="10267" y="400048"/>
                  </a:cubicBezTo>
                  <a:cubicBezTo>
                    <a:pt x="-34872" y="229913"/>
                    <a:pt x="66455" y="55405"/>
                    <a:pt x="236581" y="10266"/>
                  </a:cubicBezTo>
                  <a:cubicBezTo>
                    <a:pt x="288025" y="-3383"/>
                    <a:pt x="342061" y="-3936"/>
                    <a:pt x="393763" y="8666"/>
                  </a:cubicBezTo>
                  <a:cubicBezTo>
                    <a:pt x="223636" y="54015"/>
                    <a:pt x="122481" y="228703"/>
                    <a:pt x="167839" y="398829"/>
                  </a:cubicBezTo>
                  <a:cubicBezTo>
                    <a:pt x="197843" y="511405"/>
                    <a:pt x="286883" y="598644"/>
                    <a:pt x="400049" y="626362"/>
                  </a:cubicBezTo>
                  <a:close/>
                </a:path>
              </a:pathLst>
            </a:custGeom>
            <a:solidFill>
              <a:srgbClr val="000000">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15" name="Google Shape;11915;p50"/>
            <p:cNvSpPr/>
            <p:nvPr/>
          </p:nvSpPr>
          <p:spPr>
            <a:xfrm>
              <a:off x="5717095" y="3622738"/>
              <a:ext cx="269366" cy="321945"/>
            </a:xfrm>
            <a:custGeom>
              <a:avLst/>
              <a:gdLst/>
              <a:ahLst/>
              <a:cxnLst/>
              <a:rect l="l" t="t" r="r" b="b"/>
              <a:pathLst>
                <a:path w="269366" h="321945" extrusionOk="0">
                  <a:moveTo>
                    <a:pt x="268897" y="36372"/>
                  </a:moveTo>
                  <a:lnTo>
                    <a:pt x="39631" y="321551"/>
                  </a:lnTo>
                  <a:cubicBezTo>
                    <a:pt x="26677" y="308692"/>
                    <a:pt x="13246" y="296119"/>
                    <a:pt x="-470" y="283451"/>
                  </a:cubicBezTo>
                  <a:lnTo>
                    <a:pt x="228130" y="-395"/>
                  </a:lnTo>
                  <a:lnTo>
                    <a:pt x="242704" y="12464"/>
                  </a:lnTo>
                  <a:close/>
                </a:path>
              </a:pathLst>
            </a:custGeom>
            <a:solidFill>
              <a:srgbClr val="752C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16" name="Google Shape;11916;p50"/>
            <p:cNvSpPr/>
            <p:nvPr/>
          </p:nvSpPr>
          <p:spPr>
            <a:xfrm>
              <a:off x="5609939" y="3556730"/>
              <a:ext cx="335470" cy="349948"/>
            </a:xfrm>
            <a:custGeom>
              <a:avLst/>
              <a:gdLst/>
              <a:ahLst/>
              <a:cxnLst/>
              <a:rect l="l" t="t" r="r" b="b"/>
              <a:pathLst>
                <a:path w="335470" h="349948" extrusionOk="0">
                  <a:moveTo>
                    <a:pt x="335001" y="65709"/>
                  </a:moveTo>
                  <a:lnTo>
                    <a:pt x="106401" y="349554"/>
                  </a:lnTo>
                  <a:cubicBezTo>
                    <a:pt x="97447" y="341553"/>
                    <a:pt x="88303" y="333743"/>
                    <a:pt x="78969" y="326027"/>
                  </a:cubicBezTo>
                  <a:cubicBezTo>
                    <a:pt x="64967" y="314406"/>
                    <a:pt x="50394" y="303072"/>
                    <a:pt x="35916" y="292213"/>
                  </a:cubicBezTo>
                  <a:cubicBezTo>
                    <a:pt x="24038" y="283326"/>
                    <a:pt x="11913" y="274687"/>
                    <a:pt x="-470" y="266305"/>
                  </a:cubicBezTo>
                  <a:lnTo>
                    <a:pt x="260230" y="-395"/>
                  </a:lnTo>
                  <a:lnTo>
                    <a:pt x="284900" y="21322"/>
                  </a:lnTo>
                  <a:close/>
                </a:path>
              </a:pathLst>
            </a:custGeom>
            <a:solidFill>
              <a:srgbClr val="A1401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17" name="Google Shape;11917;p50"/>
            <p:cNvSpPr/>
            <p:nvPr/>
          </p:nvSpPr>
          <p:spPr>
            <a:xfrm>
              <a:off x="5646610" y="3618404"/>
              <a:ext cx="249176" cy="265128"/>
            </a:xfrm>
            <a:custGeom>
              <a:avLst/>
              <a:gdLst/>
              <a:ahLst/>
              <a:cxnLst/>
              <a:rect l="l" t="t" r="r" b="b"/>
              <a:pathLst>
                <a:path w="249176" h="265128" extrusionOk="0">
                  <a:moveTo>
                    <a:pt x="248704" y="28133"/>
                  </a:moveTo>
                  <a:cubicBezTo>
                    <a:pt x="248790" y="33191"/>
                    <a:pt x="246952" y="38096"/>
                    <a:pt x="243561" y="41849"/>
                  </a:cubicBezTo>
                  <a:lnTo>
                    <a:pt x="42583" y="264734"/>
                  </a:lnTo>
                  <a:cubicBezTo>
                    <a:pt x="28581" y="253113"/>
                    <a:pt x="14008" y="241778"/>
                    <a:pt x="-470" y="230920"/>
                  </a:cubicBezTo>
                  <a:lnTo>
                    <a:pt x="201651" y="6701"/>
                  </a:lnTo>
                  <a:cubicBezTo>
                    <a:pt x="211538" y="-2500"/>
                    <a:pt x="226759" y="-2785"/>
                    <a:pt x="236988" y="6035"/>
                  </a:cubicBezTo>
                  <a:cubicBezTo>
                    <a:pt x="244085" y="11207"/>
                    <a:pt x="248399" y="19360"/>
                    <a:pt x="248704" y="28133"/>
                  </a:cubicBezTo>
                  <a:close/>
                </a:path>
              </a:pathLst>
            </a:custGeom>
            <a:solidFill>
              <a:srgbClr val="C15D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918" name="Google Shape;11918;p50"/>
          <p:cNvGrpSpPr/>
          <p:nvPr/>
        </p:nvGrpSpPr>
        <p:grpSpPr>
          <a:xfrm>
            <a:off x="703593" y="3703605"/>
            <a:ext cx="127150" cy="466993"/>
            <a:chOff x="5900737" y="2691768"/>
            <a:chExt cx="399590" cy="1467608"/>
          </a:xfrm>
        </p:grpSpPr>
        <p:sp>
          <p:nvSpPr>
            <p:cNvPr id="11919" name="Google Shape;11919;p50"/>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20" name="Google Shape;11920;p50"/>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21" name="Google Shape;11921;p50"/>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22" name="Google Shape;11922;p50"/>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23" name="Google Shape;11923;p50"/>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24" name="Google Shape;11924;p50"/>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25" name="Google Shape;11925;p50"/>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26" name="Google Shape;11926;p50"/>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27" name="Google Shape;11927;p50"/>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28" name="Google Shape;11928;p50"/>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29" name="Google Shape;11929;p50"/>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1930" name="Google Shape;11930;p50"/>
          <p:cNvGrpSpPr/>
          <p:nvPr/>
        </p:nvGrpSpPr>
        <p:grpSpPr>
          <a:xfrm rot="-467050">
            <a:off x="558879" y="3557057"/>
            <a:ext cx="110040" cy="613065"/>
            <a:chOff x="1159675" y="1837925"/>
            <a:chExt cx="324000" cy="1805100"/>
          </a:xfrm>
        </p:grpSpPr>
        <p:grpSp>
          <p:nvGrpSpPr>
            <p:cNvPr id="11931" name="Google Shape;11931;p50"/>
            <p:cNvGrpSpPr/>
            <p:nvPr/>
          </p:nvGrpSpPr>
          <p:grpSpPr>
            <a:xfrm>
              <a:off x="1159675" y="1837925"/>
              <a:ext cx="324000" cy="1805100"/>
              <a:chOff x="2605100" y="1971675"/>
              <a:chExt cx="324000" cy="1805100"/>
            </a:xfrm>
          </p:grpSpPr>
          <p:sp>
            <p:nvSpPr>
              <p:cNvPr id="11932" name="Google Shape;11932;p50"/>
              <p:cNvSpPr/>
              <p:nvPr/>
            </p:nvSpPr>
            <p:spPr>
              <a:xfrm>
                <a:off x="2605100" y="1971675"/>
                <a:ext cx="324000" cy="18051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
            <p:nvSpPr>
              <p:cNvPr id="11933" name="Google Shape;11933;p50"/>
              <p:cNvSpPr/>
              <p:nvPr/>
            </p:nvSpPr>
            <p:spPr>
              <a:xfrm>
                <a:off x="2857400" y="1971675"/>
                <a:ext cx="71700" cy="1805100"/>
              </a:xfrm>
              <a:prstGeom prst="rect">
                <a:avLst/>
              </a:prstGeom>
              <a:solidFill>
                <a:srgbClr val="000000">
                  <a:alpha val="98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grpSp>
        <p:sp>
          <p:nvSpPr>
            <p:cNvPr id="11934" name="Google Shape;11934;p50"/>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35" name="Google Shape;11935;p50"/>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36" name="Google Shape;11936;p50"/>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37" name="Google Shape;11937;p50"/>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38" name="Google Shape;11938;p50"/>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39" name="Google Shape;11939;p50"/>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40" name="Google Shape;11940;p50"/>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41" name="Google Shape;11941;p50"/>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42" name="Google Shape;11942;p50"/>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43" name="Google Shape;11943;p50"/>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44" name="Google Shape;11944;p50"/>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45" name="Google Shape;11945;p50"/>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46" name="Google Shape;11946;p50"/>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47" name="Google Shape;11947;p50"/>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48" name="Google Shape;11948;p50"/>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49" name="Google Shape;11949;p50"/>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50" name="Google Shape;11950;p50"/>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51" name="Google Shape;11951;p50"/>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52" name="Google Shape;11952;p50"/>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53" name="Google Shape;11953;p50"/>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54" name="Google Shape;11954;p50"/>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55" name="Google Shape;11955;p50"/>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56" name="Google Shape;11956;p50"/>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57" name="Google Shape;11957;p50"/>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58" name="Google Shape;11958;p50"/>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59" name="Google Shape;11959;p50"/>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60" name="Google Shape;11960;p50"/>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61" name="Google Shape;11961;p50"/>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62" name="Google Shape;11962;p50"/>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63" name="Google Shape;11963;p50"/>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64" name="Google Shape;11964;p50"/>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65" name="Google Shape;11965;p50"/>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66" name="Google Shape;11966;p50"/>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67" name="Google Shape;11967;p50"/>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68" name="Google Shape;11968;p50"/>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69" name="Google Shape;11969;p50"/>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70" name="Google Shape;11970;p50"/>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71" name="Google Shape;11971;p50"/>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72" name="Google Shape;11972;p50"/>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73" name="Google Shape;11973;p50"/>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74" name="Google Shape;11974;p50"/>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75" name="Google Shape;11975;p50"/>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76" name="Google Shape;11976;p50"/>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77" name="Google Shape;11977;p50"/>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78" name="Google Shape;11978;p50"/>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79" name="Google Shape;11979;p50"/>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80" name="Google Shape;11980;p50"/>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81" name="Google Shape;11981;p50"/>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82" name="Google Shape;11982;p50"/>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83" name="Google Shape;11983;p50"/>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84" name="Google Shape;11984;p50"/>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85" name="Google Shape;11985;p50"/>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86" name="Google Shape;11986;p50"/>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87" name="Google Shape;11987;p50"/>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88" name="Google Shape;11988;p50"/>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89" name="Google Shape;11989;p50"/>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90" name="Google Shape;11990;p50"/>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91" name="Google Shape;11991;p50"/>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92" name="Google Shape;11992;p50"/>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93" name="Google Shape;11993;p50"/>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94" name="Google Shape;11994;p50"/>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95" name="Google Shape;11995;p50"/>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96" name="Google Shape;11996;p50"/>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97" name="Google Shape;11997;p50"/>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98" name="Google Shape;11998;p50"/>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1999" name="Google Shape;11999;p50"/>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00" name="Google Shape;12000;p50"/>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01" name="Google Shape;12001;p50"/>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02" name="Google Shape;12002;p50"/>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03" name="Google Shape;12003;p50"/>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04" name="Google Shape;12004;p50"/>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05" name="Google Shape;12005;p50"/>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06" name="Google Shape;12006;p50"/>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07" name="Google Shape;12007;p50"/>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08" name="Google Shape;12008;p50"/>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09" name="Google Shape;12009;p50"/>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10" name="Google Shape;12010;p50"/>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11" name="Google Shape;12011;p50"/>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12" name="Google Shape;12012;p50"/>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13" name="Google Shape;12013;p50"/>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14" name="Google Shape;12014;p50"/>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15" name="Google Shape;12015;p50"/>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16" name="Google Shape;12016;p50"/>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17" name="Google Shape;12017;p50"/>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18" name="Google Shape;12018;p50"/>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19" name="Google Shape;12019;p50"/>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20" name="Google Shape;12020;p50"/>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21" name="Google Shape;12021;p50"/>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22" name="Google Shape;12022;p50"/>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23" name="Google Shape;12023;p50"/>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24" name="Google Shape;12024;p50"/>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25" name="Google Shape;12025;p50"/>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26" name="Google Shape;12026;p50"/>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27" name="Google Shape;12027;p50"/>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28" name="Google Shape;12028;p50"/>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29" name="Google Shape;12029;p50"/>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30" name="Google Shape;12030;p50"/>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31" name="Google Shape;12031;p50"/>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32" name="Google Shape;12032;p50"/>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33" name="Google Shape;12033;p50"/>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34" name="Google Shape;12034;p50"/>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35" name="Google Shape;12035;p50"/>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36" name="Google Shape;12036;p50"/>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37" name="Google Shape;12037;p50"/>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38" name="Google Shape;12038;p50"/>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39" name="Google Shape;12039;p50"/>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40" name="Google Shape;12040;p50"/>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41" name="Google Shape;12041;p50"/>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42" name="Google Shape;12042;p50"/>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43" name="Google Shape;12043;p50"/>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44" name="Google Shape;12044;p50"/>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2045" name="Google Shape;12045;p50"/>
          <p:cNvGrpSpPr/>
          <p:nvPr/>
        </p:nvGrpSpPr>
        <p:grpSpPr>
          <a:xfrm>
            <a:off x="368320" y="3919751"/>
            <a:ext cx="343156" cy="342433"/>
            <a:chOff x="5558303" y="2891005"/>
            <a:chExt cx="1078430" cy="1076156"/>
          </a:xfrm>
        </p:grpSpPr>
        <p:sp>
          <p:nvSpPr>
            <p:cNvPr id="12046" name="Google Shape;12046;p50"/>
            <p:cNvSpPr/>
            <p:nvPr/>
          </p:nvSpPr>
          <p:spPr>
            <a:xfrm>
              <a:off x="5558303" y="2891005"/>
              <a:ext cx="1078430" cy="1076156"/>
            </a:xfrm>
            <a:custGeom>
              <a:avLst/>
              <a:gdLst/>
              <a:ahLst/>
              <a:cxnLst/>
              <a:rect l="l" t="t" r="r" b="b"/>
              <a:pathLst>
                <a:path w="1078430" h="1076156" extrusionOk="0">
                  <a:moveTo>
                    <a:pt x="786670" y="36493"/>
                  </a:moveTo>
                  <a:cubicBezTo>
                    <a:pt x="774506" y="6575"/>
                    <a:pt x="740578" y="-8055"/>
                    <a:pt x="710470" y="3632"/>
                  </a:cubicBezTo>
                  <a:lnTo>
                    <a:pt x="36671" y="272618"/>
                  </a:lnTo>
                  <a:cubicBezTo>
                    <a:pt x="6715" y="284743"/>
                    <a:pt x="-7963" y="318681"/>
                    <a:pt x="3714" y="348818"/>
                  </a:cubicBezTo>
                  <a:lnTo>
                    <a:pt x="294037" y="1075766"/>
                  </a:lnTo>
                  <a:cubicBezTo>
                    <a:pt x="309943" y="1059193"/>
                    <a:pt x="326612" y="1043190"/>
                    <a:pt x="343662" y="1028141"/>
                  </a:cubicBezTo>
                  <a:lnTo>
                    <a:pt x="350139" y="1022426"/>
                  </a:lnTo>
                  <a:lnTo>
                    <a:pt x="434340" y="955275"/>
                  </a:lnTo>
                  <a:cubicBezTo>
                    <a:pt x="436530" y="953656"/>
                    <a:pt x="438626" y="952132"/>
                    <a:pt x="440912" y="950607"/>
                  </a:cubicBezTo>
                  <a:cubicBezTo>
                    <a:pt x="448722" y="945083"/>
                    <a:pt x="456533" y="939749"/>
                    <a:pt x="464439" y="934510"/>
                  </a:cubicBezTo>
                  <a:lnTo>
                    <a:pt x="471106" y="930129"/>
                  </a:lnTo>
                  <a:cubicBezTo>
                    <a:pt x="500224" y="911155"/>
                    <a:pt x="530295" y="893705"/>
                    <a:pt x="561213" y="877837"/>
                  </a:cubicBezTo>
                  <a:lnTo>
                    <a:pt x="568547" y="874122"/>
                  </a:lnTo>
                  <a:cubicBezTo>
                    <a:pt x="576929" y="869931"/>
                    <a:pt x="585216" y="865835"/>
                    <a:pt x="593788" y="861835"/>
                  </a:cubicBezTo>
                  <a:lnTo>
                    <a:pt x="600456" y="858787"/>
                  </a:lnTo>
                  <a:cubicBezTo>
                    <a:pt x="631679" y="844442"/>
                    <a:pt x="663635" y="831716"/>
                    <a:pt x="696182" y="820687"/>
                  </a:cubicBezTo>
                  <a:lnTo>
                    <a:pt x="704278" y="817924"/>
                  </a:lnTo>
                  <a:cubicBezTo>
                    <a:pt x="713137" y="814972"/>
                    <a:pt x="721995" y="812209"/>
                    <a:pt x="730948" y="809542"/>
                  </a:cubicBezTo>
                  <a:lnTo>
                    <a:pt x="737711" y="807447"/>
                  </a:lnTo>
                  <a:cubicBezTo>
                    <a:pt x="771030" y="797608"/>
                    <a:pt x="804824" y="789473"/>
                    <a:pt x="838962" y="783063"/>
                  </a:cubicBezTo>
                  <a:lnTo>
                    <a:pt x="838962" y="783063"/>
                  </a:lnTo>
                  <a:lnTo>
                    <a:pt x="847820" y="781444"/>
                  </a:lnTo>
                  <a:lnTo>
                    <a:pt x="876395" y="776872"/>
                  </a:lnTo>
                  <a:lnTo>
                    <a:pt x="883253" y="775919"/>
                  </a:lnTo>
                  <a:lnTo>
                    <a:pt x="990505" y="766394"/>
                  </a:lnTo>
                  <a:lnTo>
                    <a:pt x="1000030" y="766394"/>
                  </a:lnTo>
                  <a:cubicBezTo>
                    <a:pt x="1008412" y="766394"/>
                    <a:pt x="1016889" y="766394"/>
                    <a:pt x="1025366" y="766394"/>
                  </a:cubicBezTo>
                  <a:lnTo>
                    <a:pt x="1078134" y="766394"/>
                  </a:lnTo>
                  <a:close/>
                </a:path>
              </a:pathLst>
            </a:custGeom>
            <a:solidFill>
              <a:srgbClr val="4D4D4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47" name="Google Shape;12047;p50"/>
            <p:cNvSpPr/>
            <p:nvPr/>
          </p:nvSpPr>
          <p:spPr>
            <a:xfrm rot="-1304888">
              <a:off x="5625583" y="3074194"/>
              <a:ext cx="705654" cy="171206"/>
            </a:xfrm>
            <a:custGeom>
              <a:avLst/>
              <a:gdLst/>
              <a:ahLst/>
              <a:cxnLst/>
              <a:rect l="l" t="t" r="r" b="b"/>
              <a:pathLst>
                <a:path w="706659" h="171450" extrusionOk="0">
                  <a:moveTo>
                    <a:pt x="-296" y="-391"/>
                  </a:moveTo>
                  <a:lnTo>
                    <a:pt x="706364" y="-391"/>
                  </a:lnTo>
                  <a:lnTo>
                    <a:pt x="706364" y="171060"/>
                  </a:lnTo>
                  <a:lnTo>
                    <a:pt x="-296" y="171060"/>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48" name="Google Shape;12048;p50"/>
            <p:cNvSpPr/>
            <p:nvPr/>
          </p:nvSpPr>
          <p:spPr>
            <a:xfrm rot="-1304888">
              <a:off x="5634988" y="3085943"/>
              <a:ext cx="686726" cy="148093"/>
            </a:xfrm>
            <a:custGeom>
              <a:avLst/>
              <a:gdLst/>
              <a:ahLst/>
              <a:cxnLst/>
              <a:rect l="l" t="t" r="r" b="b"/>
              <a:pathLst>
                <a:path w="687705" h="148304" extrusionOk="0">
                  <a:moveTo>
                    <a:pt x="-296" y="-390"/>
                  </a:moveTo>
                  <a:lnTo>
                    <a:pt x="687410" y="-390"/>
                  </a:lnTo>
                  <a:lnTo>
                    <a:pt x="687410" y="147914"/>
                  </a:lnTo>
                  <a:lnTo>
                    <a:pt x="-296" y="147914"/>
                  </a:lnTo>
                  <a:close/>
                </a:path>
              </a:pathLst>
            </a:cu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49" name="Google Shape;12049;p50"/>
            <p:cNvSpPr/>
            <p:nvPr/>
          </p:nvSpPr>
          <p:spPr>
            <a:xfrm rot="-1304888">
              <a:off x="5719793" y="339259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50" name="Google Shape;12050;p50"/>
            <p:cNvSpPr/>
            <p:nvPr/>
          </p:nvSpPr>
          <p:spPr>
            <a:xfrm rot="-1304888">
              <a:off x="5856183" y="3338104"/>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51" name="Google Shape;12051;p50"/>
            <p:cNvSpPr/>
            <p:nvPr/>
          </p:nvSpPr>
          <p:spPr>
            <a:xfrm rot="-1304888">
              <a:off x="5992661" y="3283670"/>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52" name="Google Shape;12052;p50"/>
            <p:cNvSpPr/>
            <p:nvPr/>
          </p:nvSpPr>
          <p:spPr>
            <a:xfrm rot="-1304888">
              <a:off x="6129050" y="3229175"/>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53" name="Google Shape;12053;p50"/>
            <p:cNvSpPr/>
            <p:nvPr/>
          </p:nvSpPr>
          <p:spPr>
            <a:xfrm rot="-1304888">
              <a:off x="6265528" y="317464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54" name="Google Shape;12054;p50"/>
            <p:cNvSpPr/>
            <p:nvPr/>
          </p:nvSpPr>
          <p:spPr>
            <a:xfrm rot="-1304888">
              <a:off x="5777346" y="3536825"/>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55" name="Google Shape;12055;p50"/>
            <p:cNvSpPr/>
            <p:nvPr/>
          </p:nvSpPr>
          <p:spPr>
            <a:xfrm rot="-1304888">
              <a:off x="5913824" y="348229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56" name="Google Shape;12056;p50"/>
            <p:cNvSpPr/>
            <p:nvPr/>
          </p:nvSpPr>
          <p:spPr>
            <a:xfrm rot="-1304888">
              <a:off x="6050249" y="34279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57" name="Google Shape;12057;p50"/>
            <p:cNvSpPr/>
            <p:nvPr/>
          </p:nvSpPr>
          <p:spPr>
            <a:xfrm rot="-1304888">
              <a:off x="6186727" y="337345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58" name="Google Shape;12058;p50"/>
            <p:cNvSpPr/>
            <p:nvPr/>
          </p:nvSpPr>
          <p:spPr>
            <a:xfrm rot="-1304888">
              <a:off x="6323117" y="3318963"/>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59" name="Google Shape;12059;p50"/>
            <p:cNvSpPr/>
            <p:nvPr/>
          </p:nvSpPr>
          <p:spPr>
            <a:xfrm rot="-1304888">
              <a:off x="5834928" y="368110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60" name="Google Shape;12060;p50"/>
            <p:cNvSpPr/>
            <p:nvPr/>
          </p:nvSpPr>
          <p:spPr>
            <a:xfrm rot="-1304888">
              <a:off x="5971317" y="3626613"/>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61" name="Google Shape;12061;p50"/>
            <p:cNvSpPr/>
            <p:nvPr/>
          </p:nvSpPr>
          <p:spPr>
            <a:xfrm rot="-1304888">
              <a:off x="6107795" y="3572179"/>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62" name="Google Shape;12062;p50"/>
            <p:cNvSpPr/>
            <p:nvPr/>
          </p:nvSpPr>
          <p:spPr>
            <a:xfrm rot="-1304888">
              <a:off x="6244185" y="35176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63" name="Google Shape;12063;p50"/>
            <p:cNvSpPr/>
            <p:nvPr/>
          </p:nvSpPr>
          <p:spPr>
            <a:xfrm rot="-1304888">
              <a:off x="6380758" y="346315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64" name="Google Shape;12064;p50"/>
            <p:cNvSpPr/>
            <p:nvPr/>
          </p:nvSpPr>
          <p:spPr>
            <a:xfrm>
              <a:off x="5874733" y="3807332"/>
              <a:ext cx="124396" cy="112204"/>
            </a:xfrm>
            <a:custGeom>
              <a:avLst/>
              <a:gdLst/>
              <a:ahLst/>
              <a:cxnLst/>
              <a:rect l="l" t="t" r="r" b="b"/>
              <a:pathLst>
                <a:path w="124396" h="112204" extrusionOk="0">
                  <a:moveTo>
                    <a:pt x="124101" y="34280"/>
                  </a:moveTo>
                  <a:cubicBezTo>
                    <a:pt x="121815" y="35804"/>
                    <a:pt x="119719" y="37328"/>
                    <a:pt x="117529" y="38948"/>
                  </a:cubicBezTo>
                  <a:lnTo>
                    <a:pt x="33328" y="106099"/>
                  </a:lnTo>
                  <a:lnTo>
                    <a:pt x="26850" y="111814"/>
                  </a:lnTo>
                  <a:lnTo>
                    <a:pt x="-296" y="43710"/>
                  </a:lnTo>
                  <a:lnTo>
                    <a:pt x="7229" y="40662"/>
                  </a:lnTo>
                  <a:lnTo>
                    <a:pt x="110194" y="-390"/>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65" name="Google Shape;12065;p50"/>
            <p:cNvSpPr/>
            <p:nvPr/>
          </p:nvSpPr>
          <p:spPr>
            <a:xfrm>
              <a:off x="6010750" y="3753135"/>
              <a:ext cx="115633" cy="72580"/>
            </a:xfrm>
            <a:custGeom>
              <a:avLst/>
              <a:gdLst/>
              <a:ahLst/>
              <a:cxnLst/>
              <a:rect l="l" t="t" r="r" b="b"/>
              <a:pathLst>
                <a:path w="115633" h="72580" extrusionOk="0">
                  <a:moveTo>
                    <a:pt x="110289" y="-390"/>
                  </a:moveTo>
                  <a:lnTo>
                    <a:pt x="102669" y="2658"/>
                  </a:lnTo>
                  <a:lnTo>
                    <a:pt x="6943" y="40758"/>
                  </a:lnTo>
                  <a:lnTo>
                    <a:pt x="-296" y="43615"/>
                  </a:lnTo>
                  <a:lnTo>
                    <a:pt x="11229" y="72190"/>
                  </a:lnTo>
                  <a:lnTo>
                    <a:pt x="17897" y="67809"/>
                  </a:lnTo>
                  <a:cubicBezTo>
                    <a:pt x="47015" y="48835"/>
                    <a:pt x="77085" y="31385"/>
                    <a:pt x="108003" y="15516"/>
                  </a:cubicBezTo>
                  <a:lnTo>
                    <a:pt x="115338" y="11802"/>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66" name="Google Shape;12066;p50"/>
            <p:cNvSpPr/>
            <p:nvPr/>
          </p:nvSpPr>
          <p:spPr>
            <a:xfrm>
              <a:off x="6147625" y="3698366"/>
              <a:ext cx="114871" cy="54673"/>
            </a:xfrm>
            <a:custGeom>
              <a:avLst/>
              <a:gdLst/>
              <a:ahLst/>
              <a:cxnLst/>
              <a:rect l="l" t="t" r="r" b="b"/>
              <a:pathLst>
                <a:path w="114871" h="54673" extrusionOk="0">
                  <a:moveTo>
                    <a:pt x="110289" y="-390"/>
                  </a:moveTo>
                  <a:lnTo>
                    <a:pt x="102384" y="2753"/>
                  </a:lnTo>
                  <a:lnTo>
                    <a:pt x="6562" y="40853"/>
                  </a:lnTo>
                  <a:lnTo>
                    <a:pt x="-296" y="43615"/>
                  </a:lnTo>
                  <a:lnTo>
                    <a:pt x="4086" y="54283"/>
                  </a:lnTo>
                  <a:lnTo>
                    <a:pt x="10753" y="51235"/>
                  </a:lnTo>
                  <a:cubicBezTo>
                    <a:pt x="41976" y="36890"/>
                    <a:pt x="73932" y="24165"/>
                    <a:pt x="106479" y="13135"/>
                  </a:cubicBezTo>
                  <a:lnTo>
                    <a:pt x="114576" y="10373"/>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67" name="Google Shape;12067;p50"/>
            <p:cNvSpPr/>
            <p:nvPr/>
          </p:nvSpPr>
          <p:spPr>
            <a:xfrm>
              <a:off x="6284118" y="3643883"/>
              <a:ext cx="122300" cy="56768"/>
            </a:xfrm>
            <a:custGeom>
              <a:avLst/>
              <a:gdLst/>
              <a:ahLst/>
              <a:cxnLst/>
              <a:rect l="l" t="t" r="r" b="b"/>
              <a:pathLst>
                <a:path w="122300" h="56768" extrusionOk="0">
                  <a:moveTo>
                    <a:pt x="110194" y="-390"/>
                  </a:moveTo>
                  <a:lnTo>
                    <a:pt x="102003" y="2943"/>
                  </a:lnTo>
                  <a:lnTo>
                    <a:pt x="6276" y="41043"/>
                  </a:lnTo>
                  <a:lnTo>
                    <a:pt x="-296" y="43710"/>
                  </a:lnTo>
                  <a:lnTo>
                    <a:pt x="4752" y="56378"/>
                  </a:lnTo>
                  <a:lnTo>
                    <a:pt x="11515" y="54283"/>
                  </a:lnTo>
                  <a:cubicBezTo>
                    <a:pt x="44958" y="44529"/>
                    <a:pt x="78886" y="36490"/>
                    <a:pt x="113147" y="30185"/>
                  </a:cubicBezTo>
                  <a:lnTo>
                    <a:pt x="113147" y="30185"/>
                  </a:lnTo>
                  <a:lnTo>
                    <a:pt x="122005" y="28566"/>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68" name="Google Shape;12068;p50"/>
            <p:cNvSpPr/>
            <p:nvPr/>
          </p:nvSpPr>
          <p:spPr>
            <a:xfrm>
              <a:off x="6420802" y="3589590"/>
              <a:ext cx="137541" cy="78771"/>
            </a:xfrm>
            <a:custGeom>
              <a:avLst/>
              <a:gdLst/>
              <a:ahLst/>
              <a:cxnLst/>
              <a:rect l="l" t="t" r="r" b="b"/>
              <a:pathLst>
                <a:path w="137541" h="78771" extrusionOk="0">
                  <a:moveTo>
                    <a:pt x="137245" y="67904"/>
                  </a:moveTo>
                  <a:lnTo>
                    <a:pt x="127720" y="67904"/>
                  </a:lnTo>
                  <a:lnTo>
                    <a:pt x="20469" y="77429"/>
                  </a:lnTo>
                  <a:lnTo>
                    <a:pt x="13611" y="78381"/>
                  </a:lnTo>
                  <a:lnTo>
                    <a:pt x="-296" y="43710"/>
                  </a:lnTo>
                  <a:lnTo>
                    <a:pt x="5991" y="41139"/>
                  </a:lnTo>
                  <a:lnTo>
                    <a:pt x="101717" y="3039"/>
                  </a:lnTo>
                  <a:lnTo>
                    <a:pt x="110289" y="-390"/>
                  </a:lnTo>
                  <a:close/>
                </a:path>
              </a:pathLst>
            </a:custGeom>
            <a:solidFill>
              <a:srgbClr val="3432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69" name="Google Shape;12069;p50"/>
            <p:cNvSpPr/>
            <p:nvPr/>
          </p:nvSpPr>
          <p:spPr>
            <a:xfrm rot="-1301707">
              <a:off x="5726680" y="3400118"/>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FF482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70" name="Google Shape;12070;p50"/>
            <p:cNvSpPr/>
            <p:nvPr/>
          </p:nvSpPr>
          <p:spPr>
            <a:xfrm rot="-1304888">
              <a:off x="5862197" y="3338346"/>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71" name="Google Shape;12071;p50"/>
            <p:cNvSpPr/>
            <p:nvPr/>
          </p:nvSpPr>
          <p:spPr>
            <a:xfrm rot="-1304888">
              <a:off x="5998296" y="3284040"/>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72" name="Google Shape;12072;p50"/>
            <p:cNvSpPr/>
            <p:nvPr/>
          </p:nvSpPr>
          <p:spPr>
            <a:xfrm rot="-1304888">
              <a:off x="6134456" y="3229645"/>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73" name="Google Shape;12073;p50"/>
            <p:cNvSpPr/>
            <p:nvPr/>
          </p:nvSpPr>
          <p:spPr>
            <a:xfrm rot="-1304888">
              <a:off x="6270520" y="3175251"/>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74" name="Google Shape;12074;p50"/>
            <p:cNvSpPr/>
            <p:nvPr/>
          </p:nvSpPr>
          <p:spPr>
            <a:xfrm rot="-1304888">
              <a:off x="5783590" y="35368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75" name="Google Shape;12075;p50"/>
            <p:cNvSpPr/>
            <p:nvPr/>
          </p:nvSpPr>
          <p:spPr>
            <a:xfrm rot="-1304888">
              <a:off x="5919655" y="34825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76" name="Google Shape;12076;p50"/>
            <p:cNvSpPr/>
            <p:nvPr/>
          </p:nvSpPr>
          <p:spPr>
            <a:xfrm rot="-1304888">
              <a:off x="6055849" y="3428268"/>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77" name="Google Shape;12077;p50"/>
            <p:cNvSpPr/>
            <p:nvPr/>
          </p:nvSpPr>
          <p:spPr>
            <a:xfrm rot="-1301707">
              <a:off x="6193332" y="3381587"/>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78" name="Google Shape;12078;p50"/>
            <p:cNvSpPr/>
            <p:nvPr/>
          </p:nvSpPr>
          <p:spPr>
            <a:xfrm rot="-1304888">
              <a:off x="6328197" y="3319532"/>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79" name="Google Shape;12079;p50"/>
            <p:cNvSpPr/>
            <p:nvPr/>
          </p:nvSpPr>
          <p:spPr>
            <a:xfrm rot="-1304888">
              <a:off x="5839973" y="3681587"/>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80" name="Google Shape;12080;p50"/>
            <p:cNvSpPr/>
            <p:nvPr/>
          </p:nvSpPr>
          <p:spPr>
            <a:xfrm rot="-1304888">
              <a:off x="5976161" y="3627341"/>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81" name="Google Shape;12081;p50"/>
            <p:cNvSpPr/>
            <p:nvPr/>
          </p:nvSpPr>
          <p:spPr>
            <a:xfrm rot="-1304888">
              <a:off x="6112320" y="3572946"/>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82" name="Google Shape;12082;p50"/>
            <p:cNvSpPr/>
            <p:nvPr/>
          </p:nvSpPr>
          <p:spPr>
            <a:xfrm rot="-1301707">
              <a:off x="6249681" y="3526522"/>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83" name="Google Shape;12083;p50"/>
            <p:cNvSpPr/>
            <p:nvPr/>
          </p:nvSpPr>
          <p:spPr>
            <a:xfrm rot="-1304888">
              <a:off x="6384668" y="3464210"/>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84" name="Google Shape;12084;p50"/>
            <p:cNvSpPr/>
            <p:nvPr/>
          </p:nvSpPr>
          <p:spPr>
            <a:xfrm>
              <a:off x="5882258" y="3810285"/>
              <a:ext cx="110299" cy="103536"/>
            </a:xfrm>
            <a:custGeom>
              <a:avLst/>
              <a:gdLst/>
              <a:ahLst/>
              <a:cxnLst/>
              <a:rect l="l" t="t" r="r" b="b"/>
              <a:pathLst>
                <a:path w="110299" h="103536" extrusionOk="0">
                  <a:moveTo>
                    <a:pt x="110299" y="36385"/>
                  </a:moveTo>
                  <a:lnTo>
                    <a:pt x="26098" y="103537"/>
                  </a:lnTo>
                  <a:lnTo>
                    <a:pt x="0" y="38100"/>
                  </a:lnTo>
                  <a:lnTo>
                    <a:pt x="95821" y="0"/>
                  </a:lnTo>
                  <a:lnTo>
                    <a:pt x="110299" y="36385"/>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85" name="Google Shape;12085;p50"/>
            <p:cNvSpPr/>
            <p:nvPr/>
          </p:nvSpPr>
          <p:spPr>
            <a:xfrm>
              <a:off x="6018370" y="3755992"/>
              <a:ext cx="101060" cy="65532"/>
            </a:xfrm>
            <a:custGeom>
              <a:avLst/>
              <a:gdLst/>
              <a:ahLst/>
              <a:cxnLst/>
              <a:rect l="l" t="t" r="r" b="b"/>
              <a:pathLst>
                <a:path w="101060" h="65532" extrusionOk="0">
                  <a:moveTo>
                    <a:pt x="100764" y="12849"/>
                  </a:moveTo>
                  <a:cubicBezTo>
                    <a:pt x="69846" y="28718"/>
                    <a:pt x="39776" y="46168"/>
                    <a:pt x="10658" y="65142"/>
                  </a:cubicBezTo>
                  <a:lnTo>
                    <a:pt x="-296" y="37710"/>
                  </a:lnTo>
                  <a:lnTo>
                    <a:pt x="95430" y="-39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86" name="Google Shape;12086;p50"/>
            <p:cNvSpPr/>
            <p:nvPr/>
          </p:nvSpPr>
          <p:spPr>
            <a:xfrm>
              <a:off x="6154768" y="3701509"/>
              <a:ext cx="99917" cy="48482"/>
            </a:xfrm>
            <a:custGeom>
              <a:avLst/>
              <a:gdLst/>
              <a:ahLst/>
              <a:cxnLst/>
              <a:rect l="l" t="t" r="r" b="b"/>
              <a:pathLst>
                <a:path w="99917" h="48482" extrusionOk="0">
                  <a:moveTo>
                    <a:pt x="99621" y="9992"/>
                  </a:moveTo>
                  <a:cubicBezTo>
                    <a:pt x="67074" y="21022"/>
                    <a:pt x="35118" y="33747"/>
                    <a:pt x="3895" y="48092"/>
                  </a:cubicBezTo>
                  <a:lnTo>
                    <a:pt x="-296" y="37710"/>
                  </a:lnTo>
                  <a:lnTo>
                    <a:pt x="95526" y="-39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87" name="Google Shape;12087;p50"/>
            <p:cNvSpPr/>
            <p:nvPr/>
          </p:nvSpPr>
          <p:spPr>
            <a:xfrm>
              <a:off x="6290976" y="3647312"/>
              <a:ext cx="106584" cy="51339"/>
            </a:xfrm>
            <a:custGeom>
              <a:avLst/>
              <a:gdLst/>
              <a:ahLst/>
              <a:cxnLst/>
              <a:rect l="l" t="t" r="r" b="b"/>
              <a:pathLst>
                <a:path w="106584" h="51339" extrusionOk="0">
                  <a:moveTo>
                    <a:pt x="106289" y="26756"/>
                  </a:moveTo>
                  <a:cubicBezTo>
                    <a:pt x="72123" y="33099"/>
                    <a:pt x="38290" y="41176"/>
                    <a:pt x="4943" y="50949"/>
                  </a:cubicBezTo>
                  <a:lnTo>
                    <a:pt x="-296" y="37710"/>
                  </a:lnTo>
                  <a:lnTo>
                    <a:pt x="95430" y="-390"/>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88" name="Google Shape;12088;p50"/>
            <p:cNvSpPr/>
            <p:nvPr/>
          </p:nvSpPr>
          <p:spPr>
            <a:xfrm>
              <a:off x="6426802" y="3592829"/>
              <a:ext cx="121824" cy="74485"/>
            </a:xfrm>
            <a:custGeom>
              <a:avLst/>
              <a:gdLst/>
              <a:ahLst/>
              <a:cxnLst/>
              <a:rect l="l" t="t" r="r" b="b"/>
              <a:pathLst>
                <a:path w="121824" h="74485" extrusionOk="0">
                  <a:moveTo>
                    <a:pt x="121825" y="65151"/>
                  </a:moveTo>
                  <a:lnTo>
                    <a:pt x="14478" y="74486"/>
                  </a:lnTo>
                  <a:lnTo>
                    <a:pt x="0" y="38195"/>
                  </a:lnTo>
                  <a:lnTo>
                    <a:pt x="95726" y="0"/>
                  </a:lnTo>
                  <a:lnTo>
                    <a:pt x="121825" y="65151"/>
                  </a:lnTo>
                  <a:close/>
                </a:path>
              </a:pathLst>
            </a:custGeom>
            <a:solidFill>
              <a:srgbClr val="00A8C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89" name="Google Shape;12089;p50"/>
            <p:cNvSpPr/>
            <p:nvPr/>
          </p:nvSpPr>
          <p:spPr>
            <a:xfrm>
              <a:off x="6019894" y="2963131"/>
              <a:ext cx="306228" cy="259937"/>
            </a:xfrm>
            <a:custGeom>
              <a:avLst/>
              <a:gdLst/>
              <a:ahLst/>
              <a:cxnLst/>
              <a:rect l="l" t="t" r="r" b="b"/>
              <a:pathLst>
                <a:path w="306228" h="259937" extrusionOk="0">
                  <a:moveTo>
                    <a:pt x="46482" y="81725"/>
                  </a:moveTo>
                  <a:lnTo>
                    <a:pt x="251270" y="0"/>
                  </a:lnTo>
                  <a:lnTo>
                    <a:pt x="306229" y="137731"/>
                  </a:lnTo>
                  <a:lnTo>
                    <a:pt x="0" y="259937"/>
                  </a:lnTo>
                  <a:lnTo>
                    <a:pt x="46482" y="81725"/>
                  </a:lnTo>
                  <a:close/>
                </a:path>
              </a:pathLst>
            </a:custGeom>
            <a:solidFill>
              <a:srgbClr val="CC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2090" name="Google Shape;12090;p50"/>
          <p:cNvGrpSpPr/>
          <p:nvPr/>
        </p:nvGrpSpPr>
        <p:grpSpPr>
          <a:xfrm>
            <a:off x="350221" y="4162748"/>
            <a:ext cx="671819" cy="904559"/>
            <a:chOff x="9306019" y="3257883"/>
            <a:chExt cx="2111311" cy="2842736"/>
          </a:xfrm>
        </p:grpSpPr>
        <p:sp>
          <p:nvSpPr>
            <p:cNvPr id="12091" name="Google Shape;12091;p50"/>
            <p:cNvSpPr/>
            <p:nvPr/>
          </p:nvSpPr>
          <p:spPr>
            <a:xfrm>
              <a:off x="9308115" y="3476672"/>
              <a:ext cx="2106929" cy="2623946"/>
            </a:xfrm>
            <a:custGeom>
              <a:avLst/>
              <a:gdLst/>
              <a:ahLst/>
              <a:cxnLst/>
              <a:rect l="l" t="t" r="r" b="b"/>
              <a:pathLst>
                <a:path w="2106929" h="2623946" extrusionOk="0">
                  <a:moveTo>
                    <a:pt x="1053465" y="0"/>
                  </a:moveTo>
                  <a:lnTo>
                    <a:pt x="1053465" y="0"/>
                  </a:lnTo>
                  <a:cubicBezTo>
                    <a:pt x="1635281" y="0"/>
                    <a:pt x="2106930" y="471652"/>
                    <a:pt x="2106930" y="1053465"/>
                  </a:cubicBezTo>
                  <a:lnTo>
                    <a:pt x="2106930" y="2486501"/>
                  </a:lnTo>
                  <a:cubicBezTo>
                    <a:pt x="2106930" y="2562406"/>
                    <a:pt x="2045389" y="2623947"/>
                    <a:pt x="1969484" y="2623947"/>
                  </a:cubicBezTo>
                  <a:lnTo>
                    <a:pt x="137446" y="2623947"/>
                  </a:lnTo>
                  <a:cubicBezTo>
                    <a:pt x="61536" y="2623947"/>
                    <a:pt x="0" y="2562406"/>
                    <a:pt x="0" y="2486501"/>
                  </a:cubicBezTo>
                  <a:lnTo>
                    <a:pt x="0" y="1053560"/>
                  </a:lnTo>
                  <a:cubicBezTo>
                    <a:pt x="-52" y="471748"/>
                    <a:pt x="471554" y="52"/>
                    <a:pt x="1053370" y="0"/>
                  </a:cubicBezTo>
                  <a:cubicBezTo>
                    <a:pt x="1053398" y="0"/>
                    <a:pt x="1053436" y="0"/>
                    <a:pt x="1053465"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92" name="Google Shape;12092;p50"/>
            <p:cNvSpPr/>
            <p:nvPr/>
          </p:nvSpPr>
          <p:spPr>
            <a:xfrm>
              <a:off x="9306019" y="3476672"/>
              <a:ext cx="1114520" cy="2623947"/>
            </a:xfrm>
            <a:custGeom>
              <a:avLst/>
              <a:gdLst/>
              <a:ahLst/>
              <a:cxnLst/>
              <a:rect l="l" t="t" r="r" b="b"/>
              <a:pathLst>
                <a:path w="1114520" h="2623947" extrusionOk="0">
                  <a:moveTo>
                    <a:pt x="121772" y="1053115"/>
                  </a:moveTo>
                  <a:lnTo>
                    <a:pt x="121772" y="2486056"/>
                  </a:lnTo>
                  <a:cubicBezTo>
                    <a:pt x="121772" y="2561932"/>
                    <a:pt x="183247" y="2623454"/>
                    <a:pt x="259123" y="2623501"/>
                  </a:cubicBezTo>
                  <a:lnTo>
                    <a:pt x="137203" y="2623501"/>
                  </a:lnTo>
                  <a:cubicBezTo>
                    <a:pt x="61346" y="2623558"/>
                    <a:pt x="-186" y="2562103"/>
                    <a:pt x="-243" y="2486246"/>
                  </a:cubicBezTo>
                  <a:cubicBezTo>
                    <a:pt x="-243" y="2486179"/>
                    <a:pt x="-243" y="2486122"/>
                    <a:pt x="-243" y="2486056"/>
                  </a:cubicBezTo>
                  <a:lnTo>
                    <a:pt x="-243" y="1053115"/>
                  </a:lnTo>
                  <a:cubicBezTo>
                    <a:pt x="-243" y="473613"/>
                    <a:pt x="473817" y="-446"/>
                    <a:pt x="1053222" y="-446"/>
                  </a:cubicBezTo>
                  <a:cubicBezTo>
                    <a:pt x="1073701" y="-446"/>
                    <a:pt x="1093989" y="126"/>
                    <a:pt x="1114278" y="1364"/>
                  </a:cubicBezTo>
                  <a:cubicBezTo>
                    <a:pt x="562970" y="33177"/>
                    <a:pt x="121772" y="494092"/>
                    <a:pt x="121772" y="1053115"/>
                  </a:cubicBezTo>
                  <a:close/>
                </a:path>
              </a:pathLst>
            </a:custGeom>
            <a:solidFill>
              <a:srgbClr val="FFFFFF">
                <a:alpha val="16079"/>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93" name="Google Shape;12093;p50"/>
            <p:cNvSpPr/>
            <p:nvPr/>
          </p:nvSpPr>
          <p:spPr>
            <a:xfrm>
              <a:off x="10302810" y="3476672"/>
              <a:ext cx="1114520" cy="2623947"/>
            </a:xfrm>
            <a:custGeom>
              <a:avLst/>
              <a:gdLst/>
              <a:ahLst/>
              <a:cxnLst/>
              <a:rect l="l" t="t" r="r" b="b"/>
              <a:pathLst>
                <a:path w="1114520" h="2623947" extrusionOk="0">
                  <a:moveTo>
                    <a:pt x="1114278" y="1053115"/>
                  </a:moveTo>
                  <a:lnTo>
                    <a:pt x="1114278" y="2486056"/>
                  </a:lnTo>
                  <a:cubicBezTo>
                    <a:pt x="1114278" y="2561960"/>
                    <a:pt x="1052737" y="2623501"/>
                    <a:pt x="976832" y="2623501"/>
                  </a:cubicBezTo>
                  <a:lnTo>
                    <a:pt x="854817" y="2623501"/>
                  </a:lnTo>
                  <a:cubicBezTo>
                    <a:pt x="930693" y="2623454"/>
                    <a:pt x="992167" y="2561932"/>
                    <a:pt x="992167" y="2486056"/>
                  </a:cubicBezTo>
                  <a:lnTo>
                    <a:pt x="992167" y="1053115"/>
                  </a:lnTo>
                  <a:cubicBezTo>
                    <a:pt x="992167" y="494188"/>
                    <a:pt x="551064" y="33273"/>
                    <a:pt x="-243" y="1364"/>
                  </a:cubicBezTo>
                  <a:cubicBezTo>
                    <a:pt x="19855" y="126"/>
                    <a:pt x="40238" y="-446"/>
                    <a:pt x="60717" y="-446"/>
                  </a:cubicBezTo>
                  <a:cubicBezTo>
                    <a:pt x="640123" y="-446"/>
                    <a:pt x="1114278" y="473613"/>
                    <a:pt x="1114278" y="1053115"/>
                  </a:cubicBezTo>
                  <a:close/>
                </a:path>
              </a:pathLst>
            </a:custGeom>
            <a:solidFill>
              <a:srgbClr val="0C0C0C">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94" name="Google Shape;12094;p50"/>
            <p:cNvSpPr/>
            <p:nvPr/>
          </p:nvSpPr>
          <p:spPr>
            <a:xfrm>
              <a:off x="9580816" y="4611957"/>
              <a:ext cx="1518000" cy="1269300"/>
            </a:xfrm>
            <a:prstGeom prst="roundRect">
              <a:avLst>
                <a:gd name="adj" fmla="val 13029"/>
              </a:avLst>
            </a:prstGeom>
            <a:solidFill>
              <a:schemeClr val="accent2"/>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95" name="Google Shape;12095;p50"/>
            <p:cNvSpPr/>
            <p:nvPr/>
          </p:nvSpPr>
          <p:spPr>
            <a:xfrm>
              <a:off x="9600913" y="4622816"/>
              <a:ext cx="1504188" cy="1257871"/>
            </a:xfrm>
            <a:custGeom>
              <a:avLst/>
              <a:gdLst/>
              <a:ahLst/>
              <a:cxnLst/>
              <a:rect l="l" t="t" r="r" b="b"/>
              <a:pathLst>
                <a:path w="1504188" h="1257871" extrusionOk="0">
                  <a:moveTo>
                    <a:pt x="1503945" y="141572"/>
                  </a:moveTo>
                  <a:lnTo>
                    <a:pt x="1503945" y="1103597"/>
                  </a:lnTo>
                  <a:cubicBezTo>
                    <a:pt x="1503736" y="1188427"/>
                    <a:pt x="1435041" y="1257169"/>
                    <a:pt x="1350212" y="1257426"/>
                  </a:cubicBezTo>
                  <a:lnTo>
                    <a:pt x="139679" y="1257426"/>
                  </a:lnTo>
                  <a:cubicBezTo>
                    <a:pt x="79424" y="1257255"/>
                    <a:pt x="24789" y="1222031"/>
                    <a:pt x="-243" y="1167224"/>
                  </a:cubicBezTo>
                  <a:cubicBezTo>
                    <a:pt x="18359" y="1174939"/>
                    <a:pt x="38295" y="1178883"/>
                    <a:pt x="58431" y="1178844"/>
                  </a:cubicBezTo>
                  <a:lnTo>
                    <a:pt x="1268963" y="1178844"/>
                  </a:lnTo>
                  <a:cubicBezTo>
                    <a:pt x="1353784" y="1178635"/>
                    <a:pt x="1422487" y="1109931"/>
                    <a:pt x="1422697" y="1025111"/>
                  </a:cubicBezTo>
                  <a:lnTo>
                    <a:pt x="1422697" y="63086"/>
                  </a:lnTo>
                  <a:cubicBezTo>
                    <a:pt x="1422716" y="41160"/>
                    <a:pt x="1418001" y="19490"/>
                    <a:pt x="1408886" y="-446"/>
                  </a:cubicBezTo>
                  <a:cubicBezTo>
                    <a:pt x="1466303" y="23405"/>
                    <a:pt x="1503783" y="79402"/>
                    <a:pt x="1503945" y="141572"/>
                  </a:cubicBezTo>
                  <a:close/>
                </a:path>
              </a:pathLst>
            </a:custGeom>
            <a:solidFill>
              <a:srgbClr val="0C0C0C">
                <a:alpha val="980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96" name="Google Shape;12096;p50"/>
            <p:cNvSpPr/>
            <p:nvPr/>
          </p:nvSpPr>
          <p:spPr>
            <a:xfrm>
              <a:off x="9587674" y="4610338"/>
              <a:ext cx="1504378" cy="1257871"/>
            </a:xfrm>
            <a:custGeom>
              <a:avLst/>
              <a:gdLst/>
              <a:ahLst/>
              <a:cxnLst/>
              <a:rect l="l" t="t" r="r" b="b"/>
              <a:pathLst>
                <a:path w="1504378" h="1257871" extrusionOk="0">
                  <a:moveTo>
                    <a:pt x="1504136" y="89661"/>
                  </a:moveTo>
                  <a:cubicBezTo>
                    <a:pt x="1485543" y="81917"/>
                    <a:pt x="1465598" y="77935"/>
                    <a:pt x="1445462" y="77945"/>
                  </a:cubicBezTo>
                  <a:lnTo>
                    <a:pt x="234929" y="77945"/>
                  </a:lnTo>
                  <a:cubicBezTo>
                    <a:pt x="150100" y="78202"/>
                    <a:pt x="81405" y="146944"/>
                    <a:pt x="81196" y="231774"/>
                  </a:cubicBezTo>
                  <a:lnTo>
                    <a:pt x="81196" y="1193799"/>
                  </a:lnTo>
                  <a:cubicBezTo>
                    <a:pt x="81177" y="1215754"/>
                    <a:pt x="85892" y="1237452"/>
                    <a:pt x="95007" y="1257426"/>
                  </a:cubicBezTo>
                  <a:cubicBezTo>
                    <a:pt x="37514" y="1233585"/>
                    <a:pt x="-33" y="1177549"/>
                    <a:pt x="-243" y="1115313"/>
                  </a:cubicBezTo>
                  <a:lnTo>
                    <a:pt x="-243" y="153288"/>
                  </a:lnTo>
                  <a:cubicBezTo>
                    <a:pt x="-33" y="68468"/>
                    <a:pt x="68670" y="-236"/>
                    <a:pt x="153490" y="-446"/>
                  </a:cubicBezTo>
                  <a:lnTo>
                    <a:pt x="1364213" y="-446"/>
                  </a:lnTo>
                  <a:cubicBezTo>
                    <a:pt x="1424440" y="-293"/>
                    <a:pt x="1479075" y="34892"/>
                    <a:pt x="1504136" y="89661"/>
                  </a:cubicBezTo>
                  <a:close/>
                </a:path>
              </a:pathLst>
            </a:custGeom>
            <a:solidFill>
              <a:srgbClr val="FFFFFF">
                <a:alpha val="26820"/>
              </a:srgb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97" name="Google Shape;12097;p50"/>
            <p:cNvSpPr/>
            <p:nvPr/>
          </p:nvSpPr>
          <p:spPr>
            <a:xfrm>
              <a:off x="9577577" y="4955524"/>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E6A1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98" name="Google Shape;12098;p50"/>
            <p:cNvSpPr/>
            <p:nvPr/>
          </p:nvSpPr>
          <p:spPr>
            <a:xfrm>
              <a:off x="9577577" y="5021818"/>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1401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099" name="Google Shape;12099;p50"/>
            <p:cNvSpPr/>
            <p:nvPr/>
          </p:nvSpPr>
          <p:spPr>
            <a:xfrm>
              <a:off x="9561766" y="5029724"/>
              <a:ext cx="48006" cy="105822"/>
            </a:xfrm>
            <a:custGeom>
              <a:avLst/>
              <a:gdLst/>
              <a:ahLst/>
              <a:cxnLst/>
              <a:rect l="l" t="t" r="r" b="b"/>
              <a:pathLst>
                <a:path w="48006" h="105822" extrusionOk="0">
                  <a:moveTo>
                    <a:pt x="24003" y="0"/>
                  </a:moveTo>
                  <a:cubicBezTo>
                    <a:pt x="37259" y="0"/>
                    <a:pt x="48006" y="0"/>
                    <a:pt x="48006" y="0"/>
                  </a:cubicBezTo>
                  <a:lnTo>
                    <a:pt x="48006" y="105823"/>
                  </a:lnTo>
                  <a:cubicBezTo>
                    <a:pt x="48006" y="105823"/>
                    <a:pt x="37259"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100" name="Google Shape;12100;p50"/>
            <p:cNvSpPr/>
            <p:nvPr/>
          </p:nvSpPr>
          <p:spPr>
            <a:xfrm>
              <a:off x="9554431" y="5023931"/>
              <a:ext cx="62769" cy="118854"/>
            </a:xfrm>
            <a:custGeom>
              <a:avLst/>
              <a:gdLst/>
              <a:ahLst/>
              <a:cxnLst/>
              <a:rect l="l" t="t" r="r" b="b"/>
              <a:pathLst>
                <a:path w="62769" h="118854" extrusionOk="0">
                  <a:moveTo>
                    <a:pt x="31094" y="118409"/>
                  </a:moveTo>
                  <a:cubicBezTo>
                    <a:pt x="13787" y="118409"/>
                    <a:pt x="-243" y="104378"/>
                    <a:pt x="-243" y="87072"/>
                  </a:cubicBezTo>
                  <a:lnTo>
                    <a:pt x="-243" y="29255"/>
                  </a:lnTo>
                  <a:cubicBezTo>
                    <a:pt x="709" y="11919"/>
                    <a:pt x="15540" y="-1358"/>
                    <a:pt x="32875" y="-397"/>
                  </a:cubicBezTo>
                  <a:cubicBezTo>
                    <a:pt x="48868" y="480"/>
                    <a:pt x="61641" y="13253"/>
                    <a:pt x="62527" y="29255"/>
                  </a:cubicBezTo>
                  <a:lnTo>
                    <a:pt x="62527" y="87072"/>
                  </a:lnTo>
                  <a:cubicBezTo>
                    <a:pt x="62527" y="104378"/>
                    <a:pt x="48496" y="118409"/>
                    <a:pt x="31189" y="118409"/>
                  </a:cubicBezTo>
                  <a:cubicBezTo>
                    <a:pt x="31161" y="118409"/>
                    <a:pt x="31123" y="118409"/>
                    <a:pt x="31094" y="118409"/>
                  </a:cubicBezTo>
                  <a:close/>
                  <a:moveTo>
                    <a:pt x="31094" y="12681"/>
                  </a:moveTo>
                  <a:cubicBezTo>
                    <a:pt x="21941" y="12681"/>
                    <a:pt x="14521" y="20101"/>
                    <a:pt x="14521" y="29255"/>
                  </a:cubicBezTo>
                  <a:lnTo>
                    <a:pt x="14521" y="87072"/>
                  </a:lnTo>
                  <a:cubicBezTo>
                    <a:pt x="13825" y="96254"/>
                    <a:pt x="20702" y="104254"/>
                    <a:pt x="29885" y="104950"/>
                  </a:cubicBezTo>
                  <a:cubicBezTo>
                    <a:pt x="39067" y="105645"/>
                    <a:pt x="47068" y="98768"/>
                    <a:pt x="47763" y="89586"/>
                  </a:cubicBezTo>
                  <a:cubicBezTo>
                    <a:pt x="47830" y="88748"/>
                    <a:pt x="47830" y="87909"/>
                    <a:pt x="47763" y="87072"/>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101" name="Google Shape;12101;p50"/>
            <p:cNvSpPr/>
            <p:nvPr/>
          </p:nvSpPr>
          <p:spPr>
            <a:xfrm>
              <a:off x="9561766" y="5138785"/>
              <a:ext cx="48006" cy="213740"/>
            </a:xfrm>
            <a:custGeom>
              <a:avLst/>
              <a:gdLst/>
              <a:ahLst/>
              <a:cxnLst/>
              <a:rect l="l" t="t" r="r" b="b"/>
              <a:pathLst>
                <a:path w="48006" h="213740" extrusionOk="0">
                  <a:moveTo>
                    <a:pt x="24003" y="0"/>
                  </a:moveTo>
                  <a:cubicBezTo>
                    <a:pt x="37259" y="0"/>
                    <a:pt x="48006" y="0"/>
                    <a:pt x="48006" y="0"/>
                  </a:cubicBezTo>
                  <a:lnTo>
                    <a:pt x="48006" y="213741"/>
                  </a:lnTo>
                  <a:cubicBezTo>
                    <a:pt x="48006" y="213741"/>
                    <a:pt x="37259"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102" name="Google Shape;12102;p50"/>
            <p:cNvSpPr/>
            <p:nvPr/>
          </p:nvSpPr>
          <p:spPr>
            <a:xfrm>
              <a:off x="9554431" y="5132992"/>
              <a:ext cx="62769" cy="226867"/>
            </a:xfrm>
            <a:custGeom>
              <a:avLst/>
              <a:gdLst/>
              <a:ahLst/>
              <a:cxnLst/>
              <a:rect l="l" t="t" r="r" b="b"/>
              <a:pathLst>
                <a:path w="62769" h="226867" extrusionOk="0">
                  <a:moveTo>
                    <a:pt x="31094" y="226422"/>
                  </a:moveTo>
                  <a:cubicBezTo>
                    <a:pt x="13806" y="226365"/>
                    <a:pt x="-196" y="212373"/>
                    <a:pt x="-243" y="195085"/>
                  </a:cubicBezTo>
                  <a:lnTo>
                    <a:pt x="-243" y="29255"/>
                  </a:lnTo>
                  <a:cubicBezTo>
                    <a:pt x="709" y="11919"/>
                    <a:pt x="15540" y="-1359"/>
                    <a:pt x="32875" y="-397"/>
                  </a:cubicBezTo>
                  <a:cubicBezTo>
                    <a:pt x="48868" y="479"/>
                    <a:pt x="61641" y="13252"/>
                    <a:pt x="62527" y="29255"/>
                  </a:cubicBezTo>
                  <a:lnTo>
                    <a:pt x="62527" y="195085"/>
                  </a:lnTo>
                  <a:cubicBezTo>
                    <a:pt x="62470" y="212411"/>
                    <a:pt x="48420" y="226422"/>
                    <a:pt x="31094" y="226422"/>
                  </a:cubicBezTo>
                  <a:close/>
                  <a:moveTo>
                    <a:pt x="31094" y="12681"/>
                  </a:moveTo>
                  <a:cubicBezTo>
                    <a:pt x="21941" y="12681"/>
                    <a:pt x="14521" y="20101"/>
                    <a:pt x="14521" y="29255"/>
                  </a:cubicBezTo>
                  <a:lnTo>
                    <a:pt x="14521" y="195085"/>
                  </a:lnTo>
                  <a:cubicBezTo>
                    <a:pt x="15216" y="204267"/>
                    <a:pt x="23217" y="211144"/>
                    <a:pt x="32399" y="210449"/>
                  </a:cubicBezTo>
                  <a:cubicBezTo>
                    <a:pt x="40610" y="209820"/>
                    <a:pt x="47144" y="203295"/>
                    <a:pt x="47763" y="195085"/>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103" name="Google Shape;12103;p50"/>
            <p:cNvSpPr/>
            <p:nvPr/>
          </p:nvSpPr>
          <p:spPr>
            <a:xfrm>
              <a:off x="10361675" y="5671995"/>
              <a:ext cx="8667" cy="9525"/>
            </a:xfrm>
            <a:custGeom>
              <a:avLst/>
              <a:gdLst/>
              <a:ahLst/>
              <a:cxnLst/>
              <a:rect l="l" t="t" r="r" b="b"/>
              <a:pathLst>
                <a:path w="8667" h="9525" extrusionOk="0">
                  <a:moveTo>
                    <a:pt x="-243" y="-446"/>
                  </a:moveTo>
                  <a:lnTo>
                    <a:pt x="8425" y="-446"/>
                  </a:lnTo>
                  <a:lnTo>
                    <a:pt x="8425" y="-446"/>
                  </a:ln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104" name="Google Shape;12104;p50"/>
            <p:cNvSpPr/>
            <p:nvPr/>
          </p:nvSpPr>
          <p:spPr>
            <a:xfrm>
              <a:off x="10353007" y="5671328"/>
              <a:ext cx="8667" cy="9525"/>
            </a:xfrm>
            <a:custGeom>
              <a:avLst/>
              <a:gdLst/>
              <a:ahLst/>
              <a:cxnLst/>
              <a:rect l="l" t="t" r="r" b="b"/>
              <a:pathLst>
                <a:path w="8667" h="9525" extrusionOk="0">
                  <a:moveTo>
                    <a:pt x="-243" y="-446"/>
                  </a:moveTo>
                  <a:lnTo>
                    <a:pt x="8425" y="-446"/>
                  </a:lnTo>
                  <a:lnTo>
                    <a:pt x="-243" y="-446"/>
                  </a:lnTo>
                  <a:close/>
                </a:path>
              </a:pathLst>
            </a:custGeom>
            <a:solidFill>
              <a:srgbClr val="FFC2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105" name="Google Shape;12105;p50"/>
            <p:cNvSpPr/>
            <p:nvPr/>
          </p:nvSpPr>
          <p:spPr>
            <a:xfrm>
              <a:off x="9396611" y="3257883"/>
              <a:ext cx="1930679" cy="674465"/>
            </a:xfrm>
            <a:custGeom>
              <a:avLst/>
              <a:gdLst/>
              <a:ahLst/>
              <a:cxnLst/>
              <a:rect l="l" t="t" r="r" b="b"/>
              <a:pathLst>
                <a:path w="1930679" h="674465" extrusionOk="0">
                  <a:moveTo>
                    <a:pt x="1911606" y="657827"/>
                  </a:moveTo>
                  <a:cubicBezTo>
                    <a:pt x="1895718" y="665218"/>
                    <a:pt x="1876859" y="658332"/>
                    <a:pt x="1869467" y="642444"/>
                  </a:cubicBezTo>
                  <a:cubicBezTo>
                    <a:pt x="1869420" y="642339"/>
                    <a:pt x="1869363" y="642225"/>
                    <a:pt x="1869315" y="642111"/>
                  </a:cubicBezTo>
                  <a:cubicBezTo>
                    <a:pt x="1707295" y="289876"/>
                    <a:pt x="1355384" y="63886"/>
                    <a:pt x="967678" y="63086"/>
                  </a:cubicBezTo>
                  <a:lnTo>
                    <a:pt x="964821" y="63086"/>
                  </a:lnTo>
                  <a:cubicBezTo>
                    <a:pt x="797314" y="63600"/>
                    <a:pt x="632684" y="106663"/>
                    <a:pt x="486380" y="188244"/>
                  </a:cubicBezTo>
                  <a:lnTo>
                    <a:pt x="486380" y="188244"/>
                  </a:lnTo>
                  <a:cubicBezTo>
                    <a:pt x="297537" y="293400"/>
                    <a:pt x="148128" y="457249"/>
                    <a:pt x="60803" y="654969"/>
                  </a:cubicBezTo>
                  <a:cubicBezTo>
                    <a:pt x="55755" y="666562"/>
                    <a:pt x="44296" y="674048"/>
                    <a:pt x="31657" y="674019"/>
                  </a:cubicBezTo>
                  <a:cubicBezTo>
                    <a:pt x="14083" y="674067"/>
                    <a:pt x="-195" y="659866"/>
                    <a:pt x="-243" y="642292"/>
                  </a:cubicBezTo>
                  <a:cubicBezTo>
                    <a:pt x="-262" y="637805"/>
                    <a:pt x="681" y="633357"/>
                    <a:pt x="2510" y="629252"/>
                  </a:cubicBezTo>
                  <a:cubicBezTo>
                    <a:pt x="171131" y="247899"/>
                    <a:pt x="548140" y="1278"/>
                    <a:pt x="965107" y="-446"/>
                  </a:cubicBezTo>
                  <a:lnTo>
                    <a:pt x="968059" y="-446"/>
                  </a:lnTo>
                  <a:cubicBezTo>
                    <a:pt x="1380701" y="430"/>
                    <a:pt x="1755243" y="240946"/>
                    <a:pt x="1927703" y="615822"/>
                  </a:cubicBezTo>
                  <a:cubicBezTo>
                    <a:pt x="1934799" y="631871"/>
                    <a:pt x="1927608" y="650636"/>
                    <a:pt x="1911606" y="657827"/>
                  </a:cubicBezTo>
                  <a:close/>
                </a:path>
              </a:pathLst>
            </a:custGeom>
            <a:solidFill>
              <a:srgbClr val="A1401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106" name="Google Shape;12106;p50"/>
            <p:cNvSpPr/>
            <p:nvPr/>
          </p:nvSpPr>
          <p:spPr>
            <a:xfrm>
              <a:off x="10323289" y="3617643"/>
              <a:ext cx="9525" cy="1904"/>
            </a:xfrm>
            <a:custGeom>
              <a:avLst/>
              <a:gdLst/>
              <a:ahLst/>
              <a:cxnLst/>
              <a:rect l="l" t="t" r="r" b="b"/>
              <a:pathLst>
                <a:path w="9525" h="1904" extrusionOk="0">
                  <a:moveTo>
                    <a:pt x="-243" y="-65"/>
                  </a:moveTo>
                  <a:lnTo>
                    <a:pt x="-243" y="-65"/>
                  </a:lnTo>
                  <a:cubicBezTo>
                    <a:pt x="-243" y="411"/>
                    <a:pt x="-243" y="983"/>
                    <a:pt x="-243" y="1459"/>
                  </a:cubicBezTo>
                  <a:lnTo>
                    <a:pt x="-243" y="-446"/>
                  </a:lnTo>
                  <a:lnTo>
                    <a:pt x="-243" y="-446"/>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107" name="Google Shape;12107;p50"/>
            <p:cNvSpPr/>
            <p:nvPr/>
          </p:nvSpPr>
          <p:spPr>
            <a:xfrm>
              <a:off x="10414824" y="3640598"/>
              <a:ext cx="42" cy="666"/>
            </a:xfrm>
            <a:custGeom>
              <a:avLst/>
              <a:gdLst/>
              <a:ahLst/>
              <a:cxnLst/>
              <a:rect l="l" t="t" r="r" b="b"/>
              <a:pathLst>
                <a:path w="42" h="666" extrusionOk="0">
                  <a:moveTo>
                    <a:pt x="-243" y="-446"/>
                  </a:moveTo>
                  <a:cubicBezTo>
                    <a:pt x="-186" y="-227"/>
                    <a:pt x="-186" y="2"/>
                    <a:pt x="-243" y="221"/>
                  </a:cubicBezTo>
                  <a:lnTo>
                    <a:pt x="-243" y="221"/>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108" name="Google Shape;12108;p50"/>
            <p:cNvSpPr/>
            <p:nvPr/>
          </p:nvSpPr>
          <p:spPr>
            <a:xfrm>
              <a:off x="10413777" y="3641264"/>
              <a:ext cx="952" cy="2000"/>
            </a:xfrm>
            <a:custGeom>
              <a:avLst/>
              <a:gdLst/>
              <a:ahLst/>
              <a:cxnLst/>
              <a:rect l="l" t="t" r="r" b="b"/>
              <a:pathLst>
                <a:path w="952" h="2000" extrusionOk="0">
                  <a:moveTo>
                    <a:pt x="709" y="-446"/>
                  </a:moveTo>
                  <a:lnTo>
                    <a:pt x="709" y="-446"/>
                  </a:lnTo>
                  <a:lnTo>
                    <a:pt x="-243" y="155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109" name="Google Shape;12109;p50"/>
            <p:cNvSpPr/>
            <p:nvPr/>
          </p:nvSpPr>
          <p:spPr>
            <a:xfrm>
              <a:off x="10414824" y="3639169"/>
              <a:ext cx="666" cy="1428"/>
            </a:xfrm>
            <a:custGeom>
              <a:avLst/>
              <a:gdLst/>
              <a:ahLst/>
              <a:cxnLst/>
              <a:rect l="l" t="t" r="r" b="b"/>
              <a:pathLst>
                <a:path w="666" h="1428" extrusionOk="0">
                  <a:moveTo>
                    <a:pt x="424" y="-351"/>
                  </a:moveTo>
                  <a:lnTo>
                    <a:pt x="-243" y="983"/>
                  </a:lnTo>
                  <a:lnTo>
                    <a:pt x="-243" y="316"/>
                  </a:lnTo>
                  <a:cubicBezTo>
                    <a:pt x="-243" y="316"/>
                    <a:pt x="-243" y="-255"/>
                    <a:pt x="-243" y="-446"/>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110" name="Google Shape;12110;p50"/>
            <p:cNvSpPr/>
            <p:nvPr/>
          </p:nvSpPr>
          <p:spPr>
            <a:xfrm>
              <a:off x="9731596" y="3773472"/>
              <a:ext cx="857" cy="1714"/>
            </a:xfrm>
            <a:custGeom>
              <a:avLst/>
              <a:gdLst/>
              <a:ahLst/>
              <a:cxnLst/>
              <a:rect l="l" t="t" r="r" b="b"/>
              <a:pathLst>
                <a:path w="857" h="1714" extrusionOk="0">
                  <a:moveTo>
                    <a:pt x="857" y="1715"/>
                  </a:moveTo>
                  <a:lnTo>
                    <a:pt x="286" y="952"/>
                  </a:lnTo>
                  <a:lnTo>
                    <a:pt x="0" y="0"/>
                  </a:lnTo>
                  <a:lnTo>
                    <a:pt x="571" y="762"/>
                  </a:lnTo>
                  <a:lnTo>
                    <a:pt x="857" y="1715"/>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111" name="Google Shape;12111;p50"/>
            <p:cNvSpPr/>
            <p:nvPr/>
          </p:nvSpPr>
          <p:spPr>
            <a:xfrm>
              <a:off x="11275408" y="3868245"/>
              <a:ext cx="48006" cy="105822"/>
            </a:xfrm>
            <a:custGeom>
              <a:avLst/>
              <a:gdLst/>
              <a:ahLst/>
              <a:cxnLst/>
              <a:rect l="l" t="t" r="r" b="b"/>
              <a:pathLst>
                <a:path w="48006" h="105822" extrusionOk="0">
                  <a:moveTo>
                    <a:pt x="24003" y="0"/>
                  </a:moveTo>
                  <a:cubicBezTo>
                    <a:pt x="37260" y="0"/>
                    <a:pt x="48006" y="0"/>
                    <a:pt x="48006" y="0"/>
                  </a:cubicBezTo>
                  <a:lnTo>
                    <a:pt x="48006" y="105823"/>
                  </a:lnTo>
                  <a:cubicBezTo>
                    <a:pt x="48006" y="105823"/>
                    <a:pt x="37260"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112" name="Google Shape;12112;p50"/>
            <p:cNvSpPr/>
            <p:nvPr/>
          </p:nvSpPr>
          <p:spPr>
            <a:xfrm>
              <a:off x="11268169" y="3860911"/>
              <a:ext cx="62674" cy="120491"/>
            </a:xfrm>
            <a:custGeom>
              <a:avLst/>
              <a:gdLst/>
              <a:ahLst/>
              <a:cxnLst/>
              <a:rect l="l" t="t" r="r" b="b"/>
              <a:pathLst>
                <a:path w="62674" h="120491" extrusionOk="0">
                  <a:moveTo>
                    <a:pt x="31094" y="120046"/>
                  </a:moveTo>
                  <a:cubicBezTo>
                    <a:pt x="13787" y="120046"/>
                    <a:pt x="-243" y="106015"/>
                    <a:pt x="-243" y="88708"/>
                  </a:cubicBezTo>
                  <a:cubicBezTo>
                    <a:pt x="-243" y="88679"/>
                    <a:pt x="-243" y="88642"/>
                    <a:pt x="-243" y="88613"/>
                  </a:cubicBezTo>
                  <a:lnTo>
                    <a:pt x="-243" y="30892"/>
                  </a:lnTo>
                  <a:cubicBezTo>
                    <a:pt x="-243" y="13585"/>
                    <a:pt x="13787" y="-446"/>
                    <a:pt x="31094" y="-446"/>
                  </a:cubicBezTo>
                  <a:cubicBezTo>
                    <a:pt x="48401" y="-446"/>
                    <a:pt x="62432" y="13585"/>
                    <a:pt x="62432" y="30892"/>
                  </a:cubicBezTo>
                  <a:lnTo>
                    <a:pt x="62432" y="88613"/>
                  </a:lnTo>
                  <a:cubicBezTo>
                    <a:pt x="62432" y="105939"/>
                    <a:pt x="48420" y="119998"/>
                    <a:pt x="31094" y="120046"/>
                  </a:cubicBezTo>
                  <a:close/>
                  <a:moveTo>
                    <a:pt x="31094" y="14223"/>
                  </a:moveTo>
                  <a:cubicBezTo>
                    <a:pt x="21893" y="14223"/>
                    <a:pt x="14426" y="21691"/>
                    <a:pt x="14426" y="30892"/>
                  </a:cubicBezTo>
                  <a:lnTo>
                    <a:pt x="14426" y="88613"/>
                  </a:lnTo>
                  <a:cubicBezTo>
                    <a:pt x="13730" y="97795"/>
                    <a:pt x="20607" y="105796"/>
                    <a:pt x="29790" y="106491"/>
                  </a:cubicBezTo>
                  <a:cubicBezTo>
                    <a:pt x="38972" y="107186"/>
                    <a:pt x="46973" y="100310"/>
                    <a:pt x="47668" y="91128"/>
                  </a:cubicBezTo>
                  <a:cubicBezTo>
                    <a:pt x="47735" y="90289"/>
                    <a:pt x="47735" y="89451"/>
                    <a:pt x="47668" y="88613"/>
                  </a:cubicBezTo>
                  <a:lnTo>
                    <a:pt x="47668" y="30892"/>
                  </a:lnTo>
                  <a:cubicBezTo>
                    <a:pt x="47725" y="21738"/>
                    <a:pt x="40343" y="14280"/>
                    <a:pt x="31190" y="14223"/>
                  </a:cubicBezTo>
                  <a:cubicBezTo>
                    <a:pt x="31161" y="14223"/>
                    <a:pt x="31123" y="14223"/>
                    <a:pt x="31094" y="14223"/>
                  </a:cubicBezTo>
                  <a:close/>
                </a:path>
              </a:pathLst>
            </a:custGeom>
            <a:solidFill>
              <a:srgbClr val="F8A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113" name="Google Shape;12113;p50"/>
            <p:cNvSpPr/>
            <p:nvPr/>
          </p:nvSpPr>
          <p:spPr>
            <a:xfrm>
              <a:off x="11275408" y="3977307"/>
              <a:ext cx="48006" cy="213740"/>
            </a:xfrm>
            <a:custGeom>
              <a:avLst/>
              <a:gdLst/>
              <a:ahLst/>
              <a:cxnLst/>
              <a:rect l="l" t="t" r="r" b="b"/>
              <a:pathLst>
                <a:path w="48006" h="213740" extrusionOk="0">
                  <a:moveTo>
                    <a:pt x="24003" y="0"/>
                  </a:moveTo>
                  <a:cubicBezTo>
                    <a:pt x="37260" y="0"/>
                    <a:pt x="48006" y="0"/>
                    <a:pt x="48006" y="0"/>
                  </a:cubicBezTo>
                  <a:lnTo>
                    <a:pt x="48006" y="213741"/>
                  </a:lnTo>
                  <a:cubicBezTo>
                    <a:pt x="48006" y="213741"/>
                    <a:pt x="37260"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2114" name="Google Shape;12114;p50"/>
            <p:cNvSpPr/>
            <p:nvPr/>
          </p:nvSpPr>
          <p:spPr>
            <a:xfrm>
              <a:off x="11268169" y="3969877"/>
              <a:ext cx="62674" cy="228504"/>
            </a:xfrm>
            <a:custGeom>
              <a:avLst/>
              <a:gdLst/>
              <a:ahLst/>
              <a:cxnLst/>
              <a:rect l="l" t="t" r="r" b="b"/>
              <a:pathLst>
                <a:path w="62674" h="228504" extrusionOk="0">
                  <a:moveTo>
                    <a:pt x="31094" y="228059"/>
                  </a:moveTo>
                  <a:cubicBezTo>
                    <a:pt x="13787" y="228059"/>
                    <a:pt x="-243" y="214029"/>
                    <a:pt x="-243" y="196722"/>
                  </a:cubicBezTo>
                  <a:lnTo>
                    <a:pt x="-243" y="30892"/>
                  </a:lnTo>
                  <a:cubicBezTo>
                    <a:pt x="-243" y="13585"/>
                    <a:pt x="13787" y="-446"/>
                    <a:pt x="31094" y="-446"/>
                  </a:cubicBezTo>
                  <a:cubicBezTo>
                    <a:pt x="48401" y="-446"/>
                    <a:pt x="62432" y="13585"/>
                    <a:pt x="62432" y="30892"/>
                  </a:cubicBezTo>
                  <a:lnTo>
                    <a:pt x="62432" y="196722"/>
                  </a:lnTo>
                  <a:cubicBezTo>
                    <a:pt x="62384" y="214010"/>
                    <a:pt x="48382" y="228002"/>
                    <a:pt x="31094" y="228059"/>
                  </a:cubicBezTo>
                  <a:close/>
                  <a:moveTo>
                    <a:pt x="31094" y="14318"/>
                  </a:moveTo>
                  <a:cubicBezTo>
                    <a:pt x="21922" y="14318"/>
                    <a:pt x="14473" y="21719"/>
                    <a:pt x="14426" y="30892"/>
                  </a:cubicBezTo>
                  <a:lnTo>
                    <a:pt x="14426" y="196722"/>
                  </a:lnTo>
                  <a:cubicBezTo>
                    <a:pt x="15121" y="205904"/>
                    <a:pt x="23122" y="212781"/>
                    <a:pt x="32304" y="212085"/>
                  </a:cubicBezTo>
                  <a:cubicBezTo>
                    <a:pt x="40515" y="211457"/>
                    <a:pt x="47049" y="204932"/>
                    <a:pt x="47668" y="196722"/>
                  </a:cubicBezTo>
                  <a:lnTo>
                    <a:pt x="47668" y="30892"/>
                  </a:lnTo>
                  <a:cubicBezTo>
                    <a:pt x="47668" y="21738"/>
                    <a:pt x="40248" y="14318"/>
                    <a:pt x="31094" y="14318"/>
                  </a:cubicBezTo>
                  <a:close/>
                </a:path>
              </a:pathLst>
            </a:custGeom>
            <a:solidFill>
              <a:srgbClr val="F8A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grpSp>
        <p:nvGrpSpPr>
          <p:cNvPr id="12115" name="Google Shape;12115;p50"/>
          <p:cNvGrpSpPr/>
          <p:nvPr/>
        </p:nvGrpSpPr>
        <p:grpSpPr>
          <a:xfrm rot="10800000" flipH="1">
            <a:off x="5666549" y="-14437"/>
            <a:ext cx="3477455" cy="976480"/>
            <a:chOff x="7622268" y="5719681"/>
            <a:chExt cx="4636607" cy="1301974"/>
          </a:xfrm>
        </p:grpSpPr>
        <p:grpSp>
          <p:nvGrpSpPr>
            <p:cNvPr id="12116" name="Google Shape;12116;p50"/>
            <p:cNvGrpSpPr/>
            <p:nvPr/>
          </p:nvGrpSpPr>
          <p:grpSpPr>
            <a:xfrm>
              <a:off x="9381189" y="5719681"/>
              <a:ext cx="2707325" cy="1299722"/>
              <a:chOff x="6723350" y="566875"/>
              <a:chExt cx="1552188" cy="1732500"/>
            </a:xfrm>
          </p:grpSpPr>
          <p:cxnSp>
            <p:nvCxnSpPr>
              <p:cNvPr id="12117" name="Google Shape;12117;p50"/>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2118" name="Google Shape;12118;p50"/>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2119" name="Google Shape;12119;p50"/>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2120" name="Google Shape;12120;p50"/>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2121" name="Google Shape;12121;p50"/>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2122" name="Google Shape;12122;p50"/>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2123" name="Google Shape;12123;p50"/>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2124" name="Google Shape;12124;p50"/>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12125" name="Google Shape;12125;p50"/>
            <p:cNvGrpSpPr/>
            <p:nvPr/>
          </p:nvGrpSpPr>
          <p:grpSpPr>
            <a:xfrm rot="5400000">
              <a:off x="9545961" y="3953195"/>
              <a:ext cx="789219" cy="4636607"/>
              <a:chOff x="6723350" y="566875"/>
              <a:chExt cx="452482" cy="2658300"/>
            </a:xfrm>
          </p:grpSpPr>
          <p:cxnSp>
            <p:nvCxnSpPr>
              <p:cNvPr id="12126" name="Google Shape;12126;p50"/>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2127" name="Google Shape;12127;p50"/>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12128" name="Google Shape;12128;p50"/>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grpSp>
        <p:cxnSp>
          <p:nvCxnSpPr>
            <p:cNvPr id="12129" name="Google Shape;12129;p50"/>
            <p:cNvCxnSpPr/>
            <p:nvPr/>
          </p:nvCxnSpPr>
          <p:spPr>
            <a:xfrm>
              <a:off x="8969752" y="6014907"/>
              <a:ext cx="0" cy="1004400"/>
            </a:xfrm>
            <a:prstGeom prst="straightConnector1">
              <a:avLst/>
            </a:prstGeom>
            <a:noFill/>
            <a:ln w="9525" cap="flat" cmpd="sng">
              <a:solidFill>
                <a:schemeClr val="lt1"/>
              </a:solidFill>
              <a:prstDash val="solid"/>
              <a:round/>
              <a:headEnd type="none" w="med" len="med"/>
              <a:tailEnd type="none" w="med" len="med"/>
            </a:ln>
          </p:spPr>
        </p:cxnSp>
        <p:cxnSp>
          <p:nvCxnSpPr>
            <p:cNvPr id="12130" name="Google Shape;12130;p50"/>
            <p:cNvCxnSpPr/>
            <p:nvPr/>
          </p:nvCxnSpPr>
          <p:spPr>
            <a:xfrm>
              <a:off x="8577276" y="6236398"/>
              <a:ext cx="600" cy="782700"/>
            </a:xfrm>
            <a:prstGeom prst="straightConnector1">
              <a:avLst/>
            </a:prstGeom>
            <a:noFill/>
            <a:ln w="9525" cap="flat" cmpd="sng">
              <a:solidFill>
                <a:schemeClr val="lt1"/>
              </a:solidFill>
              <a:prstDash val="solid"/>
              <a:round/>
              <a:headEnd type="none" w="med" len="med"/>
              <a:tailEnd type="none" w="med" len="med"/>
            </a:ln>
          </p:spPr>
        </p:cxnSp>
        <p:cxnSp>
          <p:nvCxnSpPr>
            <p:cNvPr id="12131" name="Google Shape;12131;p50"/>
            <p:cNvCxnSpPr/>
            <p:nvPr/>
          </p:nvCxnSpPr>
          <p:spPr>
            <a:xfrm>
              <a:off x="8185942" y="6400655"/>
              <a:ext cx="0" cy="621000"/>
            </a:xfrm>
            <a:prstGeom prst="straightConnector1">
              <a:avLst/>
            </a:prstGeom>
            <a:noFill/>
            <a:ln w="9525" cap="flat" cmpd="sng">
              <a:solidFill>
                <a:schemeClr val="lt1"/>
              </a:solidFill>
              <a:prstDash val="solid"/>
              <a:round/>
              <a:headEnd type="none" w="med" len="med"/>
              <a:tailEnd type="none" w="med" len="med"/>
            </a:ln>
          </p:spPr>
        </p:cxnSp>
        <p:cxnSp>
          <p:nvCxnSpPr>
            <p:cNvPr id="12132" name="Google Shape;12132;p50"/>
            <p:cNvCxnSpPr/>
            <p:nvPr/>
          </p:nvCxnSpPr>
          <p:spPr>
            <a:xfrm>
              <a:off x="7794050" y="6238225"/>
              <a:ext cx="9600" cy="768900"/>
            </a:xfrm>
            <a:prstGeom prst="straightConnector1">
              <a:avLst/>
            </a:prstGeom>
            <a:noFill/>
            <a:ln w="9525" cap="flat" cmpd="sng">
              <a:solidFill>
                <a:schemeClr val="lt1"/>
              </a:solidFill>
              <a:prstDash val="solid"/>
              <a:round/>
              <a:headEnd type="none" w="med" len="med"/>
              <a:tailEnd type="none" w="med" len="med"/>
            </a:ln>
          </p:spPr>
        </p:cxnSp>
      </p:grpSp>
      <p:sp>
        <p:nvSpPr>
          <p:cNvPr id="12133" name="Google Shape;12133;p50"/>
          <p:cNvSpPr txBox="1">
            <a:spLocks noGrp="1"/>
          </p:cNvSpPr>
          <p:nvPr>
            <p:ph type="title"/>
          </p:nvPr>
        </p:nvSpPr>
        <p:spPr>
          <a:xfrm>
            <a:off x="2358263" y="95213"/>
            <a:ext cx="6474000" cy="9231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3800"/>
              <a:buNone/>
              <a:defRPr sz="3800">
                <a:solidFill>
                  <a:schemeClr val="lt2"/>
                </a:solidFill>
              </a:defRPr>
            </a:lvl1pPr>
            <a:lvl2pPr lvl="1" algn="r" rtl="0">
              <a:spcBef>
                <a:spcPts val="0"/>
              </a:spcBef>
              <a:spcAft>
                <a:spcPts val="0"/>
              </a:spcAft>
              <a:buClr>
                <a:schemeClr val="lt2"/>
              </a:buClr>
              <a:buSzPts val="5300"/>
              <a:buNone/>
              <a:defRPr sz="5300">
                <a:solidFill>
                  <a:schemeClr val="lt2"/>
                </a:solidFill>
              </a:defRPr>
            </a:lvl2pPr>
            <a:lvl3pPr lvl="2" algn="r" rtl="0">
              <a:spcBef>
                <a:spcPts val="0"/>
              </a:spcBef>
              <a:spcAft>
                <a:spcPts val="0"/>
              </a:spcAft>
              <a:buClr>
                <a:schemeClr val="lt2"/>
              </a:buClr>
              <a:buSzPts val="5300"/>
              <a:buNone/>
              <a:defRPr sz="5300">
                <a:solidFill>
                  <a:schemeClr val="lt2"/>
                </a:solidFill>
              </a:defRPr>
            </a:lvl3pPr>
            <a:lvl4pPr lvl="3" algn="r" rtl="0">
              <a:spcBef>
                <a:spcPts val="0"/>
              </a:spcBef>
              <a:spcAft>
                <a:spcPts val="0"/>
              </a:spcAft>
              <a:buClr>
                <a:schemeClr val="lt2"/>
              </a:buClr>
              <a:buSzPts val="5300"/>
              <a:buNone/>
              <a:defRPr sz="5300">
                <a:solidFill>
                  <a:schemeClr val="lt2"/>
                </a:solidFill>
              </a:defRPr>
            </a:lvl4pPr>
            <a:lvl5pPr lvl="4" algn="r" rtl="0">
              <a:spcBef>
                <a:spcPts val="0"/>
              </a:spcBef>
              <a:spcAft>
                <a:spcPts val="0"/>
              </a:spcAft>
              <a:buClr>
                <a:schemeClr val="lt2"/>
              </a:buClr>
              <a:buSzPts val="5300"/>
              <a:buNone/>
              <a:defRPr sz="5300">
                <a:solidFill>
                  <a:schemeClr val="lt2"/>
                </a:solidFill>
              </a:defRPr>
            </a:lvl5pPr>
            <a:lvl6pPr lvl="5" algn="r" rtl="0">
              <a:spcBef>
                <a:spcPts val="0"/>
              </a:spcBef>
              <a:spcAft>
                <a:spcPts val="0"/>
              </a:spcAft>
              <a:buClr>
                <a:schemeClr val="lt2"/>
              </a:buClr>
              <a:buSzPts val="5300"/>
              <a:buNone/>
              <a:defRPr sz="5300">
                <a:solidFill>
                  <a:schemeClr val="lt2"/>
                </a:solidFill>
              </a:defRPr>
            </a:lvl6pPr>
            <a:lvl7pPr lvl="6" algn="r" rtl="0">
              <a:spcBef>
                <a:spcPts val="0"/>
              </a:spcBef>
              <a:spcAft>
                <a:spcPts val="0"/>
              </a:spcAft>
              <a:buClr>
                <a:schemeClr val="lt2"/>
              </a:buClr>
              <a:buSzPts val="5300"/>
              <a:buNone/>
              <a:defRPr sz="5300">
                <a:solidFill>
                  <a:schemeClr val="lt2"/>
                </a:solidFill>
              </a:defRPr>
            </a:lvl7pPr>
            <a:lvl8pPr lvl="7" algn="r" rtl="0">
              <a:spcBef>
                <a:spcPts val="0"/>
              </a:spcBef>
              <a:spcAft>
                <a:spcPts val="0"/>
              </a:spcAft>
              <a:buClr>
                <a:schemeClr val="lt2"/>
              </a:buClr>
              <a:buSzPts val="5300"/>
              <a:buNone/>
              <a:defRPr sz="5300">
                <a:solidFill>
                  <a:schemeClr val="lt2"/>
                </a:solidFill>
              </a:defRPr>
            </a:lvl8pPr>
            <a:lvl9pPr lvl="8" algn="r" rtl="0">
              <a:spcBef>
                <a:spcPts val="0"/>
              </a:spcBef>
              <a:spcAft>
                <a:spcPts val="0"/>
              </a:spcAft>
              <a:buClr>
                <a:schemeClr val="lt2"/>
              </a:buClr>
              <a:buSzPts val="5300"/>
              <a:buNone/>
              <a:defRPr sz="5300">
                <a:solidFill>
                  <a:schemeClr val="lt2"/>
                </a:solidFill>
              </a:defRPr>
            </a:lvl9pPr>
          </a:lstStyle>
          <a:p>
            <a:endParaRPr/>
          </a:p>
        </p:txBody>
      </p:sp>
      <p:sp>
        <p:nvSpPr>
          <p:cNvPr id="12134" name="Google Shape;12134;p50"/>
          <p:cNvSpPr txBox="1"/>
          <p:nvPr/>
        </p:nvSpPr>
        <p:spPr>
          <a:xfrm rot="5400000">
            <a:off x="-509475" y="4648763"/>
            <a:ext cx="1184700" cy="280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a:solidFill>
                  <a:schemeClr val="lt1"/>
                </a:solidFill>
                <a:latin typeface="Barlow Condensed"/>
                <a:ea typeface="Barlow Condensed"/>
                <a:cs typeface="Barlow Condensed"/>
                <a:sym typeface="Barlow Condensed"/>
              </a:rPr>
              <a:t>SLIDESMANIA.COM</a:t>
            </a:r>
            <a:endParaRPr sz="1100">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270650" y="629375"/>
            <a:ext cx="70200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52" name="Google Shape;52;p13"/>
          <p:cNvSpPr txBox="1">
            <a:spLocks noGrp="1"/>
          </p:cNvSpPr>
          <p:nvPr>
            <p:ph type="body" idx="1"/>
          </p:nvPr>
        </p:nvSpPr>
        <p:spPr>
          <a:xfrm>
            <a:off x="1270650" y="1202075"/>
            <a:ext cx="7020000" cy="34062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800">
          <p15:clr>
            <a:srgbClr val="EA4335"/>
          </p15:clr>
        </p15:guide>
        <p15:guide id="2" pos="5222">
          <p15:clr>
            <a:srgbClr val="EA4335"/>
          </p15:clr>
        </p15:guide>
        <p15:guide id="3" orient="horz" pos="2903">
          <p15:clr>
            <a:srgbClr val="EA4335"/>
          </p15:clr>
        </p15:guide>
        <p15:guide id="4" orient="horz" pos="396">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38"/>
        <p:cNvGrpSpPr/>
        <p:nvPr/>
      </p:nvGrpSpPr>
      <p:grpSpPr>
        <a:xfrm>
          <a:off x="0" y="0"/>
          <a:ext cx="0" cy="0"/>
          <a:chOff x="0" y="0"/>
          <a:chExt cx="0" cy="0"/>
        </a:xfrm>
      </p:grpSpPr>
      <p:sp>
        <p:nvSpPr>
          <p:cNvPr id="12139" name="Google Shape;12139;p51"/>
          <p:cNvSpPr txBox="1">
            <a:spLocks noGrp="1"/>
          </p:cNvSpPr>
          <p:nvPr>
            <p:ph type="ctrTitle"/>
          </p:nvPr>
        </p:nvSpPr>
        <p:spPr>
          <a:xfrm>
            <a:off x="1562700" y="889325"/>
            <a:ext cx="6018600" cy="205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JCPS Future State:</a:t>
            </a:r>
            <a:endParaRPr/>
          </a:p>
          <a:p>
            <a:pPr marL="0" lvl="0" indent="0" algn="ctr" rtl="0">
              <a:spcBef>
                <a:spcPts val="0"/>
              </a:spcBef>
              <a:spcAft>
                <a:spcPts val="0"/>
              </a:spcAft>
              <a:buNone/>
            </a:pPr>
            <a:r>
              <a:rPr lang="en"/>
              <a:t>Leading the Way on</a:t>
            </a:r>
            <a:endParaRPr/>
          </a:p>
          <a:p>
            <a:pPr marL="0" lvl="0" indent="0" algn="ctr" rtl="0">
              <a:spcBef>
                <a:spcPts val="0"/>
              </a:spcBef>
              <a:spcAft>
                <a:spcPts val="0"/>
              </a:spcAft>
              <a:buNone/>
            </a:pPr>
            <a:r>
              <a:rPr lang="en"/>
              <a:t>Student Achievement</a:t>
            </a:r>
            <a:endParaRPr/>
          </a:p>
        </p:txBody>
      </p:sp>
      <p:sp>
        <p:nvSpPr>
          <p:cNvPr id="12140" name="Google Shape;12140;p51"/>
          <p:cNvSpPr txBox="1">
            <a:spLocks noGrp="1"/>
          </p:cNvSpPr>
          <p:nvPr>
            <p:ph type="body" idx="1"/>
          </p:nvPr>
        </p:nvSpPr>
        <p:spPr>
          <a:xfrm>
            <a:off x="1959450" y="2942150"/>
            <a:ext cx="5225100" cy="6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Interim Joint Committee on Education</a:t>
            </a:r>
            <a:endParaRPr/>
          </a:p>
          <a:p>
            <a:pPr marL="0" lvl="0" indent="0" algn="ctr" rtl="0">
              <a:spcBef>
                <a:spcPts val="0"/>
              </a:spcBef>
              <a:spcAft>
                <a:spcPts val="0"/>
              </a:spcAft>
              <a:buNone/>
            </a:pPr>
            <a:r>
              <a:rPr lang="en"/>
              <a:t>August 1, 2023</a:t>
            </a:r>
            <a:endParaRPr/>
          </a:p>
        </p:txBody>
      </p:sp>
      <p:pic>
        <p:nvPicPr>
          <p:cNvPr id="12141" name="Google Shape;12141;p51"/>
          <p:cNvPicPr preferRelativeResize="0"/>
          <p:nvPr/>
        </p:nvPicPr>
        <p:blipFill>
          <a:blip r:embed="rId3">
            <a:alphaModFix/>
          </a:blip>
          <a:stretch>
            <a:fillRect/>
          </a:stretch>
        </p:blipFill>
        <p:spPr>
          <a:xfrm>
            <a:off x="7857575" y="3880325"/>
            <a:ext cx="508199" cy="6674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99"/>
        <p:cNvGrpSpPr/>
        <p:nvPr/>
      </p:nvGrpSpPr>
      <p:grpSpPr>
        <a:xfrm>
          <a:off x="0" y="0"/>
          <a:ext cx="0" cy="0"/>
          <a:chOff x="0" y="0"/>
          <a:chExt cx="0" cy="0"/>
        </a:xfrm>
      </p:grpSpPr>
      <p:sp>
        <p:nvSpPr>
          <p:cNvPr id="12200" name="Google Shape;12200;p60"/>
          <p:cNvSpPr txBox="1"/>
          <p:nvPr/>
        </p:nvSpPr>
        <p:spPr>
          <a:xfrm>
            <a:off x="1395750" y="805525"/>
            <a:ext cx="594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antari"/>
              <a:ea typeface="Gantari"/>
              <a:cs typeface="Gantari"/>
              <a:sym typeface="Gantari"/>
            </a:endParaRPr>
          </a:p>
        </p:txBody>
      </p:sp>
      <p:sp>
        <p:nvSpPr>
          <p:cNvPr id="12201" name="Google Shape;12201;p60"/>
          <p:cNvSpPr txBox="1">
            <a:spLocks noGrp="1"/>
          </p:cNvSpPr>
          <p:nvPr>
            <p:ph type="title"/>
          </p:nvPr>
        </p:nvSpPr>
        <p:spPr>
          <a:xfrm>
            <a:off x="1270650" y="629375"/>
            <a:ext cx="7020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Five Components of Literacy</a:t>
            </a:r>
            <a:endParaRPr/>
          </a:p>
        </p:txBody>
      </p:sp>
      <p:sp>
        <p:nvSpPr>
          <p:cNvPr id="12202" name="Google Shape;12202;p60"/>
          <p:cNvSpPr txBox="1">
            <a:spLocks noGrp="1"/>
          </p:cNvSpPr>
          <p:nvPr>
            <p:ph type="body" idx="1"/>
          </p:nvPr>
        </p:nvSpPr>
        <p:spPr>
          <a:xfrm>
            <a:off x="4612550" y="1205725"/>
            <a:ext cx="3785400" cy="31815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sz="900" b="1">
                <a:solidFill>
                  <a:srgbClr val="000000"/>
                </a:solidFill>
                <a:highlight>
                  <a:srgbClr val="FFFFFF"/>
                </a:highlight>
                <a:latin typeface="Poppins"/>
                <a:ea typeface="Poppins"/>
                <a:cs typeface="Poppins"/>
                <a:sym typeface="Poppins"/>
              </a:rPr>
              <a:t>Phonemic awareness</a:t>
            </a:r>
            <a:r>
              <a:rPr lang="en" sz="900">
                <a:solidFill>
                  <a:srgbClr val="000000"/>
                </a:solidFill>
                <a:highlight>
                  <a:srgbClr val="FFFFFF"/>
                </a:highlight>
                <a:latin typeface="Poppins"/>
                <a:ea typeface="Poppins"/>
                <a:cs typeface="Poppins"/>
                <a:sym typeface="Poppins"/>
              </a:rPr>
              <a:t> is an understanding of phonemes, or the smallest units of spoken language which combine to create syllables and words. Phonemic awareness is the ability to isolate, identify, focus on, and manipulate sounds in spoken words.</a:t>
            </a:r>
            <a:endParaRPr sz="900">
              <a:solidFill>
                <a:srgbClr val="000000"/>
              </a:solidFill>
              <a:highlight>
                <a:srgbClr val="FFFFFF"/>
              </a:highlight>
              <a:latin typeface="Poppins"/>
              <a:ea typeface="Poppins"/>
              <a:cs typeface="Poppins"/>
              <a:sym typeface="Poppins"/>
            </a:endParaRPr>
          </a:p>
          <a:p>
            <a:pPr marL="0" lvl="0" indent="0" algn="l" rtl="0">
              <a:lnSpc>
                <a:spcPct val="120000"/>
              </a:lnSpc>
              <a:spcBef>
                <a:spcPts val="1400"/>
              </a:spcBef>
              <a:spcAft>
                <a:spcPts val="0"/>
              </a:spcAft>
              <a:buNone/>
            </a:pPr>
            <a:r>
              <a:rPr lang="en" sz="900" b="1">
                <a:solidFill>
                  <a:srgbClr val="000000"/>
                </a:solidFill>
                <a:highlight>
                  <a:srgbClr val="FFFFFF"/>
                </a:highlight>
                <a:latin typeface="Poppins"/>
                <a:ea typeface="Poppins"/>
                <a:cs typeface="Poppins"/>
                <a:sym typeface="Poppins"/>
              </a:rPr>
              <a:t>Phonics</a:t>
            </a:r>
            <a:r>
              <a:rPr lang="en" sz="900">
                <a:solidFill>
                  <a:srgbClr val="000000"/>
                </a:solidFill>
                <a:highlight>
                  <a:srgbClr val="FFFFFF"/>
                </a:highlight>
                <a:latin typeface="Poppins"/>
                <a:ea typeface="Poppins"/>
                <a:cs typeface="Poppins"/>
                <a:sym typeface="Poppins"/>
              </a:rPr>
              <a:t> is the relationship between letters and sounds in written language. A student who is strong in phonics is able to sound out and spell different words.</a:t>
            </a:r>
            <a:endParaRPr sz="900">
              <a:solidFill>
                <a:srgbClr val="000000"/>
              </a:solidFill>
              <a:highlight>
                <a:srgbClr val="FFFFFF"/>
              </a:highlight>
              <a:latin typeface="Poppins"/>
              <a:ea typeface="Poppins"/>
              <a:cs typeface="Poppins"/>
              <a:sym typeface="Poppins"/>
            </a:endParaRPr>
          </a:p>
          <a:p>
            <a:pPr marL="0" lvl="0" indent="0" algn="l" rtl="0">
              <a:lnSpc>
                <a:spcPct val="120000"/>
              </a:lnSpc>
              <a:spcBef>
                <a:spcPts val="1400"/>
              </a:spcBef>
              <a:spcAft>
                <a:spcPts val="0"/>
              </a:spcAft>
              <a:buNone/>
            </a:pPr>
            <a:r>
              <a:rPr lang="en" sz="900" b="1">
                <a:solidFill>
                  <a:srgbClr val="000000"/>
                </a:solidFill>
                <a:highlight>
                  <a:srgbClr val="FFFFFF"/>
                </a:highlight>
                <a:latin typeface="Poppins"/>
                <a:ea typeface="Poppins"/>
                <a:cs typeface="Poppins"/>
                <a:sym typeface="Poppins"/>
              </a:rPr>
              <a:t>Fluency</a:t>
            </a:r>
            <a:r>
              <a:rPr lang="en" sz="900">
                <a:solidFill>
                  <a:srgbClr val="000000"/>
                </a:solidFill>
                <a:highlight>
                  <a:srgbClr val="FFFFFF"/>
                </a:highlight>
                <a:latin typeface="Poppins"/>
                <a:ea typeface="Poppins"/>
                <a:cs typeface="Poppins"/>
                <a:sym typeface="Poppins"/>
              </a:rPr>
              <a:t> is the ability to read quickly and accurately, and comes about when the reader has mastered enough decoding skills to focus on the meaning of the text.</a:t>
            </a:r>
            <a:endParaRPr sz="900">
              <a:solidFill>
                <a:srgbClr val="000000"/>
              </a:solidFill>
              <a:highlight>
                <a:srgbClr val="FFFFFF"/>
              </a:highlight>
              <a:latin typeface="Poppins"/>
              <a:ea typeface="Poppins"/>
              <a:cs typeface="Poppins"/>
              <a:sym typeface="Poppins"/>
            </a:endParaRPr>
          </a:p>
          <a:p>
            <a:pPr marL="0" lvl="0" indent="0" algn="l" rtl="0">
              <a:lnSpc>
                <a:spcPct val="120000"/>
              </a:lnSpc>
              <a:spcBef>
                <a:spcPts val="1400"/>
              </a:spcBef>
              <a:spcAft>
                <a:spcPts val="0"/>
              </a:spcAft>
              <a:buNone/>
            </a:pPr>
            <a:r>
              <a:rPr lang="en" sz="900" b="1">
                <a:solidFill>
                  <a:srgbClr val="000000"/>
                </a:solidFill>
                <a:highlight>
                  <a:srgbClr val="FFFFFF"/>
                </a:highlight>
                <a:latin typeface="Poppins"/>
                <a:ea typeface="Poppins"/>
                <a:cs typeface="Poppins"/>
                <a:sym typeface="Poppins"/>
              </a:rPr>
              <a:t>Vocabulary</a:t>
            </a:r>
            <a:r>
              <a:rPr lang="en" sz="900">
                <a:solidFill>
                  <a:srgbClr val="000000"/>
                </a:solidFill>
                <a:highlight>
                  <a:srgbClr val="FFFFFF"/>
                </a:highlight>
                <a:latin typeface="Poppins"/>
                <a:ea typeface="Poppins"/>
                <a:cs typeface="Poppins"/>
                <a:sym typeface="Poppins"/>
              </a:rPr>
              <a:t> is the amount of words with which the reader is familiar. The larger a student’s vocabulary is, the easier it is for them to derive meaning from the text.</a:t>
            </a:r>
            <a:endParaRPr sz="900">
              <a:solidFill>
                <a:srgbClr val="000000"/>
              </a:solidFill>
              <a:highlight>
                <a:srgbClr val="FFFFFF"/>
              </a:highlight>
              <a:latin typeface="Poppins"/>
              <a:ea typeface="Poppins"/>
              <a:cs typeface="Poppins"/>
              <a:sym typeface="Poppins"/>
            </a:endParaRPr>
          </a:p>
          <a:p>
            <a:pPr marL="0" lvl="0" indent="0" algn="l" rtl="0">
              <a:lnSpc>
                <a:spcPct val="120000"/>
              </a:lnSpc>
              <a:spcBef>
                <a:spcPts val="1400"/>
              </a:spcBef>
              <a:spcAft>
                <a:spcPts val="0"/>
              </a:spcAft>
              <a:buNone/>
            </a:pPr>
            <a:r>
              <a:rPr lang="en" sz="900" b="1">
                <a:solidFill>
                  <a:srgbClr val="000000"/>
                </a:solidFill>
                <a:highlight>
                  <a:srgbClr val="FFFFFF"/>
                </a:highlight>
                <a:latin typeface="Poppins"/>
                <a:ea typeface="Poppins"/>
                <a:cs typeface="Poppins"/>
                <a:sym typeface="Poppins"/>
              </a:rPr>
              <a:t>Comprehension</a:t>
            </a:r>
            <a:r>
              <a:rPr lang="en" sz="900">
                <a:solidFill>
                  <a:srgbClr val="000000"/>
                </a:solidFill>
                <a:highlight>
                  <a:srgbClr val="FFFFFF"/>
                </a:highlight>
                <a:latin typeface="Poppins"/>
                <a:ea typeface="Poppins"/>
                <a:cs typeface="Poppins"/>
                <a:sym typeface="Poppins"/>
              </a:rPr>
              <a:t> is the ultimate goal of literacy. It is the reader’s ability to understand and make sense of written text.</a:t>
            </a:r>
            <a:endParaRPr sz="900">
              <a:solidFill>
                <a:srgbClr val="000000"/>
              </a:solidFill>
              <a:highlight>
                <a:srgbClr val="FFFFFF"/>
              </a:highlight>
              <a:latin typeface="Poppins"/>
              <a:ea typeface="Poppins"/>
              <a:cs typeface="Poppins"/>
              <a:sym typeface="Poppins"/>
            </a:endParaRPr>
          </a:p>
          <a:p>
            <a:pPr marL="0" lvl="0" indent="0" algn="l" rtl="0">
              <a:spcBef>
                <a:spcPts val="1400"/>
              </a:spcBef>
              <a:spcAft>
                <a:spcPts val="0"/>
              </a:spcAft>
              <a:buNone/>
            </a:pPr>
            <a:endParaRPr sz="700"/>
          </a:p>
        </p:txBody>
      </p:sp>
      <p:pic>
        <p:nvPicPr>
          <p:cNvPr id="12203" name="Google Shape;12203;p60"/>
          <p:cNvPicPr preferRelativeResize="0"/>
          <p:nvPr/>
        </p:nvPicPr>
        <p:blipFill rotWithShape="1">
          <a:blip r:embed="rId3">
            <a:alphaModFix/>
          </a:blip>
          <a:srcRect l="5527" t="10041" r="5035" b="2339"/>
          <a:stretch/>
        </p:blipFill>
        <p:spPr>
          <a:xfrm>
            <a:off x="1194000" y="1298675"/>
            <a:ext cx="3378000" cy="3309600"/>
          </a:xfrm>
          <a:prstGeom prst="ellipse">
            <a:avLst/>
          </a:prstGeom>
          <a:noFill/>
          <a:ln>
            <a:noFill/>
          </a:ln>
        </p:spPr>
      </p:pic>
      <p:sp>
        <p:nvSpPr>
          <p:cNvPr id="12204" name="Google Shape;12204;p60"/>
          <p:cNvSpPr txBox="1"/>
          <p:nvPr/>
        </p:nvSpPr>
        <p:spPr>
          <a:xfrm>
            <a:off x="6000750" y="4515125"/>
            <a:ext cx="3072600" cy="18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Gantari"/>
                <a:ea typeface="Gantari"/>
                <a:cs typeface="Gantari"/>
                <a:sym typeface="Gantari"/>
              </a:rPr>
              <a:t>National Reading Panel, 2000</a:t>
            </a:r>
            <a:endParaRPr sz="1200">
              <a:latin typeface="Gantari"/>
              <a:ea typeface="Gantari"/>
              <a:cs typeface="Gantari"/>
              <a:sym typeface="Gantari"/>
            </a:endParaRPr>
          </a:p>
          <a:p>
            <a:pPr marL="0" lvl="0" indent="0" algn="l" rtl="0">
              <a:spcBef>
                <a:spcPts val="0"/>
              </a:spcBef>
              <a:spcAft>
                <a:spcPts val="0"/>
              </a:spcAft>
              <a:buNone/>
            </a:pPr>
            <a:endParaRPr sz="1200">
              <a:latin typeface="Gantari"/>
              <a:ea typeface="Gantari"/>
              <a:cs typeface="Gantari"/>
              <a:sym typeface="Ganta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08"/>
        <p:cNvGrpSpPr/>
        <p:nvPr/>
      </p:nvGrpSpPr>
      <p:grpSpPr>
        <a:xfrm>
          <a:off x="0" y="0"/>
          <a:ext cx="0" cy="0"/>
          <a:chOff x="0" y="0"/>
          <a:chExt cx="0" cy="0"/>
        </a:xfrm>
      </p:grpSpPr>
      <p:sp>
        <p:nvSpPr>
          <p:cNvPr id="12209" name="Google Shape;12209;p61"/>
          <p:cNvSpPr txBox="1">
            <a:spLocks noGrp="1"/>
          </p:cNvSpPr>
          <p:nvPr>
            <p:ph type="title" idx="4294967295"/>
          </p:nvPr>
        </p:nvSpPr>
        <p:spPr>
          <a:xfrm>
            <a:off x="1270650" y="538200"/>
            <a:ext cx="5972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Need for</a:t>
            </a:r>
            <a:endParaRPr/>
          </a:p>
          <a:p>
            <a:pPr marL="0" lvl="0" indent="0" algn="ctr" rtl="0">
              <a:spcBef>
                <a:spcPts val="0"/>
              </a:spcBef>
              <a:spcAft>
                <a:spcPts val="0"/>
              </a:spcAft>
              <a:buNone/>
            </a:pPr>
            <a:r>
              <a:rPr lang="en"/>
              <a:t> Foundational Skills</a:t>
            </a:r>
            <a:endParaRPr/>
          </a:p>
        </p:txBody>
      </p:sp>
      <p:sp>
        <p:nvSpPr>
          <p:cNvPr id="12210" name="Google Shape;12210;p61"/>
          <p:cNvSpPr txBox="1">
            <a:spLocks noGrp="1"/>
          </p:cNvSpPr>
          <p:nvPr>
            <p:ph type="body" idx="4294967295"/>
          </p:nvPr>
        </p:nvSpPr>
        <p:spPr>
          <a:xfrm>
            <a:off x="2008050" y="1753100"/>
            <a:ext cx="5127900" cy="266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Data suggests that for students who did not master the </a:t>
            </a:r>
            <a:r>
              <a:rPr lang="en" sz="1900">
                <a:highlight>
                  <a:srgbClr val="FFFF00"/>
                </a:highlight>
              </a:rPr>
              <a:t>foundational literacy skills by the end of 2nd grade</a:t>
            </a:r>
            <a:r>
              <a:rPr lang="en" sz="1900"/>
              <a:t>, their chance to improve their reading ability or reach reading proficiency is scant. </a:t>
            </a:r>
            <a:endParaRPr sz="1900"/>
          </a:p>
          <a:p>
            <a:pPr marL="0" lvl="0" indent="0" algn="l" rtl="0">
              <a:spcBef>
                <a:spcPts val="0"/>
              </a:spcBef>
              <a:spcAft>
                <a:spcPts val="0"/>
              </a:spcAft>
              <a:buNone/>
            </a:pPr>
            <a:r>
              <a:rPr lang="en" sz="1700"/>
              <a:t> </a:t>
            </a:r>
            <a:endParaRPr sz="1700"/>
          </a:p>
        </p:txBody>
      </p:sp>
      <p:pic>
        <p:nvPicPr>
          <p:cNvPr id="12211" name="Google Shape;12211;p61"/>
          <p:cNvPicPr preferRelativeResize="0"/>
          <p:nvPr/>
        </p:nvPicPr>
        <p:blipFill>
          <a:blip r:embed="rId3">
            <a:alphaModFix/>
          </a:blip>
          <a:stretch>
            <a:fillRect/>
          </a:stretch>
        </p:blipFill>
        <p:spPr>
          <a:xfrm>
            <a:off x="7857575" y="3880325"/>
            <a:ext cx="508199" cy="6674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15"/>
        <p:cNvGrpSpPr/>
        <p:nvPr/>
      </p:nvGrpSpPr>
      <p:grpSpPr>
        <a:xfrm>
          <a:off x="0" y="0"/>
          <a:ext cx="0" cy="0"/>
          <a:chOff x="0" y="0"/>
          <a:chExt cx="0" cy="0"/>
        </a:xfrm>
      </p:grpSpPr>
      <p:sp>
        <p:nvSpPr>
          <p:cNvPr id="12216" name="Google Shape;12216;p62"/>
          <p:cNvSpPr txBox="1">
            <a:spLocks noGrp="1"/>
          </p:cNvSpPr>
          <p:nvPr>
            <p:ph type="title"/>
          </p:nvPr>
        </p:nvSpPr>
        <p:spPr>
          <a:xfrm>
            <a:off x="1270650" y="484875"/>
            <a:ext cx="7020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Implications for Teaching</a:t>
            </a:r>
            <a:endParaRPr/>
          </a:p>
        </p:txBody>
      </p:sp>
      <p:sp>
        <p:nvSpPr>
          <p:cNvPr id="12217" name="Google Shape;12217;p62"/>
          <p:cNvSpPr txBox="1">
            <a:spLocks noGrp="1"/>
          </p:cNvSpPr>
          <p:nvPr>
            <p:ph type="body" idx="1"/>
          </p:nvPr>
        </p:nvSpPr>
        <p:spPr>
          <a:xfrm>
            <a:off x="995250" y="1270025"/>
            <a:ext cx="4996200" cy="3013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1"/>
              <a:t>Reading IS a Science- It’s not magic. </a:t>
            </a:r>
            <a:endParaRPr b="1"/>
          </a:p>
          <a:p>
            <a:pPr marL="914400" lvl="1" indent="-317500" algn="l" rtl="0">
              <a:spcBef>
                <a:spcPts val="0"/>
              </a:spcBef>
              <a:spcAft>
                <a:spcPts val="0"/>
              </a:spcAft>
              <a:buSzPts val="1400"/>
              <a:buChar char="○"/>
            </a:pPr>
            <a:r>
              <a:rPr lang="en"/>
              <a:t>Education is ever evolving and we must stay on top of best practices. </a:t>
            </a:r>
            <a:endParaRPr/>
          </a:p>
          <a:p>
            <a:pPr marL="457200" lvl="0" indent="-317500" algn="l" rtl="0">
              <a:spcBef>
                <a:spcPts val="0"/>
              </a:spcBef>
              <a:spcAft>
                <a:spcPts val="0"/>
              </a:spcAft>
              <a:buSzPts val="1400"/>
              <a:buChar char="★"/>
            </a:pPr>
            <a:r>
              <a:rPr lang="en" b="1"/>
              <a:t>Foundational Skills Matter</a:t>
            </a:r>
            <a:endParaRPr b="1"/>
          </a:p>
          <a:p>
            <a:pPr marL="914400" lvl="1" indent="-317500" algn="l" rtl="0">
              <a:spcBef>
                <a:spcPts val="0"/>
              </a:spcBef>
              <a:spcAft>
                <a:spcPts val="0"/>
              </a:spcAft>
              <a:buSzPts val="1400"/>
              <a:buChar char="○"/>
            </a:pPr>
            <a:r>
              <a:rPr lang="en"/>
              <a:t>Without phonemic awareness and phonics, reading cannot sustain higher level texts</a:t>
            </a:r>
            <a:endParaRPr/>
          </a:p>
          <a:p>
            <a:pPr marL="457200" lvl="0" indent="-317500" algn="l" rtl="0">
              <a:spcBef>
                <a:spcPts val="0"/>
              </a:spcBef>
              <a:spcAft>
                <a:spcPts val="0"/>
              </a:spcAft>
              <a:buSzPts val="1400"/>
              <a:buChar char="★"/>
            </a:pPr>
            <a:r>
              <a:rPr lang="en" b="1"/>
              <a:t>Tier I (ALL Students Exposed) Curriculum should be KNOWLEDGE BUILDING</a:t>
            </a:r>
            <a:endParaRPr b="1"/>
          </a:p>
          <a:p>
            <a:pPr marL="914400" lvl="1" indent="-317500" algn="l" rtl="0">
              <a:spcBef>
                <a:spcPts val="0"/>
              </a:spcBef>
              <a:spcAft>
                <a:spcPts val="0"/>
              </a:spcAft>
              <a:buSzPts val="1400"/>
              <a:buChar char="○"/>
            </a:pPr>
            <a:r>
              <a:rPr lang="en"/>
              <a:t>“The implication for reading instruction is that expanding students’ </a:t>
            </a:r>
            <a:r>
              <a:rPr lang="en" b="1"/>
              <a:t>background knowledge</a:t>
            </a:r>
            <a:r>
              <a:rPr lang="en"/>
              <a:t> and </a:t>
            </a:r>
            <a:r>
              <a:rPr lang="en" b="1"/>
              <a:t>enriching their reading experiences</a:t>
            </a:r>
            <a:r>
              <a:rPr lang="en"/>
              <a:t> across </a:t>
            </a:r>
            <a:r>
              <a:rPr lang="en" b="1"/>
              <a:t>different disciplines</a:t>
            </a:r>
            <a:r>
              <a:rPr lang="en"/>
              <a:t> and genres should be an integral part of a comprehensive reading curriculum”</a:t>
            </a:r>
            <a:endParaRPr/>
          </a:p>
        </p:txBody>
      </p:sp>
      <p:pic>
        <p:nvPicPr>
          <p:cNvPr id="12218" name="Google Shape;12218;p62"/>
          <p:cNvPicPr preferRelativeResize="0"/>
          <p:nvPr/>
        </p:nvPicPr>
        <p:blipFill>
          <a:blip r:embed="rId3">
            <a:alphaModFix/>
          </a:blip>
          <a:stretch>
            <a:fillRect/>
          </a:stretch>
        </p:blipFill>
        <p:spPr>
          <a:xfrm>
            <a:off x="7857575" y="3880325"/>
            <a:ext cx="508199" cy="667424"/>
          </a:xfrm>
          <a:prstGeom prst="rect">
            <a:avLst/>
          </a:prstGeom>
          <a:noFill/>
          <a:ln>
            <a:noFill/>
          </a:ln>
        </p:spPr>
      </p:pic>
      <p:pic>
        <p:nvPicPr>
          <p:cNvPr id="12219" name="Google Shape;12219;p62"/>
          <p:cNvPicPr preferRelativeResize="0"/>
          <p:nvPr/>
        </p:nvPicPr>
        <p:blipFill>
          <a:blip r:embed="rId4">
            <a:alphaModFix/>
          </a:blip>
          <a:stretch>
            <a:fillRect/>
          </a:stretch>
        </p:blipFill>
        <p:spPr>
          <a:xfrm>
            <a:off x="5870300" y="1488900"/>
            <a:ext cx="2560775" cy="2165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23"/>
        <p:cNvGrpSpPr/>
        <p:nvPr/>
      </p:nvGrpSpPr>
      <p:grpSpPr>
        <a:xfrm>
          <a:off x="0" y="0"/>
          <a:ext cx="0" cy="0"/>
          <a:chOff x="0" y="0"/>
          <a:chExt cx="0" cy="0"/>
        </a:xfrm>
      </p:grpSpPr>
      <p:sp>
        <p:nvSpPr>
          <p:cNvPr id="12224" name="Google Shape;12224;p63"/>
          <p:cNvSpPr txBox="1">
            <a:spLocks noGrp="1"/>
          </p:cNvSpPr>
          <p:nvPr>
            <p:ph type="title"/>
          </p:nvPr>
        </p:nvSpPr>
        <p:spPr>
          <a:xfrm>
            <a:off x="713225" y="43475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Problem &amp; Steps to a Solution</a:t>
            </a:r>
            <a:endParaRPr/>
          </a:p>
        </p:txBody>
      </p:sp>
      <p:sp>
        <p:nvSpPr>
          <p:cNvPr id="12225" name="Google Shape;12225;p63"/>
          <p:cNvSpPr txBox="1">
            <a:spLocks noGrp="1"/>
          </p:cNvSpPr>
          <p:nvPr>
            <p:ph type="body" idx="1"/>
          </p:nvPr>
        </p:nvSpPr>
        <p:spPr>
          <a:xfrm>
            <a:off x="437950" y="1677400"/>
            <a:ext cx="8498100" cy="320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solidFill>
                  <a:schemeClr val="accent2"/>
                </a:solidFill>
              </a:rPr>
              <a:t>Based on district data, practitioner research, and recent legislation, we’ve made some shifts!</a:t>
            </a:r>
            <a:endParaRPr sz="2900">
              <a:solidFill>
                <a:schemeClr val="accent2"/>
              </a:solidFill>
            </a:endParaRPr>
          </a:p>
          <a:p>
            <a:pPr marL="1371600" lvl="2" indent="-412750" algn="l" rtl="0">
              <a:spcBef>
                <a:spcPts val="0"/>
              </a:spcBef>
              <a:spcAft>
                <a:spcPts val="0"/>
              </a:spcAft>
              <a:buClr>
                <a:schemeClr val="accent2"/>
              </a:buClr>
              <a:buSzPts val="2900"/>
              <a:buAutoNum type="romanLcPeriod"/>
            </a:pPr>
            <a:r>
              <a:rPr lang="en" sz="2900" b="1">
                <a:solidFill>
                  <a:schemeClr val="accent2"/>
                </a:solidFill>
              </a:rPr>
              <a:t> </a:t>
            </a:r>
            <a:r>
              <a:rPr lang="en" sz="2900">
                <a:solidFill>
                  <a:schemeClr val="accent2"/>
                </a:solidFill>
              </a:rPr>
              <a:t>a comprehensive</a:t>
            </a:r>
            <a:r>
              <a:rPr lang="en" sz="2900" b="1">
                <a:solidFill>
                  <a:schemeClr val="accent2"/>
                </a:solidFill>
              </a:rPr>
              <a:t> K-12 literacy plan</a:t>
            </a:r>
            <a:r>
              <a:rPr lang="en" sz="2900">
                <a:solidFill>
                  <a:schemeClr val="accent2"/>
                </a:solidFill>
              </a:rPr>
              <a:t> </a:t>
            </a:r>
            <a:endParaRPr sz="2900">
              <a:solidFill>
                <a:schemeClr val="accent2"/>
              </a:solidFill>
            </a:endParaRPr>
          </a:p>
          <a:p>
            <a:pPr marL="1371600" lvl="2" indent="-412750" algn="l" rtl="0">
              <a:spcBef>
                <a:spcPts val="0"/>
              </a:spcBef>
              <a:spcAft>
                <a:spcPts val="0"/>
              </a:spcAft>
              <a:buClr>
                <a:schemeClr val="accent2"/>
              </a:buClr>
              <a:buSzPts val="2900"/>
              <a:buAutoNum type="romanLcPeriod"/>
            </a:pPr>
            <a:r>
              <a:rPr lang="en" sz="2900">
                <a:solidFill>
                  <a:schemeClr val="accent2"/>
                </a:solidFill>
              </a:rPr>
              <a:t>a consistent </a:t>
            </a:r>
            <a:r>
              <a:rPr lang="en" sz="2900" b="1">
                <a:solidFill>
                  <a:schemeClr val="accent2"/>
                </a:solidFill>
              </a:rPr>
              <a:t>foundational literacy</a:t>
            </a:r>
            <a:r>
              <a:rPr lang="en" sz="2900">
                <a:solidFill>
                  <a:schemeClr val="accent2"/>
                </a:solidFill>
              </a:rPr>
              <a:t> experience for students</a:t>
            </a:r>
            <a:endParaRPr sz="2900">
              <a:solidFill>
                <a:schemeClr val="accent2"/>
              </a:solidFill>
            </a:endParaRPr>
          </a:p>
          <a:p>
            <a:pPr marL="1371600" lvl="2" indent="-412750" algn="l" rtl="0">
              <a:spcBef>
                <a:spcPts val="0"/>
              </a:spcBef>
              <a:spcAft>
                <a:spcPts val="0"/>
              </a:spcAft>
              <a:buClr>
                <a:schemeClr val="accent2"/>
              </a:buClr>
              <a:buSzPts val="2900"/>
              <a:buAutoNum type="romanLcPeriod"/>
            </a:pPr>
            <a:r>
              <a:rPr lang="en" sz="2900" b="1">
                <a:solidFill>
                  <a:schemeClr val="accent2"/>
                </a:solidFill>
              </a:rPr>
              <a:t>Tier I</a:t>
            </a:r>
            <a:r>
              <a:rPr lang="en" sz="2900">
                <a:solidFill>
                  <a:schemeClr val="accent2"/>
                </a:solidFill>
              </a:rPr>
              <a:t> or </a:t>
            </a:r>
            <a:r>
              <a:rPr lang="en" sz="2900" b="1">
                <a:solidFill>
                  <a:schemeClr val="accent2"/>
                </a:solidFill>
              </a:rPr>
              <a:t>CORE ELA </a:t>
            </a:r>
            <a:r>
              <a:rPr lang="en" sz="2900">
                <a:solidFill>
                  <a:schemeClr val="accent2"/>
                </a:solidFill>
              </a:rPr>
              <a:t>Curriculum </a:t>
            </a:r>
            <a:endParaRPr sz="2900">
              <a:solidFill>
                <a:schemeClr val="accent2"/>
              </a:solidFill>
            </a:endParaRPr>
          </a:p>
          <a:p>
            <a:pPr marL="0" lvl="0" indent="0" algn="l" rtl="0">
              <a:spcBef>
                <a:spcPts val="0"/>
              </a:spcBef>
              <a:spcAft>
                <a:spcPts val="0"/>
              </a:spcAft>
              <a:buNone/>
            </a:pPr>
            <a:endParaRPr sz="1900">
              <a:solidFill>
                <a:schemeClr val="accen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29"/>
        <p:cNvGrpSpPr/>
        <p:nvPr/>
      </p:nvGrpSpPr>
      <p:grpSpPr>
        <a:xfrm>
          <a:off x="0" y="0"/>
          <a:ext cx="0" cy="0"/>
          <a:chOff x="0" y="0"/>
          <a:chExt cx="0" cy="0"/>
        </a:xfrm>
      </p:grpSpPr>
      <p:sp>
        <p:nvSpPr>
          <p:cNvPr id="12230" name="Google Shape;12230;p64"/>
          <p:cNvSpPr txBox="1">
            <a:spLocks noGrp="1"/>
          </p:cNvSpPr>
          <p:nvPr>
            <p:ph type="title"/>
          </p:nvPr>
        </p:nvSpPr>
        <p:spPr>
          <a:xfrm>
            <a:off x="1270650" y="475650"/>
            <a:ext cx="702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JCPS Response to Literacy Shifts</a:t>
            </a:r>
            <a:endParaRPr/>
          </a:p>
        </p:txBody>
      </p:sp>
      <p:sp>
        <p:nvSpPr>
          <p:cNvPr id="12231" name="Google Shape;12231;p64"/>
          <p:cNvSpPr txBox="1"/>
          <p:nvPr/>
        </p:nvSpPr>
        <p:spPr>
          <a:xfrm>
            <a:off x="1205425" y="1146100"/>
            <a:ext cx="5503500" cy="3047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Gantari"/>
              <a:buChar char="★"/>
            </a:pPr>
            <a:r>
              <a:rPr lang="en" b="1">
                <a:latin typeface="Gantari"/>
                <a:ea typeface="Gantari"/>
                <a:cs typeface="Gantari"/>
                <a:sym typeface="Gantari"/>
              </a:rPr>
              <a:t>Senate Bill 1:</a:t>
            </a:r>
            <a:r>
              <a:rPr lang="en">
                <a:latin typeface="Gantari"/>
                <a:ea typeface="Gantari"/>
                <a:cs typeface="Gantari"/>
                <a:sym typeface="Gantari"/>
              </a:rPr>
              <a:t> Common Tier One (Core Instruction) Curriculum for ELA and Math</a:t>
            </a:r>
            <a:endParaRPr>
              <a:latin typeface="Gantari"/>
              <a:ea typeface="Gantari"/>
              <a:cs typeface="Gantari"/>
              <a:sym typeface="Gantari"/>
            </a:endParaRPr>
          </a:p>
          <a:p>
            <a:pPr marL="914400" lvl="1" indent="-317500" algn="l" rtl="0">
              <a:spcBef>
                <a:spcPts val="0"/>
              </a:spcBef>
              <a:spcAft>
                <a:spcPts val="0"/>
              </a:spcAft>
              <a:buSzPts val="1400"/>
              <a:buFont typeface="Gantari"/>
              <a:buChar char="○"/>
            </a:pPr>
            <a:r>
              <a:rPr lang="en">
                <a:latin typeface="Gantari"/>
                <a:ea typeface="Gantari"/>
                <a:cs typeface="Gantari"/>
                <a:sym typeface="Gantari"/>
              </a:rPr>
              <a:t>District Wide Training- 5,000+ (June-Sept)</a:t>
            </a:r>
            <a:endParaRPr>
              <a:latin typeface="Gantari"/>
              <a:ea typeface="Gantari"/>
              <a:cs typeface="Gantari"/>
              <a:sym typeface="Gantari"/>
            </a:endParaRPr>
          </a:p>
          <a:p>
            <a:pPr marL="1257300" lvl="2" indent="-260350" algn="l" rtl="0">
              <a:spcBef>
                <a:spcPts val="0"/>
              </a:spcBef>
              <a:spcAft>
                <a:spcPts val="0"/>
              </a:spcAft>
              <a:buSzPts val="1400"/>
              <a:buFont typeface="Gantari"/>
              <a:buChar char="■"/>
            </a:pPr>
            <a:r>
              <a:rPr lang="en">
                <a:latin typeface="Gantari"/>
                <a:ea typeface="Gantari"/>
                <a:cs typeface="Gantari"/>
                <a:sym typeface="Gantari"/>
              </a:rPr>
              <a:t>Consistent Approach for Transient Population and District Resources/Support</a:t>
            </a:r>
            <a:endParaRPr>
              <a:latin typeface="Gantari"/>
              <a:ea typeface="Gantari"/>
              <a:cs typeface="Gantari"/>
              <a:sym typeface="Gantari"/>
            </a:endParaRPr>
          </a:p>
          <a:p>
            <a:pPr marL="914400" lvl="1" indent="-317500" algn="l" rtl="0">
              <a:spcBef>
                <a:spcPts val="0"/>
              </a:spcBef>
              <a:spcAft>
                <a:spcPts val="0"/>
              </a:spcAft>
              <a:buSzPts val="1400"/>
              <a:buFont typeface="Gantari"/>
              <a:buChar char="○"/>
            </a:pPr>
            <a:r>
              <a:rPr lang="en">
                <a:latin typeface="Gantari"/>
                <a:ea typeface="Gantari"/>
                <a:cs typeface="Gantari"/>
                <a:sym typeface="Gantari"/>
              </a:rPr>
              <a:t>EL- Expeditionary Learning &amp; IM- Illustrative Mathematics </a:t>
            </a:r>
            <a:endParaRPr>
              <a:latin typeface="Gantari"/>
              <a:ea typeface="Gantari"/>
              <a:cs typeface="Gantari"/>
              <a:sym typeface="Gantari"/>
            </a:endParaRPr>
          </a:p>
          <a:p>
            <a:pPr marL="457200" lvl="0" indent="-317500" algn="l" rtl="0">
              <a:spcBef>
                <a:spcPts val="0"/>
              </a:spcBef>
              <a:spcAft>
                <a:spcPts val="0"/>
              </a:spcAft>
              <a:buSzPts val="1400"/>
              <a:buFont typeface="Gantari"/>
              <a:buChar char="★"/>
            </a:pPr>
            <a:r>
              <a:rPr lang="en" b="1">
                <a:latin typeface="Gantari"/>
                <a:ea typeface="Gantari"/>
                <a:cs typeface="Gantari"/>
                <a:sym typeface="Gantari"/>
              </a:rPr>
              <a:t>Senate Bill 9: </a:t>
            </a:r>
            <a:endParaRPr b="1">
              <a:latin typeface="Gantari"/>
              <a:ea typeface="Gantari"/>
              <a:cs typeface="Gantari"/>
              <a:sym typeface="Gantari"/>
            </a:endParaRPr>
          </a:p>
          <a:p>
            <a:pPr marL="914400" lvl="1" indent="-317500" algn="l" rtl="0">
              <a:spcBef>
                <a:spcPts val="0"/>
              </a:spcBef>
              <a:spcAft>
                <a:spcPts val="0"/>
              </a:spcAft>
              <a:buSzPts val="1400"/>
              <a:buFont typeface="Gantari"/>
              <a:buChar char="○"/>
            </a:pPr>
            <a:r>
              <a:rPr lang="en" b="1">
                <a:latin typeface="Gantari"/>
                <a:ea typeface="Gantari"/>
                <a:cs typeface="Gantari"/>
                <a:sym typeface="Gantari"/>
              </a:rPr>
              <a:t>Read to Succeed Act: </a:t>
            </a:r>
            <a:endParaRPr b="1">
              <a:latin typeface="Gantari"/>
              <a:ea typeface="Gantari"/>
              <a:cs typeface="Gantari"/>
              <a:sym typeface="Gantari"/>
            </a:endParaRPr>
          </a:p>
          <a:p>
            <a:pPr marL="1257300" lvl="2" indent="-260350" algn="l" rtl="0">
              <a:spcBef>
                <a:spcPts val="0"/>
              </a:spcBef>
              <a:spcAft>
                <a:spcPts val="0"/>
              </a:spcAft>
              <a:buSzPts val="1400"/>
              <a:buFont typeface="Gantari"/>
              <a:buChar char="■"/>
            </a:pPr>
            <a:r>
              <a:rPr lang="en">
                <a:latin typeface="Gantari"/>
                <a:ea typeface="Gantari"/>
                <a:cs typeface="Gantari"/>
                <a:sym typeface="Gantari"/>
              </a:rPr>
              <a:t>K-12 Literacy Handbook</a:t>
            </a:r>
            <a:r>
              <a:rPr lang="en" b="1">
                <a:latin typeface="Gantari"/>
                <a:ea typeface="Gantari"/>
                <a:cs typeface="Gantari"/>
                <a:sym typeface="Gantari"/>
              </a:rPr>
              <a:t> </a:t>
            </a:r>
            <a:endParaRPr b="1">
              <a:latin typeface="Gantari"/>
              <a:ea typeface="Gantari"/>
              <a:cs typeface="Gantari"/>
              <a:sym typeface="Gantari"/>
            </a:endParaRPr>
          </a:p>
          <a:p>
            <a:pPr marL="1828800" lvl="3" indent="-317500" algn="l" rtl="0">
              <a:spcBef>
                <a:spcPts val="0"/>
              </a:spcBef>
              <a:spcAft>
                <a:spcPts val="0"/>
              </a:spcAft>
              <a:buSzPts val="1400"/>
              <a:buFont typeface="Gantari"/>
              <a:buChar char="●"/>
            </a:pPr>
            <a:r>
              <a:rPr lang="en">
                <a:latin typeface="Gantari"/>
                <a:ea typeface="Gantari"/>
                <a:cs typeface="Gantari"/>
                <a:sym typeface="Gantari"/>
              </a:rPr>
              <a:t>Supports for Multilingual Learners</a:t>
            </a:r>
            <a:endParaRPr>
              <a:latin typeface="Gantari"/>
              <a:ea typeface="Gantari"/>
              <a:cs typeface="Gantari"/>
              <a:sym typeface="Gantari"/>
            </a:endParaRPr>
          </a:p>
          <a:p>
            <a:pPr marL="1257300" lvl="2" indent="-260350" algn="l" rtl="0">
              <a:spcBef>
                <a:spcPts val="0"/>
              </a:spcBef>
              <a:spcAft>
                <a:spcPts val="0"/>
              </a:spcAft>
              <a:buSzPts val="1400"/>
              <a:buFont typeface="Gantari"/>
              <a:buChar char="■"/>
            </a:pPr>
            <a:r>
              <a:rPr lang="en">
                <a:latin typeface="Gantari"/>
                <a:ea typeface="Gantari"/>
                <a:cs typeface="Gantari"/>
                <a:sym typeface="Gantari"/>
              </a:rPr>
              <a:t>K-12 Literacy Monitoring Tool (Every School)</a:t>
            </a:r>
            <a:endParaRPr>
              <a:latin typeface="Gantari"/>
              <a:ea typeface="Gantari"/>
              <a:cs typeface="Gantari"/>
              <a:sym typeface="Gantari"/>
            </a:endParaRPr>
          </a:p>
          <a:p>
            <a:pPr marL="1257300" lvl="2" indent="-260350" algn="l" rtl="0">
              <a:spcBef>
                <a:spcPts val="0"/>
              </a:spcBef>
              <a:spcAft>
                <a:spcPts val="0"/>
              </a:spcAft>
              <a:buSzPts val="1400"/>
              <a:buFont typeface="Gantari"/>
              <a:buChar char="■"/>
            </a:pPr>
            <a:r>
              <a:rPr lang="en">
                <a:latin typeface="Gantari"/>
                <a:ea typeface="Gantari"/>
                <a:cs typeface="Gantari"/>
                <a:sym typeface="Gantari"/>
              </a:rPr>
              <a:t>K-3 Foundational Reading Skills Improvement Plan</a:t>
            </a:r>
            <a:endParaRPr>
              <a:latin typeface="Gantari"/>
              <a:ea typeface="Gantari"/>
              <a:cs typeface="Gantari"/>
              <a:sym typeface="Gantari"/>
            </a:endParaRPr>
          </a:p>
          <a:p>
            <a:pPr marL="1257300" lvl="2" indent="-260350" algn="l" rtl="0">
              <a:spcBef>
                <a:spcPts val="0"/>
              </a:spcBef>
              <a:spcAft>
                <a:spcPts val="0"/>
              </a:spcAft>
              <a:buSzPts val="1400"/>
              <a:buFont typeface="Gantari"/>
              <a:buChar char="■"/>
            </a:pPr>
            <a:r>
              <a:rPr lang="en">
                <a:latin typeface="Gantari"/>
                <a:ea typeface="Gantari"/>
                <a:cs typeface="Gantari"/>
                <a:sym typeface="Gantari"/>
              </a:rPr>
              <a:t>Reading Diagnostic- MAP Reading Fluency K-3</a:t>
            </a:r>
            <a:endParaRPr>
              <a:latin typeface="Gantari"/>
              <a:ea typeface="Gantari"/>
              <a:cs typeface="Gantari"/>
              <a:sym typeface="Gantari"/>
            </a:endParaRPr>
          </a:p>
          <a:p>
            <a:pPr marL="1257300" lvl="2" indent="-260350" algn="l" rtl="0">
              <a:spcBef>
                <a:spcPts val="0"/>
              </a:spcBef>
              <a:spcAft>
                <a:spcPts val="0"/>
              </a:spcAft>
              <a:buSzPts val="1400"/>
              <a:buFont typeface="Gantari"/>
              <a:buChar char="■"/>
            </a:pPr>
            <a:r>
              <a:rPr lang="en">
                <a:latin typeface="Gantari"/>
                <a:ea typeface="Gantari"/>
                <a:cs typeface="Gantari"/>
                <a:sym typeface="Gantari"/>
              </a:rPr>
              <a:t>Read at Home Plan</a:t>
            </a:r>
            <a:endParaRPr>
              <a:latin typeface="Gantari"/>
              <a:ea typeface="Gantari"/>
              <a:cs typeface="Gantari"/>
              <a:sym typeface="Gantari"/>
            </a:endParaRPr>
          </a:p>
        </p:txBody>
      </p:sp>
      <p:pic>
        <p:nvPicPr>
          <p:cNvPr id="12232" name="Google Shape;12232;p64"/>
          <p:cNvPicPr preferRelativeResize="0"/>
          <p:nvPr/>
        </p:nvPicPr>
        <p:blipFill>
          <a:blip r:embed="rId3">
            <a:alphaModFix/>
          </a:blip>
          <a:stretch>
            <a:fillRect/>
          </a:stretch>
        </p:blipFill>
        <p:spPr>
          <a:xfrm>
            <a:off x="6809012" y="1099513"/>
            <a:ext cx="1301700" cy="1671525"/>
          </a:xfrm>
          <a:prstGeom prst="rect">
            <a:avLst/>
          </a:prstGeom>
          <a:noFill/>
          <a:ln w="19050" cap="flat" cmpd="sng">
            <a:solidFill>
              <a:srgbClr val="001F46"/>
            </a:solidFill>
            <a:prstDash val="solid"/>
            <a:round/>
            <a:headEnd type="none" w="sm" len="sm"/>
            <a:tailEnd type="none" w="sm" len="sm"/>
          </a:ln>
        </p:spPr>
      </p:pic>
      <p:pic>
        <p:nvPicPr>
          <p:cNvPr id="12233" name="Google Shape;12233;p64"/>
          <p:cNvPicPr preferRelativeResize="0"/>
          <p:nvPr/>
        </p:nvPicPr>
        <p:blipFill rotWithShape="1">
          <a:blip r:embed="rId4">
            <a:alphaModFix/>
          </a:blip>
          <a:srcRect t="1419"/>
          <a:stretch/>
        </p:blipFill>
        <p:spPr>
          <a:xfrm>
            <a:off x="6809000" y="2924700"/>
            <a:ext cx="1301700" cy="1534650"/>
          </a:xfrm>
          <a:prstGeom prst="rect">
            <a:avLst/>
          </a:prstGeom>
          <a:noFill/>
          <a:ln w="25400" cap="flat" cmpd="sng">
            <a:solidFill>
              <a:srgbClr val="072162"/>
            </a:solidFill>
            <a:prstDash val="solid"/>
            <a:miter lim="8000"/>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37"/>
        <p:cNvGrpSpPr/>
        <p:nvPr/>
      </p:nvGrpSpPr>
      <p:grpSpPr>
        <a:xfrm>
          <a:off x="0" y="0"/>
          <a:ext cx="0" cy="0"/>
          <a:chOff x="0" y="0"/>
          <a:chExt cx="0" cy="0"/>
        </a:xfrm>
      </p:grpSpPr>
      <p:sp>
        <p:nvSpPr>
          <p:cNvPr id="12238" name="Google Shape;12238;p65"/>
          <p:cNvSpPr txBox="1">
            <a:spLocks noGrp="1"/>
          </p:cNvSpPr>
          <p:nvPr>
            <p:ph type="ctrTitle"/>
          </p:nvPr>
        </p:nvSpPr>
        <p:spPr>
          <a:xfrm>
            <a:off x="1562700" y="1526150"/>
            <a:ext cx="6018600" cy="141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000000"/>
                </a:solidFill>
                <a:latin typeface="Gantari"/>
                <a:ea typeface="Gantari"/>
                <a:cs typeface="Gantari"/>
                <a:sym typeface="Gantari"/>
              </a:rPr>
              <a:t>More To Come!</a:t>
            </a:r>
            <a:endParaRPr sz="3000" b="1">
              <a:solidFill>
                <a:srgbClr val="000000"/>
              </a:solidFill>
              <a:latin typeface="Gantari"/>
              <a:ea typeface="Gantari"/>
              <a:cs typeface="Gantari"/>
              <a:sym typeface="Gantari"/>
            </a:endParaRPr>
          </a:p>
          <a:p>
            <a:pPr marL="0" lvl="0" indent="0" algn="l" rtl="0">
              <a:spcBef>
                <a:spcPts val="0"/>
              </a:spcBef>
              <a:spcAft>
                <a:spcPts val="0"/>
              </a:spcAft>
              <a:buNone/>
            </a:pPr>
            <a:endParaRPr sz="1900" b="1">
              <a:solidFill>
                <a:srgbClr val="000000"/>
              </a:solidFill>
              <a:latin typeface="Gantari"/>
              <a:ea typeface="Gantari"/>
              <a:cs typeface="Gantari"/>
              <a:sym typeface="Gantari"/>
            </a:endParaRPr>
          </a:p>
        </p:txBody>
      </p:sp>
      <p:sp>
        <p:nvSpPr>
          <p:cNvPr id="12239" name="Google Shape;12239;p65"/>
          <p:cNvSpPr txBox="1">
            <a:spLocks noGrp="1"/>
          </p:cNvSpPr>
          <p:nvPr>
            <p:ph type="body" idx="1"/>
          </p:nvPr>
        </p:nvSpPr>
        <p:spPr>
          <a:xfrm>
            <a:off x="1959450" y="2513525"/>
            <a:ext cx="5225100" cy="610500"/>
          </a:xfrm>
          <a:prstGeom prst="rect">
            <a:avLst/>
          </a:prstGeom>
        </p:spPr>
        <p:txBody>
          <a:bodyPr spcFirstLastPara="1" wrap="square" lIns="91425" tIns="91425" rIns="91425" bIns="91425" anchor="t" anchorCtr="0">
            <a:noAutofit/>
          </a:bodyPr>
          <a:lstStyle/>
          <a:p>
            <a:pPr marL="457200" lvl="0" indent="-349250" algn="ctr" rtl="0">
              <a:lnSpc>
                <a:spcPct val="90000"/>
              </a:lnSpc>
              <a:spcBef>
                <a:spcPts val="0"/>
              </a:spcBef>
              <a:spcAft>
                <a:spcPts val="0"/>
              </a:spcAft>
              <a:buClr>
                <a:srgbClr val="000000"/>
              </a:buClr>
              <a:buSzPts val="1900"/>
              <a:buFont typeface="Gantari"/>
              <a:buChar char="★"/>
            </a:pPr>
            <a:r>
              <a:rPr lang="en" sz="1900" b="1">
                <a:solidFill>
                  <a:srgbClr val="000000"/>
                </a:solidFill>
              </a:rPr>
              <a:t>K-12 Comprehensive Math Plan</a:t>
            </a:r>
            <a:endParaRPr sz="1900" b="1">
              <a:solidFill>
                <a:srgbClr val="000000"/>
              </a:solidFill>
            </a:endParaRPr>
          </a:p>
          <a:p>
            <a:pPr marL="457200" lvl="0" indent="-349250" algn="ctr" rtl="0">
              <a:lnSpc>
                <a:spcPct val="90000"/>
              </a:lnSpc>
              <a:spcBef>
                <a:spcPts val="0"/>
              </a:spcBef>
              <a:spcAft>
                <a:spcPts val="0"/>
              </a:spcAft>
              <a:buClr>
                <a:srgbClr val="000000"/>
              </a:buClr>
              <a:buSzPts val="1900"/>
              <a:buFont typeface="Gantari ExtraBold"/>
              <a:buChar char="★"/>
            </a:pPr>
            <a:r>
              <a:rPr lang="en" sz="1900" b="1">
                <a:solidFill>
                  <a:srgbClr val="000000"/>
                </a:solidFill>
              </a:rPr>
              <a:t>Full Execution of the Future State</a:t>
            </a:r>
            <a:endParaRPr sz="1900" b="1">
              <a:solidFill>
                <a:srgbClr val="000000"/>
              </a:solidFill>
            </a:endParaRPr>
          </a:p>
          <a:p>
            <a:pPr marL="457200" lvl="0" indent="-349250" algn="ctr" rtl="0">
              <a:lnSpc>
                <a:spcPct val="90000"/>
              </a:lnSpc>
              <a:spcBef>
                <a:spcPts val="0"/>
              </a:spcBef>
              <a:spcAft>
                <a:spcPts val="0"/>
              </a:spcAft>
              <a:buClr>
                <a:srgbClr val="000000"/>
              </a:buClr>
              <a:buSzPts val="1900"/>
              <a:buFont typeface="Gantari ExtraBold"/>
              <a:buChar char="★"/>
            </a:pPr>
            <a:r>
              <a:rPr lang="en" sz="1900" b="1">
                <a:solidFill>
                  <a:srgbClr val="000000"/>
                </a:solidFill>
              </a:rPr>
              <a:t>Improved Student Outcomes</a:t>
            </a:r>
            <a:endParaRPr sz="1900" b="1">
              <a:solidFill>
                <a:srgbClr val="000000"/>
              </a:solidFill>
            </a:endParaRPr>
          </a:p>
          <a:p>
            <a:pPr marL="0" lvl="0" indent="0" algn="l" rtl="0">
              <a:lnSpc>
                <a:spcPct val="90000"/>
              </a:lnSpc>
              <a:spcBef>
                <a:spcPts val="0"/>
              </a:spcBef>
              <a:spcAft>
                <a:spcPts val="0"/>
              </a:spcAft>
              <a:buNone/>
            </a:pPr>
            <a:endParaRPr sz="1900" b="1">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45"/>
        <p:cNvGrpSpPr/>
        <p:nvPr/>
      </p:nvGrpSpPr>
      <p:grpSpPr>
        <a:xfrm>
          <a:off x="0" y="0"/>
          <a:ext cx="0" cy="0"/>
          <a:chOff x="0" y="0"/>
          <a:chExt cx="0" cy="0"/>
        </a:xfrm>
      </p:grpSpPr>
      <p:sp>
        <p:nvSpPr>
          <p:cNvPr id="12146" name="Google Shape;12146;p52"/>
          <p:cNvSpPr txBox="1">
            <a:spLocks noGrp="1"/>
          </p:cNvSpPr>
          <p:nvPr>
            <p:ph type="title"/>
          </p:nvPr>
        </p:nvSpPr>
        <p:spPr>
          <a:xfrm>
            <a:off x="1270650" y="629375"/>
            <a:ext cx="7020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Common Themes</a:t>
            </a:r>
            <a:endParaRPr/>
          </a:p>
        </p:txBody>
      </p:sp>
      <p:sp>
        <p:nvSpPr>
          <p:cNvPr id="12147" name="Google Shape;12147;p52"/>
          <p:cNvSpPr txBox="1">
            <a:spLocks noGrp="1"/>
          </p:cNvSpPr>
          <p:nvPr>
            <p:ph type="body" idx="1"/>
          </p:nvPr>
        </p:nvSpPr>
        <p:spPr>
          <a:xfrm>
            <a:off x="1270650" y="1202075"/>
            <a:ext cx="7020000" cy="3406200"/>
          </a:xfrm>
          <a:prstGeom prst="rect">
            <a:avLst/>
          </a:prstGeom>
        </p:spPr>
        <p:txBody>
          <a:bodyPr spcFirstLastPara="1" wrap="square" lIns="91425" tIns="91425" rIns="91425" bIns="91425" anchor="t" anchorCtr="0">
            <a:noAutofit/>
          </a:bodyPr>
          <a:lstStyle/>
          <a:p>
            <a:pPr marL="457200" lvl="0" indent="-355600" algn="l" rtl="0">
              <a:lnSpc>
                <a:spcPct val="175000"/>
              </a:lnSpc>
              <a:spcBef>
                <a:spcPts val="0"/>
              </a:spcBef>
              <a:spcAft>
                <a:spcPts val="0"/>
              </a:spcAft>
              <a:buSzPts val="2000"/>
              <a:buFont typeface="Roboto Medium"/>
              <a:buChar char="●"/>
            </a:pPr>
            <a:r>
              <a:rPr lang="en" sz="2000">
                <a:latin typeface="Roboto Medium"/>
                <a:ea typeface="Roboto Medium"/>
                <a:cs typeface="Roboto Medium"/>
                <a:sym typeface="Roboto Medium"/>
              </a:rPr>
              <a:t>Improved Student Attendance</a:t>
            </a:r>
            <a:endParaRPr sz="2000">
              <a:latin typeface="Roboto Medium"/>
              <a:ea typeface="Roboto Medium"/>
              <a:cs typeface="Roboto Medium"/>
              <a:sym typeface="Roboto Medium"/>
            </a:endParaRPr>
          </a:p>
          <a:p>
            <a:pPr marL="457200" lvl="0" indent="-355600" algn="l" rtl="0">
              <a:lnSpc>
                <a:spcPct val="175000"/>
              </a:lnSpc>
              <a:spcBef>
                <a:spcPts val="0"/>
              </a:spcBef>
              <a:spcAft>
                <a:spcPts val="0"/>
              </a:spcAft>
              <a:buSzPts val="2000"/>
              <a:buFont typeface="Roboto Medium"/>
              <a:buChar char="●"/>
            </a:pPr>
            <a:r>
              <a:rPr lang="en" sz="2000">
                <a:latin typeface="Roboto Medium"/>
                <a:ea typeface="Roboto Medium"/>
                <a:cs typeface="Roboto Medium"/>
                <a:sym typeface="Roboto Medium"/>
              </a:rPr>
              <a:t>Improved Student Experience</a:t>
            </a:r>
            <a:endParaRPr sz="2000">
              <a:latin typeface="Roboto Medium"/>
              <a:ea typeface="Roboto Medium"/>
              <a:cs typeface="Roboto Medium"/>
              <a:sym typeface="Roboto Medium"/>
            </a:endParaRPr>
          </a:p>
          <a:p>
            <a:pPr marL="457200" lvl="0" indent="-355600" algn="l" rtl="0">
              <a:lnSpc>
                <a:spcPct val="175000"/>
              </a:lnSpc>
              <a:spcBef>
                <a:spcPts val="0"/>
              </a:spcBef>
              <a:spcAft>
                <a:spcPts val="0"/>
              </a:spcAft>
              <a:buSzPts val="2000"/>
              <a:buFont typeface="Roboto Medium"/>
              <a:buChar char="●"/>
            </a:pPr>
            <a:r>
              <a:rPr lang="en" sz="2000">
                <a:latin typeface="Roboto Medium"/>
                <a:ea typeface="Roboto Medium"/>
                <a:cs typeface="Roboto Medium"/>
                <a:sym typeface="Roboto Medium"/>
              </a:rPr>
              <a:t>Improved Student Outcomes</a:t>
            </a:r>
            <a:endParaRPr sz="2000">
              <a:latin typeface="Roboto Medium"/>
              <a:ea typeface="Roboto Medium"/>
              <a:cs typeface="Roboto Medium"/>
              <a:sym typeface="Roboto Medium"/>
            </a:endParaRPr>
          </a:p>
          <a:p>
            <a:pPr marL="457200" lvl="0" indent="0" algn="l" rtl="0">
              <a:lnSpc>
                <a:spcPct val="175000"/>
              </a:lnSpc>
              <a:spcBef>
                <a:spcPts val="0"/>
              </a:spcBef>
              <a:spcAft>
                <a:spcPts val="0"/>
              </a:spcAft>
              <a:buNone/>
            </a:pPr>
            <a:endParaRPr sz="2400"/>
          </a:p>
        </p:txBody>
      </p:sp>
      <p:pic>
        <p:nvPicPr>
          <p:cNvPr id="12148" name="Google Shape;12148;p52"/>
          <p:cNvPicPr preferRelativeResize="0"/>
          <p:nvPr/>
        </p:nvPicPr>
        <p:blipFill>
          <a:blip r:embed="rId3">
            <a:alphaModFix/>
          </a:blip>
          <a:stretch>
            <a:fillRect/>
          </a:stretch>
        </p:blipFill>
        <p:spPr>
          <a:xfrm>
            <a:off x="7857575" y="3880325"/>
            <a:ext cx="508199" cy="6674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52"/>
        <p:cNvGrpSpPr/>
        <p:nvPr/>
      </p:nvGrpSpPr>
      <p:grpSpPr>
        <a:xfrm>
          <a:off x="0" y="0"/>
          <a:ext cx="0" cy="0"/>
          <a:chOff x="0" y="0"/>
          <a:chExt cx="0" cy="0"/>
        </a:xfrm>
      </p:grpSpPr>
      <p:sp>
        <p:nvSpPr>
          <p:cNvPr id="12153" name="Google Shape;12153;p53"/>
          <p:cNvSpPr txBox="1">
            <a:spLocks noGrp="1"/>
          </p:cNvSpPr>
          <p:nvPr>
            <p:ph type="title"/>
          </p:nvPr>
        </p:nvSpPr>
        <p:spPr>
          <a:xfrm>
            <a:off x="1270650" y="629375"/>
            <a:ext cx="7020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New for 2023-2024 School Year</a:t>
            </a:r>
            <a:endParaRPr/>
          </a:p>
        </p:txBody>
      </p:sp>
      <p:sp>
        <p:nvSpPr>
          <p:cNvPr id="12154" name="Google Shape;12154;p53"/>
          <p:cNvSpPr txBox="1">
            <a:spLocks noGrp="1"/>
          </p:cNvSpPr>
          <p:nvPr>
            <p:ph type="body" idx="1"/>
          </p:nvPr>
        </p:nvSpPr>
        <p:spPr>
          <a:xfrm>
            <a:off x="1270650" y="1202075"/>
            <a:ext cx="7020000" cy="3406200"/>
          </a:xfrm>
          <a:prstGeom prst="rect">
            <a:avLst/>
          </a:prstGeom>
        </p:spPr>
        <p:txBody>
          <a:bodyPr spcFirstLastPara="1" wrap="square" lIns="91425" tIns="91425" rIns="91425" bIns="91425" anchor="t" anchorCtr="0">
            <a:noAutofit/>
          </a:bodyPr>
          <a:lstStyle/>
          <a:p>
            <a:pPr marL="457200" lvl="0" indent="-355600" algn="l" rtl="0">
              <a:lnSpc>
                <a:spcPct val="175000"/>
              </a:lnSpc>
              <a:spcBef>
                <a:spcPts val="0"/>
              </a:spcBef>
              <a:spcAft>
                <a:spcPts val="0"/>
              </a:spcAft>
              <a:buSzPts val="2000"/>
              <a:buFont typeface="Roboto Medium"/>
              <a:buChar char="●"/>
            </a:pPr>
            <a:r>
              <a:rPr lang="en" sz="2000">
                <a:latin typeface="Roboto Medium"/>
                <a:ea typeface="Roboto Medium"/>
                <a:cs typeface="Roboto Medium"/>
                <a:sym typeface="Roboto Medium"/>
              </a:rPr>
              <a:t>New Student Assignment Plan</a:t>
            </a:r>
            <a:endParaRPr sz="2000">
              <a:latin typeface="Roboto Medium"/>
              <a:ea typeface="Roboto Medium"/>
              <a:cs typeface="Roboto Medium"/>
              <a:sym typeface="Roboto Medium"/>
            </a:endParaRPr>
          </a:p>
          <a:p>
            <a:pPr marL="457200" lvl="0" indent="-355600" algn="l" rtl="0">
              <a:lnSpc>
                <a:spcPct val="175000"/>
              </a:lnSpc>
              <a:spcBef>
                <a:spcPts val="0"/>
              </a:spcBef>
              <a:spcAft>
                <a:spcPts val="0"/>
              </a:spcAft>
              <a:buSzPts val="2000"/>
              <a:buFont typeface="Roboto Medium"/>
              <a:buChar char="●"/>
            </a:pPr>
            <a:r>
              <a:rPr lang="en" sz="2000">
                <a:latin typeface="Roboto Medium"/>
                <a:ea typeface="Roboto Medium"/>
                <a:cs typeface="Roboto Medium"/>
                <a:sym typeface="Roboto Medium"/>
              </a:rPr>
              <a:t>Differentiated Start Times</a:t>
            </a:r>
            <a:endParaRPr sz="2000">
              <a:latin typeface="Roboto Medium"/>
              <a:ea typeface="Roboto Medium"/>
              <a:cs typeface="Roboto Medium"/>
              <a:sym typeface="Roboto Medium"/>
            </a:endParaRPr>
          </a:p>
          <a:p>
            <a:pPr marL="457200" lvl="0" indent="-355600" algn="l" rtl="0">
              <a:lnSpc>
                <a:spcPct val="175000"/>
              </a:lnSpc>
              <a:spcBef>
                <a:spcPts val="0"/>
              </a:spcBef>
              <a:spcAft>
                <a:spcPts val="0"/>
              </a:spcAft>
              <a:buSzPts val="2000"/>
              <a:buFont typeface="Roboto Medium"/>
              <a:buChar char="●"/>
            </a:pPr>
            <a:r>
              <a:rPr lang="en" sz="2000">
                <a:latin typeface="Roboto Medium"/>
                <a:ea typeface="Roboto Medium"/>
                <a:cs typeface="Roboto Medium"/>
                <a:sym typeface="Roboto Medium"/>
              </a:rPr>
              <a:t>Weapons Detection Systems</a:t>
            </a:r>
            <a:endParaRPr sz="2000">
              <a:latin typeface="Roboto Medium"/>
              <a:ea typeface="Roboto Medium"/>
              <a:cs typeface="Roboto Medium"/>
              <a:sym typeface="Roboto Medium"/>
            </a:endParaRPr>
          </a:p>
          <a:p>
            <a:pPr marL="457200" lvl="0" indent="-355600" algn="l" rtl="0">
              <a:lnSpc>
                <a:spcPct val="175000"/>
              </a:lnSpc>
              <a:spcBef>
                <a:spcPts val="0"/>
              </a:spcBef>
              <a:spcAft>
                <a:spcPts val="0"/>
              </a:spcAft>
              <a:buSzPts val="2000"/>
              <a:buFont typeface="Roboto Medium"/>
              <a:buChar char="●"/>
            </a:pPr>
            <a:r>
              <a:rPr lang="en" sz="2000">
                <a:latin typeface="Roboto Medium"/>
                <a:ea typeface="Roboto Medium"/>
                <a:cs typeface="Roboto Medium"/>
                <a:sym typeface="Roboto Medium"/>
              </a:rPr>
              <a:t>Updated Facilities</a:t>
            </a:r>
            <a:endParaRPr sz="2000">
              <a:latin typeface="Roboto Medium"/>
              <a:ea typeface="Roboto Medium"/>
              <a:cs typeface="Roboto Medium"/>
              <a:sym typeface="Roboto Medium"/>
            </a:endParaRPr>
          </a:p>
          <a:p>
            <a:pPr marL="457200" lvl="0" indent="-355600" algn="l" rtl="0">
              <a:lnSpc>
                <a:spcPct val="175000"/>
              </a:lnSpc>
              <a:spcBef>
                <a:spcPts val="0"/>
              </a:spcBef>
              <a:spcAft>
                <a:spcPts val="0"/>
              </a:spcAft>
              <a:buSzPts val="2000"/>
              <a:buFont typeface="Roboto Medium"/>
              <a:buChar char="●"/>
            </a:pPr>
            <a:r>
              <a:rPr lang="en" sz="2000">
                <a:latin typeface="Roboto Medium"/>
                <a:ea typeface="Roboto Medium"/>
                <a:cs typeface="Roboto Medium"/>
                <a:sym typeface="Roboto Medium"/>
              </a:rPr>
              <a:t>Districtwide Curriculum</a:t>
            </a:r>
            <a:endParaRPr sz="2000">
              <a:latin typeface="Roboto Medium"/>
              <a:ea typeface="Roboto Medium"/>
              <a:cs typeface="Roboto Medium"/>
              <a:sym typeface="Roboto Medium"/>
            </a:endParaRPr>
          </a:p>
          <a:p>
            <a:pPr marL="914400" lvl="1" indent="-355600" algn="l" rtl="0">
              <a:lnSpc>
                <a:spcPct val="175000"/>
              </a:lnSpc>
              <a:spcBef>
                <a:spcPts val="0"/>
              </a:spcBef>
              <a:spcAft>
                <a:spcPts val="0"/>
              </a:spcAft>
              <a:buSzPts val="2000"/>
              <a:buFont typeface="Roboto"/>
              <a:buChar char="○"/>
            </a:pPr>
            <a:r>
              <a:rPr lang="en" sz="2000">
                <a:latin typeface="Roboto"/>
                <a:ea typeface="Roboto"/>
                <a:cs typeface="Roboto"/>
                <a:sym typeface="Roboto"/>
              </a:rPr>
              <a:t>Literacy &amp; Math</a:t>
            </a:r>
            <a:endParaRPr sz="2000">
              <a:latin typeface="Roboto"/>
              <a:ea typeface="Roboto"/>
              <a:cs typeface="Roboto"/>
              <a:sym typeface="Roboto"/>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2155" name="Google Shape;12155;p53"/>
          <p:cNvPicPr preferRelativeResize="0"/>
          <p:nvPr/>
        </p:nvPicPr>
        <p:blipFill>
          <a:blip r:embed="rId3">
            <a:alphaModFix/>
          </a:blip>
          <a:stretch>
            <a:fillRect/>
          </a:stretch>
        </p:blipFill>
        <p:spPr>
          <a:xfrm>
            <a:off x="7857575" y="3880325"/>
            <a:ext cx="508199" cy="6674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59"/>
        <p:cNvGrpSpPr/>
        <p:nvPr/>
      </p:nvGrpSpPr>
      <p:grpSpPr>
        <a:xfrm>
          <a:off x="0" y="0"/>
          <a:ext cx="0" cy="0"/>
          <a:chOff x="0" y="0"/>
          <a:chExt cx="0" cy="0"/>
        </a:xfrm>
      </p:grpSpPr>
      <p:sp>
        <p:nvSpPr>
          <p:cNvPr id="12160" name="Google Shape;12160;p54"/>
          <p:cNvSpPr txBox="1">
            <a:spLocks noGrp="1"/>
          </p:cNvSpPr>
          <p:nvPr>
            <p:ph type="title"/>
          </p:nvPr>
        </p:nvSpPr>
        <p:spPr>
          <a:xfrm>
            <a:off x="1270650" y="629375"/>
            <a:ext cx="7020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Student Assignment Plan</a:t>
            </a:r>
            <a:endParaRPr/>
          </a:p>
        </p:txBody>
      </p:sp>
      <p:sp>
        <p:nvSpPr>
          <p:cNvPr id="12161" name="Google Shape;12161;p54"/>
          <p:cNvSpPr txBox="1">
            <a:spLocks noGrp="1"/>
          </p:cNvSpPr>
          <p:nvPr>
            <p:ph type="body" idx="1"/>
          </p:nvPr>
        </p:nvSpPr>
        <p:spPr>
          <a:xfrm>
            <a:off x="1270650" y="1202075"/>
            <a:ext cx="7020000" cy="34062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Font typeface="Roboto Medium"/>
              <a:buChar char="●"/>
            </a:pPr>
            <a:r>
              <a:rPr lang="en" sz="2000">
                <a:latin typeface="Roboto Medium"/>
                <a:ea typeface="Roboto Medium"/>
                <a:cs typeface="Roboto Medium"/>
                <a:sym typeface="Roboto Medium"/>
              </a:rPr>
              <a:t>Choice Zone</a:t>
            </a:r>
            <a:endParaRPr sz="2000">
              <a:latin typeface="Roboto Medium"/>
              <a:ea typeface="Roboto Medium"/>
              <a:cs typeface="Roboto Medium"/>
              <a:sym typeface="Roboto Medium"/>
            </a:endParaRPr>
          </a:p>
          <a:p>
            <a:pPr marL="914400" lvl="1" indent="-355600" algn="l" rtl="0">
              <a:lnSpc>
                <a:spcPct val="150000"/>
              </a:lnSpc>
              <a:spcBef>
                <a:spcPts val="0"/>
              </a:spcBef>
              <a:spcAft>
                <a:spcPts val="0"/>
              </a:spcAft>
              <a:buSzPts val="2000"/>
              <a:buFont typeface="Roboto"/>
              <a:buChar char="○"/>
            </a:pPr>
            <a:r>
              <a:rPr lang="en" sz="2000">
                <a:latin typeface="Roboto"/>
                <a:ea typeface="Roboto"/>
                <a:cs typeface="Roboto"/>
                <a:sym typeface="Roboto"/>
              </a:rPr>
              <a:t>Enhanced &amp; Equitable Student &amp; Staff Resources</a:t>
            </a:r>
            <a:endParaRPr sz="2000">
              <a:latin typeface="Roboto"/>
              <a:ea typeface="Roboto"/>
              <a:cs typeface="Roboto"/>
              <a:sym typeface="Roboto"/>
            </a:endParaRPr>
          </a:p>
          <a:p>
            <a:pPr marL="914400" lvl="1" indent="-355600" algn="l" rtl="0">
              <a:lnSpc>
                <a:spcPct val="150000"/>
              </a:lnSpc>
              <a:spcBef>
                <a:spcPts val="0"/>
              </a:spcBef>
              <a:spcAft>
                <a:spcPts val="0"/>
              </a:spcAft>
              <a:buSzPts val="2000"/>
              <a:buFont typeface="Roboto"/>
              <a:buChar char="○"/>
            </a:pPr>
            <a:r>
              <a:rPr lang="en" sz="2000">
                <a:latin typeface="Roboto"/>
                <a:ea typeface="Roboto"/>
                <a:cs typeface="Roboto"/>
                <a:sym typeface="Roboto"/>
              </a:rPr>
              <a:t>Every Student Can Choose a School Close to Home</a:t>
            </a:r>
            <a:endParaRPr sz="2000">
              <a:latin typeface="Roboto"/>
              <a:ea typeface="Roboto"/>
              <a:cs typeface="Roboto"/>
              <a:sym typeface="Roboto"/>
            </a:endParaRPr>
          </a:p>
          <a:p>
            <a:pPr marL="457200" lvl="0" indent="-355600" algn="l" rtl="0">
              <a:lnSpc>
                <a:spcPct val="150000"/>
              </a:lnSpc>
              <a:spcBef>
                <a:spcPts val="0"/>
              </a:spcBef>
              <a:spcAft>
                <a:spcPts val="0"/>
              </a:spcAft>
              <a:buSzPts val="2000"/>
              <a:buFont typeface="Roboto Medium"/>
              <a:buChar char="●"/>
            </a:pPr>
            <a:r>
              <a:rPr lang="en" sz="2000">
                <a:latin typeface="Roboto Medium"/>
                <a:ea typeface="Roboto Medium"/>
                <a:cs typeface="Roboto Medium"/>
                <a:sym typeface="Roboto Medium"/>
              </a:rPr>
              <a:t>Streamlined Feeder Patterns</a:t>
            </a:r>
            <a:endParaRPr sz="2000">
              <a:latin typeface="Roboto Medium"/>
              <a:ea typeface="Roboto Medium"/>
              <a:cs typeface="Roboto Medium"/>
              <a:sym typeface="Roboto Medium"/>
            </a:endParaRPr>
          </a:p>
          <a:p>
            <a:pPr marL="457200" lvl="0" indent="-355600" algn="l" rtl="0">
              <a:lnSpc>
                <a:spcPct val="150000"/>
              </a:lnSpc>
              <a:spcBef>
                <a:spcPts val="0"/>
              </a:spcBef>
              <a:spcAft>
                <a:spcPts val="0"/>
              </a:spcAft>
              <a:buSzPts val="2000"/>
              <a:buFont typeface="Roboto Medium"/>
              <a:buChar char="●"/>
            </a:pPr>
            <a:r>
              <a:rPr lang="en" sz="2000">
                <a:latin typeface="Roboto Medium"/>
                <a:ea typeface="Roboto Medium"/>
                <a:cs typeface="Roboto Medium"/>
                <a:sym typeface="Roboto Medium"/>
              </a:rPr>
              <a:t>Focus on Student &amp; Parent Choice</a:t>
            </a:r>
            <a:endParaRPr sz="2000">
              <a:latin typeface="Roboto Medium"/>
              <a:ea typeface="Roboto Medium"/>
              <a:cs typeface="Roboto Medium"/>
              <a:sym typeface="Roboto Medium"/>
            </a:endParaRPr>
          </a:p>
          <a:p>
            <a:pPr marL="914400" lvl="1" indent="-355600" algn="l" rtl="0">
              <a:lnSpc>
                <a:spcPct val="150000"/>
              </a:lnSpc>
              <a:spcBef>
                <a:spcPts val="0"/>
              </a:spcBef>
              <a:spcAft>
                <a:spcPts val="0"/>
              </a:spcAft>
              <a:buSzPts val="2000"/>
              <a:buFont typeface="Roboto"/>
              <a:buChar char="○"/>
            </a:pPr>
            <a:r>
              <a:rPr lang="en" sz="2000">
                <a:latin typeface="Roboto"/>
                <a:ea typeface="Roboto"/>
                <a:cs typeface="Roboto"/>
                <a:sym typeface="Roboto"/>
              </a:rPr>
              <a:t>Magnet Options</a:t>
            </a:r>
            <a:endParaRPr sz="2000">
              <a:latin typeface="Roboto"/>
              <a:ea typeface="Roboto"/>
              <a:cs typeface="Roboto"/>
              <a:sym typeface="Roboto"/>
            </a:endParaRPr>
          </a:p>
          <a:p>
            <a:pPr marL="914400" lvl="1" indent="-355600" algn="l" rtl="0">
              <a:lnSpc>
                <a:spcPct val="150000"/>
              </a:lnSpc>
              <a:spcBef>
                <a:spcPts val="0"/>
              </a:spcBef>
              <a:spcAft>
                <a:spcPts val="0"/>
              </a:spcAft>
              <a:buSzPts val="2000"/>
              <a:buFont typeface="Roboto"/>
              <a:buChar char="○"/>
            </a:pPr>
            <a:r>
              <a:rPr lang="en" sz="2000">
                <a:latin typeface="Roboto"/>
                <a:ea typeface="Roboto"/>
                <a:cs typeface="Roboto"/>
                <a:sym typeface="Roboto"/>
              </a:rPr>
              <a:t>Academies of Louisville</a:t>
            </a:r>
            <a:endParaRPr/>
          </a:p>
        </p:txBody>
      </p:sp>
      <p:pic>
        <p:nvPicPr>
          <p:cNvPr id="12162" name="Google Shape;12162;p54"/>
          <p:cNvPicPr preferRelativeResize="0"/>
          <p:nvPr/>
        </p:nvPicPr>
        <p:blipFill>
          <a:blip r:embed="rId3">
            <a:alphaModFix/>
          </a:blip>
          <a:stretch>
            <a:fillRect/>
          </a:stretch>
        </p:blipFill>
        <p:spPr>
          <a:xfrm>
            <a:off x="7857575" y="3880325"/>
            <a:ext cx="508199" cy="6674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66"/>
        <p:cNvGrpSpPr/>
        <p:nvPr/>
      </p:nvGrpSpPr>
      <p:grpSpPr>
        <a:xfrm>
          <a:off x="0" y="0"/>
          <a:ext cx="0" cy="0"/>
          <a:chOff x="0" y="0"/>
          <a:chExt cx="0" cy="0"/>
        </a:xfrm>
      </p:grpSpPr>
      <p:sp>
        <p:nvSpPr>
          <p:cNvPr id="12167" name="Google Shape;12167;p55"/>
          <p:cNvSpPr txBox="1">
            <a:spLocks noGrp="1"/>
          </p:cNvSpPr>
          <p:nvPr>
            <p:ph type="body" idx="1"/>
          </p:nvPr>
        </p:nvSpPr>
        <p:spPr>
          <a:xfrm>
            <a:off x="1270650" y="1202075"/>
            <a:ext cx="7020000" cy="3406200"/>
          </a:xfrm>
          <a:prstGeom prst="rect">
            <a:avLst/>
          </a:prstGeom>
        </p:spPr>
        <p:txBody>
          <a:bodyPr spcFirstLastPara="1" wrap="square" lIns="91425" tIns="91425" rIns="91425" bIns="91425" anchor="t" anchorCtr="0">
            <a:noAutofit/>
          </a:bodyPr>
          <a:lstStyle/>
          <a:p>
            <a:pPr marL="457200" lvl="0" indent="-355600" algn="l" rtl="0">
              <a:lnSpc>
                <a:spcPct val="175000"/>
              </a:lnSpc>
              <a:spcBef>
                <a:spcPts val="0"/>
              </a:spcBef>
              <a:spcAft>
                <a:spcPts val="0"/>
              </a:spcAft>
              <a:buSzPts val="2000"/>
              <a:buFont typeface="Roboto Medium"/>
              <a:buChar char="●"/>
            </a:pPr>
            <a:r>
              <a:rPr lang="en" sz="2000">
                <a:latin typeface="Roboto Medium"/>
                <a:ea typeface="Roboto Medium"/>
                <a:cs typeface="Roboto Medium"/>
                <a:sym typeface="Roboto Medium"/>
              </a:rPr>
              <a:t>Addresses Shortage of Bus Drivers</a:t>
            </a:r>
            <a:endParaRPr sz="2000">
              <a:latin typeface="Roboto Medium"/>
              <a:ea typeface="Roboto Medium"/>
              <a:cs typeface="Roboto Medium"/>
              <a:sym typeface="Roboto Medium"/>
            </a:endParaRPr>
          </a:p>
          <a:p>
            <a:pPr marL="457200" lvl="0" indent="-355600" algn="l" rtl="0">
              <a:lnSpc>
                <a:spcPct val="175000"/>
              </a:lnSpc>
              <a:spcBef>
                <a:spcPts val="0"/>
              </a:spcBef>
              <a:spcAft>
                <a:spcPts val="0"/>
              </a:spcAft>
              <a:buSzPts val="2000"/>
              <a:buFont typeface="Roboto Medium"/>
              <a:buChar char="●"/>
            </a:pPr>
            <a:r>
              <a:rPr lang="en" sz="2000">
                <a:latin typeface="Roboto Medium"/>
                <a:ea typeface="Roboto Medium"/>
                <a:cs typeface="Roboto Medium"/>
                <a:sym typeface="Roboto Medium"/>
              </a:rPr>
              <a:t>Addresses Loss of Instructional Time</a:t>
            </a:r>
            <a:endParaRPr sz="2000">
              <a:latin typeface="Roboto Medium"/>
              <a:ea typeface="Roboto Medium"/>
              <a:cs typeface="Roboto Medium"/>
              <a:sym typeface="Roboto Medium"/>
            </a:endParaRPr>
          </a:p>
          <a:p>
            <a:pPr marL="457200" lvl="0" indent="-355600" algn="l" rtl="0">
              <a:lnSpc>
                <a:spcPct val="175000"/>
              </a:lnSpc>
              <a:spcBef>
                <a:spcPts val="0"/>
              </a:spcBef>
              <a:spcAft>
                <a:spcPts val="0"/>
              </a:spcAft>
              <a:buSzPts val="2000"/>
              <a:buFont typeface="Roboto Medium"/>
              <a:buChar char="●"/>
            </a:pPr>
            <a:r>
              <a:rPr lang="en" sz="2000">
                <a:latin typeface="Roboto Medium"/>
                <a:ea typeface="Roboto Medium"/>
                <a:cs typeface="Roboto Medium"/>
                <a:sym typeface="Roboto Medium"/>
              </a:rPr>
              <a:t>Increases Choices for Families</a:t>
            </a:r>
            <a:endParaRPr sz="2000">
              <a:latin typeface="Roboto Medium"/>
              <a:ea typeface="Roboto Medium"/>
              <a:cs typeface="Roboto Medium"/>
              <a:sym typeface="Roboto Medium"/>
            </a:endParaRPr>
          </a:p>
          <a:p>
            <a:pPr marL="457200" lvl="0" indent="-355600" algn="l" rtl="0">
              <a:lnSpc>
                <a:spcPct val="175000"/>
              </a:lnSpc>
              <a:spcBef>
                <a:spcPts val="0"/>
              </a:spcBef>
              <a:spcAft>
                <a:spcPts val="0"/>
              </a:spcAft>
              <a:buSzPts val="2000"/>
              <a:buFont typeface="Roboto Medium"/>
              <a:buChar char="●"/>
            </a:pPr>
            <a:r>
              <a:rPr lang="en" sz="2000">
                <a:latin typeface="Roboto Medium"/>
                <a:ea typeface="Roboto Medium"/>
                <a:cs typeface="Roboto Medium"/>
                <a:sym typeface="Roboto Medium"/>
              </a:rPr>
              <a:t>25-30K adolescents will get more sleep time in AM</a:t>
            </a:r>
            <a:endParaRPr sz="2000">
              <a:latin typeface="Roboto Medium"/>
              <a:ea typeface="Roboto Medium"/>
              <a:cs typeface="Roboto Medium"/>
              <a:sym typeface="Roboto Medium"/>
            </a:endParaRPr>
          </a:p>
        </p:txBody>
      </p:sp>
      <p:sp>
        <p:nvSpPr>
          <p:cNvPr id="12168" name="Google Shape;12168;p55"/>
          <p:cNvSpPr txBox="1">
            <a:spLocks noGrp="1"/>
          </p:cNvSpPr>
          <p:nvPr>
            <p:ph type="title"/>
          </p:nvPr>
        </p:nvSpPr>
        <p:spPr>
          <a:xfrm>
            <a:off x="1270650" y="629375"/>
            <a:ext cx="7020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Start Smart</a:t>
            </a:r>
            <a:endParaRPr/>
          </a:p>
        </p:txBody>
      </p:sp>
      <p:pic>
        <p:nvPicPr>
          <p:cNvPr id="12169" name="Google Shape;12169;p55"/>
          <p:cNvPicPr preferRelativeResize="0"/>
          <p:nvPr/>
        </p:nvPicPr>
        <p:blipFill>
          <a:blip r:embed="rId3">
            <a:alphaModFix/>
          </a:blip>
          <a:stretch>
            <a:fillRect/>
          </a:stretch>
        </p:blipFill>
        <p:spPr>
          <a:xfrm>
            <a:off x="7857575" y="3880325"/>
            <a:ext cx="508199" cy="6674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73"/>
        <p:cNvGrpSpPr/>
        <p:nvPr/>
      </p:nvGrpSpPr>
      <p:grpSpPr>
        <a:xfrm>
          <a:off x="0" y="0"/>
          <a:ext cx="0" cy="0"/>
          <a:chOff x="0" y="0"/>
          <a:chExt cx="0" cy="0"/>
        </a:xfrm>
      </p:grpSpPr>
      <p:sp>
        <p:nvSpPr>
          <p:cNvPr id="12174" name="Google Shape;12174;p56"/>
          <p:cNvSpPr txBox="1">
            <a:spLocks noGrp="1"/>
          </p:cNvSpPr>
          <p:nvPr>
            <p:ph type="title"/>
          </p:nvPr>
        </p:nvSpPr>
        <p:spPr>
          <a:xfrm>
            <a:off x="1270650" y="629375"/>
            <a:ext cx="7020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Facilities</a:t>
            </a:r>
            <a:endParaRPr/>
          </a:p>
        </p:txBody>
      </p:sp>
      <p:sp>
        <p:nvSpPr>
          <p:cNvPr id="12175" name="Google Shape;12175;p56"/>
          <p:cNvSpPr txBox="1">
            <a:spLocks noGrp="1"/>
          </p:cNvSpPr>
          <p:nvPr>
            <p:ph type="body" idx="1"/>
          </p:nvPr>
        </p:nvSpPr>
        <p:spPr>
          <a:xfrm>
            <a:off x="1270650" y="1246325"/>
            <a:ext cx="7020000" cy="3406200"/>
          </a:xfrm>
          <a:prstGeom prst="rect">
            <a:avLst/>
          </a:prstGeom>
        </p:spPr>
        <p:txBody>
          <a:bodyPr spcFirstLastPara="1" wrap="square" lIns="91425" tIns="91425" rIns="91425" bIns="91425" anchor="t" anchorCtr="0">
            <a:noAutofit/>
          </a:bodyPr>
          <a:lstStyle/>
          <a:p>
            <a:pPr marL="457200" lvl="0" indent="-355600" algn="l" rtl="0">
              <a:lnSpc>
                <a:spcPct val="175000"/>
              </a:lnSpc>
              <a:spcBef>
                <a:spcPts val="0"/>
              </a:spcBef>
              <a:spcAft>
                <a:spcPts val="0"/>
              </a:spcAft>
              <a:buSzPts val="2000"/>
              <a:buFont typeface="Roboto Medium"/>
              <a:buChar char="●"/>
            </a:pPr>
            <a:r>
              <a:rPr lang="en" sz="2000">
                <a:latin typeface="Roboto Medium"/>
                <a:ea typeface="Roboto Medium"/>
                <a:cs typeface="Roboto Medium"/>
                <a:sym typeface="Roboto Medium"/>
              </a:rPr>
              <a:t>Four new JCPS school buildings in 22-23 &amp; 23-24</a:t>
            </a:r>
            <a:endParaRPr sz="2000">
              <a:latin typeface="Roboto Medium"/>
              <a:ea typeface="Roboto Medium"/>
              <a:cs typeface="Roboto Medium"/>
              <a:sym typeface="Roboto Medium"/>
            </a:endParaRPr>
          </a:p>
          <a:p>
            <a:pPr marL="914400" lvl="1" indent="-355600" algn="l" rtl="0">
              <a:lnSpc>
                <a:spcPct val="175000"/>
              </a:lnSpc>
              <a:spcBef>
                <a:spcPts val="0"/>
              </a:spcBef>
              <a:spcAft>
                <a:spcPts val="0"/>
              </a:spcAft>
              <a:buSzPts val="2000"/>
              <a:buFont typeface="Roboto Medium"/>
              <a:buChar char="○"/>
            </a:pPr>
            <a:r>
              <a:rPr lang="en" sz="2000">
                <a:latin typeface="Roboto Medium"/>
                <a:ea typeface="Roboto Medium"/>
                <a:cs typeface="Roboto Medium"/>
                <a:sym typeface="Roboto Medium"/>
              </a:rPr>
              <a:t>More than in the last 20 years combined</a:t>
            </a:r>
            <a:endParaRPr sz="2000">
              <a:latin typeface="Roboto Medium"/>
              <a:ea typeface="Roboto Medium"/>
              <a:cs typeface="Roboto Medium"/>
              <a:sym typeface="Roboto Medium"/>
            </a:endParaRPr>
          </a:p>
          <a:p>
            <a:pPr marL="457200" lvl="0" indent="-355600" algn="l" rtl="0">
              <a:lnSpc>
                <a:spcPct val="175000"/>
              </a:lnSpc>
              <a:spcBef>
                <a:spcPts val="0"/>
              </a:spcBef>
              <a:spcAft>
                <a:spcPts val="0"/>
              </a:spcAft>
              <a:buSzPts val="2000"/>
              <a:buFont typeface="Roboto Medium"/>
              <a:buChar char="●"/>
            </a:pPr>
            <a:r>
              <a:rPr lang="en" sz="2000">
                <a:latin typeface="Roboto Medium"/>
                <a:ea typeface="Roboto Medium"/>
                <a:cs typeface="Roboto Medium"/>
                <a:sym typeface="Roboto Medium"/>
              </a:rPr>
              <a:t>Next decade will see more than 20 new schools buildings and nearly 20 major renovations</a:t>
            </a:r>
            <a:endParaRPr sz="2000">
              <a:latin typeface="Roboto Medium"/>
              <a:ea typeface="Roboto Medium"/>
              <a:cs typeface="Roboto Medium"/>
              <a:sym typeface="Roboto Medium"/>
            </a:endParaRPr>
          </a:p>
          <a:p>
            <a:pPr marL="457200" lvl="0" indent="-355600" algn="l" rtl="0">
              <a:lnSpc>
                <a:spcPct val="175000"/>
              </a:lnSpc>
              <a:spcBef>
                <a:spcPts val="0"/>
              </a:spcBef>
              <a:spcAft>
                <a:spcPts val="0"/>
              </a:spcAft>
              <a:buSzPts val="2000"/>
              <a:buFont typeface="Roboto Medium"/>
              <a:buChar char="●"/>
            </a:pPr>
            <a:r>
              <a:rPr lang="en" sz="2000">
                <a:latin typeface="Roboto Medium"/>
                <a:ea typeface="Roboto Medium"/>
                <a:cs typeface="Roboto Medium"/>
                <a:sym typeface="Roboto Medium"/>
              </a:rPr>
              <a:t>New playgrounds for 20 elementary schools</a:t>
            </a:r>
            <a:endParaRPr sz="2000">
              <a:latin typeface="Roboto Medium"/>
              <a:ea typeface="Roboto Medium"/>
              <a:cs typeface="Roboto Medium"/>
              <a:sym typeface="Roboto Medium"/>
            </a:endParaRPr>
          </a:p>
          <a:p>
            <a:pPr marL="457200" lvl="0" indent="-355600" algn="l" rtl="0">
              <a:lnSpc>
                <a:spcPct val="175000"/>
              </a:lnSpc>
              <a:spcBef>
                <a:spcPts val="0"/>
              </a:spcBef>
              <a:spcAft>
                <a:spcPts val="0"/>
              </a:spcAft>
              <a:buSzPts val="2000"/>
              <a:buFont typeface="Roboto Medium"/>
              <a:buChar char="●"/>
            </a:pPr>
            <a:r>
              <a:rPr lang="en" sz="2000">
                <a:latin typeface="Roboto Medium"/>
                <a:ea typeface="Roboto Medium"/>
                <a:cs typeface="Roboto Medium"/>
                <a:sym typeface="Roboto Medium"/>
              </a:rPr>
              <a:t>New outdoor athletic facilities across the district</a:t>
            </a:r>
            <a:endParaRPr sz="2000">
              <a:latin typeface="Roboto Medium"/>
              <a:ea typeface="Roboto Medium"/>
              <a:cs typeface="Roboto Medium"/>
              <a:sym typeface="Roboto Medium"/>
            </a:endParaRPr>
          </a:p>
        </p:txBody>
      </p:sp>
      <p:pic>
        <p:nvPicPr>
          <p:cNvPr id="12176" name="Google Shape;12176;p56"/>
          <p:cNvPicPr preferRelativeResize="0"/>
          <p:nvPr/>
        </p:nvPicPr>
        <p:blipFill>
          <a:blip r:embed="rId3">
            <a:alphaModFix/>
          </a:blip>
          <a:stretch>
            <a:fillRect/>
          </a:stretch>
        </p:blipFill>
        <p:spPr>
          <a:xfrm>
            <a:off x="7857575" y="3880325"/>
            <a:ext cx="508199" cy="6674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80"/>
        <p:cNvGrpSpPr/>
        <p:nvPr/>
      </p:nvGrpSpPr>
      <p:grpSpPr>
        <a:xfrm>
          <a:off x="0" y="0"/>
          <a:ext cx="0" cy="0"/>
          <a:chOff x="0" y="0"/>
          <a:chExt cx="0" cy="0"/>
        </a:xfrm>
      </p:grpSpPr>
      <p:sp>
        <p:nvSpPr>
          <p:cNvPr id="12181" name="Google Shape;12181;p57"/>
          <p:cNvSpPr txBox="1">
            <a:spLocks noGrp="1"/>
          </p:cNvSpPr>
          <p:nvPr>
            <p:ph type="title"/>
          </p:nvPr>
        </p:nvSpPr>
        <p:spPr>
          <a:xfrm>
            <a:off x="1270650" y="629375"/>
            <a:ext cx="7020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Weapons Detection System</a:t>
            </a:r>
            <a:endParaRPr/>
          </a:p>
        </p:txBody>
      </p:sp>
      <p:sp>
        <p:nvSpPr>
          <p:cNvPr id="12182" name="Google Shape;12182;p57"/>
          <p:cNvSpPr txBox="1">
            <a:spLocks noGrp="1"/>
          </p:cNvSpPr>
          <p:nvPr>
            <p:ph type="body" idx="1"/>
          </p:nvPr>
        </p:nvSpPr>
        <p:spPr>
          <a:xfrm>
            <a:off x="1270650" y="1202075"/>
            <a:ext cx="7020000" cy="3406200"/>
          </a:xfrm>
          <a:prstGeom prst="rect">
            <a:avLst/>
          </a:prstGeom>
        </p:spPr>
        <p:txBody>
          <a:bodyPr spcFirstLastPara="1" wrap="square" lIns="91425" tIns="91425" rIns="91425" bIns="91425" anchor="t" anchorCtr="0">
            <a:noAutofit/>
          </a:bodyPr>
          <a:lstStyle/>
          <a:p>
            <a:pPr marL="457200" lvl="0" indent="-355600" algn="l" rtl="0">
              <a:lnSpc>
                <a:spcPct val="175000"/>
              </a:lnSpc>
              <a:spcBef>
                <a:spcPts val="0"/>
              </a:spcBef>
              <a:spcAft>
                <a:spcPts val="0"/>
              </a:spcAft>
              <a:buSzPts val="2000"/>
              <a:buFont typeface="Roboto Medium"/>
              <a:buChar char="●"/>
            </a:pPr>
            <a:r>
              <a:rPr lang="en" sz="2000">
                <a:latin typeface="Roboto Medium"/>
                <a:ea typeface="Roboto Medium"/>
                <a:cs typeface="Roboto Medium"/>
                <a:sym typeface="Roboto Medium"/>
              </a:rPr>
              <a:t>Enhances JCPS Existing School Safety Plan</a:t>
            </a:r>
            <a:endParaRPr sz="2000">
              <a:latin typeface="Roboto Medium"/>
              <a:ea typeface="Roboto Medium"/>
              <a:cs typeface="Roboto Medium"/>
              <a:sym typeface="Roboto Medium"/>
            </a:endParaRPr>
          </a:p>
          <a:p>
            <a:pPr marL="457200" lvl="0" indent="-355600" algn="l" rtl="0">
              <a:lnSpc>
                <a:spcPct val="175000"/>
              </a:lnSpc>
              <a:spcBef>
                <a:spcPts val="0"/>
              </a:spcBef>
              <a:spcAft>
                <a:spcPts val="0"/>
              </a:spcAft>
              <a:buSzPts val="2000"/>
              <a:buFont typeface="Roboto Medium"/>
              <a:buChar char="●"/>
            </a:pPr>
            <a:r>
              <a:rPr lang="en" sz="2000">
                <a:latin typeface="Roboto Medium"/>
                <a:ea typeface="Roboto Medium"/>
                <a:cs typeface="Roboto Medium"/>
                <a:sym typeface="Roboto Medium"/>
              </a:rPr>
              <a:t>Utilizes Artificial Intelligence to detect threats</a:t>
            </a:r>
            <a:endParaRPr sz="2000">
              <a:latin typeface="Roboto Medium"/>
              <a:ea typeface="Roboto Medium"/>
              <a:cs typeface="Roboto Medium"/>
              <a:sym typeface="Roboto Medium"/>
            </a:endParaRPr>
          </a:p>
          <a:p>
            <a:pPr marL="914400" lvl="1" indent="-355600" algn="l" rtl="0">
              <a:lnSpc>
                <a:spcPct val="175000"/>
              </a:lnSpc>
              <a:spcBef>
                <a:spcPts val="0"/>
              </a:spcBef>
              <a:spcAft>
                <a:spcPts val="0"/>
              </a:spcAft>
              <a:buSzPts val="2000"/>
              <a:buFont typeface="Roboto"/>
              <a:buChar char="○"/>
            </a:pPr>
            <a:r>
              <a:rPr lang="en" sz="2000">
                <a:latin typeface="Roboto"/>
                <a:ea typeface="Roboto"/>
                <a:cs typeface="Roboto"/>
                <a:sym typeface="Roboto"/>
              </a:rPr>
              <a:t>Moves Students Quickly and with Minimal Disruption</a:t>
            </a:r>
            <a:endParaRPr sz="2000">
              <a:latin typeface="Roboto"/>
              <a:ea typeface="Roboto"/>
              <a:cs typeface="Roboto"/>
              <a:sym typeface="Roboto"/>
            </a:endParaRPr>
          </a:p>
          <a:p>
            <a:pPr marL="457200" lvl="0" indent="-355600" algn="l" rtl="0">
              <a:lnSpc>
                <a:spcPct val="175000"/>
              </a:lnSpc>
              <a:spcBef>
                <a:spcPts val="0"/>
              </a:spcBef>
              <a:spcAft>
                <a:spcPts val="0"/>
              </a:spcAft>
              <a:buSzPts val="2000"/>
              <a:buFont typeface="Roboto Medium"/>
              <a:buChar char="●"/>
            </a:pPr>
            <a:r>
              <a:rPr lang="en" sz="2000">
                <a:latin typeface="Roboto Medium"/>
                <a:ea typeface="Roboto Medium"/>
                <a:cs typeface="Roboto Medium"/>
                <a:sym typeface="Roboto Medium"/>
              </a:rPr>
              <a:t>Similar Districts Saw a 90% Decrease in Weapons Found</a:t>
            </a:r>
            <a:endParaRPr sz="2000">
              <a:latin typeface="Roboto Medium"/>
              <a:ea typeface="Roboto Medium"/>
              <a:cs typeface="Roboto Medium"/>
              <a:sym typeface="Roboto Medium"/>
            </a:endParaRPr>
          </a:p>
        </p:txBody>
      </p:sp>
      <p:pic>
        <p:nvPicPr>
          <p:cNvPr id="12183" name="Google Shape;12183;p57"/>
          <p:cNvPicPr preferRelativeResize="0"/>
          <p:nvPr/>
        </p:nvPicPr>
        <p:blipFill>
          <a:blip r:embed="rId3">
            <a:alphaModFix/>
          </a:blip>
          <a:stretch>
            <a:fillRect/>
          </a:stretch>
        </p:blipFill>
        <p:spPr>
          <a:xfrm>
            <a:off x="7857575" y="3880325"/>
            <a:ext cx="508199" cy="6674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87"/>
        <p:cNvGrpSpPr/>
        <p:nvPr/>
      </p:nvGrpSpPr>
      <p:grpSpPr>
        <a:xfrm>
          <a:off x="0" y="0"/>
          <a:ext cx="0" cy="0"/>
          <a:chOff x="0" y="0"/>
          <a:chExt cx="0" cy="0"/>
        </a:xfrm>
      </p:grpSpPr>
      <p:sp>
        <p:nvSpPr>
          <p:cNvPr id="12188" name="Google Shape;12188;p58"/>
          <p:cNvSpPr txBox="1">
            <a:spLocks noGrp="1"/>
          </p:cNvSpPr>
          <p:nvPr>
            <p:ph type="title"/>
          </p:nvPr>
        </p:nvSpPr>
        <p:spPr>
          <a:xfrm>
            <a:off x="743288" y="1405144"/>
            <a:ext cx="5091600" cy="237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JCPS Literacy:</a:t>
            </a:r>
            <a:endParaRPr/>
          </a:p>
          <a:p>
            <a:pPr marL="0" lvl="0" indent="0" algn="l" rtl="0">
              <a:spcBef>
                <a:spcPts val="0"/>
              </a:spcBef>
              <a:spcAft>
                <a:spcPts val="0"/>
              </a:spcAft>
              <a:buNone/>
            </a:pPr>
            <a:r>
              <a:rPr lang="en"/>
              <a:t>Leading the Way with a Focus on Foundational Skills!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93"/>
        <p:cNvGrpSpPr/>
        <p:nvPr/>
      </p:nvGrpSpPr>
      <p:grpSpPr>
        <a:xfrm>
          <a:off x="0" y="0"/>
          <a:ext cx="0" cy="0"/>
          <a:chOff x="0" y="0"/>
          <a:chExt cx="0" cy="0"/>
        </a:xfrm>
      </p:grpSpPr>
      <p:sp>
        <p:nvSpPr>
          <p:cNvPr id="12194" name="Google Shape;12194;p59"/>
          <p:cNvSpPr txBox="1">
            <a:spLocks noGrp="1"/>
          </p:cNvSpPr>
          <p:nvPr>
            <p:ph type="title"/>
          </p:nvPr>
        </p:nvSpPr>
        <p:spPr>
          <a:xfrm>
            <a:off x="1270650" y="538125"/>
            <a:ext cx="7020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is Literacy?</a:t>
            </a:r>
            <a:endParaRPr/>
          </a:p>
        </p:txBody>
      </p:sp>
      <p:sp>
        <p:nvSpPr>
          <p:cNvPr id="12195" name="Google Shape;12195;p59"/>
          <p:cNvSpPr txBox="1">
            <a:spLocks noGrp="1"/>
          </p:cNvSpPr>
          <p:nvPr>
            <p:ph type="body" idx="1"/>
          </p:nvPr>
        </p:nvSpPr>
        <p:spPr>
          <a:xfrm>
            <a:off x="1270650" y="1110825"/>
            <a:ext cx="7020000" cy="340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444746"/>
                </a:solidFill>
                <a:latin typeface="Roboto"/>
                <a:ea typeface="Roboto"/>
                <a:cs typeface="Roboto"/>
                <a:sym typeface="Roboto"/>
              </a:rPr>
              <a:t>What: </a:t>
            </a:r>
            <a:r>
              <a:rPr lang="en" sz="2000">
                <a:solidFill>
                  <a:srgbClr val="444746"/>
                </a:solidFill>
                <a:latin typeface="Roboto"/>
                <a:ea typeface="Roboto"/>
                <a:cs typeface="Roboto"/>
                <a:sym typeface="Roboto"/>
              </a:rPr>
              <a:t>The creative and analytical ability to </a:t>
            </a:r>
            <a:r>
              <a:rPr lang="en" sz="2000" b="1">
                <a:solidFill>
                  <a:srgbClr val="444746"/>
                </a:solidFill>
                <a:latin typeface="Roboto"/>
                <a:ea typeface="Roboto"/>
                <a:cs typeface="Roboto"/>
                <a:sym typeface="Roboto"/>
              </a:rPr>
              <a:t>identify, understand, interpret, create, compute, and communicate</a:t>
            </a:r>
            <a:r>
              <a:rPr lang="en" sz="2000">
                <a:solidFill>
                  <a:srgbClr val="444746"/>
                </a:solidFill>
                <a:latin typeface="Roboto"/>
                <a:ea typeface="Roboto"/>
                <a:cs typeface="Roboto"/>
                <a:sym typeface="Roboto"/>
              </a:rPr>
              <a:t>, using visual, audible, and digital </a:t>
            </a:r>
            <a:r>
              <a:rPr lang="en" sz="2000" b="1">
                <a:solidFill>
                  <a:srgbClr val="444746"/>
                </a:solidFill>
                <a:latin typeface="Roboto"/>
                <a:ea typeface="Roboto"/>
                <a:cs typeface="Roboto"/>
                <a:sym typeface="Roboto"/>
              </a:rPr>
              <a:t>texts </a:t>
            </a:r>
            <a:r>
              <a:rPr lang="en" sz="2000">
                <a:solidFill>
                  <a:srgbClr val="444746"/>
                </a:solidFill>
                <a:latin typeface="Roboto"/>
                <a:ea typeface="Roboto"/>
                <a:cs typeface="Roboto"/>
                <a:sym typeface="Roboto"/>
              </a:rPr>
              <a:t>across disciplines.</a:t>
            </a:r>
            <a:endParaRPr sz="2000">
              <a:solidFill>
                <a:srgbClr val="444746"/>
              </a:solidFill>
              <a:latin typeface="Roboto"/>
              <a:ea typeface="Roboto"/>
              <a:cs typeface="Roboto"/>
              <a:sym typeface="Roboto"/>
            </a:endParaRPr>
          </a:p>
          <a:p>
            <a:pPr marL="0" lvl="0" indent="0" algn="l" rtl="0">
              <a:spcBef>
                <a:spcPts val="0"/>
              </a:spcBef>
              <a:spcAft>
                <a:spcPts val="0"/>
              </a:spcAft>
              <a:buNone/>
            </a:pPr>
            <a:endParaRPr sz="2000">
              <a:solidFill>
                <a:srgbClr val="444746"/>
              </a:solidFill>
              <a:latin typeface="Roboto"/>
              <a:ea typeface="Roboto"/>
              <a:cs typeface="Roboto"/>
              <a:sym typeface="Roboto"/>
            </a:endParaRPr>
          </a:p>
          <a:p>
            <a:pPr marL="0" lvl="0" indent="0" algn="l" rtl="0">
              <a:spcBef>
                <a:spcPts val="0"/>
              </a:spcBef>
              <a:spcAft>
                <a:spcPts val="0"/>
              </a:spcAft>
              <a:buNone/>
            </a:pPr>
            <a:r>
              <a:rPr lang="en" sz="2000" b="1">
                <a:solidFill>
                  <a:srgbClr val="444746"/>
                </a:solidFill>
                <a:latin typeface="Roboto"/>
                <a:ea typeface="Roboto"/>
                <a:cs typeface="Roboto"/>
                <a:sym typeface="Roboto"/>
              </a:rPr>
              <a:t>How: </a:t>
            </a:r>
            <a:r>
              <a:rPr lang="en" sz="2000">
                <a:solidFill>
                  <a:srgbClr val="444746"/>
                </a:solidFill>
                <a:latin typeface="Roboto"/>
                <a:ea typeface="Roboto"/>
                <a:cs typeface="Roboto"/>
                <a:sym typeface="Roboto"/>
              </a:rPr>
              <a:t>The development of</a:t>
            </a:r>
            <a:r>
              <a:rPr lang="en" sz="2000" b="1">
                <a:solidFill>
                  <a:srgbClr val="444746"/>
                </a:solidFill>
                <a:latin typeface="Roboto"/>
                <a:ea typeface="Roboto"/>
                <a:cs typeface="Roboto"/>
                <a:sym typeface="Roboto"/>
              </a:rPr>
              <a:t> literacy skills is on a continuum </a:t>
            </a:r>
            <a:r>
              <a:rPr lang="en" sz="2000">
                <a:solidFill>
                  <a:srgbClr val="444746"/>
                </a:solidFill>
                <a:latin typeface="Roboto"/>
                <a:ea typeface="Roboto"/>
                <a:cs typeface="Roboto"/>
                <a:sym typeface="Roboto"/>
              </a:rPr>
              <a:t>allowing for individuals to utilize it over </a:t>
            </a:r>
            <a:r>
              <a:rPr lang="en" sz="2000" b="1">
                <a:solidFill>
                  <a:srgbClr val="444746"/>
                </a:solidFill>
                <a:latin typeface="Roboto"/>
                <a:ea typeface="Roboto"/>
                <a:cs typeface="Roboto"/>
                <a:sym typeface="Roboto"/>
              </a:rPr>
              <a:t>varying contexts </a:t>
            </a:r>
            <a:r>
              <a:rPr lang="en" sz="2000">
                <a:solidFill>
                  <a:srgbClr val="444746"/>
                </a:solidFill>
                <a:latin typeface="Roboto"/>
                <a:ea typeface="Roboto"/>
                <a:cs typeface="Roboto"/>
                <a:sym typeface="Roboto"/>
              </a:rPr>
              <a:t>and with </a:t>
            </a:r>
            <a:r>
              <a:rPr lang="en" sz="2000" b="1">
                <a:solidFill>
                  <a:srgbClr val="444746"/>
                </a:solidFill>
                <a:latin typeface="Roboto"/>
                <a:ea typeface="Roboto"/>
                <a:cs typeface="Roboto"/>
                <a:sym typeface="Roboto"/>
              </a:rPr>
              <a:t>varying abilities</a:t>
            </a:r>
            <a:r>
              <a:rPr lang="en" sz="2000">
                <a:solidFill>
                  <a:srgbClr val="444746"/>
                </a:solidFill>
                <a:latin typeface="Roboto"/>
                <a:ea typeface="Roboto"/>
                <a:cs typeface="Roboto"/>
                <a:sym typeface="Roboto"/>
              </a:rPr>
              <a:t>. </a:t>
            </a:r>
            <a:endParaRPr sz="2000">
              <a:solidFill>
                <a:srgbClr val="444746"/>
              </a:solidFill>
              <a:latin typeface="Roboto"/>
              <a:ea typeface="Roboto"/>
              <a:cs typeface="Roboto"/>
              <a:sym typeface="Roboto"/>
            </a:endParaRPr>
          </a:p>
          <a:p>
            <a:pPr marL="0" lvl="0" indent="0" algn="l" rtl="0">
              <a:spcBef>
                <a:spcPts val="0"/>
              </a:spcBef>
              <a:spcAft>
                <a:spcPts val="0"/>
              </a:spcAft>
              <a:buNone/>
            </a:pPr>
            <a:endParaRPr sz="2000">
              <a:solidFill>
                <a:srgbClr val="444746"/>
              </a:solidFill>
              <a:latin typeface="Roboto"/>
              <a:ea typeface="Roboto"/>
              <a:cs typeface="Roboto"/>
              <a:sym typeface="Roboto"/>
            </a:endParaRPr>
          </a:p>
          <a:p>
            <a:pPr marL="0" lvl="0" indent="0" algn="l" rtl="0">
              <a:spcBef>
                <a:spcPts val="0"/>
              </a:spcBef>
              <a:spcAft>
                <a:spcPts val="0"/>
              </a:spcAft>
              <a:buNone/>
            </a:pPr>
            <a:r>
              <a:rPr lang="en" sz="2000" b="1">
                <a:solidFill>
                  <a:srgbClr val="444746"/>
                </a:solidFill>
                <a:latin typeface="Roboto"/>
                <a:ea typeface="Roboto"/>
                <a:cs typeface="Roboto"/>
                <a:sym typeface="Roboto"/>
              </a:rPr>
              <a:t>Why: </a:t>
            </a:r>
            <a:r>
              <a:rPr lang="en" sz="2000">
                <a:solidFill>
                  <a:srgbClr val="444746"/>
                </a:solidFill>
                <a:latin typeface="Roboto"/>
                <a:ea typeface="Roboto"/>
                <a:cs typeface="Roboto"/>
                <a:sym typeface="Roboto"/>
              </a:rPr>
              <a:t>Literacy is a </a:t>
            </a:r>
            <a:r>
              <a:rPr lang="en" sz="2000" b="1">
                <a:solidFill>
                  <a:srgbClr val="444746"/>
                </a:solidFill>
                <a:latin typeface="Roboto"/>
                <a:ea typeface="Roboto"/>
                <a:cs typeface="Roboto"/>
                <a:sym typeface="Roboto"/>
              </a:rPr>
              <a:t>moral imperative</a:t>
            </a:r>
            <a:r>
              <a:rPr lang="en" sz="2000">
                <a:solidFill>
                  <a:srgbClr val="444746"/>
                </a:solidFill>
                <a:latin typeface="Roboto"/>
                <a:ea typeface="Roboto"/>
                <a:cs typeface="Roboto"/>
                <a:sym typeface="Roboto"/>
              </a:rPr>
              <a:t> because it gives humans the ability to articulate our experiences and interact with others to improve the world around us.</a:t>
            </a:r>
            <a:endParaRPr sz="2000">
              <a:solidFill>
                <a:srgbClr val="444746"/>
              </a:solidFill>
              <a:latin typeface="Roboto"/>
              <a:ea typeface="Roboto"/>
              <a:cs typeface="Roboto"/>
              <a:sym typeface="Roboto"/>
            </a:endParaRPr>
          </a:p>
          <a:p>
            <a:pPr marL="0" lvl="0" indent="0" algn="l" rtl="0">
              <a:spcBef>
                <a:spcPts val="0"/>
              </a:spcBef>
              <a:spcAft>
                <a:spcPts val="0"/>
              </a:spcAft>
              <a:buNone/>
            </a:pPr>
            <a:endParaRPr sz="2100">
              <a:solidFill>
                <a:srgbClr val="444746"/>
              </a:solidFill>
              <a:latin typeface="Roboto"/>
              <a:ea typeface="Roboto"/>
              <a:cs typeface="Roboto"/>
              <a:sym typeface="Roboto"/>
            </a:endParaRPr>
          </a:p>
          <a:p>
            <a:pPr marL="0" lvl="0" indent="0" algn="l" rtl="0">
              <a:spcBef>
                <a:spcPts val="0"/>
              </a:spcBef>
              <a:spcAft>
                <a:spcPts val="0"/>
              </a:spcAft>
              <a:buNone/>
            </a:pPr>
            <a:endParaRPr sz="900">
              <a:solidFill>
                <a:srgbClr val="333333"/>
              </a:solidFill>
              <a:highlight>
                <a:srgbClr val="FFFFFF"/>
              </a:highlight>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sos para estudiar un texto by Slidesgo">
  <a:themeElements>
    <a:clrScheme name="Simple Light">
      <a:dk1>
        <a:srgbClr val="222828"/>
      </a:dk1>
      <a:lt1>
        <a:srgbClr val="71C9B9"/>
      </a:lt1>
      <a:dk2>
        <a:srgbClr val="68B3A5"/>
      </a:dk2>
      <a:lt2>
        <a:srgbClr val="005051"/>
      </a:lt2>
      <a:accent1>
        <a:srgbClr val="FCC94C"/>
      </a:accent1>
      <a:accent2>
        <a:srgbClr val="FBFEE9"/>
      </a:accent2>
      <a:accent3>
        <a:srgbClr val="F1E4D1"/>
      </a:accent3>
      <a:accent4>
        <a:srgbClr val="E4DEC8"/>
      </a:accent4>
      <a:accent5>
        <a:srgbClr val="FFFFFF"/>
      </a:accent5>
      <a:accent6>
        <a:srgbClr val="C7404E"/>
      </a:accent6>
      <a:hlink>
        <a:srgbClr val="22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732</Words>
  <Application>Microsoft Office PowerPoint</Application>
  <PresentationFormat>On-screen Show (16:9)</PresentationFormat>
  <Paragraphs>88</Paragraphs>
  <Slides>15</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Gantari</vt:lpstr>
      <vt:lpstr>Lato</vt:lpstr>
      <vt:lpstr>Barlow Condensed</vt:lpstr>
      <vt:lpstr>Poppins</vt:lpstr>
      <vt:lpstr>Aldrich</vt:lpstr>
      <vt:lpstr>Gantari ExtraBold</vt:lpstr>
      <vt:lpstr>Kodchasan</vt:lpstr>
      <vt:lpstr>Abril Fatface</vt:lpstr>
      <vt:lpstr>Arial</vt:lpstr>
      <vt:lpstr>Roboto Medium</vt:lpstr>
      <vt:lpstr>Roboto</vt:lpstr>
      <vt:lpstr>Simple Light</vt:lpstr>
      <vt:lpstr>Pasos para estudiar un texto by Slidesgo</vt:lpstr>
      <vt:lpstr>JCPS Future State: Leading the Way on Student Achievement</vt:lpstr>
      <vt:lpstr>Common Themes</vt:lpstr>
      <vt:lpstr>New for 2023-2024 School Year</vt:lpstr>
      <vt:lpstr>Student Assignment Plan</vt:lpstr>
      <vt:lpstr>Start Smart</vt:lpstr>
      <vt:lpstr>Facilities</vt:lpstr>
      <vt:lpstr>Weapons Detection System</vt:lpstr>
      <vt:lpstr>JCPS Literacy: Leading the Way with a Focus on Foundational Skills!</vt:lpstr>
      <vt:lpstr>What is Literacy?</vt:lpstr>
      <vt:lpstr>The Five Components of Literacy</vt:lpstr>
      <vt:lpstr>The Need for  Foundational Skills</vt:lpstr>
      <vt:lpstr>Implications for Teaching</vt:lpstr>
      <vt:lpstr>The Problem &amp; Steps to a Solution</vt:lpstr>
      <vt:lpstr>JCPS Response to Literacy Shifts</vt:lpstr>
      <vt:lpstr>More To Come!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JCPS Future State: Leading the Way on Student Achievement</dc:title>
  <dc:creator>Truesdell, Chuck A.</dc:creator>
  <cp:lastModifiedBy>Truesdell, Chuck A.</cp:lastModifiedBy>
  <cp:revision>1</cp:revision>
  <dcterms:modified xsi:type="dcterms:W3CDTF">2023-07-28T15:50:52Z</dcterms:modified>
</cp:coreProperties>
</file>