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Architects Daughter"/>
      <p:regular r:id="rId29"/>
    </p:embeddedFont>
    <p:embeddedFont>
      <p:font typeface="Montserrat"/>
      <p:regular r:id="rId30"/>
      <p:bold r:id="rId31"/>
      <p:italic r:id="rId32"/>
      <p:boldItalic r:id="rId33"/>
    </p:embeddedFont>
    <p:embeddedFont>
      <p:font typeface="Lexend Deca"/>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B4824B-9022-40CC-BCE3-31EA3997BBAC}">
  <a:tblStyle styleId="{62B4824B-9022-40CC-BCE3-31EA3997BBA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ArchitectsDaughter-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5.xml"/><Relationship Id="rId33" Type="http://schemas.openxmlformats.org/officeDocument/2006/relationships/font" Target="fonts/Montserrat-boldItalic.fntdata"/><Relationship Id="rId10" Type="http://schemas.openxmlformats.org/officeDocument/2006/relationships/slide" Target="slides/slide4.xml"/><Relationship Id="rId32" Type="http://schemas.openxmlformats.org/officeDocument/2006/relationships/font" Target="fonts/Montserrat-italic.fntdata"/><Relationship Id="rId13" Type="http://schemas.openxmlformats.org/officeDocument/2006/relationships/slide" Target="slides/slide7.xml"/><Relationship Id="rId35" Type="http://schemas.openxmlformats.org/officeDocument/2006/relationships/font" Target="fonts/LexendDeca-bold.fntdata"/><Relationship Id="rId12" Type="http://schemas.openxmlformats.org/officeDocument/2006/relationships/slide" Target="slides/slide6.xml"/><Relationship Id="rId34" Type="http://schemas.openxmlformats.org/officeDocument/2006/relationships/font" Target="fonts/LexendDeca-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37c8b1a13b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37c8b1a13b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37c8b1a13b_2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37c8b1a13b_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37c8b1a13b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37c8b1a13b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37c8b1a13b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37c8b1a13b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 the factors that coaching </a:t>
            </a:r>
            <a:r>
              <a:rPr lang="en"/>
              <a:t>address</a:t>
            </a:r>
            <a:r>
              <a:rPr lang="en"/>
              <a:t>.</a:t>
            </a:r>
            <a:endParaRPr/>
          </a:p>
          <a:p>
            <a:pPr indent="0" lvl="0" marL="0" rtl="0" algn="l">
              <a:spcBef>
                <a:spcPts val="0"/>
              </a:spcBef>
              <a:spcAft>
                <a:spcPts val="0"/>
              </a:spcAft>
              <a:buNone/>
            </a:pPr>
            <a:r>
              <a:rPr lang="en"/>
              <a:t>Add some of our quotes from teachers and </a:t>
            </a:r>
            <a:r>
              <a:rPr lang="en"/>
              <a:t>principles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Teachers stick around because they feel supported, grow professionally, and see their students thrive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 screenshot of 3 images…</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37c8b1a13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37c8b1a13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5c5115f174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5c5115f174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cc2ff33f05_0_1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cc2ff33f05_0_1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37c8b1a13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37c8b1a13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37c8b1a13b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37c8b1a13b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5c5992a3d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5c5992a3d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cc2ff33f05_0_1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cc2ff33f05_0_1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cc2ff33f05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cc2ff33f05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5c5115f174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5c5115f174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5c5839f83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5c5839f83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37c8b1a13b_2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37c8b1a13b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5c5115f174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5c5115f174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37c8b1a13b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37c8b1a13b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5c5115f17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5c5115f17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Char char="●"/>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37c8b1a13b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37c8b1a13b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cc2ff33f05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cc2ff33f05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37c8b1a13b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37c8b1a13b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 y="0"/>
            <a:ext cx="9144000" cy="5143500"/>
          </a:xfrm>
          <a:prstGeom prst="rect">
            <a:avLst/>
          </a:prstGeom>
          <a:noFill/>
          <a:ln>
            <a:noFill/>
          </a:ln>
        </p:spPr>
      </p:pic>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3">
            <a:alphaModFix/>
          </a:blip>
          <a:stretch>
            <a:fillRect/>
          </a:stretch>
        </p:blipFill>
        <p:spPr>
          <a:xfrm>
            <a:off x="8028921" y="0"/>
            <a:ext cx="1087628" cy="7445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0" name="Google Shape;50;p11"/>
          <p:cNvPicPr preferRelativeResize="0"/>
          <p:nvPr/>
        </p:nvPicPr>
        <p:blipFill>
          <a:blip r:embed="rId2">
            <a:alphaModFix/>
          </a:blip>
          <a:stretch>
            <a:fillRect/>
          </a:stretch>
        </p:blipFill>
        <p:spPr>
          <a:xfrm>
            <a:off x="6" y="0"/>
            <a:ext cx="9143995"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51" name="Shape 51"/>
        <p:cNvGrpSpPr/>
        <p:nvPr/>
      </p:nvGrpSpPr>
      <p:grpSpPr>
        <a:xfrm>
          <a:off x="0" y="0"/>
          <a:ext cx="0" cy="0"/>
          <a:chOff x="0" y="0"/>
          <a:chExt cx="0" cy="0"/>
        </a:xfrm>
      </p:grpSpPr>
      <p:pic>
        <p:nvPicPr>
          <p:cNvPr id="52" name="Google Shape;52;p12"/>
          <p:cNvPicPr preferRelativeResize="0"/>
          <p:nvPr/>
        </p:nvPicPr>
        <p:blipFill>
          <a:blip r:embed="rId2">
            <a:alphaModFix/>
          </a:blip>
          <a:stretch>
            <a:fillRect/>
          </a:stretch>
        </p:blipFill>
        <p:spPr>
          <a:xfrm>
            <a:off x="0" y="0"/>
            <a:ext cx="9144010" cy="5143500"/>
          </a:xfrm>
          <a:prstGeom prst="rect">
            <a:avLst/>
          </a:prstGeom>
          <a:noFill/>
          <a:ln>
            <a:noFill/>
          </a:ln>
        </p:spPr>
      </p:pic>
      <p:sp>
        <p:nvSpPr>
          <p:cNvPr id="53" name="Google Shape;53;p12"/>
          <p:cNvSpPr txBox="1"/>
          <p:nvPr>
            <p:ph type="title"/>
          </p:nvPr>
        </p:nvSpPr>
        <p:spPr>
          <a:xfrm>
            <a:off x="311700" y="228540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pic>
        <p:nvPicPr>
          <p:cNvPr id="54" name="Google Shape;54;p12"/>
          <p:cNvPicPr preferRelativeResize="0"/>
          <p:nvPr/>
        </p:nvPicPr>
        <p:blipFill>
          <a:blip r:embed="rId3">
            <a:alphaModFix/>
          </a:blip>
          <a:stretch>
            <a:fillRect/>
          </a:stretch>
        </p:blipFill>
        <p:spPr>
          <a:xfrm>
            <a:off x="4090963" y="4812775"/>
            <a:ext cx="962074" cy="3307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spTree>
      <p:nvGrpSpPr>
        <p:cNvPr id="55" name="Shape 55"/>
        <p:cNvGrpSpPr/>
        <p:nvPr/>
      </p:nvGrpSpPr>
      <p:grpSpPr>
        <a:xfrm>
          <a:off x="0" y="0"/>
          <a:ext cx="0" cy="0"/>
          <a:chOff x="0" y="0"/>
          <a:chExt cx="0" cy="0"/>
        </a:xfrm>
      </p:grpSpPr>
      <p:pic>
        <p:nvPicPr>
          <p:cNvPr id="56" name="Google Shape;56;p13"/>
          <p:cNvPicPr preferRelativeResize="0"/>
          <p:nvPr/>
        </p:nvPicPr>
        <p:blipFill>
          <a:blip r:embed="rId2">
            <a:alphaModFix/>
          </a:blip>
          <a:stretch>
            <a:fillRect/>
          </a:stretch>
        </p:blipFill>
        <p:spPr>
          <a:xfrm>
            <a:off x="-34" y="0"/>
            <a:ext cx="9144034" cy="5143500"/>
          </a:xfrm>
          <a:prstGeom prst="rect">
            <a:avLst/>
          </a:prstGeom>
          <a:noFill/>
          <a:ln>
            <a:noFill/>
          </a:ln>
        </p:spPr>
      </p:pic>
      <p:sp>
        <p:nvSpPr>
          <p:cNvPr id="57" name="Google Shape;57;p13"/>
          <p:cNvSpPr txBox="1"/>
          <p:nvPr>
            <p:ph type="title"/>
          </p:nvPr>
        </p:nvSpPr>
        <p:spPr>
          <a:xfrm>
            <a:off x="311700" y="228540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pic>
        <p:nvPicPr>
          <p:cNvPr id="58" name="Google Shape;58;p13"/>
          <p:cNvPicPr preferRelativeResize="0"/>
          <p:nvPr/>
        </p:nvPicPr>
        <p:blipFill>
          <a:blip r:embed="rId3">
            <a:alphaModFix/>
          </a:blip>
          <a:stretch>
            <a:fillRect/>
          </a:stretch>
        </p:blipFill>
        <p:spPr>
          <a:xfrm>
            <a:off x="4090963" y="4812775"/>
            <a:ext cx="962074" cy="3307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61" name="Google Shape;61;p14"/>
          <p:cNvPicPr preferRelativeResize="0"/>
          <p:nvPr/>
        </p:nvPicPr>
        <p:blipFill>
          <a:blip r:embed="rId2">
            <a:alphaModFix/>
          </a:blip>
          <a:stretch>
            <a:fillRect/>
          </a:stretch>
        </p:blipFill>
        <p:spPr>
          <a:xfrm>
            <a:off x="0" y="0"/>
            <a:ext cx="9144010"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
    <p:spTree>
      <p:nvGrpSpPr>
        <p:cNvPr id="62" name="Shape 62"/>
        <p:cNvGrpSpPr/>
        <p:nvPr/>
      </p:nvGrpSpPr>
      <p:grpSpPr>
        <a:xfrm>
          <a:off x="0" y="0"/>
          <a:ext cx="0" cy="0"/>
          <a:chOff x="0" y="0"/>
          <a:chExt cx="0" cy="0"/>
        </a:xfrm>
      </p:grpSpPr>
      <p:pic>
        <p:nvPicPr>
          <p:cNvPr id="63" name="Google Shape;63;p15"/>
          <p:cNvPicPr preferRelativeResize="0"/>
          <p:nvPr/>
        </p:nvPicPr>
        <p:blipFill>
          <a:blip r:embed="rId2">
            <a:alphaModFix/>
          </a:blip>
          <a:stretch>
            <a:fillRect/>
          </a:stretch>
        </p:blipFill>
        <p:spPr>
          <a:xfrm>
            <a:off x="0" y="0"/>
            <a:ext cx="9144010" cy="5143500"/>
          </a:xfrm>
          <a:prstGeom prst="rect">
            <a:avLst/>
          </a:prstGeom>
          <a:noFill/>
          <a:ln>
            <a:noFill/>
          </a:ln>
        </p:spPr>
      </p:pic>
      <p:sp>
        <p:nvSpPr>
          <p:cNvPr id="64" name="Google Shape;64;p15"/>
          <p:cNvSpPr txBox="1"/>
          <p:nvPr>
            <p:ph type="title"/>
          </p:nvPr>
        </p:nvSpPr>
        <p:spPr>
          <a:xfrm>
            <a:off x="133200" y="44541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65" name="Shape 65"/>
        <p:cNvGrpSpPr/>
        <p:nvPr/>
      </p:nvGrpSpPr>
      <p:grpSpPr>
        <a:xfrm>
          <a:off x="0" y="0"/>
          <a:ext cx="0" cy="0"/>
          <a:chOff x="0" y="0"/>
          <a:chExt cx="0" cy="0"/>
        </a:xfrm>
      </p:grpSpPr>
      <p:pic>
        <p:nvPicPr>
          <p:cNvPr id="66" name="Google Shape;66;p16"/>
          <p:cNvPicPr preferRelativeResize="0"/>
          <p:nvPr/>
        </p:nvPicPr>
        <p:blipFill>
          <a:blip r:embed="rId2">
            <a:alphaModFix/>
          </a:blip>
          <a:stretch>
            <a:fillRect/>
          </a:stretch>
        </p:blipFill>
        <p:spPr>
          <a:xfrm>
            <a:off x="2" y="0"/>
            <a:ext cx="9144000" cy="5143495"/>
          </a:xfrm>
          <a:prstGeom prst="rect">
            <a:avLst/>
          </a:prstGeom>
          <a:noFill/>
          <a:ln>
            <a:noFill/>
          </a:ln>
        </p:spPr>
      </p:pic>
      <p:sp>
        <p:nvSpPr>
          <p:cNvPr id="67" name="Google Shape;67;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68" name="Shape 68"/>
        <p:cNvGrpSpPr/>
        <p:nvPr/>
      </p:nvGrpSpPr>
      <p:grpSpPr>
        <a:xfrm>
          <a:off x="0" y="0"/>
          <a:ext cx="0" cy="0"/>
          <a:chOff x="0" y="0"/>
          <a:chExt cx="0" cy="0"/>
        </a:xfrm>
      </p:grpSpPr>
      <p:pic>
        <p:nvPicPr>
          <p:cNvPr id="69" name="Google Shape;69;p17"/>
          <p:cNvPicPr preferRelativeResize="0"/>
          <p:nvPr/>
        </p:nvPicPr>
        <p:blipFill>
          <a:blip r:embed="rId2">
            <a:alphaModFix/>
          </a:blip>
          <a:stretch>
            <a:fillRect/>
          </a:stretch>
        </p:blipFill>
        <p:spPr>
          <a:xfrm>
            <a:off x="0" y="0"/>
            <a:ext cx="9144010" cy="5143500"/>
          </a:xfrm>
          <a:prstGeom prst="rect">
            <a:avLst/>
          </a:prstGeom>
          <a:noFill/>
          <a:ln cap="flat" cmpd="sng" w="28575">
            <a:solidFill>
              <a:srgbClr val="374DA1"/>
            </a:solidFill>
            <a:prstDash val="solid"/>
            <a:round/>
            <a:headEnd len="sm" w="sm" type="none"/>
            <a:tailEnd len="sm" w="sm" type="none"/>
          </a:ln>
        </p:spPr>
      </p:pic>
      <p:sp>
        <p:nvSpPr>
          <p:cNvPr id="70" name="Google Shape;70;p17"/>
          <p:cNvSpPr/>
          <p:nvPr/>
        </p:nvSpPr>
        <p:spPr>
          <a:xfrm>
            <a:off x="535500" y="464250"/>
            <a:ext cx="8073000" cy="4215000"/>
          </a:xfrm>
          <a:prstGeom prst="rect">
            <a:avLst/>
          </a:prstGeom>
          <a:solidFill>
            <a:schemeClr val="lt2"/>
          </a:solidFill>
          <a:ln cap="flat" cmpd="sng" w="38100">
            <a:solidFill>
              <a:srgbClr val="374D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7"/>
          <p:cNvSpPr txBox="1"/>
          <p:nvPr>
            <p:ph type="title"/>
          </p:nvPr>
        </p:nvSpPr>
        <p:spPr>
          <a:xfrm>
            <a:off x="833425" y="170815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374DA1"/>
              </a:buClr>
              <a:buSzPts val="2800"/>
              <a:buFont typeface="Calibri"/>
              <a:buNone/>
              <a:defRPr b="1">
                <a:solidFill>
                  <a:srgbClr val="374DA1"/>
                </a:solidFill>
                <a:latin typeface="Calibri"/>
                <a:ea typeface="Calibri"/>
                <a:cs typeface="Calibri"/>
                <a:sym typeface="Calibr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5">
    <p:spTree>
      <p:nvGrpSpPr>
        <p:cNvPr id="72" name="Shape 72"/>
        <p:cNvGrpSpPr/>
        <p:nvPr/>
      </p:nvGrpSpPr>
      <p:grpSpPr>
        <a:xfrm>
          <a:off x="0" y="0"/>
          <a:ext cx="0" cy="0"/>
          <a:chOff x="0" y="0"/>
          <a:chExt cx="0" cy="0"/>
        </a:xfrm>
      </p:grpSpPr>
      <p:pic>
        <p:nvPicPr>
          <p:cNvPr id="73" name="Google Shape;73;p18"/>
          <p:cNvPicPr preferRelativeResize="0"/>
          <p:nvPr/>
        </p:nvPicPr>
        <p:blipFill>
          <a:blip r:embed="rId2">
            <a:alphaModFix/>
          </a:blip>
          <a:stretch>
            <a:fillRect/>
          </a:stretch>
        </p:blipFill>
        <p:spPr>
          <a:xfrm>
            <a:off x="0" y="4"/>
            <a:ext cx="9144000" cy="5143495"/>
          </a:xfrm>
          <a:prstGeom prst="rect">
            <a:avLst/>
          </a:prstGeom>
          <a:noFill/>
          <a:ln>
            <a:noFill/>
          </a:ln>
        </p:spPr>
      </p:pic>
      <p:sp>
        <p:nvSpPr>
          <p:cNvPr id="74" name="Google Shape;74;p18"/>
          <p:cNvSpPr txBox="1"/>
          <p:nvPr>
            <p:ph type="title"/>
          </p:nvPr>
        </p:nvSpPr>
        <p:spPr>
          <a:xfrm>
            <a:off x="462725" y="2861450"/>
            <a:ext cx="8520600" cy="572700"/>
          </a:xfrm>
          <a:prstGeom prst="rect">
            <a:avLst/>
          </a:prstGeom>
        </p:spPr>
        <p:txBody>
          <a:bodyPr anchorCtr="0" anchor="t" bIns="91425" lIns="91425" spcFirstLastPara="1" rIns="91425" wrap="square" tIns="91425">
            <a:norm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pic>
        <p:nvPicPr>
          <p:cNvPr id="75" name="Google Shape;75;p18"/>
          <p:cNvPicPr preferRelativeResize="0"/>
          <p:nvPr/>
        </p:nvPicPr>
        <p:blipFill>
          <a:blip r:embed="rId3">
            <a:alphaModFix/>
          </a:blip>
          <a:stretch>
            <a:fillRect/>
          </a:stretch>
        </p:blipFill>
        <p:spPr>
          <a:xfrm>
            <a:off x="7185800" y="4269950"/>
            <a:ext cx="1958198" cy="8735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p:cSld name="CUSTOM_5_1">
    <p:spTree>
      <p:nvGrpSpPr>
        <p:cNvPr id="76" name="Shape 76"/>
        <p:cNvGrpSpPr/>
        <p:nvPr/>
      </p:nvGrpSpPr>
      <p:grpSpPr>
        <a:xfrm>
          <a:off x="0" y="0"/>
          <a:ext cx="0" cy="0"/>
          <a:chOff x="0" y="0"/>
          <a:chExt cx="0" cy="0"/>
        </a:xfrm>
      </p:grpSpPr>
      <p:pic>
        <p:nvPicPr>
          <p:cNvPr id="77" name="Google Shape;77;p19"/>
          <p:cNvPicPr preferRelativeResize="0"/>
          <p:nvPr/>
        </p:nvPicPr>
        <p:blipFill>
          <a:blip r:embed="rId2">
            <a:alphaModFix/>
          </a:blip>
          <a:stretch>
            <a:fillRect/>
          </a:stretch>
        </p:blipFill>
        <p:spPr>
          <a:xfrm flipH="1">
            <a:off x="0" y="0"/>
            <a:ext cx="9144014" cy="5143500"/>
          </a:xfrm>
          <a:prstGeom prst="rect">
            <a:avLst/>
          </a:prstGeom>
          <a:noFill/>
          <a:ln>
            <a:noFill/>
          </a:ln>
        </p:spPr>
      </p:pic>
      <p:sp>
        <p:nvSpPr>
          <p:cNvPr id="78" name="Google Shape;78;p19"/>
          <p:cNvSpPr txBox="1"/>
          <p:nvPr>
            <p:ph type="title"/>
          </p:nvPr>
        </p:nvSpPr>
        <p:spPr>
          <a:xfrm>
            <a:off x="462725" y="43717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6">
    <p:spTree>
      <p:nvGrpSpPr>
        <p:cNvPr id="79" name="Shape 79"/>
        <p:cNvGrpSpPr/>
        <p:nvPr/>
      </p:nvGrpSpPr>
      <p:grpSpPr>
        <a:xfrm>
          <a:off x="0" y="0"/>
          <a:ext cx="0" cy="0"/>
          <a:chOff x="0" y="0"/>
          <a:chExt cx="0" cy="0"/>
        </a:xfrm>
      </p:grpSpPr>
      <p:pic>
        <p:nvPicPr>
          <p:cNvPr id="80" name="Google Shape;80;p20"/>
          <p:cNvPicPr preferRelativeResize="0"/>
          <p:nvPr/>
        </p:nvPicPr>
        <p:blipFill>
          <a:blip r:embed="rId2">
            <a:alphaModFix/>
          </a:blip>
          <a:stretch>
            <a:fillRect/>
          </a:stretch>
        </p:blipFill>
        <p:spPr>
          <a:xfrm>
            <a:off x="0" y="0"/>
            <a:ext cx="9144000" cy="5143495"/>
          </a:xfrm>
          <a:prstGeom prst="rect">
            <a:avLst/>
          </a:prstGeom>
          <a:noFill/>
          <a:ln cap="flat" cmpd="sng" w="28575">
            <a:solidFill>
              <a:srgbClr val="1D9045"/>
            </a:solidFill>
            <a:prstDash val="solid"/>
            <a:round/>
            <a:headEnd len="sm" w="sm" type="none"/>
            <a:tailEnd len="sm" w="sm" type="none"/>
          </a:ln>
        </p:spPr>
      </p:pic>
      <p:sp>
        <p:nvSpPr>
          <p:cNvPr id="81" name="Google Shape;81;p20"/>
          <p:cNvSpPr/>
          <p:nvPr/>
        </p:nvSpPr>
        <p:spPr>
          <a:xfrm>
            <a:off x="535500" y="464250"/>
            <a:ext cx="8073000" cy="4215000"/>
          </a:xfrm>
          <a:prstGeom prst="rect">
            <a:avLst/>
          </a:prstGeom>
          <a:solidFill>
            <a:schemeClr val="lt2"/>
          </a:solidFill>
          <a:ln cap="flat" cmpd="sng" w="38100">
            <a:solidFill>
              <a:srgbClr val="1D90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0"/>
          <p:cNvSpPr txBox="1"/>
          <p:nvPr>
            <p:ph type="title"/>
          </p:nvPr>
        </p:nvSpPr>
        <p:spPr>
          <a:xfrm>
            <a:off x="1178700" y="1227625"/>
            <a:ext cx="6786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83" name="Google Shape;83;p20"/>
          <p:cNvPicPr preferRelativeResize="0"/>
          <p:nvPr/>
        </p:nvPicPr>
        <p:blipFill>
          <a:blip r:embed="rId3">
            <a:alphaModFix/>
          </a:blip>
          <a:stretch>
            <a:fillRect/>
          </a:stretch>
        </p:blipFill>
        <p:spPr>
          <a:xfrm>
            <a:off x="3808313" y="4462150"/>
            <a:ext cx="1527376" cy="6813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3">
    <p:spTree>
      <p:nvGrpSpPr>
        <p:cNvPr id="15" name="Shape 15"/>
        <p:cNvGrpSpPr/>
        <p:nvPr/>
      </p:nvGrpSpPr>
      <p:grpSpPr>
        <a:xfrm>
          <a:off x="0" y="0"/>
          <a:ext cx="0" cy="0"/>
          <a:chOff x="0" y="0"/>
          <a:chExt cx="0" cy="0"/>
        </a:xfrm>
      </p:grpSpPr>
      <p:sp>
        <p:nvSpPr>
          <p:cNvPr id="16" name="Google Shape;16;p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7">
    <p:spTree>
      <p:nvGrpSpPr>
        <p:cNvPr id="84" name="Shape 84"/>
        <p:cNvGrpSpPr/>
        <p:nvPr/>
      </p:nvGrpSpPr>
      <p:grpSpPr>
        <a:xfrm>
          <a:off x="0" y="0"/>
          <a:ext cx="0" cy="0"/>
          <a:chOff x="0" y="0"/>
          <a:chExt cx="0" cy="0"/>
        </a:xfrm>
      </p:grpSpPr>
      <p:pic>
        <p:nvPicPr>
          <p:cNvPr id="85" name="Google Shape;85;p21"/>
          <p:cNvPicPr preferRelativeResize="0"/>
          <p:nvPr/>
        </p:nvPicPr>
        <p:blipFill>
          <a:blip r:embed="rId2">
            <a:alphaModFix/>
          </a:blip>
          <a:stretch>
            <a:fillRect/>
          </a:stretch>
        </p:blipFill>
        <p:spPr>
          <a:xfrm>
            <a:off x="0" y="0"/>
            <a:ext cx="9144010" cy="5143500"/>
          </a:xfrm>
          <a:prstGeom prst="rect">
            <a:avLst/>
          </a:prstGeom>
          <a:noFill/>
          <a:ln>
            <a:noFill/>
          </a:ln>
        </p:spPr>
      </p:pic>
      <p:sp>
        <p:nvSpPr>
          <p:cNvPr id="86" name="Google Shape;86;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8">
    <p:spTree>
      <p:nvGrpSpPr>
        <p:cNvPr id="87" name="Shape 87"/>
        <p:cNvGrpSpPr/>
        <p:nvPr/>
      </p:nvGrpSpPr>
      <p:grpSpPr>
        <a:xfrm>
          <a:off x="0" y="0"/>
          <a:ext cx="0" cy="0"/>
          <a:chOff x="0" y="0"/>
          <a:chExt cx="0" cy="0"/>
        </a:xfrm>
      </p:grpSpPr>
      <p:pic>
        <p:nvPicPr>
          <p:cNvPr id="88" name="Google Shape;88;p22"/>
          <p:cNvPicPr preferRelativeResize="0"/>
          <p:nvPr/>
        </p:nvPicPr>
        <p:blipFill>
          <a:blip r:embed="rId2">
            <a:alphaModFix/>
          </a:blip>
          <a:stretch>
            <a:fillRect/>
          </a:stretch>
        </p:blipFill>
        <p:spPr>
          <a:xfrm>
            <a:off x="-9" y="0"/>
            <a:ext cx="9144010" cy="5143500"/>
          </a:xfrm>
          <a:prstGeom prst="rect">
            <a:avLst/>
          </a:prstGeom>
          <a:noFill/>
          <a:ln>
            <a:noFill/>
          </a:ln>
        </p:spPr>
      </p:pic>
      <p:sp>
        <p:nvSpPr>
          <p:cNvPr id="89" name="Google Shape;89;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9">
    <p:spTree>
      <p:nvGrpSpPr>
        <p:cNvPr id="90" name="Shape 90"/>
        <p:cNvGrpSpPr/>
        <p:nvPr/>
      </p:nvGrpSpPr>
      <p:grpSpPr>
        <a:xfrm>
          <a:off x="0" y="0"/>
          <a:ext cx="0" cy="0"/>
          <a:chOff x="0" y="0"/>
          <a:chExt cx="0" cy="0"/>
        </a:xfrm>
      </p:grpSpPr>
      <p:pic>
        <p:nvPicPr>
          <p:cNvPr id="91" name="Google Shape;91;p23"/>
          <p:cNvPicPr preferRelativeResize="0"/>
          <p:nvPr/>
        </p:nvPicPr>
        <p:blipFill>
          <a:blip r:embed="rId2">
            <a:alphaModFix/>
          </a:blip>
          <a:stretch>
            <a:fillRect/>
          </a:stretch>
        </p:blipFill>
        <p:spPr>
          <a:xfrm>
            <a:off x="0" y="0"/>
            <a:ext cx="9144000" cy="5143495"/>
          </a:xfrm>
          <a:prstGeom prst="rect">
            <a:avLst/>
          </a:prstGeom>
          <a:noFill/>
          <a:ln>
            <a:noFill/>
          </a:ln>
        </p:spPr>
      </p:pic>
      <p:sp>
        <p:nvSpPr>
          <p:cNvPr id="92" name="Google Shape;92;p23"/>
          <p:cNvSpPr txBox="1"/>
          <p:nvPr>
            <p:ph type="title"/>
          </p:nvPr>
        </p:nvSpPr>
        <p:spPr>
          <a:xfrm>
            <a:off x="2016150" y="2285400"/>
            <a:ext cx="51117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pic>
        <p:nvPicPr>
          <p:cNvPr id="93" name="Google Shape;93;p23"/>
          <p:cNvPicPr preferRelativeResize="0"/>
          <p:nvPr/>
        </p:nvPicPr>
        <p:blipFill>
          <a:blip r:embed="rId3">
            <a:alphaModFix/>
          </a:blip>
          <a:stretch>
            <a:fillRect/>
          </a:stretch>
        </p:blipFill>
        <p:spPr>
          <a:xfrm>
            <a:off x="4090963" y="4812775"/>
            <a:ext cx="962074" cy="3307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1">
  <p:cSld name="CUSTOM_9_1">
    <p:spTree>
      <p:nvGrpSpPr>
        <p:cNvPr id="94" name="Shape 94"/>
        <p:cNvGrpSpPr/>
        <p:nvPr/>
      </p:nvGrpSpPr>
      <p:grpSpPr>
        <a:xfrm>
          <a:off x="0" y="0"/>
          <a:ext cx="0" cy="0"/>
          <a:chOff x="0" y="0"/>
          <a:chExt cx="0" cy="0"/>
        </a:xfrm>
      </p:grpSpPr>
      <p:pic>
        <p:nvPicPr>
          <p:cNvPr id="95" name="Google Shape;95;p24"/>
          <p:cNvPicPr preferRelativeResize="0"/>
          <p:nvPr/>
        </p:nvPicPr>
        <p:blipFill>
          <a:blip r:embed="rId2">
            <a:alphaModFix/>
          </a:blip>
          <a:stretch>
            <a:fillRect/>
          </a:stretch>
        </p:blipFill>
        <p:spPr>
          <a:xfrm>
            <a:off x="0" y="-2"/>
            <a:ext cx="9144024" cy="5143500"/>
          </a:xfrm>
          <a:prstGeom prst="rect">
            <a:avLst/>
          </a:prstGeom>
          <a:noFill/>
          <a:ln>
            <a:noFill/>
          </a:ln>
        </p:spPr>
      </p:pic>
      <p:sp>
        <p:nvSpPr>
          <p:cNvPr id="96" name="Google Shape;96;p24"/>
          <p:cNvSpPr txBox="1"/>
          <p:nvPr>
            <p:ph type="title"/>
          </p:nvPr>
        </p:nvSpPr>
        <p:spPr>
          <a:xfrm>
            <a:off x="2016150" y="2285400"/>
            <a:ext cx="51117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10">
    <p:spTree>
      <p:nvGrpSpPr>
        <p:cNvPr id="97" name="Shape 97"/>
        <p:cNvGrpSpPr/>
        <p:nvPr/>
      </p:nvGrpSpPr>
      <p:grpSpPr>
        <a:xfrm>
          <a:off x="0" y="0"/>
          <a:ext cx="0" cy="0"/>
          <a:chOff x="0" y="0"/>
          <a:chExt cx="0" cy="0"/>
        </a:xfrm>
      </p:grpSpPr>
      <p:pic>
        <p:nvPicPr>
          <p:cNvPr id="98" name="Google Shape;98;p25"/>
          <p:cNvPicPr preferRelativeResize="0"/>
          <p:nvPr/>
        </p:nvPicPr>
        <p:blipFill>
          <a:blip r:embed="rId2">
            <a:alphaModFix/>
          </a:blip>
          <a:stretch>
            <a:fillRect/>
          </a:stretch>
        </p:blipFill>
        <p:spPr>
          <a:xfrm>
            <a:off x="0" y="0"/>
            <a:ext cx="9144000" cy="5143495"/>
          </a:xfrm>
          <a:prstGeom prst="rect">
            <a:avLst/>
          </a:prstGeom>
          <a:noFill/>
          <a:ln>
            <a:noFill/>
          </a:ln>
        </p:spPr>
      </p:pic>
      <p:sp>
        <p:nvSpPr>
          <p:cNvPr id="99" name="Google Shape;99;p25"/>
          <p:cNvSpPr txBox="1"/>
          <p:nvPr>
            <p:ph type="title"/>
          </p:nvPr>
        </p:nvSpPr>
        <p:spPr>
          <a:xfrm>
            <a:off x="435275" y="39049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1">
    <p:spTree>
      <p:nvGrpSpPr>
        <p:cNvPr id="100" name="Shape 100"/>
        <p:cNvGrpSpPr/>
        <p:nvPr/>
      </p:nvGrpSpPr>
      <p:grpSpPr>
        <a:xfrm>
          <a:off x="0" y="0"/>
          <a:ext cx="0" cy="0"/>
          <a:chOff x="0" y="0"/>
          <a:chExt cx="0" cy="0"/>
        </a:xfrm>
      </p:grpSpPr>
      <p:pic>
        <p:nvPicPr>
          <p:cNvPr id="101" name="Google Shape;101;p26"/>
          <p:cNvPicPr preferRelativeResize="0"/>
          <p:nvPr/>
        </p:nvPicPr>
        <p:blipFill>
          <a:blip r:embed="rId2">
            <a:alphaModFix/>
          </a:blip>
          <a:stretch>
            <a:fillRect/>
          </a:stretch>
        </p:blipFill>
        <p:spPr>
          <a:xfrm>
            <a:off x="0" y="0"/>
            <a:ext cx="9144010" cy="51435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1">
  <p:cSld name="CUSTOM_11_1">
    <p:spTree>
      <p:nvGrpSpPr>
        <p:cNvPr id="102" name="Shape 102"/>
        <p:cNvGrpSpPr/>
        <p:nvPr/>
      </p:nvGrpSpPr>
      <p:grpSpPr>
        <a:xfrm>
          <a:off x="0" y="0"/>
          <a:ext cx="0" cy="0"/>
          <a:chOff x="0" y="0"/>
          <a:chExt cx="0" cy="0"/>
        </a:xfrm>
      </p:grpSpPr>
      <p:pic>
        <p:nvPicPr>
          <p:cNvPr id="103" name="Google Shape;103;p27"/>
          <p:cNvPicPr preferRelativeResize="0"/>
          <p:nvPr/>
        </p:nvPicPr>
        <p:blipFill>
          <a:blip r:embed="rId2">
            <a:alphaModFix/>
          </a:blip>
          <a:stretch>
            <a:fillRect/>
          </a:stretch>
        </p:blipFill>
        <p:spPr>
          <a:xfrm>
            <a:off x="0" y="0"/>
            <a:ext cx="9144010" cy="5143500"/>
          </a:xfrm>
          <a:prstGeom prst="rect">
            <a:avLst/>
          </a:prstGeom>
          <a:noFill/>
          <a:ln cap="flat" cmpd="sng" w="28575">
            <a:solidFill>
              <a:srgbClr val="1D9045"/>
            </a:solidFill>
            <a:prstDash val="solid"/>
            <a:round/>
            <a:headEnd len="sm" w="sm" type="none"/>
            <a:tailEnd len="sm" w="sm" type="none"/>
          </a:ln>
        </p:spPr>
      </p:pic>
      <p:sp>
        <p:nvSpPr>
          <p:cNvPr id="104" name="Google Shape;104;p27"/>
          <p:cNvSpPr/>
          <p:nvPr/>
        </p:nvSpPr>
        <p:spPr>
          <a:xfrm>
            <a:off x="535500" y="464250"/>
            <a:ext cx="8073000" cy="4215000"/>
          </a:xfrm>
          <a:prstGeom prst="rect">
            <a:avLst/>
          </a:prstGeom>
          <a:solidFill>
            <a:schemeClr val="lt2"/>
          </a:solidFill>
          <a:ln cap="flat" cmpd="sng" w="38100">
            <a:solidFill>
              <a:srgbClr val="1D90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2">
    <p:bg>
      <p:bgPr>
        <a:solidFill>
          <a:srgbClr val="B7B7B7"/>
        </a:solidFill>
      </p:bgPr>
    </p:bg>
    <p:spTree>
      <p:nvGrpSpPr>
        <p:cNvPr id="105" name="Shape 105"/>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106" name="Shape 106"/>
        <p:cNvGrpSpPr/>
        <p:nvPr/>
      </p:nvGrpSpPr>
      <p:grpSpPr>
        <a:xfrm>
          <a:off x="0" y="0"/>
          <a:ext cx="0" cy="0"/>
          <a:chOff x="0" y="0"/>
          <a:chExt cx="0" cy="0"/>
        </a:xfrm>
      </p:grpSpPr>
      <p:sp>
        <p:nvSpPr>
          <p:cNvPr id="107" name="Google Shape;107;p29"/>
          <p:cNvSpPr/>
          <p:nvPr/>
        </p:nvSpPr>
        <p:spPr>
          <a:xfrm>
            <a:off x="0" y="604500"/>
            <a:ext cx="6087300" cy="3934500"/>
          </a:xfrm>
          <a:prstGeom prst="rect">
            <a:avLst/>
          </a:prstGeom>
          <a:solidFill>
            <a:schemeClr val="lt1"/>
          </a:solidFill>
          <a:ln>
            <a:noFill/>
          </a:ln>
          <a:effectLst>
            <a:outerShdw blurRad="285750" rotWithShape="0" algn="bl" dir="5400000" dist="9525">
              <a:srgbClr val="010E1B">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9"/>
          <p:cNvSpPr txBox="1"/>
          <p:nvPr>
            <p:ph type="ctrTitle"/>
          </p:nvPr>
        </p:nvSpPr>
        <p:spPr>
          <a:xfrm>
            <a:off x="1998100" y="604500"/>
            <a:ext cx="3597600" cy="3934500"/>
          </a:xfrm>
          <a:prstGeom prst="rect">
            <a:avLst/>
          </a:prstGeom>
        </p:spPr>
        <p:txBody>
          <a:bodyPr anchorCtr="0" anchor="ctr" bIns="91425" lIns="91425" spcFirstLastPara="1" rIns="91425" wrap="square" tIns="91425">
            <a:normAutofit/>
          </a:bodyPr>
          <a:lstStyle>
            <a:lvl1pPr lvl="0" rtl="0" algn="l">
              <a:spcBef>
                <a:spcPts val="0"/>
              </a:spcBef>
              <a:spcAft>
                <a:spcPts val="0"/>
              </a:spcAft>
              <a:buSzPts val="3600"/>
              <a:buNone/>
              <a:defRPr sz="3600"/>
            </a:lvl1pPr>
            <a:lvl2pPr lvl="1" rtl="0" algn="l">
              <a:spcBef>
                <a:spcPts val="0"/>
              </a:spcBef>
              <a:spcAft>
                <a:spcPts val="0"/>
              </a:spcAft>
              <a:buSzPts val="3600"/>
              <a:buNone/>
              <a:defRPr sz="3600"/>
            </a:lvl2pPr>
            <a:lvl3pPr lvl="2" rtl="0" algn="l">
              <a:spcBef>
                <a:spcPts val="0"/>
              </a:spcBef>
              <a:spcAft>
                <a:spcPts val="0"/>
              </a:spcAft>
              <a:buSzPts val="3600"/>
              <a:buNone/>
              <a:defRPr sz="3600"/>
            </a:lvl3pPr>
            <a:lvl4pPr lvl="3" rtl="0" algn="l">
              <a:spcBef>
                <a:spcPts val="0"/>
              </a:spcBef>
              <a:spcAft>
                <a:spcPts val="0"/>
              </a:spcAft>
              <a:buSzPts val="3600"/>
              <a:buNone/>
              <a:defRPr sz="3600"/>
            </a:lvl4pPr>
            <a:lvl5pPr lvl="4" rtl="0" algn="l">
              <a:spcBef>
                <a:spcPts val="0"/>
              </a:spcBef>
              <a:spcAft>
                <a:spcPts val="0"/>
              </a:spcAft>
              <a:buSzPts val="3600"/>
              <a:buNone/>
              <a:defRPr sz="3600"/>
            </a:lvl5pPr>
            <a:lvl6pPr lvl="5" rtl="0" algn="l">
              <a:spcBef>
                <a:spcPts val="0"/>
              </a:spcBef>
              <a:spcAft>
                <a:spcPts val="0"/>
              </a:spcAft>
              <a:buSzPts val="3600"/>
              <a:buNone/>
              <a:defRPr sz="3600"/>
            </a:lvl6pPr>
            <a:lvl7pPr lvl="6" rtl="0" algn="l">
              <a:spcBef>
                <a:spcPts val="0"/>
              </a:spcBef>
              <a:spcAft>
                <a:spcPts val="0"/>
              </a:spcAft>
              <a:buSzPts val="3600"/>
              <a:buNone/>
              <a:defRPr sz="3600"/>
            </a:lvl7pPr>
            <a:lvl8pPr lvl="7" rtl="0" algn="l">
              <a:spcBef>
                <a:spcPts val="0"/>
              </a:spcBef>
              <a:spcAft>
                <a:spcPts val="0"/>
              </a:spcAft>
              <a:buSzPts val="3600"/>
              <a:buNone/>
              <a:defRPr sz="3600"/>
            </a:lvl8pPr>
            <a:lvl9pPr lvl="8" rtl="0" algn="l">
              <a:spcBef>
                <a:spcPts val="0"/>
              </a:spcBef>
              <a:spcAft>
                <a:spcPts val="0"/>
              </a:spcAft>
              <a:buSzPts val="3600"/>
              <a:buNone/>
              <a:defRPr sz="3600"/>
            </a:lvl9pPr>
          </a:lstStyle>
          <a:p/>
        </p:txBody>
      </p:sp>
      <p:cxnSp>
        <p:nvCxnSpPr>
          <p:cNvPr id="109" name="Google Shape;109;p29"/>
          <p:cNvCxnSpPr/>
          <p:nvPr/>
        </p:nvCxnSpPr>
        <p:spPr>
          <a:xfrm>
            <a:off x="1524459" y="1797900"/>
            <a:ext cx="0" cy="1547700"/>
          </a:xfrm>
          <a:prstGeom prst="straightConnector1">
            <a:avLst/>
          </a:prstGeom>
          <a:noFill/>
          <a:ln cap="flat" cmpd="sng" w="9525">
            <a:solidFill>
              <a:srgbClr val="D9DCE6"/>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_1">
    <p:spTree>
      <p:nvGrpSpPr>
        <p:cNvPr id="110" name="Shape 110"/>
        <p:cNvGrpSpPr/>
        <p:nvPr/>
      </p:nvGrpSpPr>
      <p:grpSpPr>
        <a:xfrm>
          <a:off x="0" y="0"/>
          <a:ext cx="0" cy="0"/>
          <a:chOff x="0" y="0"/>
          <a:chExt cx="0" cy="0"/>
        </a:xfrm>
      </p:grpSpPr>
      <p:sp>
        <p:nvSpPr>
          <p:cNvPr id="111" name="Google Shape;111;p30"/>
          <p:cNvSpPr/>
          <p:nvPr/>
        </p:nvSpPr>
        <p:spPr>
          <a:xfrm>
            <a:off x="0" y="604500"/>
            <a:ext cx="6087300" cy="3934500"/>
          </a:xfrm>
          <a:prstGeom prst="rect">
            <a:avLst/>
          </a:prstGeom>
          <a:solidFill>
            <a:schemeClr val="lt1"/>
          </a:solidFill>
          <a:ln>
            <a:noFill/>
          </a:ln>
          <a:effectLst>
            <a:outerShdw blurRad="285750" rotWithShape="0" algn="bl" dir="5400000" dist="9525">
              <a:srgbClr val="010E1B">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 name="Google Shape;112;p30"/>
          <p:cNvCxnSpPr/>
          <p:nvPr/>
        </p:nvCxnSpPr>
        <p:spPr>
          <a:xfrm>
            <a:off x="1524459" y="1797900"/>
            <a:ext cx="0" cy="1547700"/>
          </a:xfrm>
          <a:prstGeom prst="straightConnector1">
            <a:avLst/>
          </a:prstGeom>
          <a:noFill/>
          <a:ln cap="flat" cmpd="sng" w="9525">
            <a:solidFill>
              <a:srgbClr val="D9DCE6"/>
            </a:solidFill>
            <a:prstDash val="solid"/>
            <a:round/>
            <a:headEnd len="med" w="med" type="none"/>
            <a:tailEnd len="med" w="med" type="none"/>
          </a:ln>
        </p:spPr>
      </p:cxnSp>
      <p:sp>
        <p:nvSpPr>
          <p:cNvPr id="113" name="Google Shape;113;p30"/>
          <p:cNvSpPr txBox="1"/>
          <p:nvPr>
            <p:ph type="ctrTitle"/>
          </p:nvPr>
        </p:nvSpPr>
        <p:spPr>
          <a:xfrm>
            <a:off x="1991250" y="1583350"/>
            <a:ext cx="3615600" cy="1159800"/>
          </a:xfrm>
          <a:prstGeom prst="rect">
            <a:avLst/>
          </a:prstGeom>
        </p:spPr>
        <p:txBody>
          <a:bodyPr anchorCtr="0" anchor="b" bIns="91425" lIns="91425" spcFirstLastPara="1" rIns="91425" wrap="square" tIns="91425">
            <a:normAutofit/>
          </a:bodyPr>
          <a:lstStyle>
            <a:lvl1pPr lvl="0" rtl="0" algn="l">
              <a:spcBef>
                <a:spcPts val="0"/>
              </a:spcBef>
              <a:spcAft>
                <a:spcPts val="0"/>
              </a:spcAft>
              <a:buSzPts val="3000"/>
              <a:buNone/>
              <a:defRPr sz="3000"/>
            </a:lvl1pPr>
            <a:lvl2pPr lvl="1" rtl="0" algn="l">
              <a:spcBef>
                <a:spcPts val="0"/>
              </a:spcBef>
              <a:spcAft>
                <a:spcPts val="0"/>
              </a:spcAft>
              <a:buSzPts val="3000"/>
              <a:buNone/>
              <a:defRPr sz="3000"/>
            </a:lvl2pPr>
            <a:lvl3pPr lvl="2" rtl="0" algn="l">
              <a:spcBef>
                <a:spcPts val="0"/>
              </a:spcBef>
              <a:spcAft>
                <a:spcPts val="0"/>
              </a:spcAft>
              <a:buSzPts val="3000"/>
              <a:buNone/>
              <a:defRPr sz="3000"/>
            </a:lvl3pPr>
            <a:lvl4pPr lvl="3" rtl="0" algn="l">
              <a:spcBef>
                <a:spcPts val="0"/>
              </a:spcBef>
              <a:spcAft>
                <a:spcPts val="0"/>
              </a:spcAft>
              <a:buSzPts val="3000"/>
              <a:buNone/>
              <a:defRPr sz="3000"/>
            </a:lvl4pPr>
            <a:lvl5pPr lvl="4" rtl="0" algn="l">
              <a:spcBef>
                <a:spcPts val="0"/>
              </a:spcBef>
              <a:spcAft>
                <a:spcPts val="0"/>
              </a:spcAft>
              <a:buSzPts val="3000"/>
              <a:buNone/>
              <a:defRPr sz="3000"/>
            </a:lvl5pPr>
            <a:lvl6pPr lvl="5" rtl="0" algn="l">
              <a:spcBef>
                <a:spcPts val="0"/>
              </a:spcBef>
              <a:spcAft>
                <a:spcPts val="0"/>
              </a:spcAft>
              <a:buSzPts val="3000"/>
              <a:buNone/>
              <a:defRPr sz="3000"/>
            </a:lvl6pPr>
            <a:lvl7pPr lvl="6" rtl="0" algn="l">
              <a:spcBef>
                <a:spcPts val="0"/>
              </a:spcBef>
              <a:spcAft>
                <a:spcPts val="0"/>
              </a:spcAft>
              <a:buSzPts val="3000"/>
              <a:buNone/>
              <a:defRPr sz="3000"/>
            </a:lvl7pPr>
            <a:lvl8pPr lvl="7" rtl="0" algn="l">
              <a:spcBef>
                <a:spcPts val="0"/>
              </a:spcBef>
              <a:spcAft>
                <a:spcPts val="0"/>
              </a:spcAft>
              <a:buSzPts val="3000"/>
              <a:buNone/>
              <a:defRPr sz="3000"/>
            </a:lvl8pPr>
            <a:lvl9pPr lvl="8" rtl="0" algn="l">
              <a:spcBef>
                <a:spcPts val="0"/>
              </a:spcBef>
              <a:spcAft>
                <a:spcPts val="0"/>
              </a:spcAft>
              <a:buSzPts val="3000"/>
              <a:buNone/>
              <a:defRPr sz="3000"/>
            </a:lvl9pPr>
          </a:lstStyle>
          <a:p/>
        </p:txBody>
      </p:sp>
      <p:sp>
        <p:nvSpPr>
          <p:cNvPr id="114" name="Google Shape;114;p30"/>
          <p:cNvSpPr txBox="1"/>
          <p:nvPr>
            <p:ph idx="1" type="subTitle"/>
          </p:nvPr>
        </p:nvSpPr>
        <p:spPr>
          <a:xfrm>
            <a:off x="1991250" y="2840051"/>
            <a:ext cx="3615600" cy="7848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6B6E81"/>
              </a:buClr>
              <a:buSzPts val="1800"/>
              <a:buNone/>
              <a:defRPr sz="1800"/>
            </a:lvl1pPr>
            <a:lvl2pPr lvl="1" rtl="0">
              <a:spcBef>
                <a:spcPts val="0"/>
              </a:spcBef>
              <a:spcAft>
                <a:spcPts val="0"/>
              </a:spcAft>
              <a:buClr>
                <a:srgbClr val="6B6E81"/>
              </a:buClr>
              <a:buSzPts val="1800"/>
              <a:buNone/>
              <a:defRPr sz="1800"/>
            </a:lvl2pPr>
            <a:lvl3pPr lvl="2" rtl="0">
              <a:spcBef>
                <a:spcPts val="0"/>
              </a:spcBef>
              <a:spcAft>
                <a:spcPts val="0"/>
              </a:spcAft>
              <a:buClr>
                <a:srgbClr val="6B6E81"/>
              </a:buClr>
              <a:buSzPts val="1800"/>
              <a:buNone/>
              <a:defRPr sz="1800"/>
            </a:lvl3pPr>
            <a:lvl4pPr lvl="3" rtl="0">
              <a:spcBef>
                <a:spcPts val="0"/>
              </a:spcBef>
              <a:spcAft>
                <a:spcPts val="0"/>
              </a:spcAft>
              <a:buClr>
                <a:srgbClr val="6B6E81"/>
              </a:buClr>
              <a:buSzPts val="1800"/>
              <a:buNone/>
              <a:defRPr sz="1800"/>
            </a:lvl4pPr>
            <a:lvl5pPr lvl="4" rtl="0">
              <a:spcBef>
                <a:spcPts val="0"/>
              </a:spcBef>
              <a:spcAft>
                <a:spcPts val="0"/>
              </a:spcAft>
              <a:buClr>
                <a:srgbClr val="6B6E81"/>
              </a:buClr>
              <a:buSzPts val="1800"/>
              <a:buNone/>
              <a:defRPr sz="1800"/>
            </a:lvl5pPr>
            <a:lvl6pPr lvl="5" rtl="0">
              <a:spcBef>
                <a:spcPts val="0"/>
              </a:spcBef>
              <a:spcAft>
                <a:spcPts val="0"/>
              </a:spcAft>
              <a:buClr>
                <a:srgbClr val="6B6E81"/>
              </a:buClr>
              <a:buSzPts val="1800"/>
              <a:buNone/>
              <a:defRPr sz="1800"/>
            </a:lvl6pPr>
            <a:lvl7pPr lvl="6" rtl="0">
              <a:spcBef>
                <a:spcPts val="0"/>
              </a:spcBef>
              <a:spcAft>
                <a:spcPts val="0"/>
              </a:spcAft>
              <a:buClr>
                <a:srgbClr val="6B6E81"/>
              </a:buClr>
              <a:buSzPts val="1800"/>
              <a:buNone/>
              <a:defRPr sz="1800"/>
            </a:lvl7pPr>
            <a:lvl8pPr lvl="7" rtl="0">
              <a:spcBef>
                <a:spcPts val="0"/>
              </a:spcBef>
              <a:spcAft>
                <a:spcPts val="0"/>
              </a:spcAft>
              <a:buClr>
                <a:srgbClr val="6B6E81"/>
              </a:buClr>
              <a:buSzPts val="1800"/>
              <a:buNone/>
              <a:defRPr sz="1800"/>
            </a:lvl8pPr>
            <a:lvl9pPr lvl="8" rtl="0">
              <a:spcBef>
                <a:spcPts val="0"/>
              </a:spcBef>
              <a:spcAft>
                <a:spcPts val="0"/>
              </a:spcAft>
              <a:buClr>
                <a:srgbClr val="6B6E81"/>
              </a:buClr>
              <a:buSzPts val="18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40" y="0"/>
            <a:ext cx="9144038" cy="5143500"/>
          </a:xfrm>
          <a:prstGeom prst="rect">
            <a:avLst/>
          </a:prstGeom>
          <a:noFill/>
          <a:ln>
            <a:noFill/>
          </a:ln>
        </p:spPr>
      </p:pic>
      <p:sp>
        <p:nvSpPr>
          <p:cNvPr id="19" name="Google Shape;19;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15" name="Shape 115"/>
        <p:cNvGrpSpPr/>
        <p:nvPr/>
      </p:nvGrpSpPr>
      <p:grpSpPr>
        <a:xfrm>
          <a:off x="0" y="0"/>
          <a:ext cx="0" cy="0"/>
          <a:chOff x="0" y="0"/>
          <a:chExt cx="0" cy="0"/>
        </a:xfrm>
      </p:grpSpPr>
      <p:sp>
        <p:nvSpPr>
          <p:cNvPr id="116" name="Google Shape;116;p31"/>
          <p:cNvSpPr/>
          <p:nvPr/>
        </p:nvSpPr>
        <p:spPr>
          <a:xfrm>
            <a:off x="0" y="604500"/>
            <a:ext cx="7928100" cy="3934500"/>
          </a:xfrm>
          <a:prstGeom prst="rect">
            <a:avLst/>
          </a:prstGeom>
          <a:solidFill>
            <a:schemeClr val="lt1"/>
          </a:solidFill>
          <a:ln>
            <a:noFill/>
          </a:ln>
          <a:effectLst>
            <a:outerShdw blurRad="285750" rotWithShape="0" algn="bl" dir="5400000" dist="9525">
              <a:srgbClr val="010E1B">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 name="Google Shape;117;p31"/>
          <p:cNvCxnSpPr/>
          <p:nvPr/>
        </p:nvCxnSpPr>
        <p:spPr>
          <a:xfrm>
            <a:off x="1946716" y="1026000"/>
            <a:ext cx="0" cy="3091500"/>
          </a:xfrm>
          <a:prstGeom prst="straightConnector1">
            <a:avLst/>
          </a:prstGeom>
          <a:noFill/>
          <a:ln cap="flat" cmpd="sng" w="9525">
            <a:solidFill>
              <a:srgbClr val="D9DCE6"/>
            </a:solidFill>
            <a:prstDash val="solid"/>
            <a:round/>
            <a:headEnd len="med" w="med" type="none"/>
            <a:tailEnd len="med" w="med" type="none"/>
          </a:ln>
        </p:spPr>
      </p:cxnSp>
      <p:sp>
        <p:nvSpPr>
          <p:cNvPr id="118" name="Google Shape;118;p31"/>
          <p:cNvSpPr txBox="1"/>
          <p:nvPr>
            <p:ph type="title"/>
          </p:nvPr>
        </p:nvSpPr>
        <p:spPr>
          <a:xfrm>
            <a:off x="291300" y="1026000"/>
            <a:ext cx="1341900" cy="30915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 name="Google Shape;119;p31"/>
          <p:cNvSpPr txBox="1"/>
          <p:nvPr>
            <p:ph idx="1" type="body"/>
          </p:nvPr>
        </p:nvSpPr>
        <p:spPr>
          <a:xfrm>
            <a:off x="2183375" y="1026000"/>
            <a:ext cx="1663500" cy="3091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20" name="Google Shape;120;p31"/>
          <p:cNvSpPr txBox="1"/>
          <p:nvPr>
            <p:ph idx="2" type="body"/>
          </p:nvPr>
        </p:nvSpPr>
        <p:spPr>
          <a:xfrm>
            <a:off x="4028447" y="1026000"/>
            <a:ext cx="1663500" cy="3091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21" name="Google Shape;121;p31"/>
          <p:cNvSpPr txBox="1"/>
          <p:nvPr>
            <p:ph idx="3" type="body"/>
          </p:nvPr>
        </p:nvSpPr>
        <p:spPr>
          <a:xfrm>
            <a:off x="5873519" y="1026000"/>
            <a:ext cx="1663500" cy="3091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22" name="Google Shape;122;p31"/>
          <p:cNvSpPr txBox="1"/>
          <p:nvPr>
            <p:ph idx="12" type="sldNum"/>
          </p:nvPr>
        </p:nvSpPr>
        <p:spPr>
          <a:xfrm>
            <a:off x="8453425" y="-60"/>
            <a:ext cx="548700" cy="51435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NTC Use Title Only">
  <p:cSld name="General NTC Use Title Only">
    <p:spTree>
      <p:nvGrpSpPr>
        <p:cNvPr id="123" name="Shape 123"/>
        <p:cNvGrpSpPr/>
        <p:nvPr/>
      </p:nvGrpSpPr>
      <p:grpSpPr>
        <a:xfrm>
          <a:off x="0" y="0"/>
          <a:ext cx="0" cy="0"/>
          <a:chOff x="0" y="0"/>
          <a:chExt cx="0" cy="0"/>
        </a:xfrm>
      </p:grpSpPr>
      <p:sp>
        <p:nvSpPr>
          <p:cNvPr id="124" name="Google Shape;124;p32"/>
          <p:cNvSpPr txBox="1"/>
          <p:nvPr>
            <p:ph type="title"/>
          </p:nvPr>
        </p:nvSpPr>
        <p:spPr>
          <a:xfrm>
            <a:off x="438150" y="439947"/>
            <a:ext cx="8088600" cy="8754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accent3"/>
              </a:buClr>
              <a:buSzPts val="3600"/>
              <a:buFont typeface="Arial"/>
              <a:buNone/>
              <a:defRPr b="1" sz="3600">
                <a:solidFill>
                  <a:schemeClr val="accent3"/>
                </a:solidFill>
              </a:defRPr>
            </a:lvl1pPr>
            <a:lvl2pPr lvl="1" rtl="0" algn="l">
              <a:lnSpc>
                <a:spcPct val="100000"/>
              </a:lnSpc>
              <a:spcBef>
                <a:spcPts val="0"/>
              </a:spcBef>
              <a:spcAft>
                <a:spcPts val="0"/>
              </a:spcAft>
              <a:buSzPts val="3200"/>
              <a:buNone/>
              <a:defRPr/>
            </a:lvl2pPr>
            <a:lvl3pPr lvl="2" rtl="0" algn="l">
              <a:lnSpc>
                <a:spcPct val="100000"/>
              </a:lnSpc>
              <a:spcBef>
                <a:spcPts val="0"/>
              </a:spcBef>
              <a:spcAft>
                <a:spcPts val="0"/>
              </a:spcAft>
              <a:buSzPts val="3200"/>
              <a:buNone/>
              <a:defRPr/>
            </a:lvl3pPr>
            <a:lvl4pPr lvl="3" rtl="0" algn="l">
              <a:lnSpc>
                <a:spcPct val="100000"/>
              </a:lnSpc>
              <a:spcBef>
                <a:spcPts val="0"/>
              </a:spcBef>
              <a:spcAft>
                <a:spcPts val="0"/>
              </a:spcAft>
              <a:buSzPts val="3200"/>
              <a:buNone/>
              <a:defRPr/>
            </a:lvl4pPr>
            <a:lvl5pPr lvl="4" rtl="0" algn="l">
              <a:lnSpc>
                <a:spcPct val="100000"/>
              </a:lnSpc>
              <a:spcBef>
                <a:spcPts val="0"/>
              </a:spcBef>
              <a:spcAft>
                <a:spcPts val="0"/>
              </a:spcAft>
              <a:buSzPts val="3200"/>
              <a:buNone/>
              <a:defRPr/>
            </a:lvl5pPr>
            <a:lvl6pPr lvl="5" rtl="0" algn="l">
              <a:lnSpc>
                <a:spcPct val="100000"/>
              </a:lnSpc>
              <a:spcBef>
                <a:spcPts val="0"/>
              </a:spcBef>
              <a:spcAft>
                <a:spcPts val="0"/>
              </a:spcAft>
              <a:buSzPts val="3200"/>
              <a:buNone/>
              <a:defRPr/>
            </a:lvl6pPr>
            <a:lvl7pPr lvl="6" rtl="0" algn="l">
              <a:lnSpc>
                <a:spcPct val="100000"/>
              </a:lnSpc>
              <a:spcBef>
                <a:spcPts val="0"/>
              </a:spcBef>
              <a:spcAft>
                <a:spcPts val="0"/>
              </a:spcAft>
              <a:buSzPts val="3200"/>
              <a:buNone/>
              <a:defRPr/>
            </a:lvl7pPr>
            <a:lvl8pPr lvl="7" rtl="0" algn="l">
              <a:lnSpc>
                <a:spcPct val="100000"/>
              </a:lnSpc>
              <a:spcBef>
                <a:spcPts val="0"/>
              </a:spcBef>
              <a:spcAft>
                <a:spcPts val="0"/>
              </a:spcAft>
              <a:buSzPts val="3200"/>
              <a:buNone/>
              <a:defRPr/>
            </a:lvl8pPr>
            <a:lvl9pPr lvl="8" rtl="0" algn="l">
              <a:lnSpc>
                <a:spcPct val="100000"/>
              </a:lnSpc>
              <a:spcBef>
                <a:spcPts val="0"/>
              </a:spcBef>
              <a:spcAft>
                <a:spcPts val="0"/>
              </a:spcAft>
              <a:buSzPts val="32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id_02-White">
  <p:cSld name="Solid_02-White">
    <p:spTree>
      <p:nvGrpSpPr>
        <p:cNvPr id="125" name="Shape 125"/>
        <p:cNvGrpSpPr/>
        <p:nvPr/>
      </p:nvGrpSpPr>
      <p:grpSpPr>
        <a:xfrm>
          <a:off x="0" y="0"/>
          <a:ext cx="0" cy="0"/>
          <a:chOff x="0" y="0"/>
          <a:chExt cx="0" cy="0"/>
        </a:xfrm>
      </p:grpSpPr>
      <p:pic>
        <p:nvPicPr>
          <p:cNvPr id="126" name="Google Shape;126;p33"/>
          <p:cNvPicPr preferRelativeResize="0"/>
          <p:nvPr/>
        </p:nvPicPr>
        <p:blipFill rotWithShape="1">
          <a:blip r:embed="rId2">
            <a:alphaModFix amt="5000"/>
          </a:blip>
          <a:srcRect b="0" l="0" r="0" t="0"/>
          <a:stretch/>
        </p:blipFill>
        <p:spPr>
          <a:xfrm>
            <a:off x="0" y="0"/>
            <a:ext cx="9144000" cy="5143500"/>
          </a:xfrm>
          <a:prstGeom prst="rect">
            <a:avLst/>
          </a:prstGeom>
          <a:noFill/>
          <a:ln>
            <a:noFill/>
          </a:ln>
        </p:spPr>
      </p:pic>
      <p:sp>
        <p:nvSpPr>
          <p:cNvPr id="127" name="Google Shape;127;p33"/>
          <p:cNvSpPr txBox="1"/>
          <p:nvPr>
            <p:ph type="title"/>
          </p:nvPr>
        </p:nvSpPr>
        <p:spPr>
          <a:xfrm>
            <a:off x="451590" y="461676"/>
            <a:ext cx="8229600" cy="3973200"/>
          </a:xfrm>
          <a:prstGeom prst="rect">
            <a:avLst/>
          </a:prstGeom>
          <a:noFill/>
          <a:ln>
            <a:noFill/>
          </a:ln>
        </p:spPr>
        <p:txBody>
          <a:bodyPr anchorCtr="0" anchor="ctr" bIns="0" lIns="0" spcFirstLastPara="1" rIns="0" wrap="square" tIns="0">
            <a:normAutofit/>
          </a:bodyPr>
          <a:lstStyle>
            <a:lvl1pPr lvl="0" rtl="0" algn="l">
              <a:lnSpc>
                <a:spcPct val="90000"/>
              </a:lnSpc>
              <a:spcBef>
                <a:spcPts val="0"/>
              </a:spcBef>
              <a:spcAft>
                <a:spcPts val="0"/>
              </a:spcAft>
              <a:buClr>
                <a:schemeClr val="accent2"/>
              </a:buClr>
              <a:buSzPts val="3700"/>
              <a:buFont typeface="Montserrat"/>
              <a:buNone/>
              <a:defRPr sz="2775">
                <a:solidFill>
                  <a:schemeClr val="accent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33"/>
          <p:cNvSpPr txBox="1"/>
          <p:nvPr>
            <p:ph idx="12" type="sldNum"/>
          </p:nvPr>
        </p:nvSpPr>
        <p:spPr>
          <a:xfrm>
            <a:off x="464119" y="4709096"/>
            <a:ext cx="183000" cy="165600"/>
          </a:xfrm>
          <a:prstGeom prst="rect">
            <a:avLst/>
          </a:prstGeom>
          <a:noFill/>
          <a:ln>
            <a:noFill/>
          </a:ln>
        </p:spPr>
        <p:txBody>
          <a:bodyPr anchorCtr="0" anchor="ctr" bIns="0" lIns="0" spcFirstLastPara="1" rIns="0" wrap="square" tIns="0">
            <a:normAutofit/>
          </a:bodyPr>
          <a:lstStyle>
            <a:lvl1pPr indent="0" lvl="0" marL="0" marR="0" rtl="0" algn="l">
              <a:lnSpc>
                <a:spcPct val="100000"/>
              </a:lnSpc>
              <a:spcBef>
                <a:spcPts val="0"/>
              </a:spcBef>
              <a:spcAft>
                <a:spcPts val="0"/>
              </a:spcAft>
              <a:buClr>
                <a:srgbClr val="000000"/>
              </a:buClr>
              <a:buSzPts val="675"/>
              <a:buFont typeface="Arial"/>
              <a:buNone/>
              <a:defRPr b="0" i="0" sz="675" u="none" cap="none" strike="noStrike">
                <a:solidFill>
                  <a:srgbClr val="7F7F7F"/>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675"/>
              <a:buFont typeface="Arial"/>
              <a:buNone/>
              <a:defRPr b="0" i="0" sz="675" u="none" cap="none" strike="noStrike">
                <a:solidFill>
                  <a:srgbClr val="7F7F7F"/>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675"/>
              <a:buFont typeface="Arial"/>
              <a:buNone/>
              <a:defRPr b="0" i="0" sz="675" u="none" cap="none" strike="noStrike">
                <a:solidFill>
                  <a:srgbClr val="7F7F7F"/>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675"/>
              <a:buFont typeface="Arial"/>
              <a:buNone/>
              <a:defRPr b="0" i="0" sz="675" u="none" cap="none" strike="noStrike">
                <a:solidFill>
                  <a:srgbClr val="7F7F7F"/>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675"/>
              <a:buFont typeface="Arial"/>
              <a:buNone/>
              <a:defRPr b="0" i="0" sz="675" u="none" cap="none" strike="noStrike">
                <a:solidFill>
                  <a:srgbClr val="7F7F7F"/>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675"/>
              <a:buFont typeface="Arial"/>
              <a:buNone/>
              <a:defRPr b="0" i="0" sz="675" u="none" cap="none" strike="noStrike">
                <a:solidFill>
                  <a:srgbClr val="7F7F7F"/>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675"/>
              <a:buFont typeface="Arial"/>
              <a:buNone/>
              <a:defRPr b="0" i="0" sz="675" u="none" cap="none" strike="noStrike">
                <a:solidFill>
                  <a:srgbClr val="7F7F7F"/>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675"/>
              <a:buFont typeface="Arial"/>
              <a:buNone/>
              <a:defRPr b="0" i="0" sz="675" u="none" cap="none" strike="noStrike">
                <a:solidFill>
                  <a:srgbClr val="7F7F7F"/>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675"/>
              <a:buFont typeface="Arial"/>
              <a:buNone/>
              <a:defRPr b="0" i="0" sz="675" u="none" cap="none" strike="noStrike">
                <a:solidFill>
                  <a:srgbClr val="7F7F7F"/>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tructional Coaching List" type="obj">
  <p:cSld name="OBJECT">
    <p:spTree>
      <p:nvGrpSpPr>
        <p:cNvPr id="129" name="Shape 129"/>
        <p:cNvGrpSpPr/>
        <p:nvPr/>
      </p:nvGrpSpPr>
      <p:grpSpPr>
        <a:xfrm>
          <a:off x="0" y="0"/>
          <a:ext cx="0" cy="0"/>
          <a:chOff x="0" y="0"/>
          <a:chExt cx="0" cy="0"/>
        </a:xfrm>
      </p:grpSpPr>
      <p:sp>
        <p:nvSpPr>
          <p:cNvPr id="130" name="Google Shape;130;p34"/>
          <p:cNvSpPr txBox="1"/>
          <p:nvPr>
            <p:ph type="title"/>
          </p:nvPr>
        </p:nvSpPr>
        <p:spPr>
          <a:xfrm>
            <a:off x="457200" y="151481"/>
            <a:ext cx="8229600" cy="930000"/>
          </a:xfrm>
          <a:prstGeom prst="rect">
            <a:avLst/>
          </a:prstGeom>
          <a:noFill/>
          <a:ln>
            <a:noFill/>
          </a:ln>
        </p:spPr>
        <p:txBody>
          <a:bodyPr anchorCtr="0" anchor="ctr" bIns="91425" lIns="91425" spcFirstLastPara="1" rIns="91425" wrap="square" tIns="91425">
            <a:normAutofit/>
          </a:bodyPr>
          <a:lstStyle>
            <a:lvl1pPr lvl="0" marR="0" rtl="0" algn="l">
              <a:lnSpc>
                <a:spcPct val="100000"/>
              </a:lnSpc>
              <a:spcBef>
                <a:spcPts val="0"/>
              </a:spcBef>
              <a:spcAft>
                <a:spcPts val="0"/>
              </a:spcAft>
              <a:buClr>
                <a:schemeClr val="accent4"/>
              </a:buClr>
              <a:buSzPts val="1400"/>
              <a:buFont typeface="Arial"/>
              <a:buNone/>
              <a:defRPr b="1" i="0" sz="3600" u="none" cap="none" strike="noStrike">
                <a:solidFill>
                  <a:schemeClr val="accent4"/>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31" name="Google Shape;131;p34"/>
          <p:cNvSpPr txBox="1"/>
          <p:nvPr>
            <p:ph idx="1" type="body"/>
          </p:nvPr>
        </p:nvSpPr>
        <p:spPr>
          <a:xfrm>
            <a:off x="457200" y="1200150"/>
            <a:ext cx="8229600" cy="3394800"/>
          </a:xfrm>
          <a:prstGeom prst="rect">
            <a:avLst/>
          </a:prstGeom>
          <a:noFill/>
          <a:ln>
            <a:noFill/>
          </a:ln>
        </p:spPr>
        <p:txBody>
          <a:bodyPr anchorCtr="0" anchor="t" bIns="91425" lIns="91425" spcFirstLastPara="1" rIns="91425" wrap="square" tIns="91425">
            <a:normAutofit/>
          </a:bodyPr>
          <a:lstStyle>
            <a:lvl1pPr indent="-431800" lvl="0" marL="457200" marR="0" rtl="0" algn="l">
              <a:lnSpc>
                <a:spcPct val="100000"/>
              </a:lnSpc>
              <a:spcBef>
                <a:spcPts val="0"/>
              </a:spcBef>
              <a:spcAft>
                <a:spcPts val="0"/>
              </a:spcAft>
              <a:buClr>
                <a:schemeClr val="accent2"/>
              </a:buClr>
              <a:buSzPts val="3200"/>
              <a:buFont typeface="Arial"/>
              <a:buChar char="•"/>
              <a:defRPr b="0" i="0" sz="3200" u="none" cap="none" strike="noStrike">
                <a:solidFill>
                  <a:schemeClr val="accent2"/>
                </a:solidFill>
                <a:latin typeface="Arial"/>
                <a:ea typeface="Arial"/>
                <a:cs typeface="Arial"/>
                <a:sym typeface="Arial"/>
              </a:defRPr>
            </a:lvl1pPr>
            <a:lvl2pPr indent="-406400" lvl="1" marL="914400" marR="0" rtl="0" algn="l">
              <a:lnSpc>
                <a:spcPct val="100000"/>
              </a:lnSpc>
              <a:spcBef>
                <a:spcPts val="0"/>
              </a:spcBef>
              <a:spcAft>
                <a:spcPts val="0"/>
              </a:spcAft>
              <a:buClr>
                <a:schemeClr val="accent2"/>
              </a:buClr>
              <a:buSzPts val="2800"/>
              <a:buFont typeface="Arial"/>
              <a:buChar char="–"/>
              <a:defRPr b="0" i="0" sz="2800" u="none" cap="none" strike="noStrike">
                <a:solidFill>
                  <a:schemeClr val="accent2"/>
                </a:solidFill>
                <a:latin typeface="Arial"/>
                <a:ea typeface="Arial"/>
                <a:cs typeface="Arial"/>
                <a:sym typeface="Arial"/>
              </a:defRPr>
            </a:lvl2pPr>
            <a:lvl3pPr indent="-381000" lvl="2" marL="1371600" marR="0" rtl="0" algn="l">
              <a:lnSpc>
                <a:spcPct val="100000"/>
              </a:lnSpc>
              <a:spcBef>
                <a:spcPts val="0"/>
              </a:spcBef>
              <a:spcAft>
                <a:spcPts val="0"/>
              </a:spcAft>
              <a:buClr>
                <a:schemeClr val="accent2"/>
              </a:buClr>
              <a:buSzPts val="2400"/>
              <a:buFont typeface="Arial"/>
              <a:buChar char="•"/>
              <a:defRPr b="0" i="0" sz="2400" u="none" cap="none" strike="noStrike">
                <a:solidFill>
                  <a:schemeClr val="accent2"/>
                </a:solidFill>
                <a:latin typeface="Arial"/>
                <a:ea typeface="Arial"/>
                <a:cs typeface="Arial"/>
                <a:sym typeface="Arial"/>
              </a:defRPr>
            </a:lvl3pPr>
            <a:lvl4pPr indent="-355600" lvl="3" marL="1828800" marR="0" rtl="0" algn="l">
              <a:lnSpc>
                <a:spcPct val="100000"/>
              </a:lnSpc>
              <a:spcBef>
                <a:spcPts val="0"/>
              </a:spcBef>
              <a:spcAft>
                <a:spcPts val="0"/>
              </a:spcAft>
              <a:buClr>
                <a:schemeClr val="accent2"/>
              </a:buClr>
              <a:buSzPts val="2000"/>
              <a:buFont typeface="Arial"/>
              <a:buChar char="–"/>
              <a:defRPr b="0" i="0" sz="2000" u="none" cap="none" strike="noStrike">
                <a:solidFill>
                  <a:schemeClr val="accent2"/>
                </a:solidFill>
                <a:latin typeface="Arial"/>
                <a:ea typeface="Arial"/>
                <a:cs typeface="Arial"/>
                <a:sym typeface="Arial"/>
              </a:defRPr>
            </a:lvl4pPr>
            <a:lvl5pPr indent="-355600" lvl="4" marL="2286000" marR="0" rtl="0" algn="l">
              <a:lnSpc>
                <a:spcPct val="100000"/>
              </a:lnSpc>
              <a:spcBef>
                <a:spcPts val="0"/>
              </a:spcBef>
              <a:spcAft>
                <a:spcPts val="0"/>
              </a:spcAft>
              <a:buClr>
                <a:schemeClr val="accent2"/>
              </a:buClr>
              <a:buSzPts val="2000"/>
              <a:buFont typeface="Arial"/>
              <a:buChar char="»"/>
              <a:defRPr b="0" i="0" sz="2000" u="none" cap="none" strike="noStrike">
                <a:solidFill>
                  <a:schemeClr val="accent2"/>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tructional Coaching Only" type="titleOnly">
  <p:cSld name="TITLE_ONLY">
    <p:spTree>
      <p:nvGrpSpPr>
        <p:cNvPr id="132" name="Shape 132"/>
        <p:cNvGrpSpPr/>
        <p:nvPr/>
      </p:nvGrpSpPr>
      <p:grpSpPr>
        <a:xfrm>
          <a:off x="0" y="0"/>
          <a:ext cx="0" cy="0"/>
          <a:chOff x="0" y="0"/>
          <a:chExt cx="0" cy="0"/>
        </a:xfrm>
      </p:grpSpPr>
      <p:sp>
        <p:nvSpPr>
          <p:cNvPr id="133" name="Google Shape;133;p35"/>
          <p:cNvSpPr txBox="1"/>
          <p:nvPr>
            <p:ph type="title"/>
          </p:nvPr>
        </p:nvSpPr>
        <p:spPr>
          <a:xfrm>
            <a:off x="457200" y="151481"/>
            <a:ext cx="8229600" cy="930000"/>
          </a:xfrm>
          <a:prstGeom prst="rect">
            <a:avLst/>
          </a:prstGeom>
          <a:noFill/>
          <a:ln>
            <a:noFill/>
          </a:ln>
        </p:spPr>
        <p:txBody>
          <a:bodyPr anchorCtr="0" anchor="ctr" bIns="91425" lIns="91425" spcFirstLastPara="1" rIns="91425" wrap="square" tIns="91425">
            <a:normAutofit/>
          </a:bodyPr>
          <a:lstStyle>
            <a:lvl1pPr lvl="0" marR="0" rtl="0" algn="l">
              <a:lnSpc>
                <a:spcPct val="100000"/>
              </a:lnSpc>
              <a:spcBef>
                <a:spcPts val="0"/>
              </a:spcBef>
              <a:spcAft>
                <a:spcPts val="0"/>
              </a:spcAft>
              <a:buClr>
                <a:schemeClr val="accent4"/>
              </a:buClr>
              <a:buSzPts val="1400"/>
              <a:buFont typeface="Arial"/>
              <a:buNone/>
              <a:defRPr b="1" i="0" sz="3600" u="none" cap="none" strike="noStrike">
                <a:solidFill>
                  <a:schemeClr val="accent4"/>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1D9045"/>
        </a:solidFill>
      </p:bgPr>
    </p:bg>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74DA1"/>
        </a:solidFill>
      </p:bgPr>
    </p:bg>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pic>
        <p:nvPicPr>
          <p:cNvPr id="31" name="Google Shape;31;p7"/>
          <p:cNvPicPr preferRelativeResize="0"/>
          <p:nvPr/>
        </p:nvPicPr>
        <p:blipFill>
          <a:blip r:embed="rId2">
            <a:alphaModFix/>
          </a:blip>
          <a:stretch>
            <a:fillRect/>
          </a:stretch>
        </p:blipFill>
        <p:spPr>
          <a:xfrm>
            <a:off x="0" y="0"/>
            <a:ext cx="9143981" cy="5143500"/>
          </a:xfrm>
          <a:prstGeom prst="rect">
            <a:avLst/>
          </a:prstGeom>
          <a:noFill/>
          <a:ln>
            <a:noFill/>
          </a:ln>
        </p:spPr>
      </p:pic>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8" name="Google Shape;38;p8"/>
          <p:cNvPicPr preferRelativeResize="0"/>
          <p:nvPr/>
        </p:nvPicPr>
        <p:blipFill>
          <a:blip r:embed="rId2">
            <a:alphaModFix/>
          </a:blip>
          <a:stretch>
            <a:fillRect/>
          </a:stretch>
        </p:blipFill>
        <p:spPr>
          <a:xfrm>
            <a:off x="-41195" y="186025"/>
            <a:ext cx="9198926" cy="5143500"/>
          </a:xfrm>
          <a:prstGeom prst="rect">
            <a:avLst/>
          </a:prstGeom>
          <a:noFill/>
          <a:ln>
            <a:noFill/>
          </a:ln>
        </p:spPr>
      </p:pic>
      <p:pic>
        <p:nvPicPr>
          <p:cNvPr id="39" name="Google Shape;39;p8"/>
          <p:cNvPicPr preferRelativeResize="0"/>
          <p:nvPr/>
        </p:nvPicPr>
        <p:blipFill>
          <a:blip r:embed="rId3">
            <a:alphaModFix/>
          </a:blip>
          <a:stretch>
            <a:fillRect/>
          </a:stretch>
        </p:blipFill>
        <p:spPr>
          <a:xfrm>
            <a:off x="0" y="4167650"/>
            <a:ext cx="1716224" cy="765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0" name="Shape 40"/>
        <p:cNvGrpSpPr/>
        <p:nvPr/>
      </p:nvGrpSpPr>
      <p:grpSpPr>
        <a:xfrm>
          <a:off x="0" y="0"/>
          <a:ext cx="0" cy="0"/>
          <a:chOff x="0" y="0"/>
          <a:chExt cx="0" cy="0"/>
        </a:xfrm>
      </p:grpSpPr>
      <p:pic>
        <p:nvPicPr>
          <p:cNvPr id="41" name="Google Shape;41;p9"/>
          <p:cNvPicPr preferRelativeResize="0"/>
          <p:nvPr/>
        </p:nvPicPr>
        <p:blipFill>
          <a:blip r:embed="rId2">
            <a:alphaModFix/>
          </a:blip>
          <a:stretch>
            <a:fillRect/>
          </a:stretch>
        </p:blipFill>
        <p:spPr>
          <a:xfrm>
            <a:off x="0" y="0"/>
            <a:ext cx="9143995" cy="5143500"/>
          </a:xfrm>
          <a:prstGeom prst="rect">
            <a:avLst/>
          </a:prstGeom>
          <a:noFill/>
          <a:ln>
            <a:noFill/>
          </a:ln>
        </p:spPr>
      </p:pic>
      <p:sp>
        <p:nvSpPr>
          <p:cNvPr id="42" name="Google Shape;42;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pic>
        <p:nvPicPr>
          <p:cNvPr id="45" name="Google Shape;45;p10"/>
          <p:cNvPicPr preferRelativeResize="0"/>
          <p:nvPr/>
        </p:nvPicPr>
        <p:blipFill>
          <a:blip r:embed="rId2">
            <a:alphaModFix/>
          </a:blip>
          <a:stretch>
            <a:fillRect/>
          </a:stretch>
        </p:blipFill>
        <p:spPr>
          <a:xfrm>
            <a:off x="0" y="0"/>
            <a:ext cx="9144000" cy="5143500"/>
          </a:xfrm>
          <a:prstGeom prst="rect">
            <a:avLst/>
          </a:prstGeom>
          <a:noFill/>
          <a:ln>
            <a:noFill/>
          </a:ln>
        </p:spPr>
      </p:pic>
      <p:sp>
        <p:nvSpPr>
          <p:cNvPr id="46" name="Google Shape;4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7" name="Google Shape;47;p10"/>
          <p:cNvPicPr preferRelativeResize="0"/>
          <p:nvPr/>
        </p:nvPicPr>
        <p:blipFill>
          <a:blip r:embed="rId3">
            <a:alphaModFix/>
          </a:blip>
          <a:stretch>
            <a:fillRect/>
          </a:stretch>
        </p:blipFill>
        <p:spPr>
          <a:xfrm>
            <a:off x="4090963" y="0"/>
            <a:ext cx="962074" cy="3307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1.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hyperlink" Target="mailto:swinterberg@newteachercenter.org" TargetMode="External"/><Relationship Id="rId4" Type="http://schemas.openxmlformats.org/officeDocument/2006/relationships/hyperlink" Target="mailto:angiekeene70@gmail.com" TargetMode="External"/><Relationship Id="rId5" Type="http://schemas.openxmlformats.org/officeDocument/2006/relationships/hyperlink" Target="mailto:tori.anders@sesccoop.org" TargetMode="External"/><Relationship Id="rId6" Type="http://schemas.openxmlformats.org/officeDocument/2006/relationships/hyperlink" Target="mailto:melissa.conlin@sesccoop.org" TargetMode="External"/><Relationship Id="rId7" Type="http://schemas.openxmlformats.org/officeDocument/2006/relationships/hyperlink" Target="mailto:lindsey.wilson@jackson.kyschools.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hyperlink" Target="https://research.acer.edu.au/cgi/viewcontent.cgi?article=1003&amp;context=research_conference_200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hyperlink" Target="https://secure.panoramaed.com/impactky/understand/8630715/summar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6"/>
          <p:cNvSpPr txBox="1"/>
          <p:nvPr>
            <p:ph type="title"/>
          </p:nvPr>
        </p:nvSpPr>
        <p:spPr>
          <a:xfrm>
            <a:off x="1207425" y="1835150"/>
            <a:ext cx="6930300" cy="179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t>The Impact of Instructional Coaching on Teacher Effectiveness, Recruitment, and Retention</a:t>
            </a:r>
            <a:endParaRPr sz="5600"/>
          </a:p>
        </p:txBody>
      </p:sp>
      <p:pic>
        <p:nvPicPr>
          <p:cNvPr id="139" name="Google Shape;139;p36"/>
          <p:cNvPicPr preferRelativeResize="0"/>
          <p:nvPr/>
        </p:nvPicPr>
        <p:blipFill>
          <a:blip r:embed="rId3">
            <a:alphaModFix/>
          </a:blip>
          <a:stretch>
            <a:fillRect/>
          </a:stretch>
        </p:blipFill>
        <p:spPr>
          <a:xfrm>
            <a:off x="6809700" y="3815350"/>
            <a:ext cx="2334300" cy="1328150"/>
          </a:xfrm>
          <a:prstGeom prst="rect">
            <a:avLst/>
          </a:prstGeom>
          <a:noFill/>
          <a:ln cap="flat" cmpd="sng" w="9525">
            <a:solidFill>
              <a:schemeClr val="dk2"/>
            </a:solidFill>
            <a:prstDash val="solid"/>
            <a:round/>
            <a:headEnd len="sm" w="sm" type="none"/>
            <a:tailEnd len="sm" w="sm" type="none"/>
          </a:ln>
        </p:spPr>
      </p:pic>
      <p:pic>
        <p:nvPicPr>
          <p:cNvPr id="140" name="Google Shape;140;p36"/>
          <p:cNvPicPr preferRelativeResize="0"/>
          <p:nvPr/>
        </p:nvPicPr>
        <p:blipFill>
          <a:blip r:embed="rId4">
            <a:alphaModFix/>
          </a:blip>
          <a:stretch>
            <a:fillRect/>
          </a:stretch>
        </p:blipFill>
        <p:spPr>
          <a:xfrm>
            <a:off x="0" y="0"/>
            <a:ext cx="2834465" cy="13281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45"/>
          <p:cNvPicPr preferRelativeResize="0"/>
          <p:nvPr/>
        </p:nvPicPr>
        <p:blipFill>
          <a:blip r:embed="rId3">
            <a:alphaModFix/>
          </a:blip>
          <a:stretch>
            <a:fillRect/>
          </a:stretch>
        </p:blipFill>
        <p:spPr>
          <a:xfrm>
            <a:off x="0" y="490806"/>
            <a:ext cx="2338678" cy="3757220"/>
          </a:xfrm>
          <a:prstGeom prst="rect">
            <a:avLst/>
          </a:prstGeom>
          <a:noFill/>
          <a:ln>
            <a:noFill/>
          </a:ln>
        </p:spPr>
      </p:pic>
      <p:sp>
        <p:nvSpPr>
          <p:cNvPr id="223" name="Google Shape;223;p45"/>
          <p:cNvSpPr txBox="1"/>
          <p:nvPr>
            <p:ph type="title"/>
          </p:nvPr>
        </p:nvSpPr>
        <p:spPr>
          <a:xfrm>
            <a:off x="1687925" y="6"/>
            <a:ext cx="8229600" cy="930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Voices from the Field on </a:t>
            </a:r>
            <a:endParaRPr>
              <a:solidFill>
                <a:schemeClr val="dk1"/>
              </a:solidFill>
            </a:endParaRPr>
          </a:p>
          <a:p>
            <a:pPr indent="0" lvl="0" marL="0" rtl="0" algn="l">
              <a:spcBef>
                <a:spcPts val="0"/>
              </a:spcBef>
              <a:spcAft>
                <a:spcPts val="0"/>
              </a:spcAft>
              <a:buNone/>
            </a:pPr>
            <a:r>
              <a:rPr lang="en" u="sng">
                <a:solidFill>
                  <a:schemeClr val="dk1"/>
                </a:solidFill>
              </a:rPr>
              <a:t>Support</a:t>
            </a:r>
            <a:r>
              <a:rPr lang="en" u="sng">
                <a:solidFill>
                  <a:schemeClr val="dk1"/>
                </a:solidFill>
              </a:rPr>
              <a:t>:</a:t>
            </a:r>
            <a:endParaRPr u="sng">
              <a:solidFill>
                <a:schemeClr val="dk1"/>
              </a:solidFill>
            </a:endParaRPr>
          </a:p>
        </p:txBody>
      </p:sp>
      <p:sp>
        <p:nvSpPr>
          <p:cNvPr id="224" name="Google Shape;224;p45"/>
          <p:cNvSpPr/>
          <p:nvPr/>
        </p:nvSpPr>
        <p:spPr>
          <a:xfrm>
            <a:off x="2043475" y="835975"/>
            <a:ext cx="6941400" cy="4133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5"/>
          <p:cNvSpPr txBox="1"/>
          <p:nvPr/>
        </p:nvSpPr>
        <p:spPr>
          <a:xfrm>
            <a:off x="2837425" y="1397925"/>
            <a:ext cx="5640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“This is the best week of coaching I’ve had! I’ve been able to make connections with all of the other work I’ve been doing.” “I feel like we are on the cusp of greatness”</a:t>
            </a:r>
            <a:endParaRPr sz="1700"/>
          </a:p>
          <a:p>
            <a:pPr indent="0" lvl="0" marL="0" rtl="0" algn="l">
              <a:spcBef>
                <a:spcPts val="0"/>
              </a:spcBef>
              <a:spcAft>
                <a:spcPts val="0"/>
              </a:spcAft>
              <a:buNone/>
            </a:pPr>
            <a:r>
              <a:t/>
            </a:r>
            <a:endParaRPr sz="500"/>
          </a:p>
          <a:p>
            <a:pPr indent="-317500" lvl="0" marL="2743200" rtl="0" algn="l">
              <a:spcBef>
                <a:spcPts val="0"/>
              </a:spcBef>
              <a:spcAft>
                <a:spcPts val="0"/>
              </a:spcAft>
              <a:buSzPts val="1400"/>
              <a:buChar char="-"/>
            </a:pPr>
            <a:r>
              <a:rPr lang="en"/>
              <a:t>Sarah Watkins</a:t>
            </a:r>
            <a:endParaRPr/>
          </a:p>
          <a:p>
            <a:pPr indent="0" lvl="0" marL="2743200" rtl="0" algn="l">
              <a:spcBef>
                <a:spcPts val="0"/>
              </a:spcBef>
              <a:spcAft>
                <a:spcPts val="0"/>
              </a:spcAft>
              <a:buNone/>
            </a:pPr>
            <a:r>
              <a:rPr lang="en"/>
              <a:t>District Coach</a:t>
            </a:r>
            <a:endParaRPr/>
          </a:p>
          <a:p>
            <a:pPr indent="457200" lvl="0" marL="2286000" rtl="0" algn="l">
              <a:spcBef>
                <a:spcPts val="0"/>
              </a:spcBef>
              <a:spcAft>
                <a:spcPts val="0"/>
              </a:spcAft>
              <a:buNone/>
            </a:pPr>
            <a:r>
              <a:rPr lang="en"/>
              <a:t>Corbin Independent Schools</a:t>
            </a:r>
            <a:endParaRPr/>
          </a:p>
        </p:txBody>
      </p:sp>
      <p:sp>
        <p:nvSpPr>
          <p:cNvPr id="226" name="Google Shape;226;p45"/>
          <p:cNvSpPr txBox="1"/>
          <p:nvPr/>
        </p:nvSpPr>
        <p:spPr>
          <a:xfrm>
            <a:off x="2644800" y="3329050"/>
            <a:ext cx="57693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“The coaching is working really well. Our teachers are feeling supported.”</a:t>
            </a:r>
            <a:endParaRPr sz="1700"/>
          </a:p>
          <a:p>
            <a:pPr indent="0" lvl="0" marL="0" rtl="0" algn="l">
              <a:spcBef>
                <a:spcPts val="0"/>
              </a:spcBef>
              <a:spcAft>
                <a:spcPts val="0"/>
              </a:spcAft>
              <a:buNone/>
            </a:pPr>
            <a:r>
              <a:t/>
            </a:r>
            <a:endParaRPr sz="800"/>
          </a:p>
          <a:p>
            <a:pPr indent="0" lvl="0" marL="2286000" rtl="0" algn="l">
              <a:spcBef>
                <a:spcPts val="0"/>
              </a:spcBef>
              <a:spcAft>
                <a:spcPts val="0"/>
              </a:spcAft>
              <a:buNone/>
            </a:pPr>
            <a:r>
              <a:rPr lang="en" sz="1500"/>
              <a:t>       -</a:t>
            </a:r>
            <a:r>
              <a:rPr lang="en"/>
              <a:t>Sabrina King</a:t>
            </a:r>
            <a:endParaRPr/>
          </a:p>
          <a:p>
            <a:pPr indent="0" lvl="0" marL="2743200" rtl="0" algn="l">
              <a:spcBef>
                <a:spcPts val="0"/>
              </a:spcBef>
              <a:spcAft>
                <a:spcPts val="0"/>
              </a:spcAft>
              <a:buNone/>
            </a:pPr>
            <a:r>
              <a:rPr lang="en"/>
              <a:t>G.R. Hampton Elementary </a:t>
            </a:r>
            <a:endParaRPr/>
          </a:p>
          <a:p>
            <a:pPr indent="457200" lvl="0" marL="2286000" rtl="0" algn="l">
              <a:spcBef>
                <a:spcPts val="0"/>
              </a:spcBef>
              <a:spcAft>
                <a:spcPts val="0"/>
              </a:spcAft>
              <a:buNone/>
            </a:pPr>
            <a:r>
              <a:rPr lang="en"/>
              <a:t>Principal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46"/>
          <p:cNvPicPr preferRelativeResize="0"/>
          <p:nvPr/>
        </p:nvPicPr>
        <p:blipFill>
          <a:blip r:embed="rId3">
            <a:alphaModFix/>
          </a:blip>
          <a:stretch>
            <a:fillRect/>
          </a:stretch>
        </p:blipFill>
        <p:spPr>
          <a:xfrm>
            <a:off x="0" y="490806"/>
            <a:ext cx="2338678" cy="3757220"/>
          </a:xfrm>
          <a:prstGeom prst="rect">
            <a:avLst/>
          </a:prstGeom>
          <a:noFill/>
          <a:ln>
            <a:noFill/>
          </a:ln>
        </p:spPr>
      </p:pic>
      <p:sp>
        <p:nvSpPr>
          <p:cNvPr id="232" name="Google Shape;232;p46"/>
          <p:cNvSpPr txBox="1"/>
          <p:nvPr>
            <p:ph type="title"/>
          </p:nvPr>
        </p:nvSpPr>
        <p:spPr>
          <a:xfrm>
            <a:off x="1713700" y="103131"/>
            <a:ext cx="8229600" cy="93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140">
                <a:solidFill>
                  <a:schemeClr val="dk1"/>
                </a:solidFill>
              </a:rPr>
              <a:t>Voices from the Field on </a:t>
            </a:r>
            <a:endParaRPr sz="3140">
              <a:solidFill>
                <a:schemeClr val="dk1"/>
              </a:solidFill>
            </a:endParaRPr>
          </a:p>
          <a:p>
            <a:pPr indent="0" lvl="0" marL="0" rtl="0" algn="l">
              <a:spcBef>
                <a:spcPts val="0"/>
              </a:spcBef>
              <a:spcAft>
                <a:spcPts val="0"/>
              </a:spcAft>
              <a:buSzPts val="990"/>
              <a:buNone/>
            </a:pPr>
            <a:r>
              <a:rPr lang="en" sz="3140" u="sng">
                <a:solidFill>
                  <a:schemeClr val="dk1"/>
                </a:solidFill>
              </a:rPr>
              <a:t>Voice in Decision Making:</a:t>
            </a:r>
            <a:endParaRPr sz="3140" u="sng">
              <a:solidFill>
                <a:schemeClr val="dk1"/>
              </a:solidFill>
            </a:endParaRPr>
          </a:p>
        </p:txBody>
      </p:sp>
      <p:sp>
        <p:nvSpPr>
          <p:cNvPr id="233" name="Google Shape;233;p46"/>
          <p:cNvSpPr/>
          <p:nvPr/>
        </p:nvSpPr>
        <p:spPr>
          <a:xfrm>
            <a:off x="2043475" y="1212150"/>
            <a:ext cx="6696600" cy="3757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6"/>
          <p:cNvSpPr txBox="1"/>
          <p:nvPr/>
        </p:nvSpPr>
        <p:spPr>
          <a:xfrm>
            <a:off x="2571325" y="2094025"/>
            <a:ext cx="5640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“By looking at the data like that, it was easier for me to see what was really going on with him, so that I could make decisions that will help him to have success.”</a:t>
            </a:r>
            <a:endParaRPr sz="1700"/>
          </a:p>
          <a:p>
            <a:pPr indent="-336550" lvl="0" marL="2743200" rtl="0" algn="l">
              <a:spcBef>
                <a:spcPts val="0"/>
              </a:spcBef>
              <a:spcAft>
                <a:spcPts val="0"/>
              </a:spcAft>
              <a:buSzPts val="1700"/>
              <a:buChar char="-"/>
            </a:pPr>
            <a:r>
              <a:rPr lang="en" sz="1700"/>
              <a:t>Desiray Lakes</a:t>
            </a:r>
            <a:endParaRPr sz="1700"/>
          </a:p>
          <a:p>
            <a:pPr indent="0" lvl="0" marL="2743200" rtl="0" algn="l">
              <a:spcBef>
                <a:spcPts val="0"/>
              </a:spcBef>
              <a:spcAft>
                <a:spcPts val="0"/>
              </a:spcAft>
              <a:buNone/>
            </a:pPr>
            <a:r>
              <a:rPr lang="en" sz="1700"/>
              <a:t>McKee Elementary</a:t>
            </a:r>
            <a:endParaRPr sz="1700"/>
          </a:p>
          <a:p>
            <a:pPr indent="0" lvl="0" marL="2743200" rtl="0" algn="l">
              <a:spcBef>
                <a:spcPts val="0"/>
              </a:spcBef>
              <a:spcAft>
                <a:spcPts val="0"/>
              </a:spcAft>
              <a:buNone/>
            </a:pPr>
            <a:r>
              <a:rPr lang="en" sz="1700"/>
              <a:t>Teacher</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7"/>
          <p:cNvPicPr preferRelativeResize="0"/>
          <p:nvPr/>
        </p:nvPicPr>
        <p:blipFill>
          <a:blip r:embed="rId3">
            <a:alphaModFix/>
          </a:blip>
          <a:stretch>
            <a:fillRect/>
          </a:stretch>
        </p:blipFill>
        <p:spPr>
          <a:xfrm>
            <a:off x="0" y="490806"/>
            <a:ext cx="2338678" cy="3757220"/>
          </a:xfrm>
          <a:prstGeom prst="rect">
            <a:avLst/>
          </a:prstGeom>
          <a:noFill/>
          <a:ln>
            <a:noFill/>
          </a:ln>
        </p:spPr>
      </p:pic>
      <p:sp>
        <p:nvSpPr>
          <p:cNvPr id="240" name="Google Shape;240;p47"/>
          <p:cNvSpPr txBox="1"/>
          <p:nvPr>
            <p:ph type="title"/>
          </p:nvPr>
        </p:nvSpPr>
        <p:spPr>
          <a:xfrm>
            <a:off x="1687925" y="6"/>
            <a:ext cx="8229600" cy="930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Voices from the Field on </a:t>
            </a:r>
            <a:endParaRPr>
              <a:solidFill>
                <a:schemeClr val="dk1"/>
              </a:solidFill>
            </a:endParaRPr>
          </a:p>
          <a:p>
            <a:pPr indent="0" lvl="0" marL="0" rtl="0" algn="l">
              <a:spcBef>
                <a:spcPts val="0"/>
              </a:spcBef>
              <a:spcAft>
                <a:spcPts val="0"/>
              </a:spcAft>
              <a:buNone/>
            </a:pPr>
            <a:r>
              <a:rPr lang="en" u="sng">
                <a:solidFill>
                  <a:schemeClr val="dk1"/>
                </a:solidFill>
              </a:rPr>
              <a:t>Sense of Belonging</a:t>
            </a:r>
            <a:r>
              <a:rPr lang="en" u="sng">
                <a:solidFill>
                  <a:schemeClr val="dk1"/>
                </a:solidFill>
              </a:rPr>
              <a:t>:</a:t>
            </a:r>
            <a:endParaRPr u="sng">
              <a:solidFill>
                <a:schemeClr val="dk1"/>
              </a:solidFill>
            </a:endParaRPr>
          </a:p>
        </p:txBody>
      </p:sp>
      <p:sp>
        <p:nvSpPr>
          <p:cNvPr id="241" name="Google Shape;241;p47"/>
          <p:cNvSpPr/>
          <p:nvPr/>
        </p:nvSpPr>
        <p:spPr>
          <a:xfrm>
            <a:off x="2338675" y="1005500"/>
            <a:ext cx="6630000" cy="3873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7"/>
          <p:cNvSpPr txBox="1"/>
          <p:nvPr/>
        </p:nvSpPr>
        <p:spPr>
          <a:xfrm>
            <a:off x="2773225" y="1887800"/>
            <a:ext cx="5640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t>
            </a:r>
            <a:r>
              <a:rPr lang="en" sz="1700"/>
              <a:t>I look forward to our coaching meeting each week. It’s so good to have someone to talk to and collaborate with.”</a:t>
            </a:r>
            <a:endParaRPr sz="1700"/>
          </a:p>
          <a:p>
            <a:pPr indent="-336550" lvl="0" marL="2743200" rtl="0" algn="l">
              <a:spcBef>
                <a:spcPts val="0"/>
              </a:spcBef>
              <a:spcAft>
                <a:spcPts val="0"/>
              </a:spcAft>
              <a:buSzPts val="1700"/>
              <a:buChar char="-"/>
            </a:pPr>
            <a:r>
              <a:rPr lang="en" sz="1700"/>
              <a:t>Mahalia Logan</a:t>
            </a:r>
            <a:endParaRPr sz="1700"/>
          </a:p>
          <a:p>
            <a:pPr indent="457200" lvl="0" marL="2286000" rtl="0" algn="l">
              <a:spcBef>
                <a:spcPts val="0"/>
              </a:spcBef>
              <a:spcAft>
                <a:spcPts val="0"/>
              </a:spcAft>
              <a:buNone/>
            </a:pPr>
            <a:r>
              <a:rPr lang="en" sz="1700"/>
              <a:t>Pleasant View Elementary </a:t>
            </a:r>
            <a:endParaRPr sz="1700"/>
          </a:p>
          <a:p>
            <a:pPr indent="457200" lvl="0" marL="2286000" rtl="0" algn="l">
              <a:spcBef>
                <a:spcPts val="0"/>
              </a:spcBef>
              <a:spcAft>
                <a:spcPts val="0"/>
              </a:spcAft>
              <a:buNone/>
            </a:pPr>
            <a:r>
              <a:rPr lang="en" sz="1700"/>
              <a:t>Teacher</a:t>
            </a:r>
            <a:endParaRPr sz="1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8"/>
          <p:cNvSpPr txBox="1"/>
          <p:nvPr>
            <p:ph type="title"/>
          </p:nvPr>
        </p:nvSpPr>
        <p:spPr>
          <a:xfrm>
            <a:off x="220200" y="151475"/>
            <a:ext cx="8703600" cy="930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Empowering Teachers With Staying Power</a:t>
            </a:r>
            <a:endParaRPr>
              <a:solidFill>
                <a:schemeClr val="dk1"/>
              </a:solidFill>
            </a:endParaRPr>
          </a:p>
        </p:txBody>
      </p:sp>
      <p:pic>
        <p:nvPicPr>
          <p:cNvPr id="248" name="Google Shape;248;p48"/>
          <p:cNvPicPr preferRelativeResize="0"/>
          <p:nvPr/>
        </p:nvPicPr>
        <p:blipFill>
          <a:blip r:embed="rId3">
            <a:alphaModFix/>
          </a:blip>
          <a:stretch>
            <a:fillRect/>
          </a:stretch>
        </p:blipFill>
        <p:spPr>
          <a:xfrm>
            <a:off x="3545025" y="1314875"/>
            <a:ext cx="5440051" cy="2797349"/>
          </a:xfrm>
          <a:prstGeom prst="rect">
            <a:avLst/>
          </a:prstGeom>
          <a:noFill/>
          <a:ln>
            <a:noFill/>
          </a:ln>
        </p:spPr>
      </p:pic>
      <p:sp>
        <p:nvSpPr>
          <p:cNvPr id="249" name="Google Shape;249;p48"/>
          <p:cNvSpPr txBox="1"/>
          <p:nvPr/>
        </p:nvSpPr>
        <p:spPr>
          <a:xfrm>
            <a:off x="220200" y="1856375"/>
            <a:ext cx="3210000" cy="2023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An empowered teacher is the heart and soul of a thriving </a:t>
            </a:r>
            <a:r>
              <a:rPr lang="en" sz="1800"/>
              <a:t>classroom</a:t>
            </a:r>
            <a:r>
              <a:rPr lang="en" sz="1800"/>
              <a:t>.</a:t>
            </a:r>
            <a:endParaRPr sz="1800"/>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sz="1800"/>
              <a:t>Our co-creative process gives teachers an equal stake in building their school’s culture. </a:t>
            </a:r>
            <a:endParaRPr sz="1800"/>
          </a:p>
        </p:txBody>
      </p:sp>
      <p:sp>
        <p:nvSpPr>
          <p:cNvPr id="250" name="Google Shape;250;p48"/>
          <p:cNvSpPr txBox="1"/>
          <p:nvPr/>
        </p:nvSpPr>
        <p:spPr>
          <a:xfrm>
            <a:off x="4937250" y="3042275"/>
            <a:ext cx="915300" cy="167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1" name="Google Shape;251;p48"/>
          <p:cNvPicPr preferRelativeResize="0"/>
          <p:nvPr/>
        </p:nvPicPr>
        <p:blipFill>
          <a:blip r:embed="rId4">
            <a:alphaModFix/>
          </a:blip>
          <a:stretch>
            <a:fillRect/>
          </a:stretch>
        </p:blipFill>
        <p:spPr>
          <a:xfrm>
            <a:off x="0" y="4705200"/>
            <a:ext cx="1456525" cy="43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CE6"/>
        </a:solidFill>
      </p:bgPr>
    </p:bg>
    <p:spTree>
      <p:nvGrpSpPr>
        <p:cNvPr id="255" name="Shape 255"/>
        <p:cNvGrpSpPr/>
        <p:nvPr/>
      </p:nvGrpSpPr>
      <p:grpSpPr>
        <a:xfrm>
          <a:off x="0" y="0"/>
          <a:ext cx="0" cy="0"/>
          <a:chOff x="0" y="0"/>
          <a:chExt cx="0" cy="0"/>
        </a:xfrm>
      </p:grpSpPr>
      <p:sp>
        <p:nvSpPr>
          <p:cNvPr id="256" name="Google Shape;256;p49"/>
          <p:cNvSpPr/>
          <p:nvPr/>
        </p:nvSpPr>
        <p:spPr>
          <a:xfrm>
            <a:off x="114975" y="483850"/>
            <a:ext cx="3675300" cy="1625100"/>
          </a:xfrm>
          <a:prstGeom prst="rect">
            <a:avLst/>
          </a:prstGeom>
          <a:solidFill>
            <a:schemeClr val="lt2"/>
          </a:solidFill>
          <a:ln cap="flat" cmpd="sng" w="28575">
            <a:solidFill>
              <a:srgbClr val="1D3E7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en" sz="2040">
                <a:solidFill>
                  <a:schemeClr val="dk1"/>
                </a:solidFill>
              </a:rPr>
              <a:t>Number of teachers </a:t>
            </a:r>
            <a:r>
              <a:rPr b="1" lang="en" sz="2040">
                <a:solidFill>
                  <a:srgbClr val="1D9045"/>
                </a:solidFill>
              </a:rPr>
              <a:t>coached</a:t>
            </a:r>
            <a:r>
              <a:rPr b="1" lang="en" sz="2040">
                <a:solidFill>
                  <a:schemeClr val="dk1"/>
                </a:solidFill>
              </a:rPr>
              <a:t> in NTC/SESC partnership in Southeast South-Central Kentucky:</a:t>
            </a:r>
            <a:r>
              <a:rPr b="1" lang="en" sz="2040">
                <a:solidFill>
                  <a:schemeClr val="dk1"/>
                </a:solidFill>
                <a:latin typeface="Architects Daughter"/>
                <a:ea typeface="Architects Daughter"/>
                <a:cs typeface="Architects Daughter"/>
                <a:sym typeface="Architects Daughter"/>
              </a:rPr>
              <a:t> </a:t>
            </a:r>
            <a:endParaRPr sz="1100"/>
          </a:p>
        </p:txBody>
      </p:sp>
      <p:sp>
        <p:nvSpPr>
          <p:cNvPr id="257" name="Google Shape;257;p49"/>
          <p:cNvSpPr/>
          <p:nvPr/>
        </p:nvSpPr>
        <p:spPr>
          <a:xfrm>
            <a:off x="1093825" y="2691800"/>
            <a:ext cx="1823186" cy="93242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00"/>
                </a:solidFill>
                <a:latin typeface="Arial"/>
              </a:rPr>
              <a:t>168</a:t>
            </a:r>
          </a:p>
        </p:txBody>
      </p:sp>
      <p:pic>
        <p:nvPicPr>
          <p:cNvPr id="258" name="Google Shape;258;p49" title="Points scored"/>
          <p:cNvPicPr preferRelativeResize="0"/>
          <p:nvPr/>
        </p:nvPicPr>
        <p:blipFill>
          <a:blip r:embed="rId3">
            <a:alphaModFix/>
          </a:blip>
          <a:stretch>
            <a:fillRect/>
          </a:stretch>
        </p:blipFill>
        <p:spPr>
          <a:xfrm>
            <a:off x="3979552" y="1244925"/>
            <a:ext cx="4989459" cy="3085149"/>
          </a:xfrm>
          <a:prstGeom prst="rect">
            <a:avLst/>
          </a:prstGeom>
          <a:noFill/>
          <a:ln cap="flat" cmpd="sng" w="28575">
            <a:solidFill>
              <a:srgbClr val="000000"/>
            </a:solidFill>
            <a:prstDash val="solid"/>
            <a:round/>
            <a:headEnd len="sm" w="sm" type="none"/>
            <a:tailEnd len="sm" w="sm" type="none"/>
          </a:ln>
        </p:spPr>
      </p:pic>
      <p:pic>
        <p:nvPicPr>
          <p:cNvPr id="259" name="Google Shape;259;p49"/>
          <p:cNvPicPr preferRelativeResize="0"/>
          <p:nvPr/>
        </p:nvPicPr>
        <p:blipFill>
          <a:blip r:embed="rId4">
            <a:alphaModFix/>
          </a:blip>
          <a:stretch>
            <a:fillRect/>
          </a:stretch>
        </p:blipFill>
        <p:spPr>
          <a:xfrm>
            <a:off x="0" y="4330075"/>
            <a:ext cx="1772227" cy="813424"/>
          </a:xfrm>
          <a:prstGeom prst="rect">
            <a:avLst/>
          </a:prstGeom>
          <a:noFill/>
          <a:ln>
            <a:noFill/>
          </a:ln>
        </p:spPr>
      </p:pic>
      <p:pic>
        <p:nvPicPr>
          <p:cNvPr id="260" name="Google Shape;260;p49"/>
          <p:cNvPicPr preferRelativeResize="0"/>
          <p:nvPr/>
        </p:nvPicPr>
        <p:blipFill>
          <a:blip r:embed="rId5">
            <a:alphaModFix/>
          </a:blip>
          <a:stretch>
            <a:fillRect/>
          </a:stretch>
        </p:blipFill>
        <p:spPr>
          <a:xfrm>
            <a:off x="7456375" y="0"/>
            <a:ext cx="1643700" cy="9352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0"/>
          <p:cNvSpPr txBox="1"/>
          <p:nvPr>
            <p:ph type="title"/>
          </p:nvPr>
        </p:nvSpPr>
        <p:spPr>
          <a:xfrm>
            <a:off x="167575" y="61225"/>
            <a:ext cx="8727300" cy="93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140">
                <a:solidFill>
                  <a:schemeClr val="dk1"/>
                </a:solidFill>
              </a:rPr>
              <a:t>Supporting Teachers Boosts Student Achievement </a:t>
            </a:r>
            <a:endParaRPr sz="3140">
              <a:solidFill>
                <a:schemeClr val="dk1"/>
              </a:solidFill>
            </a:endParaRPr>
          </a:p>
        </p:txBody>
      </p:sp>
      <p:pic>
        <p:nvPicPr>
          <p:cNvPr id="266" name="Google Shape;266;p50"/>
          <p:cNvPicPr preferRelativeResize="0"/>
          <p:nvPr/>
        </p:nvPicPr>
        <p:blipFill>
          <a:blip r:embed="rId3">
            <a:alphaModFix/>
          </a:blip>
          <a:stretch>
            <a:fillRect/>
          </a:stretch>
        </p:blipFill>
        <p:spPr>
          <a:xfrm>
            <a:off x="1821323" y="991225"/>
            <a:ext cx="7073553" cy="4096300"/>
          </a:xfrm>
          <a:prstGeom prst="rect">
            <a:avLst/>
          </a:prstGeom>
          <a:noFill/>
          <a:ln>
            <a:noFill/>
          </a:ln>
        </p:spPr>
      </p:pic>
      <p:pic>
        <p:nvPicPr>
          <p:cNvPr id="267" name="Google Shape;267;p50"/>
          <p:cNvPicPr preferRelativeResize="0"/>
          <p:nvPr/>
        </p:nvPicPr>
        <p:blipFill>
          <a:blip r:embed="rId4">
            <a:alphaModFix/>
          </a:blip>
          <a:stretch>
            <a:fillRect/>
          </a:stretch>
        </p:blipFill>
        <p:spPr>
          <a:xfrm>
            <a:off x="0" y="4705200"/>
            <a:ext cx="1456525" cy="438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51"/>
          <p:cNvPicPr preferRelativeResize="0"/>
          <p:nvPr/>
        </p:nvPicPr>
        <p:blipFill>
          <a:blip r:embed="rId3">
            <a:alphaModFix/>
          </a:blip>
          <a:stretch>
            <a:fillRect/>
          </a:stretch>
        </p:blipFill>
        <p:spPr>
          <a:xfrm>
            <a:off x="1173550" y="2191450"/>
            <a:ext cx="7792274" cy="2771600"/>
          </a:xfrm>
          <a:prstGeom prst="rect">
            <a:avLst/>
          </a:prstGeom>
          <a:noFill/>
          <a:ln cap="flat" cmpd="sng" w="9525">
            <a:solidFill>
              <a:schemeClr val="dk2"/>
            </a:solidFill>
            <a:prstDash val="solid"/>
            <a:round/>
            <a:headEnd len="sm" w="sm" type="none"/>
            <a:tailEnd len="sm" w="sm" type="none"/>
          </a:ln>
        </p:spPr>
      </p:pic>
      <p:sp>
        <p:nvSpPr>
          <p:cNvPr id="273" name="Google Shape;273;p51"/>
          <p:cNvSpPr txBox="1"/>
          <p:nvPr/>
        </p:nvSpPr>
        <p:spPr>
          <a:xfrm>
            <a:off x="244925" y="206250"/>
            <a:ext cx="7657200" cy="8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t>What We See: Percentages of </a:t>
            </a:r>
            <a:r>
              <a:rPr b="1" lang="en" sz="3200"/>
              <a:t>Distinguished</a:t>
            </a:r>
            <a:r>
              <a:rPr b="1" lang="en" sz="3200"/>
              <a:t> and Proficient Scores</a:t>
            </a:r>
            <a:endParaRPr b="1" sz="3200"/>
          </a:p>
        </p:txBody>
      </p:sp>
      <p:sp>
        <p:nvSpPr>
          <p:cNvPr id="274" name="Google Shape;274;p51"/>
          <p:cNvSpPr txBox="1"/>
          <p:nvPr/>
        </p:nvSpPr>
        <p:spPr>
          <a:xfrm>
            <a:off x="7113600" y="4524725"/>
            <a:ext cx="2030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Data Source: </a:t>
            </a:r>
            <a:r>
              <a:rPr lang="en" sz="1000"/>
              <a:t>Whitley County Intermediate School 22-23</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52"/>
          <p:cNvPicPr preferRelativeResize="0"/>
          <p:nvPr/>
        </p:nvPicPr>
        <p:blipFill>
          <a:blip r:embed="rId3">
            <a:alphaModFix/>
          </a:blip>
          <a:stretch>
            <a:fillRect/>
          </a:stretch>
        </p:blipFill>
        <p:spPr>
          <a:xfrm>
            <a:off x="89100" y="1161000"/>
            <a:ext cx="8059577" cy="3002775"/>
          </a:xfrm>
          <a:prstGeom prst="rect">
            <a:avLst/>
          </a:prstGeom>
          <a:noFill/>
          <a:ln>
            <a:noFill/>
          </a:ln>
        </p:spPr>
      </p:pic>
      <p:sp>
        <p:nvSpPr>
          <p:cNvPr id="280" name="Google Shape;280;p52"/>
          <p:cNvSpPr txBox="1"/>
          <p:nvPr/>
        </p:nvSpPr>
        <p:spPr>
          <a:xfrm>
            <a:off x="244925" y="206250"/>
            <a:ext cx="5749500" cy="8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t>What We Know</a:t>
            </a:r>
            <a:endParaRPr b="1" sz="3200"/>
          </a:p>
        </p:txBody>
      </p:sp>
      <p:sp>
        <p:nvSpPr>
          <p:cNvPr id="281" name="Google Shape;281;p52"/>
          <p:cNvSpPr/>
          <p:nvPr/>
        </p:nvSpPr>
        <p:spPr>
          <a:xfrm>
            <a:off x="165300" y="2656275"/>
            <a:ext cx="386400" cy="374400"/>
          </a:xfrm>
          <a:prstGeom prst="rightArrow">
            <a:avLst>
              <a:gd fmla="val 50000" name="adj1"/>
              <a:gd fmla="val 50000" name="adj2"/>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53"/>
          <p:cNvPicPr preferRelativeResize="0"/>
          <p:nvPr/>
        </p:nvPicPr>
        <p:blipFill>
          <a:blip r:embed="rId3">
            <a:alphaModFix/>
          </a:blip>
          <a:stretch>
            <a:fillRect/>
          </a:stretch>
        </p:blipFill>
        <p:spPr>
          <a:xfrm>
            <a:off x="0" y="490806"/>
            <a:ext cx="2338678" cy="3757220"/>
          </a:xfrm>
          <a:prstGeom prst="rect">
            <a:avLst/>
          </a:prstGeom>
          <a:noFill/>
          <a:ln>
            <a:noFill/>
          </a:ln>
        </p:spPr>
      </p:pic>
      <p:sp>
        <p:nvSpPr>
          <p:cNvPr id="287" name="Google Shape;287;p53"/>
          <p:cNvSpPr txBox="1"/>
          <p:nvPr>
            <p:ph type="title"/>
          </p:nvPr>
        </p:nvSpPr>
        <p:spPr>
          <a:xfrm>
            <a:off x="1687925" y="6"/>
            <a:ext cx="8229600" cy="93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dk1"/>
                </a:solidFill>
              </a:rPr>
              <a:t>What We Hear</a:t>
            </a:r>
            <a:endParaRPr>
              <a:solidFill>
                <a:schemeClr val="dk1"/>
              </a:solidFill>
            </a:endParaRPr>
          </a:p>
        </p:txBody>
      </p:sp>
      <p:sp>
        <p:nvSpPr>
          <p:cNvPr id="288" name="Google Shape;288;p53"/>
          <p:cNvSpPr/>
          <p:nvPr/>
        </p:nvSpPr>
        <p:spPr>
          <a:xfrm>
            <a:off x="2043475" y="835975"/>
            <a:ext cx="7100400" cy="4133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53"/>
          <p:cNvSpPr txBox="1"/>
          <p:nvPr/>
        </p:nvSpPr>
        <p:spPr>
          <a:xfrm>
            <a:off x="2719975" y="1788025"/>
            <a:ext cx="57474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“Coaching is a great asset! We have been failing by telling people to go coach without training them on coaching practice.”</a:t>
            </a:r>
            <a:endParaRPr sz="2000"/>
          </a:p>
          <a:p>
            <a:pPr indent="0" lvl="0" marL="0" rtl="0" algn="l">
              <a:spcBef>
                <a:spcPts val="0"/>
              </a:spcBef>
              <a:spcAft>
                <a:spcPts val="0"/>
              </a:spcAft>
              <a:buNone/>
            </a:pPr>
            <a:r>
              <a:t/>
            </a:r>
            <a:endParaRPr sz="1800"/>
          </a:p>
          <a:p>
            <a:pPr indent="-330200" lvl="0" marL="2743200" rtl="0" algn="l">
              <a:spcBef>
                <a:spcPts val="0"/>
              </a:spcBef>
              <a:spcAft>
                <a:spcPts val="0"/>
              </a:spcAft>
              <a:buSzPts val="1600"/>
              <a:buChar char="-"/>
            </a:pPr>
            <a:r>
              <a:rPr lang="en" sz="1600"/>
              <a:t>Brian Fredrick</a:t>
            </a:r>
            <a:endParaRPr sz="1600"/>
          </a:p>
          <a:p>
            <a:pPr indent="0" lvl="0" marL="2743200" rtl="0" algn="l">
              <a:spcBef>
                <a:spcPts val="0"/>
              </a:spcBef>
              <a:spcAft>
                <a:spcPts val="0"/>
              </a:spcAft>
              <a:buNone/>
            </a:pPr>
            <a:r>
              <a:rPr lang="en" sz="1600"/>
              <a:t>Knox County Principal Coach</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4"/>
          <p:cNvSpPr txBox="1"/>
          <p:nvPr>
            <p:ph type="title"/>
          </p:nvPr>
        </p:nvSpPr>
        <p:spPr>
          <a:xfrm>
            <a:off x="165675" y="49025"/>
            <a:ext cx="7401300" cy="1124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200"/>
              <a:t>A Teacher and Coach’s Perspective</a:t>
            </a:r>
            <a:endParaRPr sz="3200"/>
          </a:p>
        </p:txBody>
      </p:sp>
      <p:sp>
        <p:nvSpPr>
          <p:cNvPr id="295" name="Google Shape;295;p54"/>
          <p:cNvSpPr txBox="1"/>
          <p:nvPr/>
        </p:nvSpPr>
        <p:spPr>
          <a:xfrm>
            <a:off x="1173525" y="1173125"/>
            <a:ext cx="654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exend Deca"/>
              <a:ea typeface="Lexend Deca"/>
              <a:cs typeface="Lexend Deca"/>
              <a:sym typeface="Lexend Deca"/>
            </a:endParaRPr>
          </a:p>
        </p:txBody>
      </p:sp>
      <p:graphicFrame>
        <p:nvGraphicFramePr>
          <p:cNvPr id="296" name="Google Shape;296;p54"/>
          <p:cNvGraphicFramePr/>
          <p:nvPr/>
        </p:nvGraphicFramePr>
        <p:xfrm>
          <a:off x="825375" y="1112275"/>
          <a:ext cx="3000000" cy="3000000"/>
        </p:xfrm>
        <a:graphic>
          <a:graphicData uri="http://schemas.openxmlformats.org/drawingml/2006/table">
            <a:tbl>
              <a:tblPr>
                <a:noFill/>
                <a:tableStyleId>{62B4824B-9022-40CC-BCE3-31EA3997BBAC}</a:tableStyleId>
              </a:tblPr>
              <a:tblGrid>
                <a:gridCol w="3844700"/>
                <a:gridCol w="3844700"/>
              </a:tblGrid>
              <a:tr h="381000">
                <a:tc>
                  <a:txBody>
                    <a:bodyPr/>
                    <a:lstStyle/>
                    <a:p>
                      <a:pPr indent="0" lvl="0" marL="0" rtl="0" algn="ctr">
                        <a:spcBef>
                          <a:spcPts val="0"/>
                        </a:spcBef>
                        <a:spcAft>
                          <a:spcPts val="0"/>
                        </a:spcAft>
                        <a:buNone/>
                      </a:pPr>
                      <a:r>
                        <a:rPr b="1" lang="en" sz="2000"/>
                        <a:t>KTIP</a:t>
                      </a:r>
                      <a:endParaRPr b="1" sz="2000"/>
                    </a:p>
                  </a:txBody>
                  <a:tcPr marT="91425" marB="91425" marR="91425" marL="91425"/>
                </a:tc>
                <a:tc>
                  <a:txBody>
                    <a:bodyPr/>
                    <a:lstStyle/>
                    <a:p>
                      <a:pPr indent="0" lvl="0" marL="0" rtl="0" algn="ctr">
                        <a:spcBef>
                          <a:spcPts val="0"/>
                        </a:spcBef>
                        <a:spcAft>
                          <a:spcPts val="0"/>
                        </a:spcAft>
                        <a:buNone/>
                      </a:pPr>
                      <a:r>
                        <a:rPr b="1" lang="en" sz="2000"/>
                        <a:t>NTC Project</a:t>
                      </a:r>
                      <a:endParaRPr b="1" sz="2000"/>
                    </a:p>
                  </a:txBody>
                  <a:tcPr marT="91425" marB="91425" marR="91425" marL="91425"/>
                </a:tc>
              </a:tr>
              <a:tr h="3474700">
                <a:tc>
                  <a:txBody>
                    <a:bodyPr/>
                    <a:lstStyle/>
                    <a:p>
                      <a:pPr indent="-342900" lvl="0" marL="457200" rtl="0" algn="l">
                        <a:spcBef>
                          <a:spcPts val="0"/>
                        </a:spcBef>
                        <a:spcAft>
                          <a:spcPts val="0"/>
                        </a:spcAft>
                        <a:buSzPts val="1800"/>
                        <a:buChar char="●"/>
                      </a:pPr>
                      <a:r>
                        <a:rPr lang="en" sz="1800"/>
                        <a:t>Mentors received little training</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Tell new teachers what to do</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An outsider coming in</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The burden of work placed on the new teacher</a:t>
                      </a:r>
                      <a:endParaRPr sz="1800"/>
                    </a:p>
                  </a:txBody>
                  <a:tcPr marT="91425" marB="91425" marR="91425" marL="91425"/>
                </a:tc>
                <a:tc>
                  <a:txBody>
                    <a:bodyPr/>
                    <a:lstStyle/>
                    <a:p>
                      <a:pPr indent="-342900" lvl="0" marL="457200" rtl="0" algn="l">
                        <a:spcBef>
                          <a:spcPts val="0"/>
                        </a:spcBef>
                        <a:spcAft>
                          <a:spcPts val="0"/>
                        </a:spcAft>
                        <a:buSzPts val="1800"/>
                        <a:buChar char="●"/>
                      </a:pPr>
                      <a:r>
                        <a:rPr lang="en" sz="1800"/>
                        <a:t>Coaches receive extensive training</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Coaches guide new teachers to realize their own strengths and abilities</a:t>
                      </a:r>
                      <a:endParaRPr sz="1800"/>
                    </a:p>
                    <a:p>
                      <a:pPr indent="-342900" lvl="0" marL="457200" rtl="0" algn="l">
                        <a:spcBef>
                          <a:spcPts val="0"/>
                        </a:spcBef>
                        <a:spcAft>
                          <a:spcPts val="0"/>
                        </a:spcAft>
                        <a:buSzPts val="1800"/>
                        <a:buChar char="●"/>
                      </a:pPr>
                      <a:r>
                        <a:rPr lang="en" sz="1800"/>
                        <a:t>Coaches are teachers in the same building</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No burden for the new teacher, just devoting time to receive support from coach </a:t>
                      </a:r>
                      <a:endParaRPr sz="1800"/>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7"/>
          <p:cNvSpPr txBox="1"/>
          <p:nvPr>
            <p:ph type="title"/>
          </p:nvPr>
        </p:nvSpPr>
        <p:spPr>
          <a:xfrm>
            <a:off x="997000" y="3170725"/>
            <a:ext cx="2586000" cy="1343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1900">
                <a:solidFill>
                  <a:srgbClr val="1C4587"/>
                </a:solidFill>
                <a:latin typeface="Lexend Deca"/>
                <a:ea typeface="Lexend Deca"/>
                <a:cs typeface="Lexend Deca"/>
                <a:sym typeface="Lexend Deca"/>
              </a:rPr>
              <a:t>Angie Keene</a:t>
            </a:r>
            <a:endParaRPr b="1" sz="1900">
              <a:solidFill>
                <a:srgbClr val="1C4587"/>
              </a:solidFill>
              <a:latin typeface="Lexend Deca"/>
              <a:ea typeface="Lexend Deca"/>
              <a:cs typeface="Lexend Deca"/>
              <a:sym typeface="Lexend Deca"/>
            </a:endParaRPr>
          </a:p>
          <a:p>
            <a:pPr indent="0" lvl="0" marL="0" rtl="0" algn="ctr">
              <a:spcBef>
                <a:spcPts val="0"/>
              </a:spcBef>
              <a:spcAft>
                <a:spcPts val="0"/>
              </a:spcAft>
              <a:buSzPts val="990"/>
              <a:buNone/>
            </a:pPr>
            <a:r>
              <a:t/>
            </a:r>
            <a:endParaRPr b="1" sz="760">
              <a:solidFill>
                <a:srgbClr val="1C4587"/>
              </a:solidFill>
              <a:latin typeface="Lexend Deca"/>
              <a:ea typeface="Lexend Deca"/>
              <a:cs typeface="Lexend Deca"/>
              <a:sym typeface="Lexend Deca"/>
            </a:endParaRPr>
          </a:p>
          <a:p>
            <a:pPr indent="0" lvl="0" marL="0" rtl="0" algn="ctr">
              <a:spcBef>
                <a:spcPts val="0"/>
              </a:spcBef>
              <a:spcAft>
                <a:spcPts val="0"/>
              </a:spcAft>
              <a:buSzPts val="990"/>
              <a:buNone/>
            </a:pPr>
            <a:r>
              <a:rPr b="1" i="1" lang="en" sz="1380">
                <a:solidFill>
                  <a:srgbClr val="1C4587"/>
                </a:solidFill>
                <a:latin typeface="Lexend Deca"/>
                <a:ea typeface="Lexend Deca"/>
                <a:cs typeface="Lexend Deca"/>
                <a:sym typeface="Lexend Deca"/>
              </a:rPr>
              <a:t>Retired Educator </a:t>
            </a:r>
            <a:endParaRPr b="1" i="1" sz="1380">
              <a:solidFill>
                <a:srgbClr val="1C4587"/>
              </a:solidFill>
              <a:latin typeface="Lexend Deca"/>
              <a:ea typeface="Lexend Deca"/>
              <a:cs typeface="Lexend Deca"/>
              <a:sym typeface="Lexend Deca"/>
            </a:endParaRPr>
          </a:p>
          <a:p>
            <a:pPr indent="0" lvl="0" marL="0" rtl="0" algn="ctr">
              <a:spcBef>
                <a:spcPts val="0"/>
              </a:spcBef>
              <a:spcAft>
                <a:spcPts val="0"/>
              </a:spcAft>
              <a:buSzPts val="990"/>
              <a:buNone/>
            </a:pPr>
            <a:r>
              <a:rPr b="1" i="1" lang="en" sz="1380">
                <a:solidFill>
                  <a:srgbClr val="1C4587"/>
                </a:solidFill>
                <a:latin typeface="Lexend Deca"/>
                <a:ea typeface="Lexend Deca"/>
                <a:cs typeface="Lexend Deca"/>
                <a:sym typeface="Lexend Deca"/>
              </a:rPr>
              <a:t>Former Instruction Coaching Project </a:t>
            </a:r>
            <a:r>
              <a:rPr b="1" i="1" lang="en" sz="1380">
                <a:solidFill>
                  <a:srgbClr val="1C4587"/>
                </a:solidFill>
                <a:latin typeface="Lexend Deca"/>
                <a:ea typeface="Lexend Deca"/>
                <a:cs typeface="Lexend Deca"/>
                <a:sym typeface="Lexend Deca"/>
              </a:rPr>
              <a:t>Lead </a:t>
            </a:r>
            <a:endParaRPr b="1" i="1" sz="1380">
              <a:solidFill>
                <a:srgbClr val="1C4587"/>
              </a:solidFill>
              <a:latin typeface="Lexend Deca"/>
              <a:ea typeface="Lexend Deca"/>
              <a:cs typeface="Lexend Deca"/>
              <a:sym typeface="Lexend Deca"/>
            </a:endParaRPr>
          </a:p>
          <a:p>
            <a:pPr indent="0" lvl="0" marL="0" rtl="0" algn="ctr">
              <a:spcBef>
                <a:spcPts val="0"/>
              </a:spcBef>
              <a:spcAft>
                <a:spcPts val="0"/>
              </a:spcAft>
              <a:buSzPts val="990"/>
              <a:buNone/>
            </a:pPr>
            <a:r>
              <a:t/>
            </a:r>
            <a:endParaRPr b="1" i="1" sz="1380">
              <a:solidFill>
                <a:srgbClr val="38761D"/>
              </a:solidFill>
              <a:latin typeface="Lexend Deca"/>
              <a:ea typeface="Lexend Deca"/>
              <a:cs typeface="Lexend Deca"/>
              <a:sym typeface="Lexend Deca"/>
            </a:endParaRPr>
          </a:p>
        </p:txBody>
      </p:sp>
      <p:sp>
        <p:nvSpPr>
          <p:cNvPr id="146" name="Google Shape;146;p37"/>
          <p:cNvSpPr txBox="1"/>
          <p:nvPr/>
        </p:nvSpPr>
        <p:spPr>
          <a:xfrm>
            <a:off x="6367850" y="773000"/>
            <a:ext cx="23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7" name="Google Shape;147;p37"/>
          <p:cNvSpPr txBox="1"/>
          <p:nvPr/>
        </p:nvSpPr>
        <p:spPr>
          <a:xfrm flipH="1">
            <a:off x="5681650" y="3201175"/>
            <a:ext cx="2735700" cy="163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990"/>
              <a:buFont typeface="Arial"/>
              <a:buNone/>
            </a:pPr>
            <a:r>
              <a:rPr b="1" lang="en" sz="1900">
                <a:solidFill>
                  <a:srgbClr val="1C4587"/>
                </a:solidFill>
                <a:latin typeface="Lexend Deca"/>
                <a:ea typeface="Lexend Deca"/>
                <a:cs typeface="Lexend Deca"/>
                <a:sym typeface="Lexend Deca"/>
              </a:rPr>
              <a:t>Shelley Winterberg</a:t>
            </a:r>
            <a:endParaRPr b="1" sz="1900">
              <a:solidFill>
                <a:srgbClr val="1C4587"/>
              </a:solidFill>
              <a:latin typeface="Lexend Deca"/>
              <a:ea typeface="Lexend Deca"/>
              <a:cs typeface="Lexend Deca"/>
              <a:sym typeface="Lexend Deca"/>
            </a:endParaRPr>
          </a:p>
          <a:p>
            <a:pPr indent="0" lvl="0" marL="0" rtl="0" algn="ctr">
              <a:spcBef>
                <a:spcPts val="0"/>
              </a:spcBef>
              <a:spcAft>
                <a:spcPts val="0"/>
              </a:spcAft>
              <a:buClr>
                <a:schemeClr val="dk1"/>
              </a:buClr>
              <a:buSzPts val="990"/>
              <a:buFont typeface="Arial"/>
              <a:buNone/>
            </a:pPr>
            <a:r>
              <a:t/>
            </a:r>
            <a:endParaRPr b="1" sz="1960">
              <a:solidFill>
                <a:srgbClr val="1C4587"/>
              </a:solidFill>
              <a:latin typeface="Lexend Deca"/>
              <a:ea typeface="Lexend Deca"/>
              <a:cs typeface="Lexend Deca"/>
              <a:sym typeface="Lexend Deca"/>
            </a:endParaRPr>
          </a:p>
          <a:p>
            <a:pPr indent="0" lvl="0" marL="0" rtl="0" algn="ctr">
              <a:spcBef>
                <a:spcPts val="0"/>
              </a:spcBef>
              <a:spcAft>
                <a:spcPts val="0"/>
              </a:spcAft>
              <a:buClr>
                <a:schemeClr val="dk1"/>
              </a:buClr>
              <a:buSzPts val="990"/>
              <a:buFont typeface="Arial"/>
              <a:buNone/>
            </a:pPr>
            <a:r>
              <a:rPr b="1" i="1" lang="en" sz="1380">
                <a:solidFill>
                  <a:srgbClr val="1C4587"/>
                </a:solidFill>
                <a:latin typeface="Lexend Deca"/>
                <a:ea typeface="Lexend Deca"/>
                <a:cs typeface="Lexend Deca"/>
                <a:sym typeface="Lexend Deca"/>
              </a:rPr>
              <a:t>Director of Programs, </a:t>
            </a:r>
            <a:endParaRPr b="1" i="1" sz="1380">
              <a:solidFill>
                <a:srgbClr val="1C4587"/>
              </a:solidFill>
              <a:latin typeface="Lexend Deca"/>
              <a:ea typeface="Lexend Deca"/>
              <a:cs typeface="Lexend Deca"/>
              <a:sym typeface="Lexend Deca"/>
            </a:endParaRPr>
          </a:p>
          <a:p>
            <a:pPr indent="0" lvl="0" marL="0" rtl="0" algn="ctr">
              <a:spcBef>
                <a:spcPts val="0"/>
              </a:spcBef>
              <a:spcAft>
                <a:spcPts val="0"/>
              </a:spcAft>
              <a:buClr>
                <a:schemeClr val="dk1"/>
              </a:buClr>
              <a:buSzPts val="990"/>
              <a:buFont typeface="Arial"/>
              <a:buNone/>
            </a:pPr>
            <a:r>
              <a:rPr b="1" i="1" lang="en" sz="1380">
                <a:solidFill>
                  <a:srgbClr val="1C4587"/>
                </a:solidFill>
                <a:latin typeface="Lexend Deca"/>
                <a:ea typeface="Lexend Deca"/>
                <a:cs typeface="Lexend Deca"/>
                <a:sym typeface="Lexend Deca"/>
              </a:rPr>
              <a:t>New Teacher Center</a:t>
            </a:r>
            <a:endParaRPr b="1" i="1" sz="1380">
              <a:solidFill>
                <a:srgbClr val="1C4587"/>
              </a:solidFill>
              <a:latin typeface="Lexend Deca"/>
              <a:ea typeface="Lexend Deca"/>
              <a:cs typeface="Lexend Deca"/>
              <a:sym typeface="Lexend Deca"/>
            </a:endParaRPr>
          </a:p>
          <a:p>
            <a:pPr indent="0" lvl="0" marL="0" rtl="0" algn="ctr">
              <a:spcBef>
                <a:spcPts val="0"/>
              </a:spcBef>
              <a:spcAft>
                <a:spcPts val="0"/>
              </a:spcAft>
              <a:buClr>
                <a:schemeClr val="dk1"/>
              </a:buClr>
              <a:buSzPts val="990"/>
              <a:buFont typeface="Arial"/>
              <a:buNone/>
            </a:pPr>
            <a:r>
              <a:t/>
            </a:r>
            <a:endParaRPr b="1" i="1" sz="1380">
              <a:solidFill>
                <a:srgbClr val="1C4587"/>
              </a:solidFill>
              <a:latin typeface="Lexend Deca"/>
              <a:ea typeface="Lexend Deca"/>
              <a:cs typeface="Lexend Deca"/>
              <a:sym typeface="Lexend Deca"/>
            </a:endParaRPr>
          </a:p>
          <a:p>
            <a:pPr indent="0" lvl="0" marL="0" rtl="0" algn="ctr">
              <a:spcBef>
                <a:spcPts val="0"/>
              </a:spcBef>
              <a:spcAft>
                <a:spcPts val="0"/>
              </a:spcAft>
              <a:buNone/>
            </a:pPr>
            <a:r>
              <a:t/>
            </a:r>
            <a:endParaRPr/>
          </a:p>
        </p:txBody>
      </p:sp>
      <p:sp>
        <p:nvSpPr>
          <p:cNvPr id="148" name="Google Shape;148;p37"/>
          <p:cNvSpPr txBox="1"/>
          <p:nvPr/>
        </p:nvSpPr>
        <p:spPr>
          <a:xfrm>
            <a:off x="3330850" y="616925"/>
            <a:ext cx="23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49" name="Google Shape;149;p37"/>
          <p:cNvPicPr preferRelativeResize="0"/>
          <p:nvPr/>
        </p:nvPicPr>
        <p:blipFill>
          <a:blip r:embed="rId3">
            <a:alphaModFix/>
          </a:blip>
          <a:stretch>
            <a:fillRect/>
          </a:stretch>
        </p:blipFill>
        <p:spPr>
          <a:xfrm>
            <a:off x="5804868" y="616925"/>
            <a:ext cx="2308833" cy="2553800"/>
          </a:xfrm>
          <a:prstGeom prst="rect">
            <a:avLst/>
          </a:prstGeom>
          <a:noFill/>
          <a:ln cap="flat" cmpd="sng" w="76200">
            <a:solidFill>
              <a:schemeClr val="dk2"/>
            </a:solidFill>
            <a:prstDash val="solid"/>
            <a:round/>
            <a:headEnd len="sm" w="sm" type="none"/>
            <a:tailEnd len="sm" w="sm" type="none"/>
          </a:ln>
        </p:spPr>
      </p:pic>
      <p:pic>
        <p:nvPicPr>
          <p:cNvPr id="150" name="Google Shape;150;p37"/>
          <p:cNvPicPr preferRelativeResize="0"/>
          <p:nvPr/>
        </p:nvPicPr>
        <p:blipFill>
          <a:blip r:embed="rId4">
            <a:alphaModFix/>
          </a:blip>
          <a:stretch>
            <a:fillRect/>
          </a:stretch>
        </p:blipFill>
        <p:spPr>
          <a:xfrm>
            <a:off x="1285775" y="616909"/>
            <a:ext cx="2308824" cy="2452317"/>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5"/>
          <p:cNvSpPr txBox="1"/>
          <p:nvPr>
            <p:ph type="title"/>
          </p:nvPr>
        </p:nvSpPr>
        <p:spPr>
          <a:xfrm>
            <a:off x="0" y="49025"/>
            <a:ext cx="7401300" cy="1124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200"/>
              <a:t>What Instructional Coaching Costs</a:t>
            </a:r>
            <a:endParaRPr sz="3200"/>
          </a:p>
        </p:txBody>
      </p:sp>
      <p:sp>
        <p:nvSpPr>
          <p:cNvPr id="302" name="Google Shape;302;p55"/>
          <p:cNvSpPr txBox="1"/>
          <p:nvPr/>
        </p:nvSpPr>
        <p:spPr>
          <a:xfrm>
            <a:off x="329775" y="1038225"/>
            <a:ext cx="6928200" cy="14007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Char char="●"/>
            </a:pPr>
            <a:r>
              <a:rPr lang="en" sz="1700"/>
              <a:t>Professional Development to train coaches and School Leaders</a:t>
            </a:r>
            <a:endParaRPr sz="1700"/>
          </a:p>
          <a:p>
            <a:pPr indent="-336550" lvl="0" marL="457200" rtl="0" algn="l">
              <a:spcBef>
                <a:spcPts val="0"/>
              </a:spcBef>
              <a:spcAft>
                <a:spcPts val="0"/>
              </a:spcAft>
              <a:buSzPts val="1700"/>
              <a:buChar char="●"/>
            </a:pPr>
            <a:r>
              <a:rPr lang="en" sz="1700"/>
              <a:t>Time to advance practice and collaborate with peers</a:t>
            </a:r>
            <a:endParaRPr sz="1700"/>
          </a:p>
          <a:p>
            <a:pPr indent="-336550" lvl="0" marL="457200" rtl="0" algn="l">
              <a:spcBef>
                <a:spcPts val="0"/>
              </a:spcBef>
              <a:spcAft>
                <a:spcPts val="0"/>
              </a:spcAft>
              <a:buSzPts val="1700"/>
              <a:buChar char="●"/>
            </a:pPr>
            <a:r>
              <a:rPr lang="en" sz="1700"/>
              <a:t>Stipends for coaches</a:t>
            </a:r>
            <a:endParaRPr sz="1700"/>
          </a:p>
          <a:p>
            <a:pPr indent="0" lvl="0" marL="0" rtl="0" algn="l">
              <a:spcBef>
                <a:spcPts val="0"/>
              </a:spcBef>
              <a:spcAft>
                <a:spcPts val="0"/>
              </a:spcAft>
              <a:buNone/>
            </a:pPr>
            <a:r>
              <a:t/>
            </a:r>
            <a:endParaRPr>
              <a:latin typeface="Lexend Deca"/>
              <a:ea typeface="Lexend Deca"/>
              <a:cs typeface="Lexend Deca"/>
              <a:sym typeface="Lexend Deca"/>
            </a:endParaRPr>
          </a:p>
          <a:p>
            <a:pPr indent="0" lvl="0" marL="0" rtl="0" algn="l">
              <a:spcBef>
                <a:spcPts val="0"/>
              </a:spcBef>
              <a:spcAft>
                <a:spcPts val="0"/>
              </a:spcAft>
              <a:buNone/>
            </a:pPr>
            <a:r>
              <a:t/>
            </a:r>
            <a:endParaRPr>
              <a:latin typeface="Lexend Deca"/>
              <a:ea typeface="Lexend Deca"/>
              <a:cs typeface="Lexend Deca"/>
              <a:sym typeface="Lexend Deca"/>
            </a:endParaRPr>
          </a:p>
        </p:txBody>
      </p:sp>
      <p:pic>
        <p:nvPicPr>
          <p:cNvPr id="303" name="Google Shape;303;p55"/>
          <p:cNvPicPr preferRelativeResize="0"/>
          <p:nvPr/>
        </p:nvPicPr>
        <p:blipFill>
          <a:blip r:embed="rId3">
            <a:alphaModFix/>
          </a:blip>
          <a:stretch>
            <a:fillRect/>
          </a:stretch>
        </p:blipFill>
        <p:spPr>
          <a:xfrm>
            <a:off x="3525600" y="2153575"/>
            <a:ext cx="4916575" cy="2808349"/>
          </a:xfrm>
          <a:prstGeom prst="rect">
            <a:avLst/>
          </a:prstGeom>
          <a:noFill/>
          <a:ln cap="flat" cmpd="sng" w="9525">
            <a:solidFill>
              <a:schemeClr val="dk2"/>
            </a:solidFill>
            <a:prstDash val="solid"/>
            <a:round/>
            <a:headEnd len="sm" w="sm" type="none"/>
            <a:tailEnd len="sm" w="sm" type="none"/>
          </a:ln>
        </p:spPr>
      </p:pic>
      <p:sp>
        <p:nvSpPr>
          <p:cNvPr id="304" name="Google Shape;304;p55"/>
          <p:cNvSpPr/>
          <p:nvPr/>
        </p:nvSpPr>
        <p:spPr>
          <a:xfrm rot="5399101">
            <a:off x="1267646" y="2371225"/>
            <a:ext cx="2294100" cy="1858800"/>
          </a:xfrm>
          <a:prstGeom prst="bentUpArrow">
            <a:avLst>
              <a:gd fmla="val 25000" name="adj1"/>
              <a:gd fmla="val 25000" name="adj2"/>
              <a:gd fmla="val 25000" name="adj3"/>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56"/>
          <p:cNvPicPr preferRelativeResize="0"/>
          <p:nvPr/>
        </p:nvPicPr>
        <p:blipFill>
          <a:blip r:embed="rId3">
            <a:alphaModFix/>
          </a:blip>
          <a:stretch>
            <a:fillRect/>
          </a:stretch>
        </p:blipFill>
        <p:spPr>
          <a:xfrm>
            <a:off x="4129300" y="4681225"/>
            <a:ext cx="4860650" cy="293250"/>
          </a:xfrm>
          <a:prstGeom prst="rect">
            <a:avLst/>
          </a:prstGeom>
          <a:noFill/>
          <a:ln>
            <a:noFill/>
          </a:ln>
        </p:spPr>
      </p:pic>
      <p:pic>
        <p:nvPicPr>
          <p:cNvPr id="310" name="Google Shape;310;p56"/>
          <p:cNvPicPr preferRelativeResize="0"/>
          <p:nvPr/>
        </p:nvPicPr>
        <p:blipFill>
          <a:blip r:embed="rId4">
            <a:alphaModFix/>
          </a:blip>
          <a:stretch>
            <a:fillRect/>
          </a:stretch>
        </p:blipFill>
        <p:spPr>
          <a:xfrm>
            <a:off x="946800" y="1086650"/>
            <a:ext cx="7275575" cy="3279650"/>
          </a:xfrm>
          <a:prstGeom prst="rect">
            <a:avLst/>
          </a:prstGeom>
          <a:noFill/>
          <a:ln>
            <a:noFill/>
          </a:ln>
        </p:spPr>
      </p:pic>
      <p:sp>
        <p:nvSpPr>
          <p:cNvPr id="311" name="Google Shape;311;p56"/>
          <p:cNvSpPr txBox="1"/>
          <p:nvPr/>
        </p:nvSpPr>
        <p:spPr>
          <a:xfrm>
            <a:off x="169025" y="193175"/>
            <a:ext cx="7679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chemeClr val="dk1"/>
                </a:solidFill>
              </a:rPr>
              <a:t>What Instructional Coaching Yields</a:t>
            </a:r>
            <a:endParaRPr sz="32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7"/>
          <p:cNvSpPr txBox="1"/>
          <p:nvPr>
            <p:ph type="title"/>
          </p:nvPr>
        </p:nvSpPr>
        <p:spPr>
          <a:xfrm>
            <a:off x="1086100" y="508825"/>
            <a:ext cx="6786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200"/>
              <a:t>Next Steps</a:t>
            </a:r>
            <a:endParaRPr b="1" sz="3200"/>
          </a:p>
        </p:txBody>
      </p:sp>
      <p:sp>
        <p:nvSpPr>
          <p:cNvPr id="317" name="Google Shape;317;p57"/>
          <p:cNvSpPr txBox="1"/>
          <p:nvPr/>
        </p:nvSpPr>
        <p:spPr>
          <a:xfrm>
            <a:off x="772050" y="1219500"/>
            <a:ext cx="7599900" cy="27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We’re happy to follow up and provide you </a:t>
            </a:r>
            <a:r>
              <a:rPr lang="en" sz="1800"/>
              <a:t>with</a:t>
            </a:r>
            <a:r>
              <a:rPr lang="en" sz="1800"/>
              <a:t> any additional information that is helpful. </a:t>
            </a:r>
            <a:endParaRPr sz="1800"/>
          </a:p>
          <a:p>
            <a:pPr indent="0" lvl="0" marL="0" rtl="0" algn="l">
              <a:spcBef>
                <a:spcPts val="0"/>
              </a:spcBef>
              <a:spcAft>
                <a:spcPts val="0"/>
              </a:spcAft>
              <a:buNone/>
            </a:pPr>
            <a:r>
              <a:t/>
            </a:r>
            <a:endParaRPr sz="1800"/>
          </a:p>
          <a:p>
            <a:pPr indent="0" lvl="0" marL="0" rtl="0" algn="ctr">
              <a:spcBef>
                <a:spcPts val="0"/>
              </a:spcBef>
              <a:spcAft>
                <a:spcPts val="0"/>
              </a:spcAft>
              <a:buNone/>
            </a:pPr>
            <a:r>
              <a:rPr b="1" lang="en" sz="1800" u="sng"/>
              <a:t>Our Contact Information:</a:t>
            </a:r>
            <a:endParaRPr b="1" sz="1800" u="sng"/>
          </a:p>
          <a:p>
            <a:pPr indent="0" lvl="0" marL="0" rtl="0" algn="ctr">
              <a:spcBef>
                <a:spcPts val="0"/>
              </a:spcBef>
              <a:spcAft>
                <a:spcPts val="0"/>
              </a:spcAft>
              <a:buNone/>
            </a:pPr>
            <a:r>
              <a:t/>
            </a:r>
            <a:endParaRPr b="1" sz="1800"/>
          </a:p>
          <a:p>
            <a:pPr indent="0" lvl="0" marL="0" rtl="0" algn="l">
              <a:lnSpc>
                <a:spcPct val="115000"/>
              </a:lnSpc>
              <a:spcBef>
                <a:spcPts val="0"/>
              </a:spcBef>
              <a:spcAft>
                <a:spcPts val="0"/>
              </a:spcAft>
              <a:buNone/>
            </a:pPr>
            <a:r>
              <a:rPr lang="en" sz="1800">
                <a:solidFill>
                  <a:schemeClr val="dk1"/>
                </a:solidFill>
              </a:rPr>
              <a:t>Shelley Winterberg: </a:t>
            </a:r>
            <a:r>
              <a:rPr b="1" lang="en" sz="1800" u="sng">
                <a:solidFill>
                  <a:schemeClr val="dk1"/>
                </a:solidFill>
                <a:hlinkClick r:id="rId3">
                  <a:extLst>
                    <a:ext uri="{A12FA001-AC4F-418D-AE19-62706E023703}">
                      <ahyp:hlinkClr val="tx"/>
                    </a:ext>
                  </a:extLst>
                </a:hlinkClick>
              </a:rPr>
              <a:t>swinterberg@newteachercenter.org</a:t>
            </a:r>
            <a:endParaRPr b="1" sz="1800">
              <a:solidFill>
                <a:schemeClr val="dk1"/>
              </a:solidFill>
            </a:endParaRPr>
          </a:p>
          <a:p>
            <a:pPr indent="0" lvl="0" marL="0" rtl="0" algn="l">
              <a:lnSpc>
                <a:spcPct val="115000"/>
              </a:lnSpc>
              <a:spcBef>
                <a:spcPts val="0"/>
              </a:spcBef>
              <a:spcAft>
                <a:spcPts val="0"/>
              </a:spcAft>
              <a:buNone/>
            </a:pPr>
            <a:r>
              <a:rPr lang="en" sz="1800">
                <a:solidFill>
                  <a:schemeClr val="dk1"/>
                </a:solidFill>
              </a:rPr>
              <a:t>Angie Keene: </a:t>
            </a:r>
            <a:r>
              <a:rPr b="1" lang="en" sz="1800" u="sng">
                <a:solidFill>
                  <a:schemeClr val="dk1"/>
                </a:solidFill>
                <a:hlinkClick r:id="rId4">
                  <a:extLst>
                    <a:ext uri="{A12FA001-AC4F-418D-AE19-62706E023703}">
                      <ahyp:hlinkClr val="tx"/>
                    </a:ext>
                  </a:extLst>
                </a:hlinkClick>
              </a:rPr>
              <a:t>angiekeene70@gmail.com</a:t>
            </a:r>
            <a:endParaRPr b="1" sz="1800">
              <a:solidFill>
                <a:schemeClr val="dk1"/>
              </a:solidFill>
            </a:endParaRPr>
          </a:p>
          <a:p>
            <a:pPr indent="0" lvl="0" marL="0" rtl="0" algn="l">
              <a:lnSpc>
                <a:spcPct val="115000"/>
              </a:lnSpc>
              <a:spcBef>
                <a:spcPts val="0"/>
              </a:spcBef>
              <a:spcAft>
                <a:spcPts val="0"/>
              </a:spcAft>
              <a:buNone/>
            </a:pPr>
            <a:r>
              <a:rPr lang="en" sz="1800">
                <a:solidFill>
                  <a:schemeClr val="dk1"/>
                </a:solidFill>
              </a:rPr>
              <a:t>Tori Anders: </a:t>
            </a:r>
            <a:r>
              <a:rPr b="1" lang="en" sz="1800" u="sng">
                <a:solidFill>
                  <a:schemeClr val="dk1"/>
                </a:solidFill>
                <a:hlinkClick r:id="rId5">
                  <a:extLst>
                    <a:ext uri="{A12FA001-AC4F-418D-AE19-62706E023703}">
                      <ahyp:hlinkClr val="tx"/>
                    </a:ext>
                  </a:extLst>
                </a:hlinkClick>
              </a:rPr>
              <a:t>tori.anders@sesccoop.org</a:t>
            </a:r>
            <a:endParaRPr b="1" sz="1800">
              <a:solidFill>
                <a:schemeClr val="dk1"/>
              </a:solidFill>
            </a:endParaRPr>
          </a:p>
          <a:p>
            <a:pPr indent="0" lvl="0" marL="0" rtl="0" algn="l">
              <a:lnSpc>
                <a:spcPct val="115000"/>
              </a:lnSpc>
              <a:spcBef>
                <a:spcPts val="0"/>
              </a:spcBef>
              <a:spcAft>
                <a:spcPts val="0"/>
              </a:spcAft>
              <a:buNone/>
            </a:pPr>
            <a:r>
              <a:rPr lang="en" sz="1800">
                <a:solidFill>
                  <a:schemeClr val="dk1"/>
                </a:solidFill>
              </a:rPr>
              <a:t>Melissa Conlin: </a:t>
            </a:r>
            <a:r>
              <a:rPr b="1" lang="en" sz="1800" u="sng">
                <a:solidFill>
                  <a:schemeClr val="dk1"/>
                </a:solidFill>
                <a:hlinkClick r:id="rId6">
                  <a:extLst>
                    <a:ext uri="{A12FA001-AC4F-418D-AE19-62706E023703}">
                      <ahyp:hlinkClr val="tx"/>
                    </a:ext>
                  </a:extLst>
                </a:hlinkClick>
              </a:rPr>
              <a:t>melissa.conlin@sesccoop.org</a:t>
            </a:r>
            <a:endParaRPr b="1" sz="1800">
              <a:solidFill>
                <a:schemeClr val="dk1"/>
              </a:solidFill>
            </a:endParaRPr>
          </a:p>
          <a:p>
            <a:pPr indent="0" lvl="0" marL="0" rtl="0" algn="l">
              <a:lnSpc>
                <a:spcPct val="115000"/>
              </a:lnSpc>
              <a:spcBef>
                <a:spcPts val="0"/>
              </a:spcBef>
              <a:spcAft>
                <a:spcPts val="0"/>
              </a:spcAft>
              <a:buNone/>
            </a:pPr>
            <a:r>
              <a:rPr lang="en" sz="1800">
                <a:solidFill>
                  <a:schemeClr val="dk1"/>
                </a:solidFill>
              </a:rPr>
              <a:t>Lindsey Wilson: </a:t>
            </a:r>
            <a:r>
              <a:rPr b="1" lang="en" sz="1800" u="sng">
                <a:solidFill>
                  <a:schemeClr val="dk1"/>
                </a:solidFill>
                <a:hlinkClick r:id="rId7">
                  <a:extLst>
                    <a:ext uri="{A12FA001-AC4F-418D-AE19-62706E023703}">
                      <ahyp:hlinkClr val="tx"/>
                    </a:ext>
                  </a:extLst>
                </a:hlinkClick>
              </a:rPr>
              <a:t>lindsey.wilson@jackson.kyschools.us</a:t>
            </a:r>
            <a:endParaRPr b="1" sz="1800">
              <a:solidFill>
                <a:schemeClr val="dk1"/>
              </a:solidFill>
            </a:endParaRPr>
          </a:p>
          <a:p>
            <a:pPr indent="0" lvl="0" marL="457200" rtl="0" algn="l">
              <a:lnSpc>
                <a:spcPct val="115000"/>
              </a:lnSpc>
              <a:spcBef>
                <a:spcPts val="0"/>
              </a:spcBef>
              <a:spcAft>
                <a:spcPts val="0"/>
              </a:spcAft>
              <a:buNone/>
            </a:pPr>
            <a:r>
              <a:t/>
            </a:r>
            <a:endParaRPr b="1" i="1" sz="1800">
              <a:solidFill>
                <a:schemeClr val="dk1"/>
              </a:solidFill>
            </a:endParaRPr>
          </a:p>
          <a:p>
            <a:pPr indent="0" lvl="0" marL="457200" rtl="0" algn="l">
              <a:lnSpc>
                <a:spcPct val="115000"/>
              </a:lnSpc>
              <a:spcBef>
                <a:spcPts val="0"/>
              </a:spcBef>
              <a:spcAft>
                <a:spcPts val="0"/>
              </a:spcAft>
              <a:buNone/>
            </a:pPr>
            <a:r>
              <a:rPr lang="en" sz="1800"/>
              <a:t>        </a:t>
            </a:r>
            <a:endParaRPr b="1" i="1"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8"/>
          <p:cNvSpPr txBox="1"/>
          <p:nvPr>
            <p:ph type="title"/>
          </p:nvPr>
        </p:nvSpPr>
        <p:spPr>
          <a:xfrm>
            <a:off x="481725" y="4010225"/>
            <a:ext cx="2586000" cy="62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1900">
                <a:solidFill>
                  <a:srgbClr val="1C4587"/>
                </a:solidFill>
              </a:rPr>
              <a:t>Tori Anders</a:t>
            </a:r>
            <a:endParaRPr b="1" sz="1900">
              <a:solidFill>
                <a:srgbClr val="1C4587"/>
              </a:solidFill>
            </a:endParaRPr>
          </a:p>
          <a:p>
            <a:pPr indent="0" lvl="0" marL="0" rtl="0" algn="ctr">
              <a:spcBef>
                <a:spcPts val="0"/>
              </a:spcBef>
              <a:spcAft>
                <a:spcPts val="0"/>
              </a:spcAft>
              <a:buSzPts val="990"/>
              <a:buNone/>
            </a:pPr>
            <a:r>
              <a:t/>
            </a:r>
            <a:endParaRPr b="1" sz="1760">
              <a:solidFill>
                <a:srgbClr val="1C4587"/>
              </a:solidFill>
            </a:endParaRPr>
          </a:p>
          <a:p>
            <a:pPr indent="0" lvl="0" marL="0" rtl="0" algn="ctr">
              <a:spcBef>
                <a:spcPts val="0"/>
              </a:spcBef>
              <a:spcAft>
                <a:spcPts val="0"/>
              </a:spcAft>
              <a:buSzPts val="990"/>
              <a:buNone/>
            </a:pPr>
            <a:r>
              <a:rPr b="1" i="1" lang="en" sz="1280">
                <a:solidFill>
                  <a:srgbClr val="1C4587"/>
                </a:solidFill>
              </a:rPr>
              <a:t>NTC Lead Instructional Coach/</a:t>
            </a:r>
            <a:endParaRPr b="1" i="1" sz="1280">
              <a:solidFill>
                <a:srgbClr val="1C4587"/>
              </a:solidFill>
            </a:endParaRPr>
          </a:p>
          <a:p>
            <a:pPr indent="0" lvl="0" marL="0" rtl="0" algn="ctr">
              <a:spcBef>
                <a:spcPts val="0"/>
              </a:spcBef>
              <a:spcAft>
                <a:spcPts val="0"/>
              </a:spcAft>
              <a:buSzPts val="990"/>
              <a:buNone/>
            </a:pPr>
            <a:r>
              <a:rPr b="1" i="1" lang="en" sz="1280">
                <a:solidFill>
                  <a:srgbClr val="1C4587"/>
                </a:solidFill>
              </a:rPr>
              <a:t>Literacy Consultant</a:t>
            </a:r>
            <a:endParaRPr b="1" i="1" sz="1280">
              <a:solidFill>
                <a:srgbClr val="1C4587"/>
              </a:solidFill>
            </a:endParaRPr>
          </a:p>
          <a:p>
            <a:pPr indent="0" lvl="0" marL="0" rtl="0" algn="ctr">
              <a:spcBef>
                <a:spcPts val="0"/>
              </a:spcBef>
              <a:spcAft>
                <a:spcPts val="0"/>
              </a:spcAft>
              <a:buSzPts val="990"/>
              <a:buNone/>
            </a:pPr>
            <a:r>
              <a:t/>
            </a:r>
            <a:endParaRPr b="1" i="1" sz="1380">
              <a:solidFill>
                <a:srgbClr val="1C4587"/>
              </a:solidFill>
              <a:latin typeface="Lexend Deca"/>
              <a:ea typeface="Lexend Deca"/>
              <a:cs typeface="Lexend Deca"/>
              <a:sym typeface="Lexend Deca"/>
            </a:endParaRPr>
          </a:p>
          <a:p>
            <a:pPr indent="0" lvl="0" marL="0" rtl="0" algn="ctr">
              <a:spcBef>
                <a:spcPts val="0"/>
              </a:spcBef>
              <a:spcAft>
                <a:spcPts val="0"/>
              </a:spcAft>
              <a:buSzPts val="990"/>
              <a:buNone/>
            </a:pPr>
            <a:r>
              <a:t/>
            </a:r>
            <a:endParaRPr b="1" i="1" sz="1380">
              <a:solidFill>
                <a:srgbClr val="38761D"/>
              </a:solidFill>
              <a:latin typeface="Lexend Deca"/>
              <a:ea typeface="Lexend Deca"/>
              <a:cs typeface="Lexend Deca"/>
              <a:sym typeface="Lexend Deca"/>
            </a:endParaRPr>
          </a:p>
        </p:txBody>
      </p:sp>
      <p:sp>
        <p:nvSpPr>
          <p:cNvPr id="156" name="Google Shape;156;p38"/>
          <p:cNvSpPr txBox="1"/>
          <p:nvPr/>
        </p:nvSpPr>
        <p:spPr>
          <a:xfrm>
            <a:off x="6367850" y="773000"/>
            <a:ext cx="23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7" name="Google Shape;157;p38"/>
          <p:cNvSpPr txBox="1"/>
          <p:nvPr/>
        </p:nvSpPr>
        <p:spPr>
          <a:xfrm flipH="1">
            <a:off x="3481200" y="3057100"/>
            <a:ext cx="2266200" cy="206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990"/>
              <a:buFont typeface="Arial"/>
              <a:buNone/>
            </a:pPr>
            <a:r>
              <a:rPr b="1" lang="en" sz="1900">
                <a:solidFill>
                  <a:srgbClr val="1C4587"/>
                </a:solidFill>
              </a:rPr>
              <a:t>Melissa Conlin</a:t>
            </a:r>
            <a:endParaRPr b="1" sz="1900">
              <a:solidFill>
                <a:srgbClr val="1C4587"/>
              </a:solidFill>
            </a:endParaRPr>
          </a:p>
          <a:p>
            <a:pPr indent="0" lvl="0" marL="0" rtl="0" algn="ctr">
              <a:spcBef>
                <a:spcPts val="0"/>
              </a:spcBef>
              <a:spcAft>
                <a:spcPts val="0"/>
              </a:spcAft>
              <a:buClr>
                <a:schemeClr val="dk1"/>
              </a:buClr>
              <a:buSzPts val="990"/>
              <a:buFont typeface="Arial"/>
              <a:buNone/>
            </a:pPr>
            <a:r>
              <a:t/>
            </a:r>
            <a:endParaRPr b="1" sz="1160">
              <a:solidFill>
                <a:srgbClr val="1C4587"/>
              </a:solidFill>
            </a:endParaRPr>
          </a:p>
          <a:p>
            <a:pPr indent="0" lvl="0" marL="0" rtl="0" algn="ctr">
              <a:spcBef>
                <a:spcPts val="0"/>
              </a:spcBef>
              <a:spcAft>
                <a:spcPts val="0"/>
              </a:spcAft>
              <a:buNone/>
            </a:pPr>
            <a:r>
              <a:rPr b="1" i="1" lang="en" sz="1280">
                <a:solidFill>
                  <a:srgbClr val="1C4587"/>
                </a:solidFill>
              </a:rPr>
              <a:t>SESC/NTC FTE </a:t>
            </a:r>
            <a:endParaRPr b="1" i="1" sz="1280">
              <a:solidFill>
                <a:srgbClr val="1C4587"/>
              </a:solidFill>
            </a:endParaRPr>
          </a:p>
          <a:p>
            <a:pPr indent="0" lvl="0" marL="0" rtl="0" algn="ctr">
              <a:spcBef>
                <a:spcPts val="0"/>
              </a:spcBef>
              <a:spcAft>
                <a:spcPts val="0"/>
              </a:spcAft>
              <a:buNone/>
            </a:pPr>
            <a:r>
              <a:rPr b="1" i="1" lang="en" sz="1280">
                <a:solidFill>
                  <a:srgbClr val="1C4587"/>
                </a:solidFill>
              </a:rPr>
              <a:t>Instructional Coach/</a:t>
            </a:r>
            <a:endParaRPr b="1" i="1" sz="1280">
              <a:solidFill>
                <a:srgbClr val="1C4587"/>
              </a:solidFill>
            </a:endParaRPr>
          </a:p>
          <a:p>
            <a:pPr indent="0" lvl="0" marL="0" rtl="0" algn="ctr">
              <a:spcBef>
                <a:spcPts val="0"/>
              </a:spcBef>
              <a:spcAft>
                <a:spcPts val="0"/>
              </a:spcAft>
              <a:buClr>
                <a:schemeClr val="dk1"/>
              </a:buClr>
              <a:buSzPts val="990"/>
              <a:buFont typeface="Arial"/>
              <a:buNone/>
            </a:pPr>
            <a:r>
              <a:rPr b="1" i="1" lang="en" sz="1280">
                <a:solidFill>
                  <a:srgbClr val="1C4587"/>
                </a:solidFill>
              </a:rPr>
              <a:t>BTI Professional Growth Partner/Science Consultant</a:t>
            </a:r>
            <a:endParaRPr b="1" i="1" sz="1280">
              <a:solidFill>
                <a:srgbClr val="1C4587"/>
              </a:solidFill>
            </a:endParaRPr>
          </a:p>
          <a:p>
            <a:pPr indent="0" lvl="0" marL="0" rtl="0" algn="ctr">
              <a:spcBef>
                <a:spcPts val="0"/>
              </a:spcBef>
              <a:spcAft>
                <a:spcPts val="0"/>
              </a:spcAft>
              <a:buClr>
                <a:schemeClr val="dk1"/>
              </a:buClr>
              <a:buSzPts val="990"/>
              <a:buFont typeface="Arial"/>
              <a:buNone/>
            </a:pPr>
            <a:r>
              <a:t/>
            </a:r>
            <a:endParaRPr b="1" i="1" sz="1380">
              <a:solidFill>
                <a:srgbClr val="1C4587"/>
              </a:solidFill>
              <a:latin typeface="Lexend Deca"/>
              <a:ea typeface="Lexend Deca"/>
              <a:cs typeface="Lexend Deca"/>
              <a:sym typeface="Lexend Deca"/>
            </a:endParaRPr>
          </a:p>
          <a:p>
            <a:pPr indent="0" lvl="0" marL="0" rtl="0" algn="ctr">
              <a:spcBef>
                <a:spcPts val="0"/>
              </a:spcBef>
              <a:spcAft>
                <a:spcPts val="0"/>
              </a:spcAft>
              <a:buNone/>
            </a:pPr>
            <a:r>
              <a:t/>
            </a:r>
            <a:endParaRPr/>
          </a:p>
        </p:txBody>
      </p:sp>
      <p:pic>
        <p:nvPicPr>
          <p:cNvPr id="158" name="Google Shape;158;p38"/>
          <p:cNvPicPr preferRelativeResize="0"/>
          <p:nvPr/>
        </p:nvPicPr>
        <p:blipFill>
          <a:blip r:embed="rId3">
            <a:alphaModFix/>
          </a:blip>
          <a:stretch>
            <a:fillRect/>
          </a:stretch>
        </p:blipFill>
        <p:spPr>
          <a:xfrm>
            <a:off x="3396600" y="706888"/>
            <a:ext cx="2350799" cy="2346671"/>
          </a:xfrm>
          <a:prstGeom prst="rect">
            <a:avLst/>
          </a:prstGeom>
          <a:noFill/>
          <a:ln>
            <a:noFill/>
          </a:ln>
        </p:spPr>
      </p:pic>
      <p:pic>
        <p:nvPicPr>
          <p:cNvPr id="159" name="Google Shape;159;p38"/>
          <p:cNvPicPr preferRelativeResize="0"/>
          <p:nvPr/>
        </p:nvPicPr>
        <p:blipFill>
          <a:blip r:embed="rId4">
            <a:alphaModFix/>
          </a:blip>
          <a:stretch>
            <a:fillRect/>
          </a:stretch>
        </p:blipFill>
        <p:spPr>
          <a:xfrm>
            <a:off x="556950" y="713164"/>
            <a:ext cx="2350800" cy="2334111"/>
          </a:xfrm>
          <a:prstGeom prst="rect">
            <a:avLst/>
          </a:prstGeom>
          <a:noFill/>
          <a:ln>
            <a:noFill/>
          </a:ln>
        </p:spPr>
      </p:pic>
      <p:sp>
        <p:nvSpPr>
          <p:cNvPr id="160" name="Google Shape;160;p38"/>
          <p:cNvSpPr txBox="1"/>
          <p:nvPr/>
        </p:nvSpPr>
        <p:spPr>
          <a:xfrm>
            <a:off x="3330850" y="616925"/>
            <a:ext cx="23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61" name="Google Shape;161;p38"/>
          <p:cNvPicPr preferRelativeResize="0"/>
          <p:nvPr/>
        </p:nvPicPr>
        <p:blipFill>
          <a:blip r:embed="rId5">
            <a:alphaModFix/>
          </a:blip>
          <a:stretch>
            <a:fillRect/>
          </a:stretch>
        </p:blipFill>
        <p:spPr>
          <a:xfrm>
            <a:off x="6236250" y="773000"/>
            <a:ext cx="2078750" cy="2229900"/>
          </a:xfrm>
          <a:prstGeom prst="rect">
            <a:avLst/>
          </a:prstGeom>
          <a:noFill/>
          <a:ln cap="flat" cmpd="sng" w="76200">
            <a:solidFill>
              <a:srgbClr val="1D9045"/>
            </a:solidFill>
            <a:prstDash val="solid"/>
            <a:round/>
            <a:headEnd len="sm" w="sm" type="none"/>
            <a:tailEnd len="sm" w="sm" type="none"/>
          </a:ln>
        </p:spPr>
      </p:pic>
      <p:sp>
        <p:nvSpPr>
          <p:cNvPr id="162" name="Google Shape;162;p38"/>
          <p:cNvSpPr txBox="1"/>
          <p:nvPr/>
        </p:nvSpPr>
        <p:spPr>
          <a:xfrm flipH="1">
            <a:off x="6160875" y="3057100"/>
            <a:ext cx="2266200" cy="167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990"/>
              <a:buFont typeface="Arial"/>
              <a:buNone/>
            </a:pPr>
            <a:r>
              <a:rPr b="1" lang="en" sz="1900">
                <a:solidFill>
                  <a:srgbClr val="1C4587"/>
                </a:solidFill>
              </a:rPr>
              <a:t>Lindsey Wilson</a:t>
            </a:r>
            <a:endParaRPr b="1" sz="1900">
              <a:solidFill>
                <a:srgbClr val="1C4587"/>
              </a:solidFill>
            </a:endParaRPr>
          </a:p>
          <a:p>
            <a:pPr indent="0" lvl="0" marL="0" rtl="0" algn="ctr">
              <a:spcBef>
                <a:spcPts val="0"/>
              </a:spcBef>
              <a:spcAft>
                <a:spcPts val="0"/>
              </a:spcAft>
              <a:buClr>
                <a:schemeClr val="dk1"/>
              </a:buClr>
              <a:buSzPts val="990"/>
              <a:buFont typeface="Arial"/>
              <a:buNone/>
            </a:pPr>
            <a:r>
              <a:t/>
            </a:r>
            <a:endParaRPr b="1" sz="1160">
              <a:solidFill>
                <a:srgbClr val="1C4587"/>
              </a:solidFill>
            </a:endParaRPr>
          </a:p>
          <a:p>
            <a:pPr indent="0" lvl="0" marL="0" rtl="0" algn="ctr">
              <a:spcBef>
                <a:spcPts val="0"/>
              </a:spcBef>
              <a:spcAft>
                <a:spcPts val="0"/>
              </a:spcAft>
              <a:buNone/>
            </a:pPr>
            <a:r>
              <a:rPr b="1" i="1" lang="en" sz="1280">
                <a:solidFill>
                  <a:srgbClr val="1C4587"/>
                </a:solidFill>
              </a:rPr>
              <a:t>Elementary Teacher</a:t>
            </a:r>
            <a:endParaRPr b="1" i="1" sz="1280">
              <a:solidFill>
                <a:srgbClr val="1C4587"/>
              </a:solidFill>
            </a:endParaRPr>
          </a:p>
          <a:p>
            <a:pPr indent="0" lvl="0" marL="0" rtl="0" algn="ctr">
              <a:spcBef>
                <a:spcPts val="0"/>
              </a:spcBef>
              <a:spcAft>
                <a:spcPts val="0"/>
              </a:spcAft>
              <a:buNone/>
            </a:pPr>
            <a:r>
              <a:rPr b="1" i="1" lang="en" sz="1280">
                <a:solidFill>
                  <a:srgbClr val="1C4587"/>
                </a:solidFill>
              </a:rPr>
              <a:t>Lead Teacher/Coach</a:t>
            </a:r>
            <a:endParaRPr b="1" i="1" sz="1280">
              <a:solidFill>
                <a:srgbClr val="1C4587"/>
              </a:solidFill>
            </a:endParaRPr>
          </a:p>
          <a:p>
            <a:pPr indent="0" lvl="0" marL="0" rtl="0" algn="ctr">
              <a:spcBef>
                <a:spcPts val="0"/>
              </a:spcBef>
              <a:spcAft>
                <a:spcPts val="0"/>
              </a:spcAft>
              <a:buNone/>
            </a:pPr>
            <a:r>
              <a:rPr b="1" i="1" lang="en" sz="1280">
                <a:solidFill>
                  <a:srgbClr val="1C4587"/>
                </a:solidFill>
              </a:rPr>
              <a:t>Writing Teacher</a:t>
            </a:r>
            <a:endParaRPr b="1" i="1" sz="1280">
              <a:solidFill>
                <a:srgbClr val="1C4587"/>
              </a:solidFill>
            </a:endParaRPr>
          </a:p>
          <a:p>
            <a:pPr indent="0" lvl="0" marL="0" rtl="0" algn="ctr">
              <a:spcBef>
                <a:spcPts val="0"/>
              </a:spcBef>
              <a:spcAft>
                <a:spcPts val="0"/>
              </a:spcAft>
              <a:buClr>
                <a:schemeClr val="dk1"/>
              </a:buClr>
              <a:buSzPts val="990"/>
              <a:buFont typeface="Arial"/>
              <a:buNone/>
            </a:pPr>
            <a:r>
              <a:t/>
            </a:r>
            <a:endParaRPr b="1" i="1" sz="1380">
              <a:solidFill>
                <a:srgbClr val="1C4587"/>
              </a:solidFill>
              <a:latin typeface="Lexend Deca"/>
              <a:ea typeface="Lexend Deca"/>
              <a:cs typeface="Lexend Deca"/>
              <a:sym typeface="Lexend Deca"/>
            </a:endParaRPr>
          </a:p>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9"/>
          <p:cNvSpPr txBox="1"/>
          <p:nvPr>
            <p:ph type="title"/>
          </p:nvPr>
        </p:nvSpPr>
        <p:spPr>
          <a:xfrm>
            <a:off x="182800" y="135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t>Who is New Teacher Center?</a:t>
            </a:r>
            <a:endParaRPr b="1" sz="3200"/>
          </a:p>
        </p:txBody>
      </p:sp>
      <p:pic>
        <p:nvPicPr>
          <p:cNvPr id="168" name="Google Shape;168;p39"/>
          <p:cNvPicPr preferRelativeResize="0"/>
          <p:nvPr/>
        </p:nvPicPr>
        <p:blipFill>
          <a:blip r:embed="rId3">
            <a:alphaModFix/>
          </a:blip>
          <a:stretch>
            <a:fillRect/>
          </a:stretch>
        </p:blipFill>
        <p:spPr>
          <a:xfrm>
            <a:off x="1868875" y="799200"/>
            <a:ext cx="5406227" cy="4344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4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chemeClr val="lt1"/>
              </a:buClr>
              <a:buSzPts val="1200"/>
              <a:buChar char="●"/>
            </a:pPr>
            <a:r>
              <a:rPr lang="en">
                <a:solidFill>
                  <a:schemeClr val="lt1"/>
                </a:solidFill>
              </a:rPr>
              <a:t>NTC received an EIR Grant</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Partnered with SESC</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Served 10 districts </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Randomized 18 schools</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____ coaches</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_____ teachers</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  </a:t>
            </a:r>
            <a:endParaRPr>
              <a:solidFill>
                <a:schemeClr val="lt1"/>
              </a:solidFill>
            </a:endParaRPr>
          </a:p>
        </p:txBody>
      </p:sp>
      <p:pic>
        <p:nvPicPr>
          <p:cNvPr id="174" name="Google Shape;174;p40"/>
          <p:cNvPicPr preferRelativeResize="0"/>
          <p:nvPr/>
        </p:nvPicPr>
        <p:blipFill>
          <a:blip r:embed="rId3">
            <a:alphaModFix/>
          </a:blip>
          <a:stretch>
            <a:fillRect/>
          </a:stretch>
        </p:blipFill>
        <p:spPr>
          <a:xfrm>
            <a:off x="593961" y="1389600"/>
            <a:ext cx="7956090" cy="2820975"/>
          </a:xfrm>
          <a:prstGeom prst="rect">
            <a:avLst/>
          </a:prstGeom>
          <a:noFill/>
          <a:ln>
            <a:noFill/>
          </a:ln>
        </p:spPr>
      </p:pic>
      <p:sp>
        <p:nvSpPr>
          <p:cNvPr id="175" name="Google Shape;175;p40"/>
          <p:cNvSpPr txBox="1"/>
          <p:nvPr/>
        </p:nvSpPr>
        <p:spPr>
          <a:xfrm>
            <a:off x="718250" y="556050"/>
            <a:ext cx="7956000" cy="9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t>SESC and NTC Project Goals</a:t>
            </a:r>
            <a:endParaRPr b="1" sz="3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4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chemeClr val="lt1"/>
              </a:buClr>
              <a:buSzPts val="1200"/>
              <a:buChar char="●"/>
            </a:pPr>
            <a:r>
              <a:rPr lang="en">
                <a:solidFill>
                  <a:schemeClr val="lt1"/>
                </a:solidFill>
              </a:rPr>
              <a:t>NTC received an EIR Grant</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Partnered with SESC</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Served 10 districts </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Randomized 18 schools</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____ coaches</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_____ teachers</a:t>
            </a:r>
            <a:endParaRPr>
              <a:solidFill>
                <a:schemeClr val="lt1"/>
              </a:solidFill>
            </a:endParaRPr>
          </a:p>
          <a:p>
            <a:pPr indent="-304800" lvl="0" marL="457200" rtl="0" algn="l">
              <a:spcBef>
                <a:spcPts val="0"/>
              </a:spcBef>
              <a:spcAft>
                <a:spcPts val="0"/>
              </a:spcAft>
              <a:buClr>
                <a:schemeClr val="lt1"/>
              </a:buClr>
              <a:buSzPts val="1200"/>
              <a:buChar char="●"/>
            </a:pPr>
            <a:r>
              <a:rPr lang="en">
                <a:solidFill>
                  <a:schemeClr val="lt1"/>
                </a:solidFill>
              </a:rPr>
              <a:t>  </a:t>
            </a:r>
            <a:endParaRPr>
              <a:solidFill>
                <a:schemeClr val="lt1"/>
              </a:solidFill>
            </a:endParaRPr>
          </a:p>
        </p:txBody>
      </p:sp>
      <p:sp>
        <p:nvSpPr>
          <p:cNvPr id="181" name="Google Shape;181;p41"/>
          <p:cNvSpPr txBox="1"/>
          <p:nvPr/>
        </p:nvSpPr>
        <p:spPr>
          <a:xfrm>
            <a:off x="77325" y="530275"/>
            <a:ext cx="8711100" cy="9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t>Strategic Practices for Training and Support </a:t>
            </a:r>
            <a:endParaRPr b="1" sz="3100"/>
          </a:p>
        </p:txBody>
      </p:sp>
      <p:pic>
        <p:nvPicPr>
          <p:cNvPr id="182" name="Google Shape;182;p41"/>
          <p:cNvPicPr preferRelativeResize="0"/>
          <p:nvPr/>
        </p:nvPicPr>
        <p:blipFill>
          <a:blip r:embed="rId3">
            <a:alphaModFix/>
          </a:blip>
          <a:stretch>
            <a:fillRect/>
          </a:stretch>
        </p:blipFill>
        <p:spPr>
          <a:xfrm>
            <a:off x="801950" y="1389600"/>
            <a:ext cx="7788600" cy="297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42"/>
          <p:cNvSpPr txBox="1"/>
          <p:nvPr/>
        </p:nvSpPr>
        <p:spPr>
          <a:xfrm>
            <a:off x="3091375" y="552475"/>
            <a:ext cx="2683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chemeClr val="lt1"/>
                </a:solidFill>
              </a:rPr>
              <a:t>The Elephant in the Classroom</a:t>
            </a:r>
            <a:endParaRPr sz="2700">
              <a:solidFill>
                <a:schemeClr val="lt1"/>
              </a:solidFill>
            </a:endParaRPr>
          </a:p>
        </p:txBody>
      </p:sp>
      <p:sp>
        <p:nvSpPr>
          <p:cNvPr id="188" name="Google Shape;188;p42"/>
          <p:cNvSpPr txBox="1"/>
          <p:nvPr/>
        </p:nvSpPr>
        <p:spPr>
          <a:xfrm>
            <a:off x="157850" y="3789625"/>
            <a:ext cx="25653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On average, </a:t>
            </a:r>
            <a:r>
              <a:rPr lang="en"/>
              <a:t>alternative certified teachers</a:t>
            </a:r>
            <a:r>
              <a:rPr b="1" lang="en"/>
              <a:t> leave the profession</a:t>
            </a:r>
            <a:r>
              <a:rPr lang="en"/>
              <a:t> within 3 years. </a:t>
            </a:r>
            <a:endParaRPr/>
          </a:p>
        </p:txBody>
      </p:sp>
      <p:sp>
        <p:nvSpPr>
          <p:cNvPr id="189" name="Google Shape;189;p42"/>
          <p:cNvSpPr txBox="1"/>
          <p:nvPr/>
        </p:nvSpPr>
        <p:spPr>
          <a:xfrm>
            <a:off x="6195875" y="1249725"/>
            <a:ext cx="25653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The </a:t>
            </a:r>
            <a:r>
              <a:rPr lang="en"/>
              <a:t>percentage</a:t>
            </a:r>
            <a:r>
              <a:rPr lang="en"/>
              <a:t> of alternatively certified teachers </a:t>
            </a:r>
            <a:r>
              <a:rPr b="1" lang="en"/>
              <a:t>is increasing each year </a:t>
            </a:r>
            <a:r>
              <a:rPr lang="en"/>
              <a:t>in our districts. </a:t>
            </a:r>
            <a:endParaRPr/>
          </a:p>
        </p:txBody>
      </p:sp>
      <p:sp>
        <p:nvSpPr>
          <p:cNvPr id="190" name="Google Shape;190;p42"/>
          <p:cNvSpPr txBox="1"/>
          <p:nvPr/>
        </p:nvSpPr>
        <p:spPr>
          <a:xfrm>
            <a:off x="214250" y="1155825"/>
            <a:ext cx="25653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New t</a:t>
            </a:r>
            <a:r>
              <a:rPr lang="en"/>
              <a:t>eachers are leaving the profession at rates between </a:t>
            </a:r>
            <a:r>
              <a:rPr b="1" lang="en"/>
              <a:t>19% and 30%.</a:t>
            </a:r>
            <a:endParaRPr b="1"/>
          </a:p>
        </p:txBody>
      </p:sp>
      <p:sp>
        <p:nvSpPr>
          <p:cNvPr id="191" name="Google Shape;191;p42"/>
          <p:cNvSpPr txBox="1"/>
          <p:nvPr/>
        </p:nvSpPr>
        <p:spPr>
          <a:xfrm>
            <a:off x="6195875" y="2627375"/>
            <a:ext cx="3000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highlight>
                  <a:srgbClr val="FFFFFF"/>
                </a:highlight>
              </a:rPr>
              <a:t>Teachers </a:t>
            </a:r>
            <a:r>
              <a:rPr b="1" lang="en">
                <a:solidFill>
                  <a:schemeClr val="dk1"/>
                </a:solidFill>
                <a:highlight>
                  <a:srgbClr val="FFFFFF"/>
                </a:highlight>
              </a:rPr>
              <a:t>have </a:t>
            </a:r>
            <a:r>
              <a:rPr b="1" lang="en">
                <a:solidFill>
                  <a:schemeClr val="dk1"/>
                </a:solidFill>
                <a:highlight>
                  <a:srgbClr val="FFFFFF"/>
                </a:highlight>
                <a:uFill>
                  <a:noFill/>
                </a:uFill>
                <a:hlinkClick r:id="rId3">
                  <a:extLst>
                    <a:ext uri="{A12FA001-AC4F-418D-AE19-62706E023703}">
                      <ahyp:hlinkClr val="tx"/>
                    </a:ext>
                  </a:extLst>
                </a:hlinkClick>
              </a:rPr>
              <a:t>the greatest impact</a:t>
            </a:r>
            <a:r>
              <a:rPr b="1" lang="en">
                <a:solidFill>
                  <a:schemeClr val="dk1"/>
                </a:solidFill>
                <a:highlight>
                  <a:srgbClr val="FFFFFF"/>
                </a:highlight>
              </a:rPr>
              <a:t> on student achievement</a:t>
            </a:r>
            <a:r>
              <a:rPr lang="en">
                <a:solidFill>
                  <a:schemeClr val="dk1"/>
                </a:solidFill>
                <a:highlight>
                  <a:srgbClr val="FFFFFF"/>
                </a:highlight>
              </a:rPr>
              <a:t> among all school factors. </a:t>
            </a:r>
            <a:endParaRPr>
              <a:solidFill>
                <a:schemeClr val="dk1"/>
              </a:solidFill>
            </a:endParaRPr>
          </a:p>
        </p:txBody>
      </p:sp>
      <p:sp>
        <p:nvSpPr>
          <p:cNvPr id="192" name="Google Shape;192;p42"/>
          <p:cNvSpPr txBox="1"/>
          <p:nvPr/>
        </p:nvSpPr>
        <p:spPr>
          <a:xfrm>
            <a:off x="6195875" y="3889150"/>
            <a:ext cx="30000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highlight>
                  <a:srgbClr val="FFFFFF"/>
                </a:highlight>
              </a:rPr>
              <a:t>Teachers desire </a:t>
            </a:r>
            <a:r>
              <a:rPr b="1" lang="en">
                <a:solidFill>
                  <a:schemeClr val="dk1"/>
                </a:solidFill>
                <a:highlight>
                  <a:srgbClr val="FFFFFF"/>
                </a:highlight>
              </a:rPr>
              <a:t>positive </a:t>
            </a:r>
            <a:r>
              <a:rPr b="1" lang="en">
                <a:solidFill>
                  <a:schemeClr val="dk1"/>
                </a:solidFill>
                <a:highlight>
                  <a:srgbClr val="FFFFFF"/>
                </a:highlight>
              </a:rPr>
              <a:t>relationships</a:t>
            </a:r>
            <a:r>
              <a:rPr b="1" lang="en">
                <a:solidFill>
                  <a:schemeClr val="dk1"/>
                </a:solidFill>
                <a:highlight>
                  <a:srgbClr val="FFFFFF"/>
                </a:highlight>
              </a:rPr>
              <a:t> and support</a:t>
            </a:r>
            <a:r>
              <a:rPr lang="en">
                <a:solidFill>
                  <a:schemeClr val="dk1"/>
                </a:solidFill>
                <a:highlight>
                  <a:srgbClr val="FFFFFF"/>
                </a:highlight>
              </a:rPr>
              <a:t>.</a:t>
            </a:r>
            <a:endParaRPr>
              <a:solidFill>
                <a:schemeClr val="dk1"/>
              </a:solidFill>
            </a:endParaRPr>
          </a:p>
        </p:txBody>
      </p:sp>
      <p:sp>
        <p:nvSpPr>
          <p:cNvPr id="193" name="Google Shape;193;p42"/>
          <p:cNvSpPr txBox="1"/>
          <p:nvPr/>
        </p:nvSpPr>
        <p:spPr>
          <a:xfrm>
            <a:off x="157850" y="2365013"/>
            <a:ext cx="3000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rPr>
              <a:t>90% of open teaching positions are created by teachers </a:t>
            </a:r>
            <a:r>
              <a:rPr b="1" lang="en">
                <a:solidFill>
                  <a:schemeClr val="dk1"/>
                </a:solidFill>
              </a:rPr>
              <a:t>leaving the profession. </a:t>
            </a:r>
            <a:r>
              <a:rPr lang="en">
                <a:solidFill>
                  <a:schemeClr val="dk1"/>
                </a:solidFill>
              </a:rPr>
              <a:t>⅓ of that 90% is attributed to retirement.</a:t>
            </a:r>
            <a:endParaRPr>
              <a:solidFill>
                <a:schemeClr val="dk1"/>
              </a:solidFill>
            </a:endParaRPr>
          </a:p>
        </p:txBody>
      </p:sp>
      <p:sp>
        <p:nvSpPr>
          <p:cNvPr id="194" name="Google Shape;194;p42"/>
          <p:cNvSpPr/>
          <p:nvPr/>
        </p:nvSpPr>
        <p:spPr>
          <a:xfrm>
            <a:off x="2932663" y="1529875"/>
            <a:ext cx="3110100" cy="3099300"/>
          </a:xfrm>
          <a:prstGeom prst="heart">
            <a:avLst/>
          </a:prstGeom>
          <a:solidFill>
            <a:srgbClr val="374DA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2"/>
          <p:cNvSpPr txBox="1"/>
          <p:nvPr/>
        </p:nvSpPr>
        <p:spPr>
          <a:xfrm>
            <a:off x="3205063" y="2202525"/>
            <a:ext cx="2565300" cy="10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chemeClr val="lt1"/>
                </a:solidFill>
              </a:rPr>
              <a:t>Our students deserve effective teachers! </a:t>
            </a:r>
            <a:endParaRPr sz="2700">
              <a:solidFill>
                <a:schemeClr val="lt1"/>
              </a:solidFill>
            </a:endParaRPr>
          </a:p>
        </p:txBody>
      </p:sp>
      <p:sp>
        <p:nvSpPr>
          <p:cNvPr id="196" name="Google Shape;196;p42"/>
          <p:cNvSpPr txBox="1"/>
          <p:nvPr/>
        </p:nvSpPr>
        <p:spPr>
          <a:xfrm>
            <a:off x="451175" y="193375"/>
            <a:ext cx="7670100" cy="66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t>Our Current Reality</a:t>
            </a:r>
            <a:endParaRPr b="1" sz="3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3"/>
          <p:cNvSpPr txBox="1"/>
          <p:nvPr>
            <p:ph type="title"/>
          </p:nvPr>
        </p:nvSpPr>
        <p:spPr>
          <a:xfrm>
            <a:off x="412500" y="644551"/>
            <a:ext cx="8222700" cy="377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chemeClr val="dk1"/>
                </a:solidFill>
              </a:rPr>
              <a:t>What are the factors that motivate you to stay in a job aside from </a:t>
            </a:r>
            <a:r>
              <a:rPr lang="en">
                <a:solidFill>
                  <a:schemeClr val="dk1"/>
                </a:solidFill>
              </a:rPr>
              <a:t>salary</a:t>
            </a:r>
            <a:r>
              <a:rPr lang="en">
                <a:solidFill>
                  <a:schemeClr val="dk1"/>
                </a:solidFill>
              </a:rPr>
              <a:t> and </a:t>
            </a:r>
            <a:r>
              <a:rPr lang="en">
                <a:solidFill>
                  <a:schemeClr val="dk1"/>
                </a:solidFill>
              </a:rPr>
              <a:t>benefits?</a:t>
            </a:r>
            <a:r>
              <a:rPr b="0" lang="en">
                <a:solidFill>
                  <a:schemeClr val="dk1"/>
                </a:solidFill>
                <a:latin typeface="Lexend Deca"/>
                <a:ea typeface="Lexend Deca"/>
                <a:cs typeface="Lexend Deca"/>
                <a:sym typeface="Lexend Deca"/>
              </a:rPr>
              <a:t> </a:t>
            </a:r>
            <a:endParaRPr b="0">
              <a:solidFill>
                <a:schemeClr val="dk1"/>
              </a:solidFill>
              <a:latin typeface="Lexend Deca"/>
              <a:ea typeface="Lexend Deca"/>
              <a:cs typeface="Lexend Deca"/>
              <a:sym typeface="Lexend Deca"/>
            </a:endParaRPr>
          </a:p>
        </p:txBody>
      </p:sp>
      <p:sp>
        <p:nvSpPr>
          <p:cNvPr id="202" name="Google Shape;202;p43"/>
          <p:cNvSpPr txBox="1"/>
          <p:nvPr>
            <p:ph idx="4294967295" type="body"/>
          </p:nvPr>
        </p:nvSpPr>
        <p:spPr>
          <a:xfrm>
            <a:off x="1076700" y="1623588"/>
            <a:ext cx="2271000" cy="7557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000">
                <a:solidFill>
                  <a:srgbClr val="1D9045"/>
                </a:solidFill>
              </a:rPr>
              <a:t>Work Relationships</a:t>
            </a:r>
            <a:endParaRPr b="1" sz="2000">
              <a:solidFill>
                <a:srgbClr val="1D9045"/>
              </a:solidFill>
            </a:endParaRPr>
          </a:p>
        </p:txBody>
      </p:sp>
      <p:sp>
        <p:nvSpPr>
          <p:cNvPr id="203" name="Google Shape;203;p43"/>
          <p:cNvSpPr txBox="1"/>
          <p:nvPr>
            <p:ph idx="4294967295" type="body"/>
          </p:nvPr>
        </p:nvSpPr>
        <p:spPr>
          <a:xfrm>
            <a:off x="328725" y="2850150"/>
            <a:ext cx="2890500" cy="9477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000">
                <a:solidFill>
                  <a:srgbClr val="1C4587"/>
                </a:solidFill>
              </a:rPr>
              <a:t>Voice in Decision Making</a:t>
            </a:r>
            <a:r>
              <a:rPr lang="en" sz="1800"/>
              <a:t> </a:t>
            </a:r>
            <a:endParaRPr sz="1800"/>
          </a:p>
        </p:txBody>
      </p:sp>
      <p:sp>
        <p:nvSpPr>
          <p:cNvPr id="204" name="Google Shape;204;p43"/>
          <p:cNvSpPr txBox="1"/>
          <p:nvPr>
            <p:ph idx="4294967295" type="body"/>
          </p:nvPr>
        </p:nvSpPr>
        <p:spPr>
          <a:xfrm>
            <a:off x="6279625" y="1602638"/>
            <a:ext cx="2160900" cy="947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000">
                <a:solidFill>
                  <a:srgbClr val="1D9045"/>
                </a:solidFill>
              </a:rPr>
              <a:t>Clarity of Expectations </a:t>
            </a:r>
            <a:r>
              <a:rPr lang="en"/>
              <a:t> </a:t>
            </a:r>
            <a:endParaRPr/>
          </a:p>
        </p:txBody>
      </p:sp>
      <p:sp>
        <p:nvSpPr>
          <p:cNvPr id="205" name="Google Shape;205;p43"/>
          <p:cNvSpPr txBox="1"/>
          <p:nvPr>
            <p:ph idx="4294967295" type="body"/>
          </p:nvPr>
        </p:nvSpPr>
        <p:spPr>
          <a:xfrm>
            <a:off x="3875500" y="2622224"/>
            <a:ext cx="1891200" cy="704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800"/>
              <a:t> </a:t>
            </a:r>
            <a:r>
              <a:rPr b="1" lang="en" sz="2000">
                <a:solidFill>
                  <a:srgbClr val="1C4587"/>
                </a:solidFill>
              </a:rPr>
              <a:t>Support</a:t>
            </a:r>
            <a:r>
              <a:rPr lang="en" sz="1800"/>
              <a:t> </a:t>
            </a:r>
            <a:endParaRPr sz="1800"/>
          </a:p>
        </p:txBody>
      </p:sp>
      <p:sp>
        <p:nvSpPr>
          <p:cNvPr id="206" name="Google Shape;206;p43"/>
          <p:cNvSpPr txBox="1"/>
          <p:nvPr/>
        </p:nvSpPr>
        <p:spPr>
          <a:xfrm>
            <a:off x="5733325" y="4512300"/>
            <a:ext cx="3253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u="sng">
                <a:solidFill>
                  <a:srgbClr val="0000FF"/>
                </a:solidFill>
                <a:latin typeface="Lexend Deca"/>
                <a:ea typeface="Lexend Deca"/>
                <a:cs typeface="Lexend Deca"/>
                <a:sym typeface="Lexend Deca"/>
                <a:hlinkClick r:id="rId3">
                  <a:extLst>
                    <a:ext uri="{A12FA001-AC4F-418D-AE19-62706E023703}">
                      <ahyp:hlinkClr val="tx"/>
                    </a:ext>
                  </a:extLst>
                </a:hlinkClick>
              </a:rPr>
              <a:t>Impact Kentucky-Working Conditions Survey</a:t>
            </a:r>
            <a:endParaRPr i="1" sz="1000">
              <a:solidFill>
                <a:srgbClr val="0000FF"/>
              </a:solidFill>
              <a:latin typeface="Lexend Deca"/>
              <a:ea typeface="Lexend Deca"/>
              <a:cs typeface="Lexend Deca"/>
              <a:sym typeface="Lexend Deca"/>
            </a:endParaRPr>
          </a:p>
          <a:p>
            <a:pPr indent="0" lvl="0" marL="0" rtl="0" algn="l">
              <a:spcBef>
                <a:spcPts val="0"/>
              </a:spcBef>
              <a:spcAft>
                <a:spcPts val="0"/>
              </a:spcAft>
              <a:buNone/>
            </a:pPr>
            <a:r>
              <a:t/>
            </a:r>
            <a:endParaRPr>
              <a:solidFill>
                <a:srgbClr val="0000FF"/>
              </a:solidFill>
            </a:endParaRPr>
          </a:p>
        </p:txBody>
      </p:sp>
      <p:sp>
        <p:nvSpPr>
          <p:cNvPr id="207" name="Google Shape;207;p43"/>
          <p:cNvSpPr txBox="1"/>
          <p:nvPr/>
        </p:nvSpPr>
        <p:spPr>
          <a:xfrm>
            <a:off x="6013075" y="3131125"/>
            <a:ext cx="2271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1C4587"/>
                </a:solidFill>
              </a:rPr>
              <a:t>Positive Work Environment</a:t>
            </a:r>
            <a:r>
              <a:rPr b="1" lang="en" sz="2000">
                <a:solidFill>
                  <a:srgbClr val="1D9045"/>
                </a:solidFill>
              </a:rPr>
              <a:t> </a:t>
            </a:r>
            <a:endParaRPr b="1" sz="2000">
              <a:solidFill>
                <a:srgbClr val="1D9045"/>
              </a:solidFill>
            </a:endParaRPr>
          </a:p>
        </p:txBody>
      </p:sp>
      <p:sp>
        <p:nvSpPr>
          <p:cNvPr id="208" name="Google Shape;208;p43"/>
          <p:cNvSpPr txBox="1"/>
          <p:nvPr/>
        </p:nvSpPr>
        <p:spPr>
          <a:xfrm>
            <a:off x="2262975" y="3711888"/>
            <a:ext cx="2405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1D9045"/>
                </a:solidFill>
              </a:rPr>
              <a:t>Sense of Belonging</a:t>
            </a:r>
            <a:r>
              <a:rPr lang="en" sz="1800">
                <a:solidFill>
                  <a:srgbClr val="1D9045"/>
                </a:solidFill>
              </a:rPr>
              <a:t> </a:t>
            </a:r>
            <a:endParaRPr sz="1800">
              <a:solidFill>
                <a:srgbClr val="1D9045"/>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4"/>
          <p:cNvPicPr preferRelativeResize="0"/>
          <p:nvPr/>
        </p:nvPicPr>
        <p:blipFill>
          <a:blip r:embed="rId3">
            <a:alphaModFix/>
          </a:blip>
          <a:stretch>
            <a:fillRect/>
          </a:stretch>
        </p:blipFill>
        <p:spPr>
          <a:xfrm>
            <a:off x="0" y="490806"/>
            <a:ext cx="2338678" cy="3757220"/>
          </a:xfrm>
          <a:prstGeom prst="rect">
            <a:avLst/>
          </a:prstGeom>
          <a:noFill/>
          <a:ln>
            <a:noFill/>
          </a:ln>
        </p:spPr>
      </p:pic>
      <p:sp>
        <p:nvSpPr>
          <p:cNvPr id="214" name="Google Shape;214;p44"/>
          <p:cNvSpPr txBox="1"/>
          <p:nvPr>
            <p:ph type="title"/>
          </p:nvPr>
        </p:nvSpPr>
        <p:spPr>
          <a:xfrm>
            <a:off x="1687925" y="6"/>
            <a:ext cx="8229600" cy="93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040">
                <a:solidFill>
                  <a:schemeClr val="dk1"/>
                </a:solidFill>
              </a:rPr>
              <a:t>Voices from the Field on </a:t>
            </a:r>
            <a:endParaRPr sz="3040">
              <a:solidFill>
                <a:schemeClr val="dk1"/>
              </a:solidFill>
            </a:endParaRPr>
          </a:p>
          <a:p>
            <a:pPr indent="0" lvl="0" marL="0" rtl="0" algn="l">
              <a:spcBef>
                <a:spcPts val="0"/>
              </a:spcBef>
              <a:spcAft>
                <a:spcPts val="0"/>
              </a:spcAft>
              <a:buSzPts val="990"/>
              <a:buNone/>
            </a:pPr>
            <a:r>
              <a:rPr lang="en" sz="3040" u="sng">
                <a:solidFill>
                  <a:schemeClr val="dk1"/>
                </a:solidFill>
              </a:rPr>
              <a:t>Work Relationships:</a:t>
            </a:r>
            <a:endParaRPr sz="3040" u="sng">
              <a:solidFill>
                <a:schemeClr val="dk1"/>
              </a:solidFill>
            </a:endParaRPr>
          </a:p>
        </p:txBody>
      </p:sp>
      <p:sp>
        <p:nvSpPr>
          <p:cNvPr id="215" name="Google Shape;215;p44"/>
          <p:cNvSpPr/>
          <p:nvPr/>
        </p:nvSpPr>
        <p:spPr>
          <a:xfrm>
            <a:off x="1933650" y="992600"/>
            <a:ext cx="7154400" cy="4009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4"/>
          <p:cNvSpPr txBox="1"/>
          <p:nvPr/>
        </p:nvSpPr>
        <p:spPr>
          <a:xfrm>
            <a:off x="2871575" y="1440775"/>
            <a:ext cx="5862300" cy="146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“Our PLCs have gone from gripe sessions to doing productive work.”</a:t>
            </a:r>
            <a:endParaRPr sz="1800"/>
          </a:p>
          <a:p>
            <a:pPr indent="0" lvl="0" marL="0" rtl="0" algn="l">
              <a:spcBef>
                <a:spcPts val="0"/>
              </a:spcBef>
              <a:spcAft>
                <a:spcPts val="0"/>
              </a:spcAft>
              <a:buNone/>
            </a:pPr>
            <a:r>
              <a:t/>
            </a:r>
            <a:endParaRPr sz="100"/>
          </a:p>
          <a:p>
            <a:pPr indent="0" lvl="0" marL="2286000" rtl="0" algn="l">
              <a:spcBef>
                <a:spcPts val="0"/>
              </a:spcBef>
              <a:spcAft>
                <a:spcPts val="0"/>
              </a:spcAft>
              <a:buNone/>
            </a:pPr>
            <a:r>
              <a:rPr lang="en" sz="1500"/>
              <a:t>       -Dayna Bingham</a:t>
            </a:r>
            <a:endParaRPr sz="1500"/>
          </a:p>
          <a:p>
            <a:pPr indent="0" lvl="0" marL="2743200" rtl="0" algn="l">
              <a:spcBef>
                <a:spcPts val="0"/>
              </a:spcBef>
              <a:spcAft>
                <a:spcPts val="0"/>
              </a:spcAft>
              <a:buNone/>
            </a:pPr>
            <a:r>
              <a:rPr lang="en" sz="1500"/>
              <a:t>Dewitt</a:t>
            </a:r>
            <a:r>
              <a:rPr lang="en" sz="1500"/>
              <a:t> </a:t>
            </a:r>
            <a:r>
              <a:rPr lang="en" sz="1500"/>
              <a:t>Elementary</a:t>
            </a:r>
            <a:r>
              <a:rPr lang="en" sz="1500"/>
              <a:t> </a:t>
            </a:r>
            <a:endParaRPr sz="1500"/>
          </a:p>
          <a:p>
            <a:pPr indent="0" lvl="0" marL="2743200" rtl="0" algn="l">
              <a:spcBef>
                <a:spcPts val="0"/>
              </a:spcBef>
              <a:spcAft>
                <a:spcPts val="0"/>
              </a:spcAft>
              <a:buNone/>
            </a:pPr>
            <a:r>
              <a:rPr lang="en" sz="1500"/>
              <a:t>Curriculum</a:t>
            </a:r>
            <a:r>
              <a:rPr lang="en" sz="1500"/>
              <a:t> Coach </a:t>
            </a:r>
            <a:endParaRPr sz="1500"/>
          </a:p>
        </p:txBody>
      </p:sp>
      <p:sp>
        <p:nvSpPr>
          <p:cNvPr id="217" name="Google Shape;217;p44"/>
          <p:cNvSpPr txBox="1"/>
          <p:nvPr/>
        </p:nvSpPr>
        <p:spPr>
          <a:xfrm>
            <a:off x="2709025" y="3061375"/>
            <a:ext cx="5670000" cy="183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“This is my person! She supports me and helps me to reflect and to become a better teacher everyday. Our relationship is priceless”</a:t>
            </a:r>
            <a:endParaRPr sz="1800"/>
          </a:p>
          <a:p>
            <a:pPr indent="0" lvl="0" marL="0" rtl="0" algn="l">
              <a:spcBef>
                <a:spcPts val="0"/>
              </a:spcBef>
              <a:spcAft>
                <a:spcPts val="0"/>
              </a:spcAft>
              <a:buNone/>
            </a:pPr>
            <a:r>
              <a:t/>
            </a:r>
            <a:endParaRPr sz="800"/>
          </a:p>
          <a:p>
            <a:pPr indent="0" lvl="0" marL="2286000" rtl="0" algn="l">
              <a:spcBef>
                <a:spcPts val="0"/>
              </a:spcBef>
              <a:spcAft>
                <a:spcPts val="0"/>
              </a:spcAft>
              <a:buNone/>
            </a:pPr>
            <a:r>
              <a:rPr lang="en" sz="1500"/>
              <a:t>       -Kaylee Hobbs</a:t>
            </a:r>
            <a:endParaRPr sz="1500"/>
          </a:p>
          <a:p>
            <a:pPr indent="0" lvl="0" marL="2743200" rtl="0" algn="l">
              <a:spcBef>
                <a:spcPts val="0"/>
              </a:spcBef>
              <a:spcAft>
                <a:spcPts val="0"/>
              </a:spcAft>
              <a:buNone/>
            </a:pPr>
            <a:r>
              <a:rPr lang="en" sz="1500"/>
              <a:t>East Bernstadt Elementary </a:t>
            </a:r>
            <a:endParaRPr sz="1500"/>
          </a:p>
          <a:p>
            <a:pPr indent="457200" lvl="0" marL="2286000" rtl="0" algn="l">
              <a:spcBef>
                <a:spcPts val="0"/>
              </a:spcBef>
              <a:spcAft>
                <a:spcPts val="0"/>
              </a:spcAft>
              <a:buNone/>
            </a:pPr>
            <a:r>
              <a:rPr lang="en" sz="1500"/>
              <a:t>Teacher</a:t>
            </a:r>
            <a:endParaRPr sz="15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