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6" r:id="rId3"/>
    <p:sldMasterId id="2147483688" r:id="rId4"/>
    <p:sldMasterId id="2147483701" r:id="rId5"/>
    <p:sldMasterId id="2147483715" r:id="rId6"/>
  </p:sldMasterIdLst>
  <p:notesMasterIdLst>
    <p:notesMasterId r:id="rId33"/>
  </p:notesMasterIdLst>
  <p:sldIdLst>
    <p:sldId id="304" r:id="rId7"/>
    <p:sldId id="257" r:id="rId8"/>
    <p:sldId id="258" r:id="rId9"/>
    <p:sldId id="259" r:id="rId10"/>
    <p:sldId id="260" r:id="rId11"/>
    <p:sldId id="261" r:id="rId12"/>
    <p:sldId id="262" r:id="rId13"/>
    <p:sldId id="263" r:id="rId14"/>
    <p:sldId id="264" r:id="rId15"/>
    <p:sldId id="265" r:id="rId16"/>
    <p:sldId id="289" r:id="rId17"/>
    <p:sldId id="292" r:id="rId18"/>
    <p:sldId id="293" r:id="rId19"/>
    <p:sldId id="295" r:id="rId20"/>
    <p:sldId id="296" r:id="rId21"/>
    <p:sldId id="271" r:id="rId22"/>
    <p:sldId id="274" r:id="rId23"/>
    <p:sldId id="297" r:id="rId24"/>
    <p:sldId id="298" r:id="rId25"/>
    <p:sldId id="303" r:id="rId26"/>
    <p:sldId id="301" r:id="rId27"/>
    <p:sldId id="302" r:id="rId28"/>
    <p:sldId id="299" r:id="rId29"/>
    <p:sldId id="285" r:id="rId30"/>
    <p:sldId id="286" r:id="rId31"/>
    <p:sldId id="30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57"/>
    <p:restoredTop sz="91701"/>
  </p:normalViewPr>
  <p:slideViewPr>
    <p:cSldViewPr snapToGrid="0">
      <p:cViewPr varScale="1">
        <p:scale>
          <a:sx n="112" d="100"/>
          <a:sy n="112" d="100"/>
        </p:scale>
        <p:origin x="1264" y="20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CS Pathways</c:v>
                </c:pt>
              </c:strCache>
            </c:strRef>
          </c:tx>
          <c:dPt>
            <c:idx val="0"/>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c:ext xmlns:c16="http://schemas.microsoft.com/office/drawing/2014/chart" uri="{C3380CC4-5D6E-409C-BE32-E72D297353CC}">
                <c16:uniqueId val="{00000002-0777-0846-89C7-18C5CE4DBF3C}"/>
              </c:ext>
            </c:extLst>
          </c:dPt>
          <c:dPt>
            <c:idx val="1"/>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1-0777-0846-89C7-18C5CE4DBF3C}"/>
              </c:ext>
            </c:extLst>
          </c:dPt>
          <c:dLbls>
            <c:dLbl>
              <c:idx val="0"/>
              <c:tx>
                <c:rich>
                  <a:bodyPr rot="0" spcFirstLastPara="1" vertOverflow="ellipsis" vert="horz" wrap="square" lIns="38100" tIns="19050" rIns="38100" bIns="19050" anchor="ctr" anchorCtr="1">
                    <a:noAutofit/>
                  </a:bodyPr>
                  <a:lstStyle/>
                  <a:p>
                    <a:pPr>
                      <a:defRPr sz="1197" b="0" i="0" u="none" strike="noStrike" kern="1200" baseline="0">
                        <a:solidFill>
                          <a:schemeClr val="tx2"/>
                        </a:solidFill>
                        <a:latin typeface="+mn-lt"/>
                        <a:ea typeface="+mn-ea"/>
                        <a:cs typeface="+mn-cs"/>
                      </a:defRPr>
                    </a:pPr>
                    <a:fld id="{E5C1C454-5ABB-E44D-8BAB-3344BE0E0C5C}" type="PERCENTAGE">
                      <a:rPr lang="en-US" sz="1800"/>
                      <a:pPr>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1"/>
              <c:showSerName val="0"/>
              <c:showPercent val="1"/>
              <c:showBubbleSize val="0"/>
              <c:extLst>
                <c:ext xmlns:c15="http://schemas.microsoft.com/office/drawing/2012/chart" uri="{CE6537A1-D6FC-4f65-9D91-7224C49458BB}">
                  <c15:layout>
                    <c:manualLayout>
                      <c:w val="9.2742686069982552E-2"/>
                      <c:h val="9.9210109425880835E-2"/>
                    </c:manualLayout>
                  </c15:layout>
                  <c15:dlblFieldTable/>
                  <c15:showDataLabelsRange val="0"/>
                </c:ext>
                <c:ext xmlns:c16="http://schemas.microsoft.com/office/drawing/2014/chart" uri="{C3380CC4-5D6E-409C-BE32-E72D297353CC}">
                  <c16:uniqueId val="{00000002-0777-0846-89C7-18C5CE4DBF3C}"/>
                </c:ext>
              </c:extLst>
            </c:dLbl>
            <c:dLbl>
              <c:idx val="1"/>
              <c:tx>
                <c:rich>
                  <a:bodyPr rot="0" spcFirstLastPara="1" vertOverflow="ellipsis" vert="horz" wrap="square" lIns="38100" tIns="19050" rIns="38100" bIns="19050" anchor="ctr" anchorCtr="1">
                    <a:noAutofit/>
                  </a:bodyPr>
                  <a:lstStyle/>
                  <a:p>
                    <a:pPr>
                      <a:defRPr sz="1197" b="0" i="0" u="none" strike="noStrike" kern="1200" baseline="0">
                        <a:solidFill>
                          <a:schemeClr val="tx2"/>
                        </a:solidFill>
                        <a:latin typeface="+mn-lt"/>
                        <a:ea typeface="+mn-ea"/>
                        <a:cs typeface="+mn-cs"/>
                      </a:defRPr>
                    </a:pPr>
                    <a:fld id="{279EB926-1924-0F4A-9445-6C790C967349}" type="PERCENTAGE">
                      <a:rPr lang="en-US" sz="1800"/>
                      <a:pPr>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1"/>
              <c:showSerName val="0"/>
              <c:showPercent val="1"/>
              <c:showBubbleSize val="0"/>
              <c:extLst>
                <c:ext xmlns:c15="http://schemas.microsoft.com/office/drawing/2012/chart" uri="{CE6537A1-D6FC-4f65-9D91-7224C49458BB}">
                  <c15:layout>
                    <c:manualLayout>
                      <c:w val="9.0837733598546716E-2"/>
                      <c:h val="8.7567107695015689E-2"/>
                    </c:manualLayout>
                  </c15:layout>
                  <c15:dlblFieldTable/>
                  <c15:showDataLabelsRange val="0"/>
                </c:ext>
                <c:ext xmlns:c16="http://schemas.microsoft.com/office/drawing/2014/chart" uri="{C3380CC4-5D6E-409C-BE32-E72D297353CC}">
                  <c16:uniqueId val="{00000001-0777-0846-89C7-18C5CE4DBF3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1"/>
            <c:showSerName val="0"/>
            <c:showPercent val="1"/>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Sheet1!$A$2:$A$3</c:f>
              <c:strCache>
                <c:ptCount val="2"/>
                <c:pt idx="0">
                  <c:v>Offers</c:v>
                </c:pt>
                <c:pt idx="1">
                  <c:v>Does Not Offer</c:v>
                </c:pt>
              </c:strCache>
            </c:strRef>
          </c:cat>
          <c:val>
            <c:numRef>
              <c:f>Sheet1!$B$2:$B$3</c:f>
              <c:numCache>
                <c:formatCode>General</c:formatCode>
                <c:ptCount val="2"/>
                <c:pt idx="0">
                  <c:v>24</c:v>
                </c:pt>
                <c:pt idx="1">
                  <c:v>38</c:v>
                </c:pt>
              </c:numCache>
            </c:numRef>
          </c:val>
          <c:extLst>
            <c:ext xmlns:c16="http://schemas.microsoft.com/office/drawing/2014/chart" uri="{C3380CC4-5D6E-409C-BE32-E72D297353CC}">
              <c16:uniqueId val="{00000000-0777-0846-89C7-18C5CE4DBF3C}"/>
            </c:ext>
          </c:extLst>
        </c:ser>
        <c:dLbls>
          <c:dLblPos val="outEnd"/>
          <c:showLegendKey val="0"/>
          <c:showVal val="1"/>
          <c:showCatName val="1"/>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clustered"/>
        <c:varyColors val="0"/>
        <c:ser>
          <c:idx val="0"/>
          <c:order val="0"/>
          <c:tx>
            <c:strRef>
              <c:f>Sheet1!$B$1</c:f>
              <c:strCache>
                <c:ptCount val="1"/>
                <c:pt idx="0">
                  <c:v>All Students</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Asian</c:v>
                </c:pt>
                <c:pt idx="1">
                  <c:v>% Not Listed</c:v>
                </c:pt>
                <c:pt idx="2">
                  <c:v>% Hispanic/Latino</c:v>
                </c:pt>
                <c:pt idx="3">
                  <c:v>% African American</c:v>
                </c:pt>
                <c:pt idx="4">
                  <c:v>% White</c:v>
                </c:pt>
              </c:strCache>
            </c:strRef>
          </c:cat>
          <c:val>
            <c:numRef>
              <c:f>Sheet1!$B$2:$B$6</c:f>
              <c:numCache>
                <c:formatCode>0.0</c:formatCode>
                <c:ptCount val="5"/>
                <c:pt idx="0">
                  <c:v>1.9880332827060361</c:v>
                </c:pt>
                <c:pt idx="1">
                  <c:v>5.2112558925359025</c:v>
                </c:pt>
                <c:pt idx="2">
                  <c:v>7.4583556679963481</c:v>
                </c:pt>
                <c:pt idx="3">
                  <c:v>10.79601576303507</c:v>
                </c:pt>
                <c:pt idx="4">
                  <c:v>73.458165365968242</c:v>
                </c:pt>
              </c:numCache>
            </c:numRef>
          </c:val>
          <c:extLst>
            <c:ext xmlns:c16="http://schemas.microsoft.com/office/drawing/2014/chart" uri="{C3380CC4-5D6E-409C-BE32-E72D297353CC}">
              <c16:uniqueId val="{00000000-861D-9A44-B515-648F1C404528}"/>
            </c:ext>
          </c:extLst>
        </c:ser>
        <c:ser>
          <c:idx val="1"/>
          <c:order val="1"/>
          <c:tx>
            <c:strRef>
              <c:f>Sheet1!$C$1</c:f>
              <c:strCache>
                <c:ptCount val="1"/>
                <c:pt idx="0">
                  <c:v>Students Taking a CS Course</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Asian</c:v>
                </c:pt>
                <c:pt idx="1">
                  <c:v>% Not Listed</c:v>
                </c:pt>
                <c:pt idx="2">
                  <c:v>% Hispanic/Latino</c:v>
                </c:pt>
                <c:pt idx="3">
                  <c:v>% African American</c:v>
                </c:pt>
                <c:pt idx="4">
                  <c:v>% White</c:v>
                </c:pt>
              </c:strCache>
            </c:strRef>
          </c:cat>
          <c:val>
            <c:numRef>
              <c:f>Sheet1!$C$2:$C$6</c:f>
              <c:numCache>
                <c:formatCode>0.0</c:formatCode>
                <c:ptCount val="5"/>
                <c:pt idx="0">
                  <c:v>3.7810358131723483</c:v>
                </c:pt>
                <c:pt idx="1">
                  <c:v>4.0079887431346739</c:v>
                </c:pt>
                <c:pt idx="2">
                  <c:v>6.9538377740456623</c:v>
                </c:pt>
                <c:pt idx="3">
                  <c:v>10.580545594843629</c:v>
                </c:pt>
                <c:pt idx="4">
                  <c:v>74.672053016204444</c:v>
                </c:pt>
              </c:numCache>
            </c:numRef>
          </c:val>
          <c:extLst>
            <c:ext xmlns:c16="http://schemas.microsoft.com/office/drawing/2014/chart" uri="{C3380CC4-5D6E-409C-BE32-E72D297353CC}">
              <c16:uniqueId val="{00000001-861D-9A44-B515-648F1C404528}"/>
            </c:ext>
          </c:extLst>
        </c:ser>
        <c:dLbls>
          <c:showLegendKey val="0"/>
          <c:showVal val="1"/>
          <c:showCatName val="0"/>
          <c:showSerName val="0"/>
          <c:showPercent val="0"/>
          <c:showBubbleSize val="0"/>
        </c:dLbls>
        <c:gapWidth val="75"/>
        <c:axId val="809941040"/>
        <c:axId val="1867424255"/>
      </c:barChart>
      <c:catAx>
        <c:axId val="8099410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67424255"/>
        <c:crosses val="autoZero"/>
        <c:auto val="1"/>
        <c:lblAlgn val="ctr"/>
        <c:lblOffset val="100"/>
        <c:noMultiLvlLbl val="0"/>
      </c:catAx>
      <c:valAx>
        <c:axId val="1867424255"/>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99410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Girls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Taking CS</c:v>
                </c:pt>
                <c:pt idx="1">
                  <c:v>All Students</c:v>
                </c:pt>
              </c:strCache>
            </c:strRef>
          </c:cat>
          <c:val>
            <c:numRef>
              <c:f>Sheet1!$B$2:$B$3</c:f>
              <c:numCache>
                <c:formatCode>General</c:formatCode>
                <c:ptCount val="2"/>
                <c:pt idx="0">
                  <c:v>38</c:v>
                </c:pt>
                <c:pt idx="1">
                  <c:v>48.4</c:v>
                </c:pt>
              </c:numCache>
            </c:numRef>
          </c:val>
          <c:extLst>
            <c:ext xmlns:c16="http://schemas.microsoft.com/office/drawing/2014/chart" uri="{C3380CC4-5D6E-409C-BE32-E72D297353CC}">
              <c16:uniqueId val="{00000000-416C-214F-9253-3A196DC64CB1}"/>
            </c:ext>
          </c:extLst>
        </c:ser>
        <c:dLbls>
          <c:showLegendKey val="0"/>
          <c:showVal val="1"/>
          <c:showCatName val="0"/>
          <c:showSerName val="0"/>
          <c:showPercent val="0"/>
          <c:showBubbleSize val="0"/>
        </c:dLbls>
        <c:gapWidth val="75"/>
        <c:axId val="15545871"/>
        <c:axId val="15442863"/>
      </c:barChart>
      <c:catAx>
        <c:axId val="15545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442863"/>
        <c:crosses val="autoZero"/>
        <c:auto val="1"/>
        <c:lblAlgn val="ctr"/>
        <c:lblOffset val="100"/>
        <c:noMultiLvlLbl val="0"/>
      </c:catAx>
      <c:valAx>
        <c:axId val="1544286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Percentage of Girls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5458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2BE96B-F828-104A-89BC-9FEEEE2BD635}" type="datetimeFigureOut">
              <a:rPr lang="en-US" smtClean="0"/>
              <a:t>9/13/23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83385A-F536-CD49-B139-550B0B757614}" type="slidenum">
              <a:rPr lang="en-US" smtClean="0"/>
              <a:t>‹#›</a:t>
            </a:fld>
            <a:endParaRPr lang="en-US"/>
          </a:p>
        </p:txBody>
      </p:sp>
    </p:spTree>
    <p:extLst>
      <p:ext uri="{BB962C8B-B14F-4D97-AF65-F5344CB8AC3E}">
        <p14:creationId xmlns:p14="http://schemas.microsoft.com/office/powerpoint/2010/main" val="1243221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75b6bb9e85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75b6bb9e85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83385A-F536-CD49-B139-550B0B757614}" type="slidenum">
              <a:rPr lang="en-US" smtClean="0"/>
              <a:t>16</a:t>
            </a:fld>
            <a:endParaRPr lang="en-US"/>
          </a:p>
        </p:txBody>
      </p:sp>
    </p:spTree>
    <p:extLst>
      <p:ext uri="{BB962C8B-B14F-4D97-AF65-F5344CB8AC3E}">
        <p14:creationId xmlns:p14="http://schemas.microsoft.com/office/powerpoint/2010/main" val="814770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Söhne"/>
              </a:rPr>
              <a:t>Our mission is to ensure that every K-12 student in Kentucky has access to computer science education. We collaborate with partners to deliver comprehensive teacher professional development, assist school districts in creating and implementing computer science curricula, and provide engaging opportunities for students to learn and apply computer science skills.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4C07C8-3709-5F4A-B617-67CBB92737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3992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Teaching computer science early helps students develop computational thinking, a fundamental skill that involves breaking down problems into smaller, manageable parts and solving them logically.</a:t>
            </a:r>
          </a:p>
          <a:p>
            <a:r>
              <a:rPr lang="en-US" sz="1200" dirty="0"/>
              <a:t>Introducing computer science in K-8 ensures that students are well-prepared for the increasingly tech-centric job market.</a:t>
            </a:r>
          </a:p>
          <a:p>
            <a:r>
              <a:rPr lang="en-US" sz="1200" dirty="0"/>
              <a:t>Computer science encourages creativity by enabling students to create digital solutions, design games, build apps, and more.</a:t>
            </a:r>
          </a:p>
          <a:p>
            <a:r>
              <a:rPr lang="en-US" sz="1200" dirty="0"/>
              <a:t>Early computer science education helps bridge the digital divide by ensuring that all students, regardless of background, have access to essential technology skills.</a:t>
            </a:r>
          </a:p>
          <a:p>
            <a:r>
              <a:rPr lang="en-US" sz="1200" dirty="0"/>
              <a:t>Computer science challenges students to approach problems analytically and find efficient solutions.</a:t>
            </a:r>
          </a:p>
          <a:p>
            <a:endParaRPr lang="en-US" dirty="0"/>
          </a:p>
        </p:txBody>
      </p:sp>
      <p:sp>
        <p:nvSpPr>
          <p:cNvPr id="4" name="Slide Number Placeholder 3"/>
          <p:cNvSpPr>
            <a:spLocks noGrp="1"/>
          </p:cNvSpPr>
          <p:nvPr>
            <p:ph type="sldNum" sz="quarter" idx="5"/>
          </p:nvPr>
        </p:nvSpPr>
        <p:spPr/>
        <p:txBody>
          <a:bodyPr/>
          <a:lstStyle/>
          <a:p>
            <a:fld id="{F983385A-F536-CD49-B139-550B0B757614}" type="slidenum">
              <a:rPr lang="en-US" smtClean="0"/>
              <a:t>18</a:t>
            </a:fld>
            <a:endParaRPr lang="en-US"/>
          </a:p>
        </p:txBody>
      </p:sp>
    </p:spTree>
    <p:extLst>
      <p:ext uri="{BB962C8B-B14F-4D97-AF65-F5344CB8AC3E}">
        <p14:creationId xmlns:p14="http://schemas.microsoft.com/office/powerpoint/2010/main" val="3835279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includes American Indian or Alaskan Native, Native Hawaiian or Other Pacific Islander, and Two or More Races.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12C557-1B2F-544D-ACBA-71C8B762A7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5513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Making CS Foundational includes supporting legislation and funding for the following: Requiring HS to offer the course, Preservice teachers learning computer science, expanding computer science offerings in grades K-8</a:t>
            </a:r>
          </a:p>
          <a:p>
            <a:r>
              <a:rPr lang="en-US" dirty="0"/>
              <a:t>Modernizing computer science pathways includes strengthening connections between CTE and comprehensive school computer science courses. Computer Science is unique as a content area that exists in both areas and being responsive to emerging industry needs.</a:t>
            </a:r>
          </a:p>
          <a:p>
            <a:r>
              <a:rPr lang="en-US" b="0" i="0" dirty="0">
                <a:solidFill>
                  <a:srgbClr val="003046"/>
                </a:solidFill>
                <a:effectLst/>
                <a:latin typeface="Roboto" panose="020F0502020204030204" pitchFamily="34" charset="0"/>
              </a:rPr>
              <a:t>In 1995, 37% of computer scientists were women. Today, it’s only 24%. The percent will continue to decline if we do nothing. We know that the biggest drop off of girls in computer science is between the ages of 13 and 17. (</a:t>
            </a:r>
            <a:r>
              <a:rPr lang="en-US" b="0" i="0" dirty="0" err="1">
                <a:solidFill>
                  <a:srgbClr val="003046"/>
                </a:solidFill>
                <a:effectLst/>
                <a:latin typeface="Roboto" panose="020F0502020204030204" pitchFamily="34" charset="0"/>
              </a:rPr>
              <a:t>girlswhocode.com</a:t>
            </a:r>
            <a:r>
              <a:rPr lang="en-US" b="0" i="0" dirty="0">
                <a:solidFill>
                  <a:srgbClr val="003046"/>
                </a:solidFill>
                <a:effectLst/>
                <a:latin typeface="Roboto" panose="020F0502020204030204" pitchFamily="34" charset="0"/>
              </a:rPr>
              <a:t>/about-us)</a:t>
            </a:r>
            <a:endParaRPr lang="en-US" dirty="0"/>
          </a:p>
          <a:p>
            <a:endParaRPr lang="en-US" dirty="0"/>
          </a:p>
          <a:p>
            <a:r>
              <a:rPr lang="en-US" dirty="0"/>
              <a:t>AI</a:t>
            </a:r>
          </a:p>
        </p:txBody>
      </p:sp>
      <p:sp>
        <p:nvSpPr>
          <p:cNvPr id="4" name="Slide Number Placeholder 3"/>
          <p:cNvSpPr>
            <a:spLocks noGrp="1"/>
          </p:cNvSpPr>
          <p:nvPr>
            <p:ph type="sldNum" sz="quarter" idx="5"/>
          </p:nvPr>
        </p:nvSpPr>
        <p:spPr/>
        <p:txBody>
          <a:bodyPr/>
          <a:lstStyle/>
          <a:p>
            <a:fld id="{F983385A-F536-CD49-B139-550B0B757614}" type="slidenum">
              <a:rPr lang="en-US" smtClean="0"/>
              <a:t>24</a:t>
            </a:fld>
            <a:endParaRPr lang="en-US"/>
          </a:p>
        </p:txBody>
      </p:sp>
    </p:spTree>
    <p:extLst>
      <p:ext uri="{BB962C8B-B14F-4D97-AF65-F5344CB8AC3E}">
        <p14:creationId xmlns:p14="http://schemas.microsoft.com/office/powerpoint/2010/main" val="1015101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share this vision.</a:t>
            </a:r>
          </a:p>
        </p:txBody>
      </p:sp>
      <p:sp>
        <p:nvSpPr>
          <p:cNvPr id="4" name="Slide Number Placeholder 3"/>
          <p:cNvSpPr>
            <a:spLocks noGrp="1"/>
          </p:cNvSpPr>
          <p:nvPr>
            <p:ph type="sldNum" sz="quarter" idx="5"/>
          </p:nvPr>
        </p:nvSpPr>
        <p:spPr/>
        <p:txBody>
          <a:bodyPr/>
          <a:lstStyle/>
          <a:p>
            <a:fld id="{F983385A-F536-CD49-B139-550B0B757614}" type="slidenum">
              <a:rPr lang="en-US" smtClean="0"/>
              <a:t>25</a:t>
            </a:fld>
            <a:endParaRPr lang="en-US"/>
          </a:p>
        </p:txBody>
      </p:sp>
    </p:spTree>
    <p:extLst>
      <p:ext uri="{BB962C8B-B14F-4D97-AF65-F5344CB8AC3E}">
        <p14:creationId xmlns:p14="http://schemas.microsoft.com/office/powerpoint/2010/main" val="1191246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75b6bb9e85_0_5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g275b6bb9e85_0_5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75b6bb9e85_0_3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75b6bb9e85_0_3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75b6bb9e85_0_6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75b6bb9e85_0_6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Funding - The funding is dedicated to student exam vouchers, teacher K–12 computer science professional learning, and teacher industry certification.</a:t>
            </a: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75b6bb9e85_0_6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275b6bb9e85_0_6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Shoutout to Sean Jackson.</a:t>
            </a: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75b6bb9e85_0_6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275b6bb9e85_0_6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75b6bb9e85_0_7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75b6bb9e85_0_7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75b6bb9e85_0_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75b6bb9e85_0_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75b6bb9e85_0_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g275b6bb9e85_0_7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C2C4F-7E06-D7EB-8549-6FE0943EF9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9E8652-F2A5-6CBC-2550-47F9B32EB9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17D329-CDF8-BE10-F9E3-C6FF0EEFB186}"/>
              </a:ext>
            </a:extLst>
          </p:cNvPr>
          <p:cNvSpPr>
            <a:spLocks noGrp="1"/>
          </p:cNvSpPr>
          <p:nvPr>
            <p:ph type="dt" sz="half" idx="10"/>
          </p:nvPr>
        </p:nvSpPr>
        <p:spPr/>
        <p:txBody>
          <a:bodyPr/>
          <a:lstStyle/>
          <a:p>
            <a:fld id="{CD1A22D7-50C2-2349-B602-E39DB8B68D2D}" type="datetimeFigureOut">
              <a:rPr lang="en-US" smtClean="0"/>
              <a:t>9/13/23</a:t>
            </a:fld>
            <a:endParaRPr lang="en-US"/>
          </a:p>
        </p:txBody>
      </p:sp>
      <p:sp>
        <p:nvSpPr>
          <p:cNvPr id="5" name="Footer Placeholder 4">
            <a:extLst>
              <a:ext uri="{FF2B5EF4-FFF2-40B4-BE49-F238E27FC236}">
                <a16:creationId xmlns:a16="http://schemas.microsoft.com/office/drawing/2014/main" id="{F6800BB7-7B90-6890-A9AB-269C2EDB8B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095F05-8A60-7FA4-49AD-7376613CF1D3}"/>
              </a:ext>
            </a:extLst>
          </p:cNvPr>
          <p:cNvSpPr>
            <a:spLocks noGrp="1"/>
          </p:cNvSpPr>
          <p:nvPr>
            <p:ph type="sldNum" sz="quarter" idx="12"/>
          </p:nvPr>
        </p:nvSpPr>
        <p:spPr/>
        <p:txBody>
          <a:bodyPr/>
          <a:lstStyle/>
          <a:p>
            <a:fld id="{37BF04CA-40F3-714C-AEB1-D042B21711FD}" type="slidenum">
              <a:rPr lang="en-US" smtClean="0"/>
              <a:t>‹#›</a:t>
            </a:fld>
            <a:endParaRPr lang="en-US"/>
          </a:p>
        </p:txBody>
      </p:sp>
    </p:spTree>
    <p:extLst>
      <p:ext uri="{BB962C8B-B14F-4D97-AF65-F5344CB8AC3E}">
        <p14:creationId xmlns:p14="http://schemas.microsoft.com/office/powerpoint/2010/main" val="2126676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71B5-38DF-A44C-49B6-C3FB8BD76A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474B9C-E7DE-CDDC-7198-9951BC1204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DF82B9-9F2D-DCC1-A717-1C7DBBDEDA6F}"/>
              </a:ext>
            </a:extLst>
          </p:cNvPr>
          <p:cNvSpPr>
            <a:spLocks noGrp="1"/>
          </p:cNvSpPr>
          <p:nvPr>
            <p:ph type="dt" sz="half" idx="10"/>
          </p:nvPr>
        </p:nvSpPr>
        <p:spPr/>
        <p:txBody>
          <a:bodyPr/>
          <a:lstStyle/>
          <a:p>
            <a:fld id="{CD1A22D7-50C2-2349-B602-E39DB8B68D2D}" type="datetimeFigureOut">
              <a:rPr lang="en-US" smtClean="0"/>
              <a:t>9/13/23</a:t>
            </a:fld>
            <a:endParaRPr lang="en-US"/>
          </a:p>
        </p:txBody>
      </p:sp>
      <p:sp>
        <p:nvSpPr>
          <p:cNvPr id="5" name="Footer Placeholder 4">
            <a:extLst>
              <a:ext uri="{FF2B5EF4-FFF2-40B4-BE49-F238E27FC236}">
                <a16:creationId xmlns:a16="http://schemas.microsoft.com/office/drawing/2014/main" id="{8B7A4275-50C8-C8CD-812A-0EF6B271C9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E06F30-8922-ADB1-D30C-A77B17DF9483}"/>
              </a:ext>
            </a:extLst>
          </p:cNvPr>
          <p:cNvSpPr>
            <a:spLocks noGrp="1"/>
          </p:cNvSpPr>
          <p:nvPr>
            <p:ph type="sldNum" sz="quarter" idx="12"/>
          </p:nvPr>
        </p:nvSpPr>
        <p:spPr/>
        <p:txBody>
          <a:bodyPr/>
          <a:lstStyle/>
          <a:p>
            <a:fld id="{37BF04CA-40F3-714C-AEB1-D042B21711FD}" type="slidenum">
              <a:rPr lang="en-US" smtClean="0"/>
              <a:t>‹#›</a:t>
            </a:fld>
            <a:endParaRPr lang="en-US"/>
          </a:p>
        </p:txBody>
      </p:sp>
    </p:spTree>
    <p:extLst>
      <p:ext uri="{BB962C8B-B14F-4D97-AF65-F5344CB8AC3E}">
        <p14:creationId xmlns:p14="http://schemas.microsoft.com/office/powerpoint/2010/main" val="1692760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285A63-D4F4-D613-DD88-638523287CC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D7373A-E9E5-350B-6D1E-1982047C5D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8E6159-710D-227D-A802-0E0F833ADF90}"/>
              </a:ext>
            </a:extLst>
          </p:cNvPr>
          <p:cNvSpPr>
            <a:spLocks noGrp="1"/>
          </p:cNvSpPr>
          <p:nvPr>
            <p:ph type="dt" sz="half" idx="10"/>
          </p:nvPr>
        </p:nvSpPr>
        <p:spPr/>
        <p:txBody>
          <a:bodyPr/>
          <a:lstStyle/>
          <a:p>
            <a:fld id="{CD1A22D7-50C2-2349-B602-E39DB8B68D2D}" type="datetimeFigureOut">
              <a:rPr lang="en-US" smtClean="0"/>
              <a:t>9/13/23</a:t>
            </a:fld>
            <a:endParaRPr lang="en-US"/>
          </a:p>
        </p:txBody>
      </p:sp>
      <p:sp>
        <p:nvSpPr>
          <p:cNvPr id="5" name="Footer Placeholder 4">
            <a:extLst>
              <a:ext uri="{FF2B5EF4-FFF2-40B4-BE49-F238E27FC236}">
                <a16:creationId xmlns:a16="http://schemas.microsoft.com/office/drawing/2014/main" id="{871E4C4B-6166-ACCC-E2D1-9D00DF8010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1985CC-A739-CAE5-268F-A504EF87D237}"/>
              </a:ext>
            </a:extLst>
          </p:cNvPr>
          <p:cNvSpPr>
            <a:spLocks noGrp="1"/>
          </p:cNvSpPr>
          <p:nvPr>
            <p:ph type="sldNum" sz="quarter" idx="12"/>
          </p:nvPr>
        </p:nvSpPr>
        <p:spPr/>
        <p:txBody>
          <a:bodyPr/>
          <a:lstStyle/>
          <a:p>
            <a:fld id="{37BF04CA-40F3-714C-AEB1-D042B21711FD}" type="slidenum">
              <a:rPr lang="en-US" smtClean="0"/>
              <a:t>‹#›</a:t>
            </a:fld>
            <a:endParaRPr lang="en-US"/>
          </a:p>
        </p:txBody>
      </p:sp>
    </p:spTree>
    <p:extLst>
      <p:ext uri="{BB962C8B-B14F-4D97-AF65-F5344CB8AC3E}">
        <p14:creationId xmlns:p14="http://schemas.microsoft.com/office/powerpoint/2010/main" val="727912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53"/>
        <p:cNvGrpSpPr/>
        <p:nvPr/>
      </p:nvGrpSpPr>
      <p:grpSpPr>
        <a:xfrm>
          <a:off x="0" y="0"/>
          <a:ext cx="0" cy="0"/>
          <a:chOff x="0" y="0"/>
          <a:chExt cx="0" cy="0"/>
        </a:xfrm>
      </p:grpSpPr>
      <p:sp>
        <p:nvSpPr>
          <p:cNvPr id="54" name="Google Shape;54;p14"/>
          <p:cNvSpPr txBox="1">
            <a:spLocks noGrp="1"/>
          </p:cNvSpPr>
          <p:nvPr>
            <p:ph type="ctrTitle"/>
          </p:nvPr>
        </p:nvSpPr>
        <p:spPr>
          <a:xfrm>
            <a:off x="415611" y="1500767"/>
            <a:ext cx="11360800" cy="27368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dk2"/>
              </a:buClr>
              <a:buSzPts val="5200"/>
              <a:buFont typeface="Montserrat Black"/>
              <a:buNone/>
              <a:defRPr sz="6933">
                <a:solidFill>
                  <a:schemeClr val="dk2"/>
                </a:solidFill>
                <a:latin typeface="Montserrat Black"/>
                <a:ea typeface="Montserrat Black"/>
                <a:cs typeface="Montserrat Black"/>
                <a:sym typeface="Montserrat Black"/>
              </a:defRPr>
            </a:lvl1pPr>
            <a:lvl2pPr lvl="1" algn="ctr" rtl="0">
              <a:spcBef>
                <a:spcPts val="0"/>
              </a:spcBef>
              <a:spcAft>
                <a:spcPts val="0"/>
              </a:spcAft>
              <a:buClr>
                <a:schemeClr val="dk2"/>
              </a:buClr>
              <a:buSzPts val="5200"/>
              <a:buFont typeface="Montserrat Black"/>
              <a:buNone/>
              <a:defRPr sz="6933">
                <a:solidFill>
                  <a:schemeClr val="dk2"/>
                </a:solidFill>
                <a:latin typeface="Montserrat Black"/>
                <a:ea typeface="Montserrat Black"/>
                <a:cs typeface="Montserrat Black"/>
                <a:sym typeface="Montserrat Black"/>
              </a:defRPr>
            </a:lvl2pPr>
            <a:lvl3pPr lvl="2" algn="ctr" rtl="0">
              <a:spcBef>
                <a:spcPts val="0"/>
              </a:spcBef>
              <a:spcAft>
                <a:spcPts val="0"/>
              </a:spcAft>
              <a:buClr>
                <a:schemeClr val="dk2"/>
              </a:buClr>
              <a:buSzPts val="5200"/>
              <a:buFont typeface="Montserrat Black"/>
              <a:buNone/>
              <a:defRPr sz="6933">
                <a:solidFill>
                  <a:schemeClr val="dk2"/>
                </a:solidFill>
                <a:latin typeface="Montserrat Black"/>
                <a:ea typeface="Montserrat Black"/>
                <a:cs typeface="Montserrat Black"/>
                <a:sym typeface="Montserrat Black"/>
              </a:defRPr>
            </a:lvl3pPr>
            <a:lvl4pPr lvl="3" algn="ctr" rtl="0">
              <a:spcBef>
                <a:spcPts val="0"/>
              </a:spcBef>
              <a:spcAft>
                <a:spcPts val="0"/>
              </a:spcAft>
              <a:buClr>
                <a:schemeClr val="dk2"/>
              </a:buClr>
              <a:buSzPts val="5200"/>
              <a:buFont typeface="Montserrat Black"/>
              <a:buNone/>
              <a:defRPr sz="6933">
                <a:solidFill>
                  <a:schemeClr val="dk2"/>
                </a:solidFill>
                <a:latin typeface="Montserrat Black"/>
                <a:ea typeface="Montserrat Black"/>
                <a:cs typeface="Montserrat Black"/>
                <a:sym typeface="Montserrat Black"/>
              </a:defRPr>
            </a:lvl4pPr>
            <a:lvl5pPr lvl="4" algn="ctr" rtl="0">
              <a:spcBef>
                <a:spcPts val="0"/>
              </a:spcBef>
              <a:spcAft>
                <a:spcPts val="0"/>
              </a:spcAft>
              <a:buClr>
                <a:schemeClr val="dk2"/>
              </a:buClr>
              <a:buSzPts val="5200"/>
              <a:buFont typeface="Montserrat Black"/>
              <a:buNone/>
              <a:defRPr sz="6933">
                <a:solidFill>
                  <a:schemeClr val="dk2"/>
                </a:solidFill>
                <a:latin typeface="Montserrat Black"/>
                <a:ea typeface="Montserrat Black"/>
                <a:cs typeface="Montserrat Black"/>
                <a:sym typeface="Montserrat Black"/>
              </a:defRPr>
            </a:lvl5pPr>
            <a:lvl6pPr lvl="5" algn="ctr" rtl="0">
              <a:spcBef>
                <a:spcPts val="0"/>
              </a:spcBef>
              <a:spcAft>
                <a:spcPts val="0"/>
              </a:spcAft>
              <a:buClr>
                <a:schemeClr val="dk2"/>
              </a:buClr>
              <a:buSzPts val="5200"/>
              <a:buFont typeface="Montserrat Black"/>
              <a:buNone/>
              <a:defRPr sz="6933">
                <a:solidFill>
                  <a:schemeClr val="dk2"/>
                </a:solidFill>
                <a:latin typeface="Montserrat Black"/>
                <a:ea typeface="Montserrat Black"/>
                <a:cs typeface="Montserrat Black"/>
                <a:sym typeface="Montserrat Black"/>
              </a:defRPr>
            </a:lvl6pPr>
            <a:lvl7pPr lvl="6" algn="ctr" rtl="0">
              <a:spcBef>
                <a:spcPts val="0"/>
              </a:spcBef>
              <a:spcAft>
                <a:spcPts val="0"/>
              </a:spcAft>
              <a:buClr>
                <a:schemeClr val="dk2"/>
              </a:buClr>
              <a:buSzPts val="5200"/>
              <a:buFont typeface="Montserrat Black"/>
              <a:buNone/>
              <a:defRPr sz="6933">
                <a:solidFill>
                  <a:schemeClr val="dk2"/>
                </a:solidFill>
                <a:latin typeface="Montserrat Black"/>
                <a:ea typeface="Montserrat Black"/>
                <a:cs typeface="Montserrat Black"/>
                <a:sym typeface="Montserrat Black"/>
              </a:defRPr>
            </a:lvl7pPr>
            <a:lvl8pPr lvl="7" algn="ctr" rtl="0">
              <a:spcBef>
                <a:spcPts val="0"/>
              </a:spcBef>
              <a:spcAft>
                <a:spcPts val="0"/>
              </a:spcAft>
              <a:buClr>
                <a:schemeClr val="dk2"/>
              </a:buClr>
              <a:buSzPts val="5200"/>
              <a:buFont typeface="Montserrat Black"/>
              <a:buNone/>
              <a:defRPr sz="6933">
                <a:solidFill>
                  <a:schemeClr val="dk2"/>
                </a:solidFill>
                <a:latin typeface="Montserrat Black"/>
                <a:ea typeface="Montserrat Black"/>
                <a:cs typeface="Montserrat Black"/>
                <a:sym typeface="Montserrat Black"/>
              </a:defRPr>
            </a:lvl8pPr>
            <a:lvl9pPr lvl="8" algn="ctr" rtl="0">
              <a:spcBef>
                <a:spcPts val="0"/>
              </a:spcBef>
              <a:spcAft>
                <a:spcPts val="0"/>
              </a:spcAft>
              <a:buClr>
                <a:schemeClr val="dk2"/>
              </a:buClr>
              <a:buSzPts val="5200"/>
              <a:buFont typeface="Montserrat Black"/>
              <a:buNone/>
              <a:defRPr sz="6933">
                <a:solidFill>
                  <a:schemeClr val="dk2"/>
                </a:solidFill>
                <a:latin typeface="Montserrat Black"/>
                <a:ea typeface="Montserrat Black"/>
                <a:cs typeface="Montserrat Black"/>
                <a:sym typeface="Montserrat Black"/>
              </a:defRPr>
            </a:lvl9pPr>
          </a:lstStyle>
          <a:p>
            <a:endParaRPr/>
          </a:p>
        </p:txBody>
      </p:sp>
      <p:sp>
        <p:nvSpPr>
          <p:cNvPr id="55" name="Google Shape;55;p1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grpSp>
        <p:nvGrpSpPr>
          <p:cNvPr id="56" name="Google Shape;56;p14"/>
          <p:cNvGrpSpPr/>
          <p:nvPr/>
        </p:nvGrpSpPr>
        <p:grpSpPr>
          <a:xfrm flipH="1">
            <a:off x="-1840400" y="3592091"/>
            <a:ext cx="16380805" cy="12261672"/>
            <a:chOff x="3039300" y="1836818"/>
            <a:chExt cx="12285604" cy="9196254"/>
          </a:xfrm>
        </p:grpSpPr>
        <p:sp>
          <p:nvSpPr>
            <p:cNvPr id="57" name="Google Shape;57;p14"/>
            <p:cNvSpPr/>
            <p:nvPr/>
          </p:nvSpPr>
          <p:spPr>
            <a:xfrm rot="10787626">
              <a:off x="9143990" y="1847942"/>
              <a:ext cx="6180934" cy="9174006"/>
            </a:xfrm>
            <a:prstGeom prst="flowChartDocumen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14"/>
            <p:cNvSpPr/>
            <p:nvPr/>
          </p:nvSpPr>
          <p:spPr>
            <a:xfrm rot="-10787626" flipH="1">
              <a:off x="3039280" y="2654358"/>
              <a:ext cx="6180934" cy="5105970"/>
            </a:xfrm>
            <a:prstGeom prst="flowChartDocumen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 name="Google Shape;59;p14"/>
          <p:cNvGrpSpPr/>
          <p:nvPr/>
        </p:nvGrpSpPr>
        <p:grpSpPr>
          <a:xfrm flipH="1">
            <a:off x="-1688000" y="4252491"/>
            <a:ext cx="16380805" cy="12261672"/>
            <a:chOff x="3039300" y="1836818"/>
            <a:chExt cx="12285604" cy="9196254"/>
          </a:xfrm>
        </p:grpSpPr>
        <p:sp>
          <p:nvSpPr>
            <p:cNvPr id="60" name="Google Shape;60;p14"/>
            <p:cNvSpPr/>
            <p:nvPr/>
          </p:nvSpPr>
          <p:spPr>
            <a:xfrm rot="10787626">
              <a:off x="9143990" y="1847942"/>
              <a:ext cx="6180934" cy="9174006"/>
            </a:xfrm>
            <a:prstGeom prst="flowChartDocumen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14"/>
            <p:cNvSpPr/>
            <p:nvPr/>
          </p:nvSpPr>
          <p:spPr>
            <a:xfrm rot="-10787626" flipH="1">
              <a:off x="3039280" y="2654333"/>
              <a:ext cx="6180934" cy="5105970"/>
            </a:xfrm>
            <a:prstGeom prst="flowChartDocumen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2" name="Google Shape;62;p14"/>
          <p:cNvSpPr/>
          <p:nvPr/>
        </p:nvSpPr>
        <p:spPr>
          <a:xfrm>
            <a:off x="-279399" y="5207000"/>
            <a:ext cx="13918753" cy="3056867"/>
          </a:xfrm>
          <a:custGeom>
            <a:avLst/>
            <a:gdLst/>
            <a:ahLst/>
            <a:cxnLst/>
            <a:rect l="l" t="t" r="r" b="b"/>
            <a:pathLst>
              <a:path w="501396" h="91706" extrusionOk="0">
                <a:moveTo>
                  <a:pt x="0" y="0"/>
                </a:moveTo>
                <a:cubicBezTo>
                  <a:pt x="12700" y="8128"/>
                  <a:pt x="44958" y="43688"/>
                  <a:pt x="76200" y="48768"/>
                </a:cubicBezTo>
                <a:cubicBezTo>
                  <a:pt x="107442" y="53848"/>
                  <a:pt x="148717" y="23368"/>
                  <a:pt x="187452" y="30480"/>
                </a:cubicBezTo>
                <a:cubicBezTo>
                  <a:pt x="226187" y="37592"/>
                  <a:pt x="256286" y="95504"/>
                  <a:pt x="308610" y="91440"/>
                </a:cubicBezTo>
                <a:cubicBezTo>
                  <a:pt x="360934" y="87376"/>
                  <a:pt x="469265" y="20320"/>
                  <a:pt x="501396" y="6096"/>
                </a:cubicBezTo>
              </a:path>
            </a:pathLst>
          </a:custGeom>
          <a:noFill/>
          <a:ln w="28575" cap="flat" cmpd="sng">
            <a:solidFill>
              <a:srgbClr val="FFFFFF"/>
            </a:solidFill>
            <a:prstDash val="solid"/>
            <a:round/>
            <a:headEnd type="none" w="med" len="med"/>
            <a:tailEnd type="none" w="med" len="med"/>
          </a:ln>
        </p:spPr>
      </p:sp>
      <p:sp>
        <p:nvSpPr>
          <p:cNvPr id="63" name="Google Shape;63;p14"/>
          <p:cNvSpPr/>
          <p:nvPr/>
        </p:nvSpPr>
        <p:spPr>
          <a:xfrm>
            <a:off x="558800" y="5842000"/>
            <a:ext cx="1219200" cy="12192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90734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6"/>
        <p:cNvGrpSpPr/>
        <p:nvPr/>
      </p:nvGrpSpPr>
      <p:grpSpPr>
        <a:xfrm>
          <a:off x="0" y="0"/>
          <a:ext cx="0" cy="0"/>
          <a:chOff x="0" y="0"/>
          <a:chExt cx="0" cy="0"/>
        </a:xfrm>
      </p:grpSpPr>
      <p:sp>
        <p:nvSpPr>
          <p:cNvPr id="67" name="Google Shape;67;p16"/>
          <p:cNvSpPr/>
          <p:nvPr/>
        </p:nvSpPr>
        <p:spPr>
          <a:xfrm rot="-5407158">
            <a:off x="-681786" y="417925"/>
            <a:ext cx="6985023" cy="5945976"/>
          </a:xfrm>
          <a:prstGeom prst="flowChartDocumen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16"/>
          <p:cNvSpPr/>
          <p:nvPr/>
        </p:nvSpPr>
        <p:spPr>
          <a:xfrm rot="-5407167">
            <a:off x="-1016434" y="737212"/>
            <a:ext cx="7010439" cy="5332752"/>
          </a:xfrm>
          <a:prstGeom prst="flowChartDocumen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FFFFFF"/>
              </a:solidFill>
            </a:endParaRPr>
          </a:p>
        </p:txBody>
      </p:sp>
      <p:sp>
        <p:nvSpPr>
          <p:cNvPr id="69" name="Google Shape;69;p16"/>
          <p:cNvSpPr txBox="1">
            <a:spLocks noGrp="1"/>
          </p:cNvSpPr>
          <p:nvPr>
            <p:ph type="title"/>
          </p:nvPr>
        </p:nvSpPr>
        <p:spPr>
          <a:xfrm>
            <a:off x="683795" y="3048000"/>
            <a:ext cx="3610000" cy="7636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FFFFFF"/>
              </a:buClr>
              <a:buSzPts val="2800"/>
              <a:buFont typeface="Montserrat ExtraBold"/>
              <a:buNone/>
              <a:defRPr>
                <a:solidFill>
                  <a:srgbClr val="FFFFFF"/>
                </a:solidFill>
                <a:latin typeface="Montserrat ExtraBold"/>
                <a:ea typeface="Montserrat ExtraBold"/>
                <a:cs typeface="Montserrat ExtraBold"/>
                <a:sym typeface="Montserrat ExtraBold"/>
              </a:defRPr>
            </a:lvl1pPr>
            <a:lvl2pPr lvl="1" rtl="0">
              <a:spcBef>
                <a:spcPts val="0"/>
              </a:spcBef>
              <a:spcAft>
                <a:spcPts val="0"/>
              </a:spcAft>
              <a:buClr>
                <a:srgbClr val="FFFFFF"/>
              </a:buClr>
              <a:buSzPts val="2800"/>
              <a:buFont typeface="Montserrat ExtraBold"/>
              <a:buNone/>
              <a:defRPr>
                <a:solidFill>
                  <a:srgbClr val="FFFFFF"/>
                </a:solidFill>
                <a:latin typeface="Montserrat ExtraBold"/>
                <a:ea typeface="Montserrat ExtraBold"/>
                <a:cs typeface="Montserrat ExtraBold"/>
                <a:sym typeface="Montserrat ExtraBold"/>
              </a:defRPr>
            </a:lvl2pPr>
            <a:lvl3pPr lvl="2" rtl="0">
              <a:spcBef>
                <a:spcPts val="0"/>
              </a:spcBef>
              <a:spcAft>
                <a:spcPts val="0"/>
              </a:spcAft>
              <a:buClr>
                <a:srgbClr val="FFFFFF"/>
              </a:buClr>
              <a:buSzPts val="2800"/>
              <a:buFont typeface="Montserrat ExtraBold"/>
              <a:buNone/>
              <a:defRPr>
                <a:solidFill>
                  <a:srgbClr val="FFFFFF"/>
                </a:solidFill>
                <a:latin typeface="Montserrat ExtraBold"/>
                <a:ea typeface="Montserrat ExtraBold"/>
                <a:cs typeface="Montserrat ExtraBold"/>
                <a:sym typeface="Montserrat ExtraBold"/>
              </a:defRPr>
            </a:lvl3pPr>
            <a:lvl4pPr lvl="3" rtl="0">
              <a:spcBef>
                <a:spcPts val="0"/>
              </a:spcBef>
              <a:spcAft>
                <a:spcPts val="0"/>
              </a:spcAft>
              <a:buClr>
                <a:srgbClr val="FFFFFF"/>
              </a:buClr>
              <a:buSzPts val="2800"/>
              <a:buFont typeface="Montserrat ExtraBold"/>
              <a:buNone/>
              <a:defRPr>
                <a:solidFill>
                  <a:srgbClr val="FFFFFF"/>
                </a:solidFill>
                <a:latin typeface="Montserrat ExtraBold"/>
                <a:ea typeface="Montserrat ExtraBold"/>
                <a:cs typeface="Montserrat ExtraBold"/>
                <a:sym typeface="Montserrat ExtraBold"/>
              </a:defRPr>
            </a:lvl4pPr>
            <a:lvl5pPr lvl="4" rtl="0">
              <a:spcBef>
                <a:spcPts val="0"/>
              </a:spcBef>
              <a:spcAft>
                <a:spcPts val="0"/>
              </a:spcAft>
              <a:buClr>
                <a:srgbClr val="FFFFFF"/>
              </a:buClr>
              <a:buSzPts val="2800"/>
              <a:buFont typeface="Montserrat ExtraBold"/>
              <a:buNone/>
              <a:defRPr>
                <a:solidFill>
                  <a:srgbClr val="FFFFFF"/>
                </a:solidFill>
                <a:latin typeface="Montserrat ExtraBold"/>
                <a:ea typeface="Montserrat ExtraBold"/>
                <a:cs typeface="Montserrat ExtraBold"/>
                <a:sym typeface="Montserrat ExtraBold"/>
              </a:defRPr>
            </a:lvl5pPr>
            <a:lvl6pPr lvl="5" rtl="0">
              <a:spcBef>
                <a:spcPts val="0"/>
              </a:spcBef>
              <a:spcAft>
                <a:spcPts val="0"/>
              </a:spcAft>
              <a:buClr>
                <a:srgbClr val="FFFFFF"/>
              </a:buClr>
              <a:buSzPts val="2800"/>
              <a:buFont typeface="Montserrat ExtraBold"/>
              <a:buNone/>
              <a:defRPr>
                <a:solidFill>
                  <a:srgbClr val="FFFFFF"/>
                </a:solidFill>
                <a:latin typeface="Montserrat ExtraBold"/>
                <a:ea typeface="Montserrat ExtraBold"/>
                <a:cs typeface="Montserrat ExtraBold"/>
                <a:sym typeface="Montserrat ExtraBold"/>
              </a:defRPr>
            </a:lvl6pPr>
            <a:lvl7pPr lvl="6" rtl="0">
              <a:spcBef>
                <a:spcPts val="0"/>
              </a:spcBef>
              <a:spcAft>
                <a:spcPts val="0"/>
              </a:spcAft>
              <a:buClr>
                <a:srgbClr val="FFFFFF"/>
              </a:buClr>
              <a:buSzPts val="2800"/>
              <a:buFont typeface="Montserrat ExtraBold"/>
              <a:buNone/>
              <a:defRPr>
                <a:solidFill>
                  <a:srgbClr val="FFFFFF"/>
                </a:solidFill>
                <a:latin typeface="Montserrat ExtraBold"/>
                <a:ea typeface="Montserrat ExtraBold"/>
                <a:cs typeface="Montserrat ExtraBold"/>
                <a:sym typeface="Montserrat ExtraBold"/>
              </a:defRPr>
            </a:lvl7pPr>
            <a:lvl8pPr lvl="7" rtl="0">
              <a:spcBef>
                <a:spcPts val="0"/>
              </a:spcBef>
              <a:spcAft>
                <a:spcPts val="0"/>
              </a:spcAft>
              <a:buClr>
                <a:srgbClr val="FFFFFF"/>
              </a:buClr>
              <a:buSzPts val="2800"/>
              <a:buFont typeface="Montserrat ExtraBold"/>
              <a:buNone/>
              <a:defRPr>
                <a:solidFill>
                  <a:srgbClr val="FFFFFF"/>
                </a:solidFill>
                <a:latin typeface="Montserrat ExtraBold"/>
                <a:ea typeface="Montserrat ExtraBold"/>
                <a:cs typeface="Montserrat ExtraBold"/>
                <a:sym typeface="Montserrat ExtraBold"/>
              </a:defRPr>
            </a:lvl8pPr>
            <a:lvl9pPr lvl="8" rtl="0">
              <a:spcBef>
                <a:spcPts val="0"/>
              </a:spcBef>
              <a:spcAft>
                <a:spcPts val="0"/>
              </a:spcAft>
              <a:buClr>
                <a:srgbClr val="FFFFFF"/>
              </a:buClr>
              <a:buSzPts val="2800"/>
              <a:buFont typeface="Montserrat ExtraBold"/>
              <a:buNone/>
              <a:defRPr>
                <a:solidFill>
                  <a:srgbClr val="FFFFFF"/>
                </a:solidFill>
                <a:latin typeface="Montserrat ExtraBold"/>
                <a:ea typeface="Montserrat ExtraBold"/>
                <a:cs typeface="Montserrat ExtraBold"/>
                <a:sym typeface="Montserrat ExtraBold"/>
              </a:defRPr>
            </a:lvl9pPr>
          </a:lstStyle>
          <a:p>
            <a:endParaRPr/>
          </a:p>
        </p:txBody>
      </p:sp>
    </p:spTree>
    <p:extLst>
      <p:ext uri="{BB962C8B-B14F-4D97-AF65-F5344CB8AC3E}">
        <p14:creationId xmlns:p14="http://schemas.microsoft.com/office/powerpoint/2010/main" val="2060875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2">
  <p:cSld name="Title and body 2">
    <p:spTree>
      <p:nvGrpSpPr>
        <p:cNvPr id="1" name="Shape 70"/>
        <p:cNvGrpSpPr/>
        <p:nvPr/>
      </p:nvGrpSpPr>
      <p:grpSpPr>
        <a:xfrm>
          <a:off x="0" y="0"/>
          <a:ext cx="0" cy="0"/>
          <a:chOff x="0" y="0"/>
          <a:chExt cx="0" cy="0"/>
        </a:xfrm>
      </p:grpSpPr>
      <p:sp>
        <p:nvSpPr>
          <p:cNvPr id="71" name="Google Shape;71;p17"/>
          <p:cNvSpPr/>
          <p:nvPr/>
        </p:nvSpPr>
        <p:spPr>
          <a:xfrm rot="-5414658">
            <a:off x="-834517" y="321740"/>
            <a:ext cx="7193585" cy="6082200"/>
          </a:xfrm>
          <a:prstGeom prst="flowChartDocumen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17"/>
          <p:cNvSpPr/>
          <p:nvPr/>
        </p:nvSpPr>
        <p:spPr>
          <a:xfrm rot="-5414645">
            <a:off x="-935634" y="678349"/>
            <a:ext cx="6963183" cy="5396184"/>
          </a:xfrm>
          <a:prstGeom prst="flowChartDocumen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17"/>
          <p:cNvSpPr txBox="1">
            <a:spLocks noGrp="1"/>
          </p:cNvSpPr>
          <p:nvPr>
            <p:ph type="title"/>
          </p:nvPr>
        </p:nvSpPr>
        <p:spPr>
          <a:xfrm>
            <a:off x="682752" y="3047200"/>
            <a:ext cx="3610000" cy="7636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FFFFFF"/>
              </a:buClr>
              <a:buSzPts val="2800"/>
              <a:buFont typeface="Montserrat ExtraBold"/>
              <a:buNone/>
              <a:defRPr>
                <a:solidFill>
                  <a:srgbClr val="FFFFFF"/>
                </a:solidFill>
                <a:latin typeface="Montserrat ExtraBold"/>
                <a:ea typeface="Montserrat ExtraBold"/>
                <a:cs typeface="Montserrat ExtraBold"/>
                <a:sym typeface="Montserrat ExtraBold"/>
              </a:defRPr>
            </a:lvl1pPr>
            <a:lvl2pPr lvl="1" rtl="0">
              <a:spcBef>
                <a:spcPts val="0"/>
              </a:spcBef>
              <a:spcAft>
                <a:spcPts val="0"/>
              </a:spcAft>
              <a:buClr>
                <a:schemeClr val="lt1"/>
              </a:buClr>
              <a:buSzPts val="2800"/>
              <a:buFont typeface="Montserrat ExtraBold"/>
              <a:buNone/>
              <a:defRPr>
                <a:solidFill>
                  <a:schemeClr val="lt1"/>
                </a:solidFill>
                <a:latin typeface="Montserrat ExtraBold"/>
                <a:ea typeface="Montserrat ExtraBold"/>
                <a:cs typeface="Montserrat ExtraBold"/>
                <a:sym typeface="Montserrat ExtraBold"/>
              </a:defRPr>
            </a:lvl2pPr>
            <a:lvl3pPr lvl="2" rtl="0">
              <a:spcBef>
                <a:spcPts val="0"/>
              </a:spcBef>
              <a:spcAft>
                <a:spcPts val="0"/>
              </a:spcAft>
              <a:buClr>
                <a:schemeClr val="lt1"/>
              </a:buClr>
              <a:buSzPts val="2800"/>
              <a:buFont typeface="Montserrat ExtraBold"/>
              <a:buNone/>
              <a:defRPr>
                <a:solidFill>
                  <a:schemeClr val="lt1"/>
                </a:solidFill>
                <a:latin typeface="Montserrat ExtraBold"/>
                <a:ea typeface="Montserrat ExtraBold"/>
                <a:cs typeface="Montserrat ExtraBold"/>
                <a:sym typeface="Montserrat ExtraBold"/>
              </a:defRPr>
            </a:lvl3pPr>
            <a:lvl4pPr lvl="3" rtl="0">
              <a:spcBef>
                <a:spcPts val="0"/>
              </a:spcBef>
              <a:spcAft>
                <a:spcPts val="0"/>
              </a:spcAft>
              <a:buClr>
                <a:schemeClr val="lt1"/>
              </a:buClr>
              <a:buSzPts val="2800"/>
              <a:buFont typeface="Montserrat ExtraBold"/>
              <a:buNone/>
              <a:defRPr>
                <a:solidFill>
                  <a:schemeClr val="lt1"/>
                </a:solidFill>
                <a:latin typeface="Montserrat ExtraBold"/>
                <a:ea typeface="Montserrat ExtraBold"/>
                <a:cs typeface="Montserrat ExtraBold"/>
                <a:sym typeface="Montserrat ExtraBold"/>
              </a:defRPr>
            </a:lvl4pPr>
            <a:lvl5pPr lvl="4" rtl="0">
              <a:spcBef>
                <a:spcPts val="0"/>
              </a:spcBef>
              <a:spcAft>
                <a:spcPts val="0"/>
              </a:spcAft>
              <a:buClr>
                <a:schemeClr val="lt1"/>
              </a:buClr>
              <a:buSzPts val="2800"/>
              <a:buFont typeface="Montserrat ExtraBold"/>
              <a:buNone/>
              <a:defRPr>
                <a:solidFill>
                  <a:schemeClr val="lt1"/>
                </a:solidFill>
                <a:latin typeface="Montserrat ExtraBold"/>
                <a:ea typeface="Montserrat ExtraBold"/>
                <a:cs typeface="Montserrat ExtraBold"/>
                <a:sym typeface="Montserrat ExtraBold"/>
              </a:defRPr>
            </a:lvl5pPr>
            <a:lvl6pPr lvl="5" rtl="0">
              <a:spcBef>
                <a:spcPts val="0"/>
              </a:spcBef>
              <a:spcAft>
                <a:spcPts val="0"/>
              </a:spcAft>
              <a:buClr>
                <a:schemeClr val="lt1"/>
              </a:buClr>
              <a:buSzPts val="2800"/>
              <a:buFont typeface="Montserrat ExtraBold"/>
              <a:buNone/>
              <a:defRPr>
                <a:solidFill>
                  <a:schemeClr val="lt1"/>
                </a:solidFill>
                <a:latin typeface="Montserrat ExtraBold"/>
                <a:ea typeface="Montserrat ExtraBold"/>
                <a:cs typeface="Montserrat ExtraBold"/>
                <a:sym typeface="Montserrat ExtraBold"/>
              </a:defRPr>
            </a:lvl6pPr>
            <a:lvl7pPr lvl="6" rtl="0">
              <a:spcBef>
                <a:spcPts val="0"/>
              </a:spcBef>
              <a:spcAft>
                <a:spcPts val="0"/>
              </a:spcAft>
              <a:buClr>
                <a:schemeClr val="lt1"/>
              </a:buClr>
              <a:buSzPts val="2800"/>
              <a:buFont typeface="Montserrat ExtraBold"/>
              <a:buNone/>
              <a:defRPr>
                <a:solidFill>
                  <a:schemeClr val="lt1"/>
                </a:solidFill>
                <a:latin typeface="Montserrat ExtraBold"/>
                <a:ea typeface="Montserrat ExtraBold"/>
                <a:cs typeface="Montserrat ExtraBold"/>
                <a:sym typeface="Montserrat ExtraBold"/>
              </a:defRPr>
            </a:lvl7pPr>
            <a:lvl8pPr lvl="7" rtl="0">
              <a:spcBef>
                <a:spcPts val="0"/>
              </a:spcBef>
              <a:spcAft>
                <a:spcPts val="0"/>
              </a:spcAft>
              <a:buClr>
                <a:schemeClr val="lt1"/>
              </a:buClr>
              <a:buSzPts val="2800"/>
              <a:buFont typeface="Montserrat ExtraBold"/>
              <a:buNone/>
              <a:defRPr>
                <a:solidFill>
                  <a:schemeClr val="lt1"/>
                </a:solidFill>
                <a:latin typeface="Montserrat ExtraBold"/>
                <a:ea typeface="Montserrat ExtraBold"/>
                <a:cs typeface="Montserrat ExtraBold"/>
                <a:sym typeface="Montserrat ExtraBold"/>
              </a:defRPr>
            </a:lvl8pPr>
            <a:lvl9pPr lvl="8" rtl="0">
              <a:spcBef>
                <a:spcPts val="0"/>
              </a:spcBef>
              <a:spcAft>
                <a:spcPts val="0"/>
              </a:spcAft>
              <a:buClr>
                <a:schemeClr val="lt1"/>
              </a:buClr>
              <a:buSzPts val="2800"/>
              <a:buFont typeface="Montserrat ExtraBold"/>
              <a:buNone/>
              <a:defRPr>
                <a:solidFill>
                  <a:schemeClr val="lt1"/>
                </a:solidFill>
                <a:latin typeface="Montserrat ExtraBold"/>
                <a:ea typeface="Montserrat ExtraBold"/>
                <a:cs typeface="Montserrat ExtraBold"/>
                <a:sym typeface="Montserrat ExtraBold"/>
              </a:defRPr>
            </a:lvl9pPr>
          </a:lstStyle>
          <a:p>
            <a:endParaRPr/>
          </a:p>
        </p:txBody>
      </p:sp>
    </p:spTree>
    <p:extLst>
      <p:ext uri="{BB962C8B-B14F-4D97-AF65-F5344CB8AC3E}">
        <p14:creationId xmlns:p14="http://schemas.microsoft.com/office/powerpoint/2010/main" val="831835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1 2 1">
  <p:cSld name="Title and body 1 2 1">
    <p:spTree>
      <p:nvGrpSpPr>
        <p:cNvPr id="1" name="Shape 74"/>
        <p:cNvGrpSpPr/>
        <p:nvPr/>
      </p:nvGrpSpPr>
      <p:grpSpPr>
        <a:xfrm>
          <a:off x="0" y="0"/>
          <a:ext cx="0" cy="0"/>
          <a:chOff x="0" y="0"/>
          <a:chExt cx="0" cy="0"/>
        </a:xfrm>
      </p:grpSpPr>
      <p:grpSp>
        <p:nvGrpSpPr>
          <p:cNvPr id="75" name="Google Shape;75;p18"/>
          <p:cNvGrpSpPr/>
          <p:nvPr/>
        </p:nvGrpSpPr>
        <p:grpSpPr>
          <a:xfrm rot="-10799283" flipH="1">
            <a:off x="-177963" y="-76308"/>
            <a:ext cx="6410179" cy="7297872"/>
            <a:chOff x="-6683427" y="-793707"/>
            <a:chExt cx="10024257" cy="9435276"/>
          </a:xfrm>
        </p:grpSpPr>
        <p:grpSp>
          <p:nvGrpSpPr>
            <p:cNvPr id="76" name="Google Shape;76;p18"/>
            <p:cNvGrpSpPr/>
            <p:nvPr/>
          </p:nvGrpSpPr>
          <p:grpSpPr>
            <a:xfrm rot="5400000" flipH="1">
              <a:off x="-5974936" y="-674196"/>
              <a:ext cx="9435276" cy="9196254"/>
              <a:chOff x="5889628" y="1836818"/>
              <a:chExt cx="9435276" cy="9196254"/>
            </a:xfrm>
          </p:grpSpPr>
          <p:sp>
            <p:nvSpPr>
              <p:cNvPr id="77" name="Google Shape;77;p18"/>
              <p:cNvSpPr/>
              <p:nvPr/>
            </p:nvSpPr>
            <p:spPr>
              <a:xfrm rot="10787626">
                <a:off x="9143990" y="1847942"/>
                <a:ext cx="6180934" cy="9174006"/>
              </a:xfrm>
              <a:prstGeom prst="flowChartDocumen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18"/>
              <p:cNvSpPr/>
              <p:nvPr/>
            </p:nvSpPr>
            <p:spPr>
              <a:xfrm rot="-10787626" flipH="1">
                <a:off x="5889617" y="2659491"/>
                <a:ext cx="3330580" cy="5105970"/>
              </a:xfrm>
              <a:prstGeom prst="flowChartDocumen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9" name="Google Shape;79;p18"/>
            <p:cNvGrpSpPr/>
            <p:nvPr/>
          </p:nvGrpSpPr>
          <p:grpSpPr>
            <a:xfrm rot="5400000" flipH="1">
              <a:off x="-6729293" y="-633541"/>
              <a:ext cx="9287985" cy="9196254"/>
              <a:chOff x="6036920" y="2169521"/>
              <a:chExt cx="9287985" cy="9196254"/>
            </a:xfrm>
          </p:grpSpPr>
          <p:sp>
            <p:nvSpPr>
              <p:cNvPr id="80" name="Google Shape;80;p18"/>
              <p:cNvSpPr/>
              <p:nvPr/>
            </p:nvSpPr>
            <p:spPr>
              <a:xfrm rot="-10787637" flipH="1">
                <a:off x="6036909" y="2992424"/>
                <a:ext cx="3183267" cy="5105970"/>
              </a:xfrm>
              <a:prstGeom prst="flowChartDocumen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18"/>
              <p:cNvSpPr/>
              <p:nvPr/>
            </p:nvSpPr>
            <p:spPr>
              <a:xfrm rot="10787626">
                <a:off x="9143990" y="2180645"/>
                <a:ext cx="6180934" cy="9174006"/>
              </a:xfrm>
              <a:prstGeom prst="flowChartDocumen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82" name="Google Shape;82;p18"/>
          <p:cNvSpPr/>
          <p:nvPr/>
        </p:nvSpPr>
        <p:spPr>
          <a:xfrm>
            <a:off x="-177800" y="-77267"/>
            <a:ext cx="3785200" cy="72992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18"/>
          <p:cNvSpPr txBox="1">
            <a:spLocks noGrp="1"/>
          </p:cNvSpPr>
          <p:nvPr>
            <p:ph type="title"/>
          </p:nvPr>
        </p:nvSpPr>
        <p:spPr>
          <a:xfrm>
            <a:off x="682752" y="3047200"/>
            <a:ext cx="3607200" cy="7636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FFFFFF"/>
              </a:buClr>
              <a:buSzPts val="2800"/>
              <a:buFont typeface="Montserrat ExtraBold"/>
              <a:buNone/>
              <a:defRPr>
                <a:solidFill>
                  <a:srgbClr val="FFFFFF"/>
                </a:solidFill>
                <a:latin typeface="Montserrat ExtraBold"/>
                <a:ea typeface="Montserrat ExtraBold"/>
                <a:cs typeface="Montserrat ExtraBold"/>
                <a:sym typeface="Montserrat ExtraBold"/>
              </a:defRPr>
            </a:lvl1pPr>
            <a:lvl2pPr lvl="1" rtl="0">
              <a:spcBef>
                <a:spcPts val="0"/>
              </a:spcBef>
              <a:spcAft>
                <a:spcPts val="0"/>
              </a:spcAft>
              <a:buClr>
                <a:srgbClr val="FFFFFF"/>
              </a:buClr>
              <a:buSzPts val="2800"/>
              <a:buFont typeface="Montserrat ExtraBold"/>
              <a:buNone/>
              <a:defRPr>
                <a:solidFill>
                  <a:srgbClr val="FFFFFF"/>
                </a:solidFill>
                <a:latin typeface="Montserrat ExtraBold"/>
                <a:ea typeface="Montserrat ExtraBold"/>
                <a:cs typeface="Montserrat ExtraBold"/>
                <a:sym typeface="Montserrat ExtraBold"/>
              </a:defRPr>
            </a:lvl2pPr>
            <a:lvl3pPr lvl="2" rtl="0">
              <a:spcBef>
                <a:spcPts val="0"/>
              </a:spcBef>
              <a:spcAft>
                <a:spcPts val="0"/>
              </a:spcAft>
              <a:buClr>
                <a:srgbClr val="FFFFFF"/>
              </a:buClr>
              <a:buSzPts val="2800"/>
              <a:buFont typeface="Montserrat ExtraBold"/>
              <a:buNone/>
              <a:defRPr>
                <a:solidFill>
                  <a:srgbClr val="FFFFFF"/>
                </a:solidFill>
                <a:latin typeface="Montserrat ExtraBold"/>
                <a:ea typeface="Montserrat ExtraBold"/>
                <a:cs typeface="Montserrat ExtraBold"/>
                <a:sym typeface="Montserrat ExtraBold"/>
              </a:defRPr>
            </a:lvl3pPr>
            <a:lvl4pPr lvl="3" rtl="0">
              <a:spcBef>
                <a:spcPts val="0"/>
              </a:spcBef>
              <a:spcAft>
                <a:spcPts val="0"/>
              </a:spcAft>
              <a:buClr>
                <a:srgbClr val="FFFFFF"/>
              </a:buClr>
              <a:buSzPts val="2800"/>
              <a:buFont typeface="Montserrat ExtraBold"/>
              <a:buNone/>
              <a:defRPr>
                <a:solidFill>
                  <a:srgbClr val="FFFFFF"/>
                </a:solidFill>
                <a:latin typeface="Montserrat ExtraBold"/>
                <a:ea typeface="Montserrat ExtraBold"/>
                <a:cs typeface="Montserrat ExtraBold"/>
                <a:sym typeface="Montserrat ExtraBold"/>
              </a:defRPr>
            </a:lvl4pPr>
            <a:lvl5pPr lvl="4" rtl="0">
              <a:spcBef>
                <a:spcPts val="0"/>
              </a:spcBef>
              <a:spcAft>
                <a:spcPts val="0"/>
              </a:spcAft>
              <a:buClr>
                <a:srgbClr val="FFFFFF"/>
              </a:buClr>
              <a:buSzPts val="2800"/>
              <a:buFont typeface="Montserrat ExtraBold"/>
              <a:buNone/>
              <a:defRPr>
                <a:solidFill>
                  <a:srgbClr val="FFFFFF"/>
                </a:solidFill>
                <a:latin typeface="Montserrat ExtraBold"/>
                <a:ea typeface="Montserrat ExtraBold"/>
                <a:cs typeface="Montserrat ExtraBold"/>
                <a:sym typeface="Montserrat ExtraBold"/>
              </a:defRPr>
            </a:lvl5pPr>
            <a:lvl6pPr lvl="5" rtl="0">
              <a:spcBef>
                <a:spcPts val="0"/>
              </a:spcBef>
              <a:spcAft>
                <a:spcPts val="0"/>
              </a:spcAft>
              <a:buClr>
                <a:srgbClr val="FFFFFF"/>
              </a:buClr>
              <a:buSzPts val="2800"/>
              <a:buFont typeface="Montserrat ExtraBold"/>
              <a:buNone/>
              <a:defRPr>
                <a:solidFill>
                  <a:srgbClr val="FFFFFF"/>
                </a:solidFill>
                <a:latin typeface="Montserrat ExtraBold"/>
                <a:ea typeface="Montserrat ExtraBold"/>
                <a:cs typeface="Montserrat ExtraBold"/>
                <a:sym typeface="Montserrat ExtraBold"/>
              </a:defRPr>
            </a:lvl6pPr>
            <a:lvl7pPr lvl="6" rtl="0">
              <a:spcBef>
                <a:spcPts val="0"/>
              </a:spcBef>
              <a:spcAft>
                <a:spcPts val="0"/>
              </a:spcAft>
              <a:buClr>
                <a:srgbClr val="FFFFFF"/>
              </a:buClr>
              <a:buSzPts val="2800"/>
              <a:buFont typeface="Montserrat ExtraBold"/>
              <a:buNone/>
              <a:defRPr>
                <a:solidFill>
                  <a:srgbClr val="FFFFFF"/>
                </a:solidFill>
                <a:latin typeface="Montserrat ExtraBold"/>
                <a:ea typeface="Montserrat ExtraBold"/>
                <a:cs typeface="Montserrat ExtraBold"/>
                <a:sym typeface="Montserrat ExtraBold"/>
              </a:defRPr>
            </a:lvl7pPr>
            <a:lvl8pPr lvl="7" rtl="0">
              <a:spcBef>
                <a:spcPts val="0"/>
              </a:spcBef>
              <a:spcAft>
                <a:spcPts val="0"/>
              </a:spcAft>
              <a:buClr>
                <a:srgbClr val="FFFFFF"/>
              </a:buClr>
              <a:buSzPts val="2800"/>
              <a:buFont typeface="Montserrat ExtraBold"/>
              <a:buNone/>
              <a:defRPr>
                <a:solidFill>
                  <a:srgbClr val="FFFFFF"/>
                </a:solidFill>
                <a:latin typeface="Montserrat ExtraBold"/>
                <a:ea typeface="Montserrat ExtraBold"/>
                <a:cs typeface="Montserrat ExtraBold"/>
                <a:sym typeface="Montserrat ExtraBold"/>
              </a:defRPr>
            </a:lvl8pPr>
            <a:lvl9pPr lvl="8" rtl="0">
              <a:spcBef>
                <a:spcPts val="0"/>
              </a:spcBef>
              <a:spcAft>
                <a:spcPts val="0"/>
              </a:spcAft>
              <a:buClr>
                <a:srgbClr val="FFFFFF"/>
              </a:buClr>
              <a:buSzPts val="2800"/>
              <a:buFont typeface="Montserrat ExtraBold"/>
              <a:buNone/>
              <a:defRPr>
                <a:solidFill>
                  <a:srgbClr val="FFFFFF"/>
                </a:solidFill>
                <a:latin typeface="Montserrat ExtraBold"/>
                <a:ea typeface="Montserrat ExtraBold"/>
                <a:cs typeface="Montserrat ExtraBold"/>
                <a:sym typeface="Montserrat ExtraBold"/>
              </a:defRPr>
            </a:lvl9pPr>
          </a:lstStyle>
          <a:p>
            <a:endParaRPr/>
          </a:p>
        </p:txBody>
      </p:sp>
    </p:spTree>
    <p:extLst>
      <p:ext uri="{BB962C8B-B14F-4D97-AF65-F5344CB8AC3E}">
        <p14:creationId xmlns:p14="http://schemas.microsoft.com/office/powerpoint/2010/main" val="2421890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1 2 1 1">
  <p:cSld name="Title and body 1 2 1 1">
    <p:spTree>
      <p:nvGrpSpPr>
        <p:cNvPr id="1" name="Shape 84"/>
        <p:cNvGrpSpPr/>
        <p:nvPr/>
      </p:nvGrpSpPr>
      <p:grpSpPr>
        <a:xfrm>
          <a:off x="0" y="0"/>
          <a:ext cx="0" cy="0"/>
          <a:chOff x="0" y="0"/>
          <a:chExt cx="0" cy="0"/>
        </a:xfrm>
      </p:grpSpPr>
      <p:grpSp>
        <p:nvGrpSpPr>
          <p:cNvPr id="85" name="Google Shape;85;p19"/>
          <p:cNvGrpSpPr/>
          <p:nvPr/>
        </p:nvGrpSpPr>
        <p:grpSpPr>
          <a:xfrm rot="10781478" flipH="1">
            <a:off x="-60649" y="-24792"/>
            <a:ext cx="6201764" cy="7383419"/>
            <a:chOff x="-6683427" y="-793707"/>
            <a:chExt cx="10024257" cy="9435276"/>
          </a:xfrm>
        </p:grpSpPr>
        <p:grpSp>
          <p:nvGrpSpPr>
            <p:cNvPr id="86" name="Google Shape;86;p19"/>
            <p:cNvGrpSpPr/>
            <p:nvPr/>
          </p:nvGrpSpPr>
          <p:grpSpPr>
            <a:xfrm rot="5400000" flipH="1">
              <a:off x="-5974936" y="-674196"/>
              <a:ext cx="9435276" cy="9196254"/>
              <a:chOff x="5889628" y="1836818"/>
              <a:chExt cx="9435276" cy="9196254"/>
            </a:xfrm>
          </p:grpSpPr>
          <p:sp>
            <p:nvSpPr>
              <p:cNvPr id="87" name="Google Shape;87;p19"/>
              <p:cNvSpPr/>
              <p:nvPr/>
            </p:nvSpPr>
            <p:spPr>
              <a:xfrm rot="10787626">
                <a:off x="9143990" y="1847942"/>
                <a:ext cx="6180934" cy="9174006"/>
              </a:xfrm>
              <a:prstGeom prst="flowChartDocumen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19"/>
              <p:cNvSpPr/>
              <p:nvPr/>
            </p:nvSpPr>
            <p:spPr>
              <a:xfrm rot="-10787626" flipH="1">
                <a:off x="5889617" y="2659491"/>
                <a:ext cx="3330580" cy="5105970"/>
              </a:xfrm>
              <a:prstGeom prst="flowChartDocumen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 name="Google Shape;89;p19"/>
            <p:cNvGrpSpPr/>
            <p:nvPr/>
          </p:nvGrpSpPr>
          <p:grpSpPr>
            <a:xfrm rot="5400000" flipH="1">
              <a:off x="-6729293" y="-633541"/>
              <a:ext cx="9287985" cy="9196254"/>
              <a:chOff x="6036920" y="2169521"/>
              <a:chExt cx="9287985" cy="9196254"/>
            </a:xfrm>
          </p:grpSpPr>
          <p:sp>
            <p:nvSpPr>
              <p:cNvPr id="90" name="Google Shape;90;p19"/>
              <p:cNvSpPr/>
              <p:nvPr/>
            </p:nvSpPr>
            <p:spPr>
              <a:xfrm rot="-10787637" flipH="1">
                <a:off x="6036909" y="2992424"/>
                <a:ext cx="3183267" cy="5105970"/>
              </a:xfrm>
              <a:prstGeom prst="flowChartDocumen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9"/>
              <p:cNvSpPr/>
              <p:nvPr/>
            </p:nvSpPr>
            <p:spPr>
              <a:xfrm rot="10787626">
                <a:off x="9143990" y="2180645"/>
                <a:ext cx="6180934" cy="9174006"/>
              </a:xfrm>
              <a:prstGeom prst="flowChartDocumen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92" name="Google Shape;92;p19"/>
          <p:cNvSpPr/>
          <p:nvPr/>
        </p:nvSpPr>
        <p:spPr>
          <a:xfrm rot="-18324">
            <a:off x="-75656" y="-25533"/>
            <a:ext cx="3452049" cy="7364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19"/>
          <p:cNvSpPr txBox="1">
            <a:spLocks noGrp="1"/>
          </p:cNvSpPr>
          <p:nvPr>
            <p:ph type="title"/>
          </p:nvPr>
        </p:nvSpPr>
        <p:spPr>
          <a:xfrm>
            <a:off x="682752" y="3047200"/>
            <a:ext cx="3607200" cy="7636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FFFFFF"/>
              </a:buClr>
              <a:buSzPts val="2800"/>
              <a:buFont typeface="Montserrat ExtraBold"/>
              <a:buNone/>
              <a:defRPr>
                <a:solidFill>
                  <a:srgbClr val="FFFFFF"/>
                </a:solidFill>
                <a:latin typeface="Montserrat ExtraBold"/>
                <a:ea typeface="Montserrat ExtraBold"/>
                <a:cs typeface="Montserrat ExtraBold"/>
                <a:sym typeface="Montserrat ExtraBold"/>
              </a:defRPr>
            </a:lvl1pPr>
            <a:lvl2pPr lvl="1" rtl="0">
              <a:spcBef>
                <a:spcPts val="0"/>
              </a:spcBef>
              <a:spcAft>
                <a:spcPts val="0"/>
              </a:spcAft>
              <a:buClr>
                <a:srgbClr val="FFFFFF"/>
              </a:buClr>
              <a:buSzPts val="3200"/>
              <a:buFont typeface="Montserrat ExtraBold"/>
              <a:buNone/>
              <a:defRPr sz="4267">
                <a:solidFill>
                  <a:srgbClr val="FFFFFF"/>
                </a:solidFill>
                <a:latin typeface="Montserrat ExtraBold"/>
                <a:ea typeface="Montserrat ExtraBold"/>
                <a:cs typeface="Montserrat ExtraBold"/>
                <a:sym typeface="Montserrat ExtraBold"/>
              </a:defRPr>
            </a:lvl2pPr>
            <a:lvl3pPr lvl="2" rtl="0">
              <a:spcBef>
                <a:spcPts val="0"/>
              </a:spcBef>
              <a:spcAft>
                <a:spcPts val="0"/>
              </a:spcAft>
              <a:buClr>
                <a:srgbClr val="FFFFFF"/>
              </a:buClr>
              <a:buSzPts val="3200"/>
              <a:buFont typeface="Montserrat ExtraBold"/>
              <a:buNone/>
              <a:defRPr sz="4267">
                <a:solidFill>
                  <a:srgbClr val="FFFFFF"/>
                </a:solidFill>
                <a:latin typeface="Montserrat ExtraBold"/>
                <a:ea typeface="Montserrat ExtraBold"/>
                <a:cs typeface="Montserrat ExtraBold"/>
                <a:sym typeface="Montserrat ExtraBold"/>
              </a:defRPr>
            </a:lvl3pPr>
            <a:lvl4pPr lvl="3" rtl="0">
              <a:spcBef>
                <a:spcPts val="0"/>
              </a:spcBef>
              <a:spcAft>
                <a:spcPts val="0"/>
              </a:spcAft>
              <a:buClr>
                <a:srgbClr val="FFFFFF"/>
              </a:buClr>
              <a:buSzPts val="3200"/>
              <a:buFont typeface="Montserrat ExtraBold"/>
              <a:buNone/>
              <a:defRPr sz="4267">
                <a:solidFill>
                  <a:srgbClr val="FFFFFF"/>
                </a:solidFill>
                <a:latin typeface="Montserrat ExtraBold"/>
                <a:ea typeface="Montserrat ExtraBold"/>
                <a:cs typeface="Montserrat ExtraBold"/>
                <a:sym typeface="Montserrat ExtraBold"/>
              </a:defRPr>
            </a:lvl4pPr>
            <a:lvl5pPr lvl="4" rtl="0">
              <a:spcBef>
                <a:spcPts val="0"/>
              </a:spcBef>
              <a:spcAft>
                <a:spcPts val="0"/>
              </a:spcAft>
              <a:buClr>
                <a:srgbClr val="FFFFFF"/>
              </a:buClr>
              <a:buSzPts val="3200"/>
              <a:buFont typeface="Montserrat ExtraBold"/>
              <a:buNone/>
              <a:defRPr sz="4267">
                <a:solidFill>
                  <a:srgbClr val="FFFFFF"/>
                </a:solidFill>
                <a:latin typeface="Montserrat ExtraBold"/>
                <a:ea typeface="Montserrat ExtraBold"/>
                <a:cs typeface="Montserrat ExtraBold"/>
                <a:sym typeface="Montserrat ExtraBold"/>
              </a:defRPr>
            </a:lvl5pPr>
            <a:lvl6pPr lvl="5" rtl="0">
              <a:spcBef>
                <a:spcPts val="0"/>
              </a:spcBef>
              <a:spcAft>
                <a:spcPts val="0"/>
              </a:spcAft>
              <a:buClr>
                <a:srgbClr val="FFFFFF"/>
              </a:buClr>
              <a:buSzPts val="3200"/>
              <a:buFont typeface="Montserrat ExtraBold"/>
              <a:buNone/>
              <a:defRPr sz="4267">
                <a:solidFill>
                  <a:srgbClr val="FFFFFF"/>
                </a:solidFill>
                <a:latin typeface="Montserrat ExtraBold"/>
                <a:ea typeface="Montserrat ExtraBold"/>
                <a:cs typeface="Montserrat ExtraBold"/>
                <a:sym typeface="Montserrat ExtraBold"/>
              </a:defRPr>
            </a:lvl6pPr>
            <a:lvl7pPr lvl="6" rtl="0">
              <a:spcBef>
                <a:spcPts val="0"/>
              </a:spcBef>
              <a:spcAft>
                <a:spcPts val="0"/>
              </a:spcAft>
              <a:buClr>
                <a:srgbClr val="FFFFFF"/>
              </a:buClr>
              <a:buSzPts val="3200"/>
              <a:buFont typeface="Montserrat ExtraBold"/>
              <a:buNone/>
              <a:defRPr sz="4267">
                <a:solidFill>
                  <a:srgbClr val="FFFFFF"/>
                </a:solidFill>
                <a:latin typeface="Montserrat ExtraBold"/>
                <a:ea typeface="Montserrat ExtraBold"/>
                <a:cs typeface="Montserrat ExtraBold"/>
                <a:sym typeface="Montserrat ExtraBold"/>
              </a:defRPr>
            </a:lvl7pPr>
            <a:lvl8pPr lvl="7" rtl="0">
              <a:spcBef>
                <a:spcPts val="0"/>
              </a:spcBef>
              <a:spcAft>
                <a:spcPts val="0"/>
              </a:spcAft>
              <a:buClr>
                <a:srgbClr val="FFFFFF"/>
              </a:buClr>
              <a:buSzPts val="3200"/>
              <a:buFont typeface="Montserrat ExtraBold"/>
              <a:buNone/>
              <a:defRPr sz="4267">
                <a:solidFill>
                  <a:srgbClr val="FFFFFF"/>
                </a:solidFill>
                <a:latin typeface="Montserrat ExtraBold"/>
                <a:ea typeface="Montserrat ExtraBold"/>
                <a:cs typeface="Montserrat ExtraBold"/>
                <a:sym typeface="Montserrat ExtraBold"/>
              </a:defRPr>
            </a:lvl8pPr>
            <a:lvl9pPr lvl="8" rtl="0">
              <a:spcBef>
                <a:spcPts val="0"/>
              </a:spcBef>
              <a:spcAft>
                <a:spcPts val="0"/>
              </a:spcAft>
              <a:buClr>
                <a:srgbClr val="FFFFFF"/>
              </a:buClr>
              <a:buSzPts val="3200"/>
              <a:buFont typeface="Montserrat ExtraBold"/>
              <a:buNone/>
              <a:defRPr sz="4267">
                <a:solidFill>
                  <a:srgbClr val="FFFFFF"/>
                </a:solidFill>
                <a:latin typeface="Montserrat ExtraBold"/>
                <a:ea typeface="Montserrat ExtraBold"/>
                <a:cs typeface="Montserrat ExtraBold"/>
                <a:sym typeface="Montserrat ExtraBold"/>
              </a:defRPr>
            </a:lvl9pPr>
          </a:lstStyle>
          <a:p>
            <a:endParaRPr/>
          </a:p>
        </p:txBody>
      </p:sp>
    </p:spTree>
    <p:extLst>
      <p:ext uri="{BB962C8B-B14F-4D97-AF65-F5344CB8AC3E}">
        <p14:creationId xmlns:p14="http://schemas.microsoft.com/office/powerpoint/2010/main" val="3662939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4">
  <p:cSld name="Title and body 4">
    <p:spTree>
      <p:nvGrpSpPr>
        <p:cNvPr id="1" name="Shape 94"/>
        <p:cNvGrpSpPr/>
        <p:nvPr/>
      </p:nvGrpSpPr>
      <p:grpSpPr>
        <a:xfrm>
          <a:off x="0" y="0"/>
          <a:ext cx="0" cy="0"/>
          <a:chOff x="0" y="0"/>
          <a:chExt cx="0" cy="0"/>
        </a:xfrm>
      </p:grpSpPr>
      <p:grpSp>
        <p:nvGrpSpPr>
          <p:cNvPr id="95" name="Google Shape;95;p20"/>
          <p:cNvGrpSpPr/>
          <p:nvPr/>
        </p:nvGrpSpPr>
        <p:grpSpPr>
          <a:xfrm rot="5400000" flipH="1">
            <a:off x="-3639371" y="2139521"/>
            <a:ext cx="7405763" cy="3022503"/>
            <a:chOff x="3039300" y="1836818"/>
            <a:chExt cx="12285604" cy="9196254"/>
          </a:xfrm>
        </p:grpSpPr>
        <p:sp>
          <p:nvSpPr>
            <p:cNvPr id="96" name="Google Shape;96;p20"/>
            <p:cNvSpPr/>
            <p:nvPr/>
          </p:nvSpPr>
          <p:spPr>
            <a:xfrm rot="10787626">
              <a:off x="9143990" y="1847942"/>
              <a:ext cx="6180934" cy="9174006"/>
            </a:xfrm>
            <a:prstGeom prst="flowChartDocumen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0"/>
            <p:cNvSpPr/>
            <p:nvPr/>
          </p:nvSpPr>
          <p:spPr>
            <a:xfrm rot="-10787626" flipH="1">
              <a:off x="3039280" y="2654358"/>
              <a:ext cx="6180934" cy="5105970"/>
            </a:xfrm>
            <a:prstGeom prst="flowChartDocumen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 name="Google Shape;98;p20"/>
          <p:cNvGrpSpPr/>
          <p:nvPr/>
        </p:nvGrpSpPr>
        <p:grpSpPr>
          <a:xfrm rot="5400000" flipH="1">
            <a:off x="-4153597" y="2547931"/>
            <a:ext cx="7518800" cy="2320204"/>
            <a:chOff x="3039279" y="1793571"/>
            <a:chExt cx="12285621" cy="5977854"/>
          </a:xfrm>
        </p:grpSpPr>
        <p:sp>
          <p:nvSpPr>
            <p:cNvPr id="99" name="Google Shape;99;p20"/>
            <p:cNvSpPr/>
            <p:nvPr/>
          </p:nvSpPr>
          <p:spPr>
            <a:xfrm rot="10787626">
              <a:off x="9143986" y="1847923"/>
              <a:ext cx="6180934" cy="5713578"/>
            </a:xfrm>
            <a:prstGeom prst="flowChartDocumen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0"/>
            <p:cNvSpPr/>
            <p:nvPr/>
          </p:nvSpPr>
          <p:spPr>
            <a:xfrm rot="-10787626" flipH="1">
              <a:off x="3039259" y="1804695"/>
              <a:ext cx="6180988" cy="5955606"/>
            </a:xfrm>
            <a:prstGeom prst="flowChartDocumen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 name="Google Shape;101;p20"/>
          <p:cNvSpPr txBox="1">
            <a:spLocks noGrp="1"/>
          </p:cNvSpPr>
          <p:nvPr>
            <p:ph type="title"/>
          </p:nvPr>
        </p:nvSpPr>
        <p:spPr>
          <a:xfrm>
            <a:off x="1727200" y="609600"/>
            <a:ext cx="10172800" cy="7636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accent3"/>
              </a:buClr>
              <a:buSzPts val="4000"/>
              <a:buFont typeface="Montserrat Black"/>
              <a:buNone/>
              <a:defRPr sz="5333">
                <a:solidFill>
                  <a:schemeClr val="accent3"/>
                </a:solidFill>
                <a:latin typeface="Montserrat Black"/>
                <a:ea typeface="Montserrat Black"/>
                <a:cs typeface="Montserrat Black"/>
                <a:sym typeface="Montserrat Black"/>
              </a:defRPr>
            </a:lvl1pPr>
            <a:lvl2pPr lvl="1" algn="ctr" rtl="0">
              <a:spcBef>
                <a:spcPts val="0"/>
              </a:spcBef>
              <a:spcAft>
                <a:spcPts val="0"/>
              </a:spcAft>
              <a:buClr>
                <a:schemeClr val="accent3"/>
              </a:buClr>
              <a:buSzPts val="4000"/>
              <a:buFont typeface="Montserrat Black"/>
              <a:buNone/>
              <a:defRPr sz="5333">
                <a:solidFill>
                  <a:schemeClr val="accent3"/>
                </a:solidFill>
                <a:latin typeface="Montserrat Black"/>
                <a:ea typeface="Montserrat Black"/>
                <a:cs typeface="Montserrat Black"/>
                <a:sym typeface="Montserrat Black"/>
              </a:defRPr>
            </a:lvl2pPr>
            <a:lvl3pPr lvl="2" algn="ctr" rtl="0">
              <a:spcBef>
                <a:spcPts val="0"/>
              </a:spcBef>
              <a:spcAft>
                <a:spcPts val="0"/>
              </a:spcAft>
              <a:buClr>
                <a:schemeClr val="accent3"/>
              </a:buClr>
              <a:buSzPts val="4000"/>
              <a:buFont typeface="Montserrat Black"/>
              <a:buNone/>
              <a:defRPr sz="5333">
                <a:solidFill>
                  <a:schemeClr val="accent3"/>
                </a:solidFill>
                <a:latin typeface="Montserrat Black"/>
                <a:ea typeface="Montserrat Black"/>
                <a:cs typeface="Montserrat Black"/>
                <a:sym typeface="Montserrat Black"/>
              </a:defRPr>
            </a:lvl3pPr>
            <a:lvl4pPr lvl="3" algn="ctr" rtl="0">
              <a:spcBef>
                <a:spcPts val="0"/>
              </a:spcBef>
              <a:spcAft>
                <a:spcPts val="0"/>
              </a:spcAft>
              <a:buClr>
                <a:schemeClr val="accent3"/>
              </a:buClr>
              <a:buSzPts val="4000"/>
              <a:buFont typeface="Montserrat Black"/>
              <a:buNone/>
              <a:defRPr sz="5333">
                <a:solidFill>
                  <a:schemeClr val="accent3"/>
                </a:solidFill>
                <a:latin typeface="Montserrat Black"/>
                <a:ea typeface="Montserrat Black"/>
                <a:cs typeface="Montserrat Black"/>
                <a:sym typeface="Montserrat Black"/>
              </a:defRPr>
            </a:lvl4pPr>
            <a:lvl5pPr lvl="4" algn="ctr" rtl="0">
              <a:spcBef>
                <a:spcPts val="0"/>
              </a:spcBef>
              <a:spcAft>
                <a:spcPts val="0"/>
              </a:spcAft>
              <a:buClr>
                <a:schemeClr val="accent3"/>
              </a:buClr>
              <a:buSzPts val="4000"/>
              <a:buFont typeface="Montserrat Black"/>
              <a:buNone/>
              <a:defRPr sz="5333">
                <a:solidFill>
                  <a:schemeClr val="accent3"/>
                </a:solidFill>
                <a:latin typeface="Montserrat Black"/>
                <a:ea typeface="Montserrat Black"/>
                <a:cs typeface="Montserrat Black"/>
                <a:sym typeface="Montserrat Black"/>
              </a:defRPr>
            </a:lvl5pPr>
            <a:lvl6pPr lvl="5" algn="ctr" rtl="0">
              <a:spcBef>
                <a:spcPts val="0"/>
              </a:spcBef>
              <a:spcAft>
                <a:spcPts val="0"/>
              </a:spcAft>
              <a:buClr>
                <a:schemeClr val="accent3"/>
              </a:buClr>
              <a:buSzPts val="4000"/>
              <a:buFont typeface="Montserrat Black"/>
              <a:buNone/>
              <a:defRPr sz="5333">
                <a:solidFill>
                  <a:schemeClr val="accent3"/>
                </a:solidFill>
                <a:latin typeface="Montserrat Black"/>
                <a:ea typeface="Montserrat Black"/>
                <a:cs typeface="Montserrat Black"/>
                <a:sym typeface="Montserrat Black"/>
              </a:defRPr>
            </a:lvl6pPr>
            <a:lvl7pPr lvl="6" algn="ctr" rtl="0">
              <a:spcBef>
                <a:spcPts val="0"/>
              </a:spcBef>
              <a:spcAft>
                <a:spcPts val="0"/>
              </a:spcAft>
              <a:buClr>
                <a:schemeClr val="accent3"/>
              </a:buClr>
              <a:buSzPts val="4000"/>
              <a:buFont typeface="Montserrat Black"/>
              <a:buNone/>
              <a:defRPr sz="5333">
                <a:solidFill>
                  <a:schemeClr val="accent3"/>
                </a:solidFill>
                <a:latin typeface="Montserrat Black"/>
                <a:ea typeface="Montserrat Black"/>
                <a:cs typeface="Montserrat Black"/>
                <a:sym typeface="Montserrat Black"/>
              </a:defRPr>
            </a:lvl7pPr>
            <a:lvl8pPr lvl="7" algn="ctr" rtl="0">
              <a:spcBef>
                <a:spcPts val="0"/>
              </a:spcBef>
              <a:spcAft>
                <a:spcPts val="0"/>
              </a:spcAft>
              <a:buClr>
                <a:schemeClr val="accent3"/>
              </a:buClr>
              <a:buSzPts val="4000"/>
              <a:buFont typeface="Montserrat Black"/>
              <a:buNone/>
              <a:defRPr sz="5333">
                <a:solidFill>
                  <a:schemeClr val="accent3"/>
                </a:solidFill>
                <a:latin typeface="Montserrat Black"/>
                <a:ea typeface="Montserrat Black"/>
                <a:cs typeface="Montserrat Black"/>
                <a:sym typeface="Montserrat Black"/>
              </a:defRPr>
            </a:lvl8pPr>
            <a:lvl9pPr lvl="8" algn="ctr" rtl="0">
              <a:spcBef>
                <a:spcPts val="0"/>
              </a:spcBef>
              <a:spcAft>
                <a:spcPts val="0"/>
              </a:spcAft>
              <a:buClr>
                <a:schemeClr val="accent3"/>
              </a:buClr>
              <a:buSzPts val="4000"/>
              <a:buFont typeface="Montserrat Black"/>
              <a:buNone/>
              <a:defRPr sz="5333">
                <a:solidFill>
                  <a:schemeClr val="accent3"/>
                </a:solidFill>
                <a:latin typeface="Montserrat Black"/>
                <a:ea typeface="Montserrat Black"/>
                <a:cs typeface="Montserrat Black"/>
                <a:sym typeface="Montserrat Black"/>
              </a:defRPr>
            </a:lvl9pPr>
          </a:lstStyle>
          <a:p>
            <a:endParaRPr/>
          </a:p>
        </p:txBody>
      </p:sp>
    </p:spTree>
    <p:extLst>
      <p:ext uri="{BB962C8B-B14F-4D97-AF65-F5344CB8AC3E}">
        <p14:creationId xmlns:p14="http://schemas.microsoft.com/office/powerpoint/2010/main" val="84810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4 1">
  <p:cSld name="Title and body 4 1">
    <p:spTree>
      <p:nvGrpSpPr>
        <p:cNvPr id="1" name="Shape 102"/>
        <p:cNvGrpSpPr/>
        <p:nvPr/>
      </p:nvGrpSpPr>
      <p:grpSpPr>
        <a:xfrm>
          <a:off x="0" y="0"/>
          <a:ext cx="0" cy="0"/>
          <a:chOff x="0" y="0"/>
          <a:chExt cx="0" cy="0"/>
        </a:xfrm>
      </p:grpSpPr>
      <p:grpSp>
        <p:nvGrpSpPr>
          <p:cNvPr id="103" name="Google Shape;103;p21"/>
          <p:cNvGrpSpPr/>
          <p:nvPr/>
        </p:nvGrpSpPr>
        <p:grpSpPr>
          <a:xfrm rot="5400000" flipH="1">
            <a:off x="-3639371" y="2139521"/>
            <a:ext cx="7405763" cy="3022503"/>
            <a:chOff x="3039300" y="1836818"/>
            <a:chExt cx="12285604" cy="9196254"/>
          </a:xfrm>
        </p:grpSpPr>
        <p:sp>
          <p:nvSpPr>
            <p:cNvPr id="104" name="Google Shape;104;p21"/>
            <p:cNvSpPr/>
            <p:nvPr/>
          </p:nvSpPr>
          <p:spPr>
            <a:xfrm rot="10787626">
              <a:off x="9143990" y="1847942"/>
              <a:ext cx="6180934" cy="9174006"/>
            </a:xfrm>
            <a:prstGeom prst="flowChartDocumen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1"/>
            <p:cNvSpPr/>
            <p:nvPr/>
          </p:nvSpPr>
          <p:spPr>
            <a:xfrm rot="-10787626" flipH="1">
              <a:off x="3039280" y="2654358"/>
              <a:ext cx="6180934" cy="5105970"/>
            </a:xfrm>
            <a:prstGeom prst="flowChartDocumen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6" name="Google Shape;106;p21"/>
          <p:cNvGrpSpPr/>
          <p:nvPr/>
        </p:nvGrpSpPr>
        <p:grpSpPr>
          <a:xfrm rot="5400000" flipH="1">
            <a:off x="-4138501" y="2461453"/>
            <a:ext cx="7518800" cy="2493164"/>
            <a:chOff x="3039279" y="1793571"/>
            <a:chExt cx="12285621" cy="5977854"/>
          </a:xfrm>
        </p:grpSpPr>
        <p:sp>
          <p:nvSpPr>
            <p:cNvPr id="107" name="Google Shape;107;p21"/>
            <p:cNvSpPr/>
            <p:nvPr/>
          </p:nvSpPr>
          <p:spPr>
            <a:xfrm rot="10787626">
              <a:off x="9143986" y="1847923"/>
              <a:ext cx="6180934" cy="5713578"/>
            </a:xfrm>
            <a:prstGeom prst="flowChartDocumen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21"/>
            <p:cNvSpPr/>
            <p:nvPr/>
          </p:nvSpPr>
          <p:spPr>
            <a:xfrm rot="-10787626" flipH="1">
              <a:off x="3039259" y="1804695"/>
              <a:ext cx="6180988" cy="5955606"/>
            </a:xfrm>
            <a:prstGeom prst="flowChartDocumen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 name="Google Shape;109;p21"/>
          <p:cNvSpPr txBox="1">
            <a:spLocks noGrp="1"/>
          </p:cNvSpPr>
          <p:nvPr>
            <p:ph type="title"/>
          </p:nvPr>
        </p:nvSpPr>
        <p:spPr>
          <a:xfrm>
            <a:off x="1727200" y="609600"/>
            <a:ext cx="10172800" cy="7636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accent5"/>
              </a:buClr>
              <a:buSzPts val="4000"/>
              <a:buFont typeface="Montserrat Black"/>
              <a:buNone/>
              <a:defRPr sz="5333">
                <a:solidFill>
                  <a:schemeClr val="accent5"/>
                </a:solidFill>
                <a:latin typeface="Montserrat Black"/>
                <a:ea typeface="Montserrat Black"/>
                <a:cs typeface="Montserrat Black"/>
                <a:sym typeface="Montserrat Black"/>
              </a:defRPr>
            </a:lvl1pPr>
            <a:lvl2pPr lvl="1" algn="ctr" rtl="0">
              <a:spcBef>
                <a:spcPts val="0"/>
              </a:spcBef>
              <a:spcAft>
                <a:spcPts val="0"/>
              </a:spcAft>
              <a:buClr>
                <a:schemeClr val="accent5"/>
              </a:buClr>
              <a:buSzPts val="4000"/>
              <a:buFont typeface="Montserrat Black"/>
              <a:buNone/>
              <a:defRPr sz="5333">
                <a:solidFill>
                  <a:schemeClr val="accent5"/>
                </a:solidFill>
                <a:latin typeface="Montserrat Black"/>
                <a:ea typeface="Montserrat Black"/>
                <a:cs typeface="Montserrat Black"/>
                <a:sym typeface="Montserrat Black"/>
              </a:defRPr>
            </a:lvl2pPr>
            <a:lvl3pPr lvl="2" algn="ctr" rtl="0">
              <a:spcBef>
                <a:spcPts val="0"/>
              </a:spcBef>
              <a:spcAft>
                <a:spcPts val="0"/>
              </a:spcAft>
              <a:buClr>
                <a:schemeClr val="accent5"/>
              </a:buClr>
              <a:buSzPts val="4000"/>
              <a:buFont typeface="Montserrat Black"/>
              <a:buNone/>
              <a:defRPr sz="5333">
                <a:solidFill>
                  <a:schemeClr val="accent5"/>
                </a:solidFill>
                <a:latin typeface="Montserrat Black"/>
                <a:ea typeface="Montserrat Black"/>
                <a:cs typeface="Montserrat Black"/>
                <a:sym typeface="Montserrat Black"/>
              </a:defRPr>
            </a:lvl3pPr>
            <a:lvl4pPr lvl="3" algn="ctr" rtl="0">
              <a:spcBef>
                <a:spcPts val="0"/>
              </a:spcBef>
              <a:spcAft>
                <a:spcPts val="0"/>
              </a:spcAft>
              <a:buClr>
                <a:schemeClr val="accent5"/>
              </a:buClr>
              <a:buSzPts val="4000"/>
              <a:buFont typeface="Montserrat Black"/>
              <a:buNone/>
              <a:defRPr sz="5333">
                <a:solidFill>
                  <a:schemeClr val="accent5"/>
                </a:solidFill>
                <a:latin typeface="Montserrat Black"/>
                <a:ea typeface="Montserrat Black"/>
                <a:cs typeface="Montserrat Black"/>
                <a:sym typeface="Montserrat Black"/>
              </a:defRPr>
            </a:lvl4pPr>
            <a:lvl5pPr lvl="4" algn="ctr" rtl="0">
              <a:spcBef>
                <a:spcPts val="0"/>
              </a:spcBef>
              <a:spcAft>
                <a:spcPts val="0"/>
              </a:spcAft>
              <a:buClr>
                <a:schemeClr val="accent5"/>
              </a:buClr>
              <a:buSzPts val="4000"/>
              <a:buFont typeface="Montserrat Black"/>
              <a:buNone/>
              <a:defRPr sz="5333">
                <a:solidFill>
                  <a:schemeClr val="accent5"/>
                </a:solidFill>
                <a:latin typeface="Montserrat Black"/>
                <a:ea typeface="Montserrat Black"/>
                <a:cs typeface="Montserrat Black"/>
                <a:sym typeface="Montserrat Black"/>
              </a:defRPr>
            </a:lvl5pPr>
            <a:lvl6pPr lvl="5" algn="ctr" rtl="0">
              <a:spcBef>
                <a:spcPts val="0"/>
              </a:spcBef>
              <a:spcAft>
                <a:spcPts val="0"/>
              </a:spcAft>
              <a:buClr>
                <a:schemeClr val="accent5"/>
              </a:buClr>
              <a:buSzPts val="4000"/>
              <a:buFont typeface="Montserrat Black"/>
              <a:buNone/>
              <a:defRPr sz="5333">
                <a:solidFill>
                  <a:schemeClr val="accent5"/>
                </a:solidFill>
                <a:latin typeface="Montserrat Black"/>
                <a:ea typeface="Montserrat Black"/>
                <a:cs typeface="Montserrat Black"/>
                <a:sym typeface="Montserrat Black"/>
              </a:defRPr>
            </a:lvl6pPr>
            <a:lvl7pPr lvl="6" algn="ctr" rtl="0">
              <a:spcBef>
                <a:spcPts val="0"/>
              </a:spcBef>
              <a:spcAft>
                <a:spcPts val="0"/>
              </a:spcAft>
              <a:buClr>
                <a:schemeClr val="accent5"/>
              </a:buClr>
              <a:buSzPts val="4000"/>
              <a:buFont typeface="Montserrat Black"/>
              <a:buNone/>
              <a:defRPr sz="5333">
                <a:solidFill>
                  <a:schemeClr val="accent5"/>
                </a:solidFill>
                <a:latin typeface="Montserrat Black"/>
                <a:ea typeface="Montserrat Black"/>
                <a:cs typeface="Montserrat Black"/>
                <a:sym typeface="Montserrat Black"/>
              </a:defRPr>
            </a:lvl7pPr>
            <a:lvl8pPr lvl="7" algn="ctr" rtl="0">
              <a:spcBef>
                <a:spcPts val="0"/>
              </a:spcBef>
              <a:spcAft>
                <a:spcPts val="0"/>
              </a:spcAft>
              <a:buClr>
                <a:schemeClr val="accent5"/>
              </a:buClr>
              <a:buSzPts val="4000"/>
              <a:buFont typeface="Montserrat Black"/>
              <a:buNone/>
              <a:defRPr sz="5333">
                <a:solidFill>
                  <a:schemeClr val="accent5"/>
                </a:solidFill>
                <a:latin typeface="Montserrat Black"/>
                <a:ea typeface="Montserrat Black"/>
                <a:cs typeface="Montserrat Black"/>
                <a:sym typeface="Montserrat Black"/>
              </a:defRPr>
            </a:lvl8pPr>
            <a:lvl9pPr lvl="8" algn="ctr" rtl="0">
              <a:spcBef>
                <a:spcPts val="0"/>
              </a:spcBef>
              <a:spcAft>
                <a:spcPts val="0"/>
              </a:spcAft>
              <a:buClr>
                <a:schemeClr val="accent5"/>
              </a:buClr>
              <a:buSzPts val="4000"/>
              <a:buFont typeface="Montserrat Black"/>
              <a:buNone/>
              <a:defRPr sz="5333">
                <a:solidFill>
                  <a:schemeClr val="accent5"/>
                </a:solidFill>
                <a:latin typeface="Montserrat Black"/>
                <a:ea typeface="Montserrat Black"/>
                <a:cs typeface="Montserrat Black"/>
                <a:sym typeface="Montserrat Black"/>
              </a:defRPr>
            </a:lvl9pPr>
          </a:lstStyle>
          <a:p>
            <a:endParaRPr/>
          </a:p>
        </p:txBody>
      </p:sp>
    </p:spTree>
    <p:extLst>
      <p:ext uri="{BB962C8B-B14F-4D97-AF65-F5344CB8AC3E}">
        <p14:creationId xmlns:p14="http://schemas.microsoft.com/office/powerpoint/2010/main" val="41207253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4 1 1">
  <p:cSld name="Title and body 4 1 1">
    <p:spTree>
      <p:nvGrpSpPr>
        <p:cNvPr id="1" name="Shape 110"/>
        <p:cNvGrpSpPr/>
        <p:nvPr/>
      </p:nvGrpSpPr>
      <p:grpSpPr>
        <a:xfrm>
          <a:off x="0" y="0"/>
          <a:ext cx="0" cy="0"/>
          <a:chOff x="0" y="0"/>
          <a:chExt cx="0" cy="0"/>
        </a:xfrm>
      </p:grpSpPr>
      <p:grpSp>
        <p:nvGrpSpPr>
          <p:cNvPr id="111" name="Google Shape;111;p22"/>
          <p:cNvGrpSpPr/>
          <p:nvPr/>
        </p:nvGrpSpPr>
        <p:grpSpPr>
          <a:xfrm rot="5400000" flipH="1">
            <a:off x="-3639371" y="2139521"/>
            <a:ext cx="7405763" cy="3022503"/>
            <a:chOff x="3039300" y="1836818"/>
            <a:chExt cx="12285604" cy="9196254"/>
          </a:xfrm>
        </p:grpSpPr>
        <p:sp>
          <p:nvSpPr>
            <p:cNvPr id="112" name="Google Shape;112;p22"/>
            <p:cNvSpPr/>
            <p:nvPr/>
          </p:nvSpPr>
          <p:spPr>
            <a:xfrm rot="10787626">
              <a:off x="9143990" y="1847942"/>
              <a:ext cx="6180934" cy="9174006"/>
            </a:xfrm>
            <a:prstGeom prst="flowChartDocumen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2"/>
            <p:cNvSpPr/>
            <p:nvPr/>
          </p:nvSpPr>
          <p:spPr>
            <a:xfrm rot="-10787626" flipH="1">
              <a:off x="3039280" y="2654358"/>
              <a:ext cx="6180934" cy="5105970"/>
            </a:xfrm>
            <a:prstGeom prst="flowChartDocumen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4" name="Google Shape;114;p22"/>
          <p:cNvGrpSpPr/>
          <p:nvPr/>
        </p:nvGrpSpPr>
        <p:grpSpPr>
          <a:xfrm rot="5400000" flipH="1">
            <a:off x="-4153597" y="2547931"/>
            <a:ext cx="7518800" cy="2320204"/>
            <a:chOff x="3039279" y="1793571"/>
            <a:chExt cx="12285621" cy="5977854"/>
          </a:xfrm>
        </p:grpSpPr>
        <p:sp>
          <p:nvSpPr>
            <p:cNvPr id="115" name="Google Shape;115;p22"/>
            <p:cNvSpPr/>
            <p:nvPr/>
          </p:nvSpPr>
          <p:spPr>
            <a:xfrm rot="10787626">
              <a:off x="9143986" y="1847923"/>
              <a:ext cx="6180934" cy="5713578"/>
            </a:xfrm>
            <a:prstGeom prst="flowChartDocumen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2"/>
            <p:cNvSpPr/>
            <p:nvPr/>
          </p:nvSpPr>
          <p:spPr>
            <a:xfrm rot="-10787626" flipH="1">
              <a:off x="3039259" y="1804695"/>
              <a:ext cx="6180988" cy="5955606"/>
            </a:xfrm>
            <a:prstGeom prst="flowChartDocumen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7" name="Google Shape;117;p22"/>
          <p:cNvSpPr txBox="1">
            <a:spLocks noGrp="1"/>
          </p:cNvSpPr>
          <p:nvPr>
            <p:ph type="title"/>
          </p:nvPr>
        </p:nvSpPr>
        <p:spPr>
          <a:xfrm>
            <a:off x="1727200" y="609600"/>
            <a:ext cx="10172800" cy="7636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accent1"/>
              </a:buClr>
              <a:buSzPts val="4000"/>
              <a:buFont typeface="Montserrat Black"/>
              <a:buNone/>
              <a:defRPr sz="5333">
                <a:solidFill>
                  <a:schemeClr val="accent1"/>
                </a:solidFill>
                <a:latin typeface="Montserrat Black"/>
                <a:ea typeface="Montserrat Black"/>
                <a:cs typeface="Montserrat Black"/>
                <a:sym typeface="Montserrat Black"/>
              </a:defRPr>
            </a:lvl1pPr>
            <a:lvl2pPr lvl="1" algn="ctr" rtl="0">
              <a:spcBef>
                <a:spcPts val="0"/>
              </a:spcBef>
              <a:spcAft>
                <a:spcPts val="0"/>
              </a:spcAft>
              <a:buClr>
                <a:schemeClr val="accent1"/>
              </a:buClr>
              <a:buSzPts val="4000"/>
              <a:buFont typeface="Montserrat Black"/>
              <a:buNone/>
              <a:defRPr sz="5333">
                <a:solidFill>
                  <a:schemeClr val="accent1"/>
                </a:solidFill>
                <a:latin typeface="Montserrat Black"/>
                <a:ea typeface="Montserrat Black"/>
                <a:cs typeface="Montserrat Black"/>
                <a:sym typeface="Montserrat Black"/>
              </a:defRPr>
            </a:lvl2pPr>
            <a:lvl3pPr lvl="2" algn="ctr" rtl="0">
              <a:spcBef>
                <a:spcPts val="0"/>
              </a:spcBef>
              <a:spcAft>
                <a:spcPts val="0"/>
              </a:spcAft>
              <a:buClr>
                <a:schemeClr val="accent1"/>
              </a:buClr>
              <a:buSzPts val="4000"/>
              <a:buFont typeface="Montserrat Black"/>
              <a:buNone/>
              <a:defRPr sz="5333">
                <a:solidFill>
                  <a:schemeClr val="accent1"/>
                </a:solidFill>
                <a:latin typeface="Montserrat Black"/>
                <a:ea typeface="Montserrat Black"/>
                <a:cs typeface="Montserrat Black"/>
                <a:sym typeface="Montserrat Black"/>
              </a:defRPr>
            </a:lvl3pPr>
            <a:lvl4pPr lvl="3" algn="ctr" rtl="0">
              <a:spcBef>
                <a:spcPts val="0"/>
              </a:spcBef>
              <a:spcAft>
                <a:spcPts val="0"/>
              </a:spcAft>
              <a:buClr>
                <a:schemeClr val="accent1"/>
              </a:buClr>
              <a:buSzPts val="4000"/>
              <a:buFont typeface="Montserrat Black"/>
              <a:buNone/>
              <a:defRPr sz="5333">
                <a:solidFill>
                  <a:schemeClr val="accent1"/>
                </a:solidFill>
                <a:latin typeface="Montserrat Black"/>
                <a:ea typeface="Montserrat Black"/>
                <a:cs typeface="Montserrat Black"/>
                <a:sym typeface="Montserrat Black"/>
              </a:defRPr>
            </a:lvl4pPr>
            <a:lvl5pPr lvl="4" algn="ctr" rtl="0">
              <a:spcBef>
                <a:spcPts val="0"/>
              </a:spcBef>
              <a:spcAft>
                <a:spcPts val="0"/>
              </a:spcAft>
              <a:buClr>
                <a:schemeClr val="accent1"/>
              </a:buClr>
              <a:buSzPts val="4000"/>
              <a:buFont typeface="Montserrat Black"/>
              <a:buNone/>
              <a:defRPr sz="5333">
                <a:solidFill>
                  <a:schemeClr val="accent1"/>
                </a:solidFill>
                <a:latin typeface="Montserrat Black"/>
                <a:ea typeface="Montserrat Black"/>
                <a:cs typeface="Montserrat Black"/>
                <a:sym typeface="Montserrat Black"/>
              </a:defRPr>
            </a:lvl5pPr>
            <a:lvl6pPr lvl="5" algn="ctr" rtl="0">
              <a:spcBef>
                <a:spcPts val="0"/>
              </a:spcBef>
              <a:spcAft>
                <a:spcPts val="0"/>
              </a:spcAft>
              <a:buClr>
                <a:schemeClr val="accent1"/>
              </a:buClr>
              <a:buSzPts val="4000"/>
              <a:buFont typeface="Montserrat Black"/>
              <a:buNone/>
              <a:defRPr sz="5333">
                <a:solidFill>
                  <a:schemeClr val="accent1"/>
                </a:solidFill>
                <a:latin typeface="Montserrat Black"/>
                <a:ea typeface="Montserrat Black"/>
                <a:cs typeface="Montserrat Black"/>
                <a:sym typeface="Montserrat Black"/>
              </a:defRPr>
            </a:lvl6pPr>
            <a:lvl7pPr lvl="6" algn="ctr" rtl="0">
              <a:spcBef>
                <a:spcPts val="0"/>
              </a:spcBef>
              <a:spcAft>
                <a:spcPts val="0"/>
              </a:spcAft>
              <a:buClr>
                <a:schemeClr val="accent1"/>
              </a:buClr>
              <a:buSzPts val="4000"/>
              <a:buFont typeface="Montserrat Black"/>
              <a:buNone/>
              <a:defRPr sz="5333">
                <a:solidFill>
                  <a:schemeClr val="accent1"/>
                </a:solidFill>
                <a:latin typeface="Montserrat Black"/>
                <a:ea typeface="Montserrat Black"/>
                <a:cs typeface="Montserrat Black"/>
                <a:sym typeface="Montserrat Black"/>
              </a:defRPr>
            </a:lvl7pPr>
            <a:lvl8pPr lvl="7" algn="ctr" rtl="0">
              <a:spcBef>
                <a:spcPts val="0"/>
              </a:spcBef>
              <a:spcAft>
                <a:spcPts val="0"/>
              </a:spcAft>
              <a:buClr>
                <a:schemeClr val="accent1"/>
              </a:buClr>
              <a:buSzPts val="4000"/>
              <a:buFont typeface="Montserrat Black"/>
              <a:buNone/>
              <a:defRPr sz="5333">
                <a:solidFill>
                  <a:schemeClr val="accent1"/>
                </a:solidFill>
                <a:latin typeface="Montserrat Black"/>
                <a:ea typeface="Montserrat Black"/>
                <a:cs typeface="Montserrat Black"/>
                <a:sym typeface="Montserrat Black"/>
              </a:defRPr>
            </a:lvl8pPr>
            <a:lvl9pPr lvl="8" algn="ctr" rtl="0">
              <a:spcBef>
                <a:spcPts val="0"/>
              </a:spcBef>
              <a:spcAft>
                <a:spcPts val="0"/>
              </a:spcAft>
              <a:buClr>
                <a:schemeClr val="accent1"/>
              </a:buClr>
              <a:buSzPts val="4000"/>
              <a:buFont typeface="Montserrat Black"/>
              <a:buNone/>
              <a:defRPr sz="5333">
                <a:solidFill>
                  <a:schemeClr val="accent1"/>
                </a:solidFill>
                <a:latin typeface="Montserrat Black"/>
                <a:ea typeface="Montserrat Black"/>
                <a:cs typeface="Montserrat Black"/>
                <a:sym typeface="Montserrat Black"/>
              </a:defRPr>
            </a:lvl9pPr>
          </a:lstStyle>
          <a:p>
            <a:endParaRPr/>
          </a:p>
        </p:txBody>
      </p:sp>
    </p:spTree>
    <p:extLst>
      <p:ext uri="{BB962C8B-B14F-4D97-AF65-F5344CB8AC3E}">
        <p14:creationId xmlns:p14="http://schemas.microsoft.com/office/powerpoint/2010/main" val="3251559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FC90-DF84-3E27-4B50-40C6E876F0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4B5977-684C-B0FF-819F-F9BD5F9915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D5D3E7-6253-5028-DEF9-F0252EB7E201}"/>
              </a:ext>
            </a:extLst>
          </p:cNvPr>
          <p:cNvSpPr>
            <a:spLocks noGrp="1"/>
          </p:cNvSpPr>
          <p:nvPr>
            <p:ph type="dt" sz="half" idx="10"/>
          </p:nvPr>
        </p:nvSpPr>
        <p:spPr/>
        <p:txBody>
          <a:bodyPr/>
          <a:lstStyle/>
          <a:p>
            <a:fld id="{CD1A22D7-50C2-2349-B602-E39DB8B68D2D}" type="datetimeFigureOut">
              <a:rPr lang="en-US" smtClean="0"/>
              <a:t>9/13/23</a:t>
            </a:fld>
            <a:endParaRPr lang="en-US"/>
          </a:p>
        </p:txBody>
      </p:sp>
      <p:sp>
        <p:nvSpPr>
          <p:cNvPr id="5" name="Footer Placeholder 4">
            <a:extLst>
              <a:ext uri="{FF2B5EF4-FFF2-40B4-BE49-F238E27FC236}">
                <a16:creationId xmlns:a16="http://schemas.microsoft.com/office/drawing/2014/main" id="{7DEB6C93-87DB-5789-5C33-A955A2800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20FFBC-DDD2-01B6-0BFD-B1DF5D65A858}"/>
              </a:ext>
            </a:extLst>
          </p:cNvPr>
          <p:cNvSpPr>
            <a:spLocks noGrp="1"/>
          </p:cNvSpPr>
          <p:nvPr>
            <p:ph type="sldNum" sz="quarter" idx="12"/>
          </p:nvPr>
        </p:nvSpPr>
        <p:spPr/>
        <p:txBody>
          <a:bodyPr/>
          <a:lstStyle/>
          <a:p>
            <a:fld id="{37BF04CA-40F3-714C-AEB1-D042B21711FD}" type="slidenum">
              <a:rPr lang="en-US" smtClean="0"/>
              <a:t>‹#›</a:t>
            </a:fld>
            <a:endParaRPr lang="en-US"/>
          </a:p>
        </p:txBody>
      </p:sp>
    </p:spTree>
    <p:extLst>
      <p:ext uri="{BB962C8B-B14F-4D97-AF65-F5344CB8AC3E}">
        <p14:creationId xmlns:p14="http://schemas.microsoft.com/office/powerpoint/2010/main" val="5395563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4 1 2">
  <p:cSld name="Title and body 4 1 2">
    <p:spTree>
      <p:nvGrpSpPr>
        <p:cNvPr id="1" name="Shape 118"/>
        <p:cNvGrpSpPr/>
        <p:nvPr/>
      </p:nvGrpSpPr>
      <p:grpSpPr>
        <a:xfrm>
          <a:off x="0" y="0"/>
          <a:ext cx="0" cy="0"/>
          <a:chOff x="0" y="0"/>
          <a:chExt cx="0" cy="0"/>
        </a:xfrm>
      </p:grpSpPr>
      <p:grpSp>
        <p:nvGrpSpPr>
          <p:cNvPr id="119" name="Google Shape;119;p23"/>
          <p:cNvGrpSpPr/>
          <p:nvPr/>
        </p:nvGrpSpPr>
        <p:grpSpPr>
          <a:xfrm rot="5400000" flipH="1">
            <a:off x="-3639371" y="2139521"/>
            <a:ext cx="7405763" cy="3022503"/>
            <a:chOff x="3039300" y="1836818"/>
            <a:chExt cx="12285604" cy="9196254"/>
          </a:xfrm>
        </p:grpSpPr>
        <p:sp>
          <p:nvSpPr>
            <p:cNvPr id="120" name="Google Shape;120;p23"/>
            <p:cNvSpPr/>
            <p:nvPr/>
          </p:nvSpPr>
          <p:spPr>
            <a:xfrm rot="10787626">
              <a:off x="9143990" y="1847942"/>
              <a:ext cx="6180934" cy="9174006"/>
            </a:xfrm>
            <a:prstGeom prst="flowChartDocumen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3"/>
            <p:cNvSpPr/>
            <p:nvPr/>
          </p:nvSpPr>
          <p:spPr>
            <a:xfrm rot="-10787626" flipH="1">
              <a:off x="3039280" y="2654358"/>
              <a:ext cx="6180934" cy="5105970"/>
            </a:xfrm>
            <a:prstGeom prst="flowChartDocumen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23"/>
          <p:cNvGrpSpPr/>
          <p:nvPr/>
        </p:nvGrpSpPr>
        <p:grpSpPr>
          <a:xfrm rot="5400000" flipH="1">
            <a:off x="-4153597" y="2547931"/>
            <a:ext cx="7518800" cy="2320204"/>
            <a:chOff x="3039279" y="1793571"/>
            <a:chExt cx="12285621" cy="5977854"/>
          </a:xfrm>
        </p:grpSpPr>
        <p:sp>
          <p:nvSpPr>
            <p:cNvPr id="123" name="Google Shape;123;p23"/>
            <p:cNvSpPr/>
            <p:nvPr/>
          </p:nvSpPr>
          <p:spPr>
            <a:xfrm rot="10787626">
              <a:off x="9143986" y="1847923"/>
              <a:ext cx="6180934" cy="5713578"/>
            </a:xfrm>
            <a:prstGeom prst="flowChartDocumen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3"/>
            <p:cNvSpPr/>
            <p:nvPr/>
          </p:nvSpPr>
          <p:spPr>
            <a:xfrm rot="-10787626" flipH="1">
              <a:off x="3039259" y="1804695"/>
              <a:ext cx="6180988" cy="5955606"/>
            </a:xfrm>
            <a:prstGeom prst="flowChartDocumen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23"/>
          <p:cNvSpPr txBox="1">
            <a:spLocks noGrp="1"/>
          </p:cNvSpPr>
          <p:nvPr>
            <p:ph type="title"/>
          </p:nvPr>
        </p:nvSpPr>
        <p:spPr>
          <a:xfrm>
            <a:off x="1727200" y="609600"/>
            <a:ext cx="10172800" cy="7636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dk2"/>
              </a:buClr>
              <a:buSzPts val="4000"/>
              <a:buFont typeface="Montserrat Black"/>
              <a:buNone/>
              <a:defRPr sz="5333">
                <a:solidFill>
                  <a:schemeClr val="dk2"/>
                </a:solidFill>
                <a:latin typeface="Montserrat Black"/>
                <a:ea typeface="Montserrat Black"/>
                <a:cs typeface="Montserrat Black"/>
                <a:sym typeface="Montserrat Black"/>
              </a:defRPr>
            </a:lvl1pPr>
            <a:lvl2pPr lvl="1" algn="ctr" rtl="0">
              <a:spcBef>
                <a:spcPts val="0"/>
              </a:spcBef>
              <a:spcAft>
                <a:spcPts val="0"/>
              </a:spcAft>
              <a:buClr>
                <a:schemeClr val="dk2"/>
              </a:buClr>
              <a:buSzPts val="4000"/>
              <a:buFont typeface="Montserrat Black"/>
              <a:buNone/>
              <a:defRPr sz="5333">
                <a:solidFill>
                  <a:schemeClr val="dk2"/>
                </a:solidFill>
                <a:latin typeface="Montserrat Black"/>
                <a:ea typeface="Montserrat Black"/>
                <a:cs typeface="Montserrat Black"/>
                <a:sym typeface="Montserrat Black"/>
              </a:defRPr>
            </a:lvl2pPr>
            <a:lvl3pPr lvl="2" algn="ctr" rtl="0">
              <a:spcBef>
                <a:spcPts val="0"/>
              </a:spcBef>
              <a:spcAft>
                <a:spcPts val="0"/>
              </a:spcAft>
              <a:buClr>
                <a:schemeClr val="dk2"/>
              </a:buClr>
              <a:buSzPts val="4000"/>
              <a:buFont typeface="Montserrat Black"/>
              <a:buNone/>
              <a:defRPr sz="5333">
                <a:solidFill>
                  <a:schemeClr val="dk2"/>
                </a:solidFill>
                <a:latin typeface="Montserrat Black"/>
                <a:ea typeface="Montserrat Black"/>
                <a:cs typeface="Montserrat Black"/>
                <a:sym typeface="Montserrat Black"/>
              </a:defRPr>
            </a:lvl3pPr>
            <a:lvl4pPr lvl="3" algn="ctr" rtl="0">
              <a:spcBef>
                <a:spcPts val="0"/>
              </a:spcBef>
              <a:spcAft>
                <a:spcPts val="0"/>
              </a:spcAft>
              <a:buClr>
                <a:schemeClr val="dk2"/>
              </a:buClr>
              <a:buSzPts val="4000"/>
              <a:buFont typeface="Montserrat Black"/>
              <a:buNone/>
              <a:defRPr sz="5333">
                <a:solidFill>
                  <a:schemeClr val="dk2"/>
                </a:solidFill>
                <a:latin typeface="Montserrat Black"/>
                <a:ea typeface="Montserrat Black"/>
                <a:cs typeface="Montserrat Black"/>
                <a:sym typeface="Montserrat Black"/>
              </a:defRPr>
            </a:lvl4pPr>
            <a:lvl5pPr lvl="4" algn="ctr" rtl="0">
              <a:spcBef>
                <a:spcPts val="0"/>
              </a:spcBef>
              <a:spcAft>
                <a:spcPts val="0"/>
              </a:spcAft>
              <a:buClr>
                <a:schemeClr val="dk2"/>
              </a:buClr>
              <a:buSzPts val="4000"/>
              <a:buFont typeface="Montserrat Black"/>
              <a:buNone/>
              <a:defRPr sz="5333">
                <a:solidFill>
                  <a:schemeClr val="dk2"/>
                </a:solidFill>
                <a:latin typeface="Montserrat Black"/>
                <a:ea typeface="Montserrat Black"/>
                <a:cs typeface="Montserrat Black"/>
                <a:sym typeface="Montserrat Black"/>
              </a:defRPr>
            </a:lvl5pPr>
            <a:lvl6pPr lvl="5" algn="ctr" rtl="0">
              <a:spcBef>
                <a:spcPts val="0"/>
              </a:spcBef>
              <a:spcAft>
                <a:spcPts val="0"/>
              </a:spcAft>
              <a:buClr>
                <a:schemeClr val="dk2"/>
              </a:buClr>
              <a:buSzPts val="4000"/>
              <a:buFont typeface="Montserrat Black"/>
              <a:buNone/>
              <a:defRPr sz="5333">
                <a:solidFill>
                  <a:schemeClr val="dk2"/>
                </a:solidFill>
                <a:latin typeface="Montserrat Black"/>
                <a:ea typeface="Montserrat Black"/>
                <a:cs typeface="Montserrat Black"/>
                <a:sym typeface="Montserrat Black"/>
              </a:defRPr>
            </a:lvl6pPr>
            <a:lvl7pPr lvl="6" algn="ctr" rtl="0">
              <a:spcBef>
                <a:spcPts val="0"/>
              </a:spcBef>
              <a:spcAft>
                <a:spcPts val="0"/>
              </a:spcAft>
              <a:buClr>
                <a:schemeClr val="dk2"/>
              </a:buClr>
              <a:buSzPts val="4000"/>
              <a:buFont typeface="Montserrat Black"/>
              <a:buNone/>
              <a:defRPr sz="5333">
                <a:solidFill>
                  <a:schemeClr val="dk2"/>
                </a:solidFill>
                <a:latin typeface="Montserrat Black"/>
                <a:ea typeface="Montserrat Black"/>
                <a:cs typeface="Montserrat Black"/>
                <a:sym typeface="Montserrat Black"/>
              </a:defRPr>
            </a:lvl7pPr>
            <a:lvl8pPr lvl="7" algn="ctr" rtl="0">
              <a:spcBef>
                <a:spcPts val="0"/>
              </a:spcBef>
              <a:spcAft>
                <a:spcPts val="0"/>
              </a:spcAft>
              <a:buClr>
                <a:schemeClr val="dk2"/>
              </a:buClr>
              <a:buSzPts val="4000"/>
              <a:buFont typeface="Montserrat Black"/>
              <a:buNone/>
              <a:defRPr sz="5333">
                <a:solidFill>
                  <a:schemeClr val="dk2"/>
                </a:solidFill>
                <a:latin typeface="Montserrat Black"/>
                <a:ea typeface="Montserrat Black"/>
                <a:cs typeface="Montserrat Black"/>
                <a:sym typeface="Montserrat Black"/>
              </a:defRPr>
            </a:lvl8pPr>
            <a:lvl9pPr lvl="8" algn="ctr" rtl="0">
              <a:spcBef>
                <a:spcPts val="0"/>
              </a:spcBef>
              <a:spcAft>
                <a:spcPts val="0"/>
              </a:spcAft>
              <a:buClr>
                <a:schemeClr val="dk2"/>
              </a:buClr>
              <a:buSzPts val="4000"/>
              <a:buFont typeface="Montserrat Black"/>
              <a:buNone/>
              <a:defRPr sz="5333">
                <a:solidFill>
                  <a:schemeClr val="dk2"/>
                </a:solidFill>
                <a:latin typeface="Montserrat Black"/>
                <a:ea typeface="Montserrat Black"/>
                <a:cs typeface="Montserrat Black"/>
                <a:sym typeface="Montserrat Black"/>
              </a:defRPr>
            </a:lvl9pPr>
          </a:lstStyle>
          <a:p>
            <a:endParaRPr/>
          </a:p>
        </p:txBody>
      </p:sp>
    </p:spTree>
    <p:extLst>
      <p:ext uri="{BB962C8B-B14F-4D97-AF65-F5344CB8AC3E}">
        <p14:creationId xmlns:p14="http://schemas.microsoft.com/office/powerpoint/2010/main" val="18024762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3">
  <p:cSld name="Title and body 3">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a:off x="587000" y="2334767"/>
            <a:ext cx="4061200" cy="76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4000"/>
              <a:buFont typeface="Montserrat Black"/>
              <a:buNone/>
              <a:defRPr sz="5333">
                <a:solidFill>
                  <a:schemeClr val="dk2"/>
                </a:solidFill>
                <a:latin typeface="Montserrat Black"/>
                <a:ea typeface="Montserrat Black"/>
                <a:cs typeface="Montserrat Black"/>
                <a:sym typeface="Montserrat Black"/>
              </a:defRPr>
            </a:lvl1pPr>
            <a:lvl2pPr lvl="1" rtl="0">
              <a:spcBef>
                <a:spcPts val="0"/>
              </a:spcBef>
              <a:spcAft>
                <a:spcPts val="0"/>
              </a:spcAft>
              <a:buClr>
                <a:schemeClr val="dk2"/>
              </a:buClr>
              <a:buSzPts val="4000"/>
              <a:buFont typeface="Montserrat Black"/>
              <a:buNone/>
              <a:defRPr sz="5333">
                <a:solidFill>
                  <a:schemeClr val="dk2"/>
                </a:solidFill>
                <a:latin typeface="Montserrat Black"/>
                <a:ea typeface="Montserrat Black"/>
                <a:cs typeface="Montserrat Black"/>
                <a:sym typeface="Montserrat Black"/>
              </a:defRPr>
            </a:lvl2pPr>
            <a:lvl3pPr lvl="2" rtl="0">
              <a:spcBef>
                <a:spcPts val="0"/>
              </a:spcBef>
              <a:spcAft>
                <a:spcPts val="0"/>
              </a:spcAft>
              <a:buClr>
                <a:schemeClr val="dk2"/>
              </a:buClr>
              <a:buSzPts val="4000"/>
              <a:buFont typeface="Montserrat Black"/>
              <a:buNone/>
              <a:defRPr sz="5333">
                <a:solidFill>
                  <a:schemeClr val="dk2"/>
                </a:solidFill>
                <a:latin typeface="Montserrat Black"/>
                <a:ea typeface="Montserrat Black"/>
                <a:cs typeface="Montserrat Black"/>
                <a:sym typeface="Montserrat Black"/>
              </a:defRPr>
            </a:lvl3pPr>
            <a:lvl4pPr lvl="3" rtl="0">
              <a:spcBef>
                <a:spcPts val="0"/>
              </a:spcBef>
              <a:spcAft>
                <a:spcPts val="0"/>
              </a:spcAft>
              <a:buClr>
                <a:schemeClr val="dk2"/>
              </a:buClr>
              <a:buSzPts val="4000"/>
              <a:buFont typeface="Montserrat Black"/>
              <a:buNone/>
              <a:defRPr sz="5333">
                <a:solidFill>
                  <a:schemeClr val="dk2"/>
                </a:solidFill>
                <a:latin typeface="Montserrat Black"/>
                <a:ea typeface="Montserrat Black"/>
                <a:cs typeface="Montserrat Black"/>
                <a:sym typeface="Montserrat Black"/>
              </a:defRPr>
            </a:lvl4pPr>
            <a:lvl5pPr lvl="4" rtl="0">
              <a:spcBef>
                <a:spcPts val="0"/>
              </a:spcBef>
              <a:spcAft>
                <a:spcPts val="0"/>
              </a:spcAft>
              <a:buClr>
                <a:schemeClr val="dk2"/>
              </a:buClr>
              <a:buSzPts val="4000"/>
              <a:buFont typeface="Montserrat Black"/>
              <a:buNone/>
              <a:defRPr sz="5333">
                <a:solidFill>
                  <a:schemeClr val="dk2"/>
                </a:solidFill>
                <a:latin typeface="Montserrat Black"/>
                <a:ea typeface="Montserrat Black"/>
                <a:cs typeface="Montserrat Black"/>
                <a:sym typeface="Montserrat Black"/>
              </a:defRPr>
            </a:lvl5pPr>
            <a:lvl6pPr lvl="5" rtl="0">
              <a:spcBef>
                <a:spcPts val="0"/>
              </a:spcBef>
              <a:spcAft>
                <a:spcPts val="0"/>
              </a:spcAft>
              <a:buClr>
                <a:schemeClr val="dk2"/>
              </a:buClr>
              <a:buSzPts val="4000"/>
              <a:buFont typeface="Montserrat Black"/>
              <a:buNone/>
              <a:defRPr sz="5333">
                <a:solidFill>
                  <a:schemeClr val="dk2"/>
                </a:solidFill>
                <a:latin typeface="Montserrat Black"/>
                <a:ea typeface="Montserrat Black"/>
                <a:cs typeface="Montserrat Black"/>
                <a:sym typeface="Montserrat Black"/>
              </a:defRPr>
            </a:lvl6pPr>
            <a:lvl7pPr lvl="6" rtl="0">
              <a:spcBef>
                <a:spcPts val="0"/>
              </a:spcBef>
              <a:spcAft>
                <a:spcPts val="0"/>
              </a:spcAft>
              <a:buClr>
                <a:schemeClr val="dk2"/>
              </a:buClr>
              <a:buSzPts val="4000"/>
              <a:buFont typeface="Montserrat Black"/>
              <a:buNone/>
              <a:defRPr sz="5333">
                <a:solidFill>
                  <a:schemeClr val="dk2"/>
                </a:solidFill>
                <a:latin typeface="Montserrat Black"/>
                <a:ea typeface="Montserrat Black"/>
                <a:cs typeface="Montserrat Black"/>
                <a:sym typeface="Montserrat Black"/>
              </a:defRPr>
            </a:lvl7pPr>
            <a:lvl8pPr lvl="7" rtl="0">
              <a:spcBef>
                <a:spcPts val="0"/>
              </a:spcBef>
              <a:spcAft>
                <a:spcPts val="0"/>
              </a:spcAft>
              <a:buClr>
                <a:schemeClr val="dk2"/>
              </a:buClr>
              <a:buSzPts val="4000"/>
              <a:buFont typeface="Montserrat Black"/>
              <a:buNone/>
              <a:defRPr sz="5333">
                <a:solidFill>
                  <a:schemeClr val="dk2"/>
                </a:solidFill>
                <a:latin typeface="Montserrat Black"/>
                <a:ea typeface="Montserrat Black"/>
                <a:cs typeface="Montserrat Black"/>
                <a:sym typeface="Montserrat Black"/>
              </a:defRPr>
            </a:lvl8pPr>
            <a:lvl9pPr lvl="8" rtl="0">
              <a:spcBef>
                <a:spcPts val="0"/>
              </a:spcBef>
              <a:spcAft>
                <a:spcPts val="0"/>
              </a:spcAft>
              <a:buClr>
                <a:schemeClr val="dk2"/>
              </a:buClr>
              <a:buSzPts val="4000"/>
              <a:buFont typeface="Montserrat Black"/>
              <a:buNone/>
              <a:defRPr sz="5333">
                <a:solidFill>
                  <a:schemeClr val="dk2"/>
                </a:solidFill>
                <a:latin typeface="Montserrat Black"/>
                <a:ea typeface="Montserrat Black"/>
                <a:cs typeface="Montserrat Black"/>
                <a:sym typeface="Montserrat Black"/>
              </a:defRPr>
            </a:lvl9pPr>
          </a:lstStyle>
          <a:p>
            <a:endParaRPr/>
          </a:p>
        </p:txBody>
      </p:sp>
      <p:sp>
        <p:nvSpPr>
          <p:cNvPr id="128" name="Google Shape;128;p24"/>
          <p:cNvSpPr/>
          <p:nvPr/>
        </p:nvSpPr>
        <p:spPr>
          <a:xfrm rot="-9311892" flipH="1">
            <a:off x="-1200206" y="5213246"/>
            <a:ext cx="5804723" cy="3407639"/>
          </a:xfrm>
          <a:prstGeom prst="flowChartDocumen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24"/>
          <p:cNvSpPr/>
          <p:nvPr/>
        </p:nvSpPr>
        <p:spPr>
          <a:xfrm rot="-9311892" flipH="1">
            <a:off x="-1301806" y="5822846"/>
            <a:ext cx="5804723" cy="3407639"/>
          </a:xfrm>
          <a:prstGeom prst="flowChartDocumen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24"/>
          <p:cNvSpPr/>
          <p:nvPr/>
        </p:nvSpPr>
        <p:spPr>
          <a:xfrm rot="9216462" flipH="1">
            <a:off x="8940329" y="5869411"/>
            <a:ext cx="4474543" cy="2352631"/>
          </a:xfrm>
          <a:prstGeom prst="flowChartDocumen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24"/>
          <p:cNvSpPr/>
          <p:nvPr/>
        </p:nvSpPr>
        <p:spPr>
          <a:xfrm rot="9216462" flipH="1">
            <a:off x="9461013" y="6291065"/>
            <a:ext cx="4474543" cy="2352631"/>
          </a:xfrm>
          <a:prstGeom prst="flowChartDocumen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611895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3 2">
  <p:cSld name="Title and body 3 2">
    <p:spTree>
      <p:nvGrpSpPr>
        <p:cNvPr id="1" name="Shape 132"/>
        <p:cNvGrpSpPr/>
        <p:nvPr/>
      </p:nvGrpSpPr>
      <p:grpSpPr>
        <a:xfrm>
          <a:off x="0" y="0"/>
          <a:ext cx="0" cy="0"/>
          <a:chOff x="0" y="0"/>
          <a:chExt cx="0" cy="0"/>
        </a:xfrm>
      </p:grpSpPr>
      <p:sp>
        <p:nvSpPr>
          <p:cNvPr id="133" name="Google Shape;133;p25"/>
          <p:cNvSpPr txBox="1">
            <a:spLocks noGrp="1"/>
          </p:cNvSpPr>
          <p:nvPr>
            <p:ph type="title"/>
          </p:nvPr>
        </p:nvSpPr>
        <p:spPr>
          <a:xfrm>
            <a:off x="587000" y="2334767"/>
            <a:ext cx="4061200" cy="76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4000"/>
              <a:buFont typeface="Montserrat Black"/>
              <a:buNone/>
              <a:defRPr sz="5333">
                <a:solidFill>
                  <a:schemeClr val="accent1"/>
                </a:solidFill>
                <a:latin typeface="Montserrat Black"/>
                <a:ea typeface="Montserrat Black"/>
                <a:cs typeface="Montserrat Black"/>
                <a:sym typeface="Montserrat Black"/>
              </a:defRPr>
            </a:lvl1pPr>
            <a:lvl2pPr lvl="1" rtl="0">
              <a:spcBef>
                <a:spcPts val="0"/>
              </a:spcBef>
              <a:spcAft>
                <a:spcPts val="0"/>
              </a:spcAft>
              <a:buClr>
                <a:schemeClr val="dk2"/>
              </a:buClr>
              <a:buSzPts val="4000"/>
              <a:buFont typeface="Montserrat ExtraBold"/>
              <a:buNone/>
              <a:defRPr sz="5333">
                <a:solidFill>
                  <a:schemeClr val="dk2"/>
                </a:solidFill>
                <a:latin typeface="Montserrat ExtraBold"/>
                <a:ea typeface="Montserrat ExtraBold"/>
                <a:cs typeface="Montserrat ExtraBold"/>
                <a:sym typeface="Montserrat ExtraBold"/>
              </a:defRPr>
            </a:lvl2pPr>
            <a:lvl3pPr lvl="2" rtl="0">
              <a:spcBef>
                <a:spcPts val="0"/>
              </a:spcBef>
              <a:spcAft>
                <a:spcPts val="0"/>
              </a:spcAft>
              <a:buClr>
                <a:schemeClr val="dk2"/>
              </a:buClr>
              <a:buSzPts val="4000"/>
              <a:buFont typeface="Montserrat ExtraBold"/>
              <a:buNone/>
              <a:defRPr sz="5333">
                <a:solidFill>
                  <a:schemeClr val="dk2"/>
                </a:solidFill>
                <a:latin typeface="Montserrat ExtraBold"/>
                <a:ea typeface="Montserrat ExtraBold"/>
                <a:cs typeface="Montserrat ExtraBold"/>
                <a:sym typeface="Montserrat ExtraBold"/>
              </a:defRPr>
            </a:lvl3pPr>
            <a:lvl4pPr lvl="3" rtl="0">
              <a:spcBef>
                <a:spcPts val="0"/>
              </a:spcBef>
              <a:spcAft>
                <a:spcPts val="0"/>
              </a:spcAft>
              <a:buClr>
                <a:schemeClr val="dk2"/>
              </a:buClr>
              <a:buSzPts val="4000"/>
              <a:buFont typeface="Montserrat ExtraBold"/>
              <a:buNone/>
              <a:defRPr sz="5333">
                <a:solidFill>
                  <a:schemeClr val="dk2"/>
                </a:solidFill>
                <a:latin typeface="Montserrat ExtraBold"/>
                <a:ea typeface="Montserrat ExtraBold"/>
                <a:cs typeface="Montserrat ExtraBold"/>
                <a:sym typeface="Montserrat ExtraBold"/>
              </a:defRPr>
            </a:lvl4pPr>
            <a:lvl5pPr lvl="4" rtl="0">
              <a:spcBef>
                <a:spcPts val="0"/>
              </a:spcBef>
              <a:spcAft>
                <a:spcPts val="0"/>
              </a:spcAft>
              <a:buClr>
                <a:schemeClr val="dk2"/>
              </a:buClr>
              <a:buSzPts val="4000"/>
              <a:buFont typeface="Montserrat ExtraBold"/>
              <a:buNone/>
              <a:defRPr sz="5333">
                <a:solidFill>
                  <a:schemeClr val="dk2"/>
                </a:solidFill>
                <a:latin typeface="Montserrat ExtraBold"/>
                <a:ea typeface="Montserrat ExtraBold"/>
                <a:cs typeface="Montserrat ExtraBold"/>
                <a:sym typeface="Montserrat ExtraBold"/>
              </a:defRPr>
            </a:lvl5pPr>
            <a:lvl6pPr lvl="5" rtl="0">
              <a:spcBef>
                <a:spcPts val="0"/>
              </a:spcBef>
              <a:spcAft>
                <a:spcPts val="0"/>
              </a:spcAft>
              <a:buClr>
                <a:schemeClr val="dk2"/>
              </a:buClr>
              <a:buSzPts val="4000"/>
              <a:buFont typeface="Montserrat ExtraBold"/>
              <a:buNone/>
              <a:defRPr sz="5333">
                <a:solidFill>
                  <a:schemeClr val="dk2"/>
                </a:solidFill>
                <a:latin typeface="Montserrat ExtraBold"/>
                <a:ea typeface="Montserrat ExtraBold"/>
                <a:cs typeface="Montserrat ExtraBold"/>
                <a:sym typeface="Montserrat ExtraBold"/>
              </a:defRPr>
            </a:lvl6pPr>
            <a:lvl7pPr lvl="6" rtl="0">
              <a:spcBef>
                <a:spcPts val="0"/>
              </a:spcBef>
              <a:spcAft>
                <a:spcPts val="0"/>
              </a:spcAft>
              <a:buClr>
                <a:schemeClr val="dk2"/>
              </a:buClr>
              <a:buSzPts val="4000"/>
              <a:buFont typeface="Montserrat ExtraBold"/>
              <a:buNone/>
              <a:defRPr sz="5333">
                <a:solidFill>
                  <a:schemeClr val="dk2"/>
                </a:solidFill>
                <a:latin typeface="Montserrat ExtraBold"/>
                <a:ea typeface="Montserrat ExtraBold"/>
                <a:cs typeface="Montserrat ExtraBold"/>
                <a:sym typeface="Montserrat ExtraBold"/>
              </a:defRPr>
            </a:lvl7pPr>
            <a:lvl8pPr lvl="7" rtl="0">
              <a:spcBef>
                <a:spcPts val="0"/>
              </a:spcBef>
              <a:spcAft>
                <a:spcPts val="0"/>
              </a:spcAft>
              <a:buClr>
                <a:schemeClr val="dk2"/>
              </a:buClr>
              <a:buSzPts val="4000"/>
              <a:buFont typeface="Montserrat ExtraBold"/>
              <a:buNone/>
              <a:defRPr sz="5333">
                <a:solidFill>
                  <a:schemeClr val="dk2"/>
                </a:solidFill>
                <a:latin typeface="Montserrat ExtraBold"/>
                <a:ea typeface="Montserrat ExtraBold"/>
                <a:cs typeface="Montserrat ExtraBold"/>
                <a:sym typeface="Montserrat ExtraBold"/>
              </a:defRPr>
            </a:lvl8pPr>
            <a:lvl9pPr lvl="8" rtl="0">
              <a:spcBef>
                <a:spcPts val="0"/>
              </a:spcBef>
              <a:spcAft>
                <a:spcPts val="0"/>
              </a:spcAft>
              <a:buClr>
                <a:schemeClr val="dk2"/>
              </a:buClr>
              <a:buSzPts val="4000"/>
              <a:buFont typeface="Montserrat ExtraBold"/>
              <a:buNone/>
              <a:defRPr sz="5333">
                <a:solidFill>
                  <a:schemeClr val="dk2"/>
                </a:solidFill>
                <a:latin typeface="Montserrat ExtraBold"/>
                <a:ea typeface="Montserrat ExtraBold"/>
                <a:cs typeface="Montserrat ExtraBold"/>
                <a:sym typeface="Montserrat ExtraBold"/>
              </a:defRPr>
            </a:lvl9pPr>
          </a:lstStyle>
          <a:p>
            <a:endParaRPr/>
          </a:p>
        </p:txBody>
      </p:sp>
      <p:sp>
        <p:nvSpPr>
          <p:cNvPr id="134" name="Google Shape;134;p25"/>
          <p:cNvSpPr/>
          <p:nvPr/>
        </p:nvSpPr>
        <p:spPr>
          <a:xfrm rot="-9311892" flipH="1">
            <a:off x="-1200206" y="5213246"/>
            <a:ext cx="5804723" cy="3407639"/>
          </a:xfrm>
          <a:prstGeom prst="flowChartDocumen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25"/>
          <p:cNvSpPr/>
          <p:nvPr/>
        </p:nvSpPr>
        <p:spPr>
          <a:xfrm rot="-9311892" flipH="1">
            <a:off x="-1301806" y="5822846"/>
            <a:ext cx="5804723" cy="3407639"/>
          </a:xfrm>
          <a:prstGeom prst="flowChartDocumen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25"/>
          <p:cNvSpPr/>
          <p:nvPr/>
        </p:nvSpPr>
        <p:spPr>
          <a:xfrm rot="9216462" flipH="1">
            <a:off x="8940329" y="5869411"/>
            <a:ext cx="4474543" cy="2352631"/>
          </a:xfrm>
          <a:prstGeom prst="flowChartDocumen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25"/>
          <p:cNvSpPr/>
          <p:nvPr/>
        </p:nvSpPr>
        <p:spPr>
          <a:xfrm rot="9216462" flipH="1">
            <a:off x="9461013" y="6291065"/>
            <a:ext cx="4474543" cy="2352631"/>
          </a:xfrm>
          <a:prstGeom prst="flowChartDocumen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633494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3 3">
  <p:cSld name="Title and body 3 3">
    <p:spTree>
      <p:nvGrpSpPr>
        <p:cNvPr id="1" name="Shape 138"/>
        <p:cNvGrpSpPr/>
        <p:nvPr/>
      </p:nvGrpSpPr>
      <p:grpSpPr>
        <a:xfrm>
          <a:off x="0" y="0"/>
          <a:ext cx="0" cy="0"/>
          <a:chOff x="0" y="0"/>
          <a:chExt cx="0" cy="0"/>
        </a:xfrm>
      </p:grpSpPr>
      <p:sp>
        <p:nvSpPr>
          <p:cNvPr id="139" name="Google Shape;139;p26"/>
          <p:cNvSpPr txBox="1">
            <a:spLocks noGrp="1"/>
          </p:cNvSpPr>
          <p:nvPr>
            <p:ph type="title"/>
          </p:nvPr>
        </p:nvSpPr>
        <p:spPr>
          <a:xfrm>
            <a:off x="587000" y="2334767"/>
            <a:ext cx="4061200" cy="76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3"/>
              </a:buClr>
              <a:buSzPts val="4000"/>
              <a:buFont typeface="Montserrat Black"/>
              <a:buNone/>
              <a:defRPr sz="5333">
                <a:solidFill>
                  <a:schemeClr val="accent3"/>
                </a:solidFill>
                <a:latin typeface="Montserrat Black"/>
                <a:ea typeface="Montserrat Black"/>
                <a:cs typeface="Montserrat Black"/>
                <a:sym typeface="Montserrat Black"/>
              </a:defRPr>
            </a:lvl1pPr>
            <a:lvl2pPr lvl="1" rtl="0">
              <a:spcBef>
                <a:spcPts val="0"/>
              </a:spcBef>
              <a:spcAft>
                <a:spcPts val="0"/>
              </a:spcAft>
              <a:buClr>
                <a:schemeClr val="dk2"/>
              </a:buClr>
              <a:buSzPts val="4000"/>
              <a:buFont typeface="Montserrat ExtraBold"/>
              <a:buNone/>
              <a:defRPr sz="5333">
                <a:solidFill>
                  <a:schemeClr val="dk2"/>
                </a:solidFill>
                <a:latin typeface="Montserrat ExtraBold"/>
                <a:ea typeface="Montserrat ExtraBold"/>
                <a:cs typeface="Montserrat ExtraBold"/>
                <a:sym typeface="Montserrat ExtraBold"/>
              </a:defRPr>
            </a:lvl2pPr>
            <a:lvl3pPr lvl="2" rtl="0">
              <a:spcBef>
                <a:spcPts val="0"/>
              </a:spcBef>
              <a:spcAft>
                <a:spcPts val="0"/>
              </a:spcAft>
              <a:buClr>
                <a:schemeClr val="dk2"/>
              </a:buClr>
              <a:buSzPts val="4000"/>
              <a:buFont typeface="Montserrat ExtraBold"/>
              <a:buNone/>
              <a:defRPr sz="5333">
                <a:solidFill>
                  <a:schemeClr val="dk2"/>
                </a:solidFill>
                <a:latin typeface="Montserrat ExtraBold"/>
                <a:ea typeface="Montserrat ExtraBold"/>
                <a:cs typeface="Montserrat ExtraBold"/>
                <a:sym typeface="Montserrat ExtraBold"/>
              </a:defRPr>
            </a:lvl3pPr>
            <a:lvl4pPr lvl="3" rtl="0">
              <a:spcBef>
                <a:spcPts val="0"/>
              </a:spcBef>
              <a:spcAft>
                <a:spcPts val="0"/>
              </a:spcAft>
              <a:buClr>
                <a:schemeClr val="dk2"/>
              </a:buClr>
              <a:buSzPts val="4000"/>
              <a:buFont typeface="Montserrat ExtraBold"/>
              <a:buNone/>
              <a:defRPr sz="5333">
                <a:solidFill>
                  <a:schemeClr val="dk2"/>
                </a:solidFill>
                <a:latin typeface="Montserrat ExtraBold"/>
                <a:ea typeface="Montserrat ExtraBold"/>
                <a:cs typeface="Montserrat ExtraBold"/>
                <a:sym typeface="Montserrat ExtraBold"/>
              </a:defRPr>
            </a:lvl4pPr>
            <a:lvl5pPr lvl="4" rtl="0">
              <a:spcBef>
                <a:spcPts val="0"/>
              </a:spcBef>
              <a:spcAft>
                <a:spcPts val="0"/>
              </a:spcAft>
              <a:buClr>
                <a:schemeClr val="dk2"/>
              </a:buClr>
              <a:buSzPts val="4000"/>
              <a:buFont typeface="Montserrat ExtraBold"/>
              <a:buNone/>
              <a:defRPr sz="5333">
                <a:solidFill>
                  <a:schemeClr val="dk2"/>
                </a:solidFill>
                <a:latin typeface="Montserrat ExtraBold"/>
                <a:ea typeface="Montserrat ExtraBold"/>
                <a:cs typeface="Montserrat ExtraBold"/>
                <a:sym typeface="Montserrat ExtraBold"/>
              </a:defRPr>
            </a:lvl5pPr>
            <a:lvl6pPr lvl="5" rtl="0">
              <a:spcBef>
                <a:spcPts val="0"/>
              </a:spcBef>
              <a:spcAft>
                <a:spcPts val="0"/>
              </a:spcAft>
              <a:buClr>
                <a:schemeClr val="dk2"/>
              </a:buClr>
              <a:buSzPts val="4000"/>
              <a:buFont typeface="Montserrat ExtraBold"/>
              <a:buNone/>
              <a:defRPr sz="5333">
                <a:solidFill>
                  <a:schemeClr val="dk2"/>
                </a:solidFill>
                <a:latin typeface="Montserrat ExtraBold"/>
                <a:ea typeface="Montserrat ExtraBold"/>
                <a:cs typeface="Montserrat ExtraBold"/>
                <a:sym typeface="Montserrat ExtraBold"/>
              </a:defRPr>
            </a:lvl6pPr>
            <a:lvl7pPr lvl="6" rtl="0">
              <a:spcBef>
                <a:spcPts val="0"/>
              </a:spcBef>
              <a:spcAft>
                <a:spcPts val="0"/>
              </a:spcAft>
              <a:buClr>
                <a:schemeClr val="dk2"/>
              </a:buClr>
              <a:buSzPts val="4000"/>
              <a:buFont typeface="Montserrat ExtraBold"/>
              <a:buNone/>
              <a:defRPr sz="5333">
                <a:solidFill>
                  <a:schemeClr val="dk2"/>
                </a:solidFill>
                <a:latin typeface="Montserrat ExtraBold"/>
                <a:ea typeface="Montserrat ExtraBold"/>
                <a:cs typeface="Montserrat ExtraBold"/>
                <a:sym typeface="Montserrat ExtraBold"/>
              </a:defRPr>
            </a:lvl7pPr>
            <a:lvl8pPr lvl="7" rtl="0">
              <a:spcBef>
                <a:spcPts val="0"/>
              </a:spcBef>
              <a:spcAft>
                <a:spcPts val="0"/>
              </a:spcAft>
              <a:buClr>
                <a:schemeClr val="dk2"/>
              </a:buClr>
              <a:buSzPts val="4000"/>
              <a:buFont typeface="Montserrat ExtraBold"/>
              <a:buNone/>
              <a:defRPr sz="5333">
                <a:solidFill>
                  <a:schemeClr val="dk2"/>
                </a:solidFill>
                <a:latin typeface="Montserrat ExtraBold"/>
                <a:ea typeface="Montserrat ExtraBold"/>
                <a:cs typeface="Montserrat ExtraBold"/>
                <a:sym typeface="Montserrat ExtraBold"/>
              </a:defRPr>
            </a:lvl8pPr>
            <a:lvl9pPr lvl="8" rtl="0">
              <a:spcBef>
                <a:spcPts val="0"/>
              </a:spcBef>
              <a:spcAft>
                <a:spcPts val="0"/>
              </a:spcAft>
              <a:buClr>
                <a:schemeClr val="dk2"/>
              </a:buClr>
              <a:buSzPts val="4000"/>
              <a:buFont typeface="Montserrat ExtraBold"/>
              <a:buNone/>
              <a:defRPr sz="5333">
                <a:solidFill>
                  <a:schemeClr val="dk2"/>
                </a:solidFill>
                <a:latin typeface="Montserrat ExtraBold"/>
                <a:ea typeface="Montserrat ExtraBold"/>
                <a:cs typeface="Montserrat ExtraBold"/>
                <a:sym typeface="Montserrat ExtraBold"/>
              </a:defRPr>
            </a:lvl9pPr>
          </a:lstStyle>
          <a:p>
            <a:endParaRPr/>
          </a:p>
        </p:txBody>
      </p:sp>
      <p:sp>
        <p:nvSpPr>
          <p:cNvPr id="140" name="Google Shape;140;p26"/>
          <p:cNvSpPr/>
          <p:nvPr/>
        </p:nvSpPr>
        <p:spPr>
          <a:xfrm rot="-9311892" flipH="1">
            <a:off x="-1200206" y="5213246"/>
            <a:ext cx="5804723" cy="3407639"/>
          </a:xfrm>
          <a:prstGeom prst="flowChartDocumen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26"/>
          <p:cNvSpPr/>
          <p:nvPr/>
        </p:nvSpPr>
        <p:spPr>
          <a:xfrm rot="-9311892" flipH="1">
            <a:off x="-1301806" y="5822846"/>
            <a:ext cx="5804723" cy="3407639"/>
          </a:xfrm>
          <a:prstGeom prst="flowChartDocumen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26"/>
          <p:cNvSpPr/>
          <p:nvPr/>
        </p:nvSpPr>
        <p:spPr>
          <a:xfrm rot="9216462" flipH="1">
            <a:off x="8940329" y="5869411"/>
            <a:ext cx="4474543" cy="2352631"/>
          </a:xfrm>
          <a:prstGeom prst="flowChartDocumen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26"/>
          <p:cNvSpPr/>
          <p:nvPr/>
        </p:nvSpPr>
        <p:spPr>
          <a:xfrm rot="9216462" flipH="1">
            <a:off x="9461013" y="6291065"/>
            <a:ext cx="4474543" cy="2352631"/>
          </a:xfrm>
          <a:prstGeom prst="flowChartDocumen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986279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3 4">
  <p:cSld name="Title and body 3 4">
    <p:spTree>
      <p:nvGrpSpPr>
        <p:cNvPr id="1" name="Shape 144"/>
        <p:cNvGrpSpPr/>
        <p:nvPr/>
      </p:nvGrpSpPr>
      <p:grpSpPr>
        <a:xfrm>
          <a:off x="0" y="0"/>
          <a:ext cx="0" cy="0"/>
          <a:chOff x="0" y="0"/>
          <a:chExt cx="0" cy="0"/>
        </a:xfrm>
      </p:grpSpPr>
      <p:sp>
        <p:nvSpPr>
          <p:cNvPr id="145" name="Google Shape;145;p27"/>
          <p:cNvSpPr txBox="1">
            <a:spLocks noGrp="1"/>
          </p:cNvSpPr>
          <p:nvPr>
            <p:ph type="title"/>
          </p:nvPr>
        </p:nvSpPr>
        <p:spPr>
          <a:xfrm>
            <a:off x="587000" y="2334767"/>
            <a:ext cx="4061200" cy="76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5"/>
              </a:buClr>
              <a:buSzPts val="4000"/>
              <a:buFont typeface="Montserrat Black"/>
              <a:buNone/>
              <a:defRPr sz="5333">
                <a:solidFill>
                  <a:schemeClr val="accent5"/>
                </a:solidFill>
                <a:latin typeface="Montserrat Black"/>
                <a:ea typeface="Montserrat Black"/>
                <a:cs typeface="Montserrat Black"/>
                <a:sym typeface="Montserrat Black"/>
              </a:defRPr>
            </a:lvl1pPr>
            <a:lvl2pPr lvl="1" rtl="0">
              <a:spcBef>
                <a:spcPts val="0"/>
              </a:spcBef>
              <a:spcAft>
                <a:spcPts val="0"/>
              </a:spcAft>
              <a:buClr>
                <a:schemeClr val="dk2"/>
              </a:buClr>
              <a:buSzPts val="4000"/>
              <a:buFont typeface="Montserrat ExtraBold"/>
              <a:buNone/>
              <a:defRPr sz="5333">
                <a:solidFill>
                  <a:schemeClr val="dk2"/>
                </a:solidFill>
                <a:latin typeface="Montserrat ExtraBold"/>
                <a:ea typeface="Montserrat ExtraBold"/>
                <a:cs typeface="Montserrat ExtraBold"/>
                <a:sym typeface="Montserrat ExtraBold"/>
              </a:defRPr>
            </a:lvl2pPr>
            <a:lvl3pPr lvl="2" rtl="0">
              <a:spcBef>
                <a:spcPts val="0"/>
              </a:spcBef>
              <a:spcAft>
                <a:spcPts val="0"/>
              </a:spcAft>
              <a:buClr>
                <a:schemeClr val="dk2"/>
              </a:buClr>
              <a:buSzPts val="4000"/>
              <a:buFont typeface="Montserrat ExtraBold"/>
              <a:buNone/>
              <a:defRPr sz="5333">
                <a:solidFill>
                  <a:schemeClr val="dk2"/>
                </a:solidFill>
                <a:latin typeface="Montserrat ExtraBold"/>
                <a:ea typeface="Montserrat ExtraBold"/>
                <a:cs typeface="Montserrat ExtraBold"/>
                <a:sym typeface="Montserrat ExtraBold"/>
              </a:defRPr>
            </a:lvl3pPr>
            <a:lvl4pPr lvl="3" rtl="0">
              <a:spcBef>
                <a:spcPts val="0"/>
              </a:spcBef>
              <a:spcAft>
                <a:spcPts val="0"/>
              </a:spcAft>
              <a:buClr>
                <a:schemeClr val="dk2"/>
              </a:buClr>
              <a:buSzPts val="4000"/>
              <a:buFont typeface="Montserrat ExtraBold"/>
              <a:buNone/>
              <a:defRPr sz="5333">
                <a:solidFill>
                  <a:schemeClr val="dk2"/>
                </a:solidFill>
                <a:latin typeface="Montserrat ExtraBold"/>
                <a:ea typeface="Montserrat ExtraBold"/>
                <a:cs typeface="Montserrat ExtraBold"/>
                <a:sym typeface="Montserrat ExtraBold"/>
              </a:defRPr>
            </a:lvl4pPr>
            <a:lvl5pPr lvl="4" rtl="0">
              <a:spcBef>
                <a:spcPts val="0"/>
              </a:spcBef>
              <a:spcAft>
                <a:spcPts val="0"/>
              </a:spcAft>
              <a:buClr>
                <a:schemeClr val="dk2"/>
              </a:buClr>
              <a:buSzPts val="4000"/>
              <a:buFont typeface="Montserrat ExtraBold"/>
              <a:buNone/>
              <a:defRPr sz="5333">
                <a:solidFill>
                  <a:schemeClr val="dk2"/>
                </a:solidFill>
                <a:latin typeface="Montserrat ExtraBold"/>
                <a:ea typeface="Montserrat ExtraBold"/>
                <a:cs typeface="Montserrat ExtraBold"/>
                <a:sym typeface="Montserrat ExtraBold"/>
              </a:defRPr>
            </a:lvl5pPr>
            <a:lvl6pPr lvl="5" rtl="0">
              <a:spcBef>
                <a:spcPts val="0"/>
              </a:spcBef>
              <a:spcAft>
                <a:spcPts val="0"/>
              </a:spcAft>
              <a:buClr>
                <a:schemeClr val="dk2"/>
              </a:buClr>
              <a:buSzPts val="4000"/>
              <a:buFont typeface="Montserrat ExtraBold"/>
              <a:buNone/>
              <a:defRPr sz="5333">
                <a:solidFill>
                  <a:schemeClr val="dk2"/>
                </a:solidFill>
                <a:latin typeface="Montserrat ExtraBold"/>
                <a:ea typeface="Montserrat ExtraBold"/>
                <a:cs typeface="Montserrat ExtraBold"/>
                <a:sym typeface="Montserrat ExtraBold"/>
              </a:defRPr>
            </a:lvl6pPr>
            <a:lvl7pPr lvl="6" rtl="0">
              <a:spcBef>
                <a:spcPts val="0"/>
              </a:spcBef>
              <a:spcAft>
                <a:spcPts val="0"/>
              </a:spcAft>
              <a:buClr>
                <a:schemeClr val="dk2"/>
              </a:buClr>
              <a:buSzPts val="4000"/>
              <a:buFont typeface="Montserrat ExtraBold"/>
              <a:buNone/>
              <a:defRPr sz="5333">
                <a:solidFill>
                  <a:schemeClr val="dk2"/>
                </a:solidFill>
                <a:latin typeface="Montserrat ExtraBold"/>
                <a:ea typeface="Montserrat ExtraBold"/>
                <a:cs typeface="Montserrat ExtraBold"/>
                <a:sym typeface="Montserrat ExtraBold"/>
              </a:defRPr>
            </a:lvl7pPr>
            <a:lvl8pPr lvl="7" rtl="0">
              <a:spcBef>
                <a:spcPts val="0"/>
              </a:spcBef>
              <a:spcAft>
                <a:spcPts val="0"/>
              </a:spcAft>
              <a:buClr>
                <a:schemeClr val="dk2"/>
              </a:buClr>
              <a:buSzPts val="4000"/>
              <a:buFont typeface="Montserrat ExtraBold"/>
              <a:buNone/>
              <a:defRPr sz="5333">
                <a:solidFill>
                  <a:schemeClr val="dk2"/>
                </a:solidFill>
                <a:latin typeface="Montserrat ExtraBold"/>
                <a:ea typeface="Montserrat ExtraBold"/>
                <a:cs typeface="Montserrat ExtraBold"/>
                <a:sym typeface="Montserrat ExtraBold"/>
              </a:defRPr>
            </a:lvl8pPr>
            <a:lvl9pPr lvl="8" rtl="0">
              <a:spcBef>
                <a:spcPts val="0"/>
              </a:spcBef>
              <a:spcAft>
                <a:spcPts val="0"/>
              </a:spcAft>
              <a:buClr>
                <a:schemeClr val="dk2"/>
              </a:buClr>
              <a:buSzPts val="4000"/>
              <a:buFont typeface="Montserrat ExtraBold"/>
              <a:buNone/>
              <a:defRPr sz="5333">
                <a:solidFill>
                  <a:schemeClr val="dk2"/>
                </a:solidFill>
                <a:latin typeface="Montserrat ExtraBold"/>
                <a:ea typeface="Montserrat ExtraBold"/>
                <a:cs typeface="Montserrat ExtraBold"/>
                <a:sym typeface="Montserrat ExtraBold"/>
              </a:defRPr>
            </a:lvl9pPr>
          </a:lstStyle>
          <a:p>
            <a:endParaRPr/>
          </a:p>
        </p:txBody>
      </p:sp>
      <p:sp>
        <p:nvSpPr>
          <p:cNvPr id="146" name="Google Shape;146;p27"/>
          <p:cNvSpPr/>
          <p:nvPr/>
        </p:nvSpPr>
        <p:spPr>
          <a:xfrm rot="-9311892" flipH="1">
            <a:off x="-1200206" y="5213246"/>
            <a:ext cx="5804723" cy="3407639"/>
          </a:xfrm>
          <a:prstGeom prst="flowChartDocument">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27"/>
          <p:cNvSpPr/>
          <p:nvPr/>
        </p:nvSpPr>
        <p:spPr>
          <a:xfrm rot="-9311892" flipH="1">
            <a:off x="-1301806" y="5822846"/>
            <a:ext cx="5804723" cy="3407639"/>
          </a:xfrm>
          <a:prstGeom prst="flowChartDocumen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 name="Google Shape;148;p27"/>
          <p:cNvSpPr/>
          <p:nvPr/>
        </p:nvSpPr>
        <p:spPr>
          <a:xfrm rot="9216462" flipH="1">
            <a:off x="8940329" y="5869411"/>
            <a:ext cx="4474543" cy="2352631"/>
          </a:xfrm>
          <a:prstGeom prst="flowChartDocument">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 name="Google Shape;149;p27"/>
          <p:cNvSpPr/>
          <p:nvPr/>
        </p:nvSpPr>
        <p:spPr>
          <a:xfrm rot="9216462" flipH="1">
            <a:off x="9461013" y="6291065"/>
            <a:ext cx="4474543" cy="2352631"/>
          </a:xfrm>
          <a:prstGeom prst="flowChartDocumen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551356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0"/>
        <p:cNvGrpSpPr/>
        <p:nvPr/>
      </p:nvGrpSpPr>
      <p:grpSpPr>
        <a:xfrm>
          <a:off x="0" y="0"/>
          <a:ext cx="0" cy="0"/>
          <a:chOff x="0" y="0"/>
          <a:chExt cx="0" cy="0"/>
        </a:xfrm>
      </p:grpSpPr>
    </p:spTree>
    <p:extLst>
      <p:ext uri="{BB962C8B-B14F-4D97-AF65-F5344CB8AC3E}">
        <p14:creationId xmlns:p14="http://schemas.microsoft.com/office/powerpoint/2010/main" val="34522180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90F885B2-8894-8044-8FDE-175D50DC3849}" type="datetimeFigureOut">
              <a:rPr lang="en-US" smtClean="0"/>
              <a:pPr/>
              <a:t>9/13/23</a:t>
            </a:fld>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dirty="0"/>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1576845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605122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852799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61708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83E80-A87E-0423-9671-43A0A5DF65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CE6663-89B4-2586-80B4-2B6D866827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C7A84A-A918-F45E-C2A8-85ABE1085176}"/>
              </a:ext>
            </a:extLst>
          </p:cNvPr>
          <p:cNvSpPr>
            <a:spLocks noGrp="1"/>
          </p:cNvSpPr>
          <p:nvPr>
            <p:ph type="dt" sz="half" idx="10"/>
          </p:nvPr>
        </p:nvSpPr>
        <p:spPr/>
        <p:txBody>
          <a:bodyPr/>
          <a:lstStyle/>
          <a:p>
            <a:fld id="{CD1A22D7-50C2-2349-B602-E39DB8B68D2D}" type="datetimeFigureOut">
              <a:rPr lang="en-US" smtClean="0"/>
              <a:t>9/13/23</a:t>
            </a:fld>
            <a:endParaRPr lang="en-US"/>
          </a:p>
        </p:txBody>
      </p:sp>
      <p:sp>
        <p:nvSpPr>
          <p:cNvPr id="5" name="Footer Placeholder 4">
            <a:extLst>
              <a:ext uri="{FF2B5EF4-FFF2-40B4-BE49-F238E27FC236}">
                <a16:creationId xmlns:a16="http://schemas.microsoft.com/office/drawing/2014/main" id="{2844C606-6849-3608-9374-9040EBD588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0166F0-54DC-39FE-E522-63F5CACC4578}"/>
              </a:ext>
            </a:extLst>
          </p:cNvPr>
          <p:cNvSpPr>
            <a:spLocks noGrp="1"/>
          </p:cNvSpPr>
          <p:nvPr>
            <p:ph type="sldNum" sz="quarter" idx="12"/>
          </p:nvPr>
        </p:nvSpPr>
        <p:spPr/>
        <p:txBody>
          <a:bodyPr/>
          <a:lstStyle/>
          <a:p>
            <a:fld id="{37BF04CA-40F3-714C-AEB1-D042B21711FD}" type="slidenum">
              <a:rPr lang="en-US" smtClean="0"/>
              <a:t>‹#›</a:t>
            </a:fld>
            <a:endParaRPr lang="en-US"/>
          </a:p>
        </p:txBody>
      </p:sp>
    </p:spTree>
    <p:extLst>
      <p:ext uri="{BB962C8B-B14F-4D97-AF65-F5344CB8AC3E}">
        <p14:creationId xmlns:p14="http://schemas.microsoft.com/office/powerpoint/2010/main" val="32904965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372034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770752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358455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077402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785608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398463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192519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9/13/23</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dirty="0"/>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10665164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F350F-9219-49CA-590A-6102CE1A3ED8}"/>
              </a:ext>
            </a:extLst>
          </p:cNvPr>
          <p:cNvSpPr>
            <a:spLocks noGrp="1"/>
          </p:cNvSpPr>
          <p:nvPr>
            <p:ph type="ctrTitle"/>
          </p:nvPr>
        </p:nvSpPr>
        <p:spPr>
          <a:xfrm>
            <a:off x="1524000" y="1122363"/>
            <a:ext cx="9144000" cy="2387600"/>
          </a:xfrm>
        </p:spPr>
        <p:txBody>
          <a:bodyPr anchor="b">
            <a:normAutofit/>
          </a:bodyPr>
          <a:lstStyle>
            <a:lvl1pPr algn="ctr">
              <a:defRPr sz="4800"/>
            </a:lvl1pPr>
          </a:lstStyle>
          <a:p>
            <a:r>
              <a:rPr lang="en-US" dirty="0"/>
              <a:t>Click to edit Master title style</a:t>
            </a:r>
          </a:p>
        </p:txBody>
      </p:sp>
      <p:sp>
        <p:nvSpPr>
          <p:cNvPr id="3" name="Subtitle 2">
            <a:extLst>
              <a:ext uri="{FF2B5EF4-FFF2-40B4-BE49-F238E27FC236}">
                <a16:creationId xmlns:a16="http://schemas.microsoft.com/office/drawing/2014/main" id="{A03BB1E4-4F07-A056-87D5-59908129BE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2AF84E-2049-2B79-B05D-470FC3972735}"/>
              </a:ext>
            </a:extLst>
          </p:cNvPr>
          <p:cNvSpPr>
            <a:spLocks noGrp="1"/>
          </p:cNvSpPr>
          <p:nvPr>
            <p:ph type="dt" sz="half" idx="10"/>
          </p:nvPr>
        </p:nvSpPr>
        <p:spPr/>
        <p:txBody>
          <a:bodyPr/>
          <a:lstStyle/>
          <a:p>
            <a:fld id="{8CD61247-D010-6047-8DA8-1FD24C7F0567}" type="datetimeFigureOut">
              <a:rPr lang="en-US" smtClean="0"/>
              <a:t>9/13/23</a:t>
            </a:fld>
            <a:endParaRPr lang="en-US"/>
          </a:p>
        </p:txBody>
      </p:sp>
      <p:sp>
        <p:nvSpPr>
          <p:cNvPr id="5" name="Footer Placeholder 4">
            <a:extLst>
              <a:ext uri="{FF2B5EF4-FFF2-40B4-BE49-F238E27FC236}">
                <a16:creationId xmlns:a16="http://schemas.microsoft.com/office/drawing/2014/main" id="{6E2AAC4E-EC49-8A2B-949B-29990636C6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B79F1E-04AE-F115-9400-9C9E1B52AFE5}"/>
              </a:ext>
            </a:extLst>
          </p:cNvPr>
          <p:cNvSpPr>
            <a:spLocks noGrp="1"/>
          </p:cNvSpPr>
          <p:nvPr>
            <p:ph type="sldNum" sz="quarter" idx="12"/>
          </p:nvPr>
        </p:nvSpPr>
        <p:spPr/>
        <p:txBody>
          <a:bodyPr/>
          <a:lstStyle/>
          <a:p>
            <a:fld id="{18CEB482-5C7F-A744-BF36-078F2F2A7673}" type="slidenum">
              <a:rPr lang="en-US" smtClean="0"/>
              <a:t>‹#›</a:t>
            </a:fld>
            <a:endParaRPr lang="en-US"/>
          </a:p>
        </p:txBody>
      </p:sp>
    </p:spTree>
    <p:extLst>
      <p:ext uri="{BB962C8B-B14F-4D97-AF65-F5344CB8AC3E}">
        <p14:creationId xmlns:p14="http://schemas.microsoft.com/office/powerpoint/2010/main" val="35416219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D86E9-8446-0DC0-B3DF-96B5065F8C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AED149-685A-E476-6AA8-83D16609E31B}"/>
              </a:ext>
            </a:extLst>
          </p:cNvPr>
          <p:cNvSpPr>
            <a:spLocks noGrp="1"/>
          </p:cNvSpPr>
          <p:nvPr>
            <p:ph idx="1"/>
          </p:nvPr>
        </p:nvSpPr>
        <p:spPr/>
        <p:txBody>
          <a:bodyPr/>
          <a:lstStyle>
            <a:lvl1pPr>
              <a:defRPr b="0" i="0">
                <a:latin typeface="Segoe UI" panose="020B0502040204020203" pitchFamily="34" charset="0"/>
                <a:cs typeface="Segoe UI" panose="020B0502040204020203" pitchFamily="34" charset="0"/>
              </a:defRPr>
            </a:lvl1pPr>
            <a:lvl2pPr>
              <a:defRPr b="0" i="0">
                <a:latin typeface="Segoe UI" panose="020B0502040204020203" pitchFamily="34" charset="0"/>
                <a:cs typeface="Segoe UI" panose="020B0502040204020203" pitchFamily="34" charset="0"/>
              </a:defRPr>
            </a:lvl2pPr>
            <a:lvl3pPr>
              <a:defRPr b="0" i="0">
                <a:latin typeface="Segoe UI" panose="020B0502040204020203" pitchFamily="34" charset="0"/>
                <a:cs typeface="Segoe UI" panose="020B0502040204020203" pitchFamily="34" charset="0"/>
              </a:defRPr>
            </a:lvl3pPr>
            <a:lvl4pPr>
              <a:defRPr b="0" i="0">
                <a:latin typeface="Segoe UI" panose="020B0502040204020203" pitchFamily="34" charset="0"/>
                <a:cs typeface="Segoe UI" panose="020B0502040204020203" pitchFamily="34" charset="0"/>
              </a:defRPr>
            </a:lvl4pPr>
            <a:lvl5pPr>
              <a:defRPr b="0" i="0">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DBEF35-FE83-D2CF-2E66-59423C629CB7}"/>
              </a:ext>
            </a:extLst>
          </p:cNvPr>
          <p:cNvSpPr>
            <a:spLocks noGrp="1"/>
          </p:cNvSpPr>
          <p:nvPr>
            <p:ph type="dt" sz="half" idx="10"/>
          </p:nvPr>
        </p:nvSpPr>
        <p:spPr/>
        <p:txBody>
          <a:bodyPr/>
          <a:lstStyle/>
          <a:p>
            <a:fld id="{8CD61247-D010-6047-8DA8-1FD24C7F0567}" type="datetimeFigureOut">
              <a:rPr lang="en-US" smtClean="0"/>
              <a:t>9/13/23</a:t>
            </a:fld>
            <a:endParaRPr lang="en-US"/>
          </a:p>
        </p:txBody>
      </p:sp>
      <p:sp>
        <p:nvSpPr>
          <p:cNvPr id="5" name="Footer Placeholder 4">
            <a:extLst>
              <a:ext uri="{FF2B5EF4-FFF2-40B4-BE49-F238E27FC236}">
                <a16:creationId xmlns:a16="http://schemas.microsoft.com/office/drawing/2014/main" id="{BBB66F3D-8C7B-ECAC-1C91-5A0C89B818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33407-53B3-2413-F1C1-BDA0923E5436}"/>
              </a:ext>
            </a:extLst>
          </p:cNvPr>
          <p:cNvSpPr>
            <a:spLocks noGrp="1"/>
          </p:cNvSpPr>
          <p:nvPr>
            <p:ph type="sldNum" sz="quarter" idx="12"/>
          </p:nvPr>
        </p:nvSpPr>
        <p:spPr/>
        <p:txBody>
          <a:bodyPr/>
          <a:lstStyle/>
          <a:p>
            <a:fld id="{18CEB482-5C7F-A744-BF36-078F2F2A7673}" type="slidenum">
              <a:rPr lang="en-US" smtClean="0"/>
              <a:t>‹#›</a:t>
            </a:fld>
            <a:endParaRPr lang="en-US"/>
          </a:p>
        </p:txBody>
      </p:sp>
    </p:spTree>
    <p:extLst>
      <p:ext uri="{BB962C8B-B14F-4D97-AF65-F5344CB8AC3E}">
        <p14:creationId xmlns:p14="http://schemas.microsoft.com/office/powerpoint/2010/main" val="947484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22E45-7732-2EC6-EDE6-22ED695A04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F2ABF0-272D-FAFF-5817-6C7BADF85B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7F1A9C-6AB0-F0AE-21F1-2B13F2B8E3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FE4955-930F-A7CC-F8C2-41C030E37AF2}"/>
              </a:ext>
            </a:extLst>
          </p:cNvPr>
          <p:cNvSpPr>
            <a:spLocks noGrp="1"/>
          </p:cNvSpPr>
          <p:nvPr>
            <p:ph type="dt" sz="half" idx="10"/>
          </p:nvPr>
        </p:nvSpPr>
        <p:spPr/>
        <p:txBody>
          <a:bodyPr/>
          <a:lstStyle/>
          <a:p>
            <a:fld id="{CD1A22D7-50C2-2349-B602-E39DB8B68D2D}" type="datetimeFigureOut">
              <a:rPr lang="en-US" smtClean="0"/>
              <a:t>9/13/23</a:t>
            </a:fld>
            <a:endParaRPr lang="en-US"/>
          </a:p>
        </p:txBody>
      </p:sp>
      <p:sp>
        <p:nvSpPr>
          <p:cNvPr id="6" name="Footer Placeholder 5">
            <a:extLst>
              <a:ext uri="{FF2B5EF4-FFF2-40B4-BE49-F238E27FC236}">
                <a16:creationId xmlns:a16="http://schemas.microsoft.com/office/drawing/2014/main" id="{C7550B04-93F0-9A69-A2E9-CBE190E60E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C969F3-42F5-DB68-BA6F-F1638D977F56}"/>
              </a:ext>
            </a:extLst>
          </p:cNvPr>
          <p:cNvSpPr>
            <a:spLocks noGrp="1"/>
          </p:cNvSpPr>
          <p:nvPr>
            <p:ph type="sldNum" sz="quarter" idx="12"/>
          </p:nvPr>
        </p:nvSpPr>
        <p:spPr/>
        <p:txBody>
          <a:bodyPr/>
          <a:lstStyle/>
          <a:p>
            <a:fld id="{37BF04CA-40F3-714C-AEB1-D042B21711FD}" type="slidenum">
              <a:rPr lang="en-US" smtClean="0"/>
              <a:t>‹#›</a:t>
            </a:fld>
            <a:endParaRPr lang="en-US"/>
          </a:p>
        </p:txBody>
      </p:sp>
    </p:spTree>
    <p:extLst>
      <p:ext uri="{BB962C8B-B14F-4D97-AF65-F5344CB8AC3E}">
        <p14:creationId xmlns:p14="http://schemas.microsoft.com/office/powerpoint/2010/main" val="1595498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0E0BD-40A1-95B5-23CB-EFF34323BB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16C878-3507-F43D-35F8-DAFC7A0A5A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5A08C0-3C4D-7A87-D763-53C9CDDB151F}"/>
              </a:ext>
            </a:extLst>
          </p:cNvPr>
          <p:cNvSpPr>
            <a:spLocks noGrp="1"/>
          </p:cNvSpPr>
          <p:nvPr>
            <p:ph type="dt" sz="half" idx="10"/>
          </p:nvPr>
        </p:nvSpPr>
        <p:spPr/>
        <p:txBody>
          <a:bodyPr/>
          <a:lstStyle/>
          <a:p>
            <a:fld id="{8CD61247-D010-6047-8DA8-1FD24C7F0567}" type="datetimeFigureOut">
              <a:rPr lang="en-US" smtClean="0"/>
              <a:t>9/13/23</a:t>
            </a:fld>
            <a:endParaRPr lang="en-US"/>
          </a:p>
        </p:txBody>
      </p:sp>
      <p:sp>
        <p:nvSpPr>
          <p:cNvPr id="5" name="Footer Placeholder 4">
            <a:extLst>
              <a:ext uri="{FF2B5EF4-FFF2-40B4-BE49-F238E27FC236}">
                <a16:creationId xmlns:a16="http://schemas.microsoft.com/office/drawing/2014/main" id="{315D2F82-4F1F-E5C3-3217-0D95A1AEEE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DE0DA8-973C-D658-B597-5E665F806C91}"/>
              </a:ext>
            </a:extLst>
          </p:cNvPr>
          <p:cNvSpPr>
            <a:spLocks noGrp="1"/>
          </p:cNvSpPr>
          <p:nvPr>
            <p:ph type="sldNum" sz="quarter" idx="12"/>
          </p:nvPr>
        </p:nvSpPr>
        <p:spPr/>
        <p:txBody>
          <a:bodyPr/>
          <a:lstStyle/>
          <a:p>
            <a:fld id="{18CEB482-5C7F-A744-BF36-078F2F2A7673}" type="slidenum">
              <a:rPr lang="en-US" smtClean="0"/>
              <a:t>‹#›</a:t>
            </a:fld>
            <a:endParaRPr lang="en-US"/>
          </a:p>
        </p:txBody>
      </p:sp>
    </p:spTree>
    <p:extLst>
      <p:ext uri="{BB962C8B-B14F-4D97-AF65-F5344CB8AC3E}">
        <p14:creationId xmlns:p14="http://schemas.microsoft.com/office/powerpoint/2010/main" val="968570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090C7-6C0D-8F6D-DE98-ECFC1E78D3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832802-39C7-84EF-04FA-B4D93DE57A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F62000-74A7-CD64-4988-973FDA2A68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DC5977-52F3-BF53-AB5C-06A022CB8EA6}"/>
              </a:ext>
            </a:extLst>
          </p:cNvPr>
          <p:cNvSpPr>
            <a:spLocks noGrp="1"/>
          </p:cNvSpPr>
          <p:nvPr>
            <p:ph type="dt" sz="half" idx="10"/>
          </p:nvPr>
        </p:nvSpPr>
        <p:spPr/>
        <p:txBody>
          <a:bodyPr/>
          <a:lstStyle/>
          <a:p>
            <a:fld id="{8CD61247-D010-6047-8DA8-1FD24C7F0567}" type="datetimeFigureOut">
              <a:rPr lang="en-US" smtClean="0"/>
              <a:t>9/13/23</a:t>
            </a:fld>
            <a:endParaRPr lang="en-US"/>
          </a:p>
        </p:txBody>
      </p:sp>
      <p:sp>
        <p:nvSpPr>
          <p:cNvPr id="6" name="Footer Placeholder 5">
            <a:extLst>
              <a:ext uri="{FF2B5EF4-FFF2-40B4-BE49-F238E27FC236}">
                <a16:creationId xmlns:a16="http://schemas.microsoft.com/office/drawing/2014/main" id="{1A7373C9-1182-7DFC-E953-5EC1A4D17D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847762-089A-E99A-3FBE-BEA285F5A47F}"/>
              </a:ext>
            </a:extLst>
          </p:cNvPr>
          <p:cNvSpPr>
            <a:spLocks noGrp="1"/>
          </p:cNvSpPr>
          <p:nvPr>
            <p:ph type="sldNum" sz="quarter" idx="12"/>
          </p:nvPr>
        </p:nvSpPr>
        <p:spPr/>
        <p:txBody>
          <a:bodyPr/>
          <a:lstStyle/>
          <a:p>
            <a:fld id="{18CEB482-5C7F-A744-BF36-078F2F2A7673}" type="slidenum">
              <a:rPr lang="en-US" smtClean="0"/>
              <a:t>‹#›</a:t>
            </a:fld>
            <a:endParaRPr lang="en-US"/>
          </a:p>
        </p:txBody>
      </p:sp>
    </p:spTree>
    <p:extLst>
      <p:ext uri="{BB962C8B-B14F-4D97-AF65-F5344CB8AC3E}">
        <p14:creationId xmlns:p14="http://schemas.microsoft.com/office/powerpoint/2010/main" val="38282172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2CB2F-12DD-D8FD-AE24-E257E27455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E970C4-FED0-8362-C481-D652FB7DE5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DA599D-BAA5-6B14-F901-5E12D69839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14FF19-9C4B-8903-9908-6F20AFAE7B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1D9AA0-EC07-24DC-F659-D755D70558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0BBF62-ECA8-9985-125D-B9B9387A2B5E}"/>
              </a:ext>
            </a:extLst>
          </p:cNvPr>
          <p:cNvSpPr>
            <a:spLocks noGrp="1"/>
          </p:cNvSpPr>
          <p:nvPr>
            <p:ph type="dt" sz="half" idx="10"/>
          </p:nvPr>
        </p:nvSpPr>
        <p:spPr/>
        <p:txBody>
          <a:bodyPr/>
          <a:lstStyle/>
          <a:p>
            <a:fld id="{8CD61247-D010-6047-8DA8-1FD24C7F0567}" type="datetimeFigureOut">
              <a:rPr lang="en-US" smtClean="0"/>
              <a:t>9/13/23</a:t>
            </a:fld>
            <a:endParaRPr lang="en-US"/>
          </a:p>
        </p:txBody>
      </p:sp>
      <p:sp>
        <p:nvSpPr>
          <p:cNvPr id="8" name="Footer Placeholder 7">
            <a:extLst>
              <a:ext uri="{FF2B5EF4-FFF2-40B4-BE49-F238E27FC236}">
                <a16:creationId xmlns:a16="http://schemas.microsoft.com/office/drawing/2014/main" id="{B62FA458-E3E2-BEF4-30B0-88253F2584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4D0C62-5AD2-490F-CD2D-E1540E7B9FA3}"/>
              </a:ext>
            </a:extLst>
          </p:cNvPr>
          <p:cNvSpPr>
            <a:spLocks noGrp="1"/>
          </p:cNvSpPr>
          <p:nvPr>
            <p:ph type="sldNum" sz="quarter" idx="12"/>
          </p:nvPr>
        </p:nvSpPr>
        <p:spPr/>
        <p:txBody>
          <a:bodyPr/>
          <a:lstStyle/>
          <a:p>
            <a:fld id="{18CEB482-5C7F-A744-BF36-078F2F2A7673}" type="slidenum">
              <a:rPr lang="en-US" smtClean="0"/>
              <a:t>‹#›</a:t>
            </a:fld>
            <a:endParaRPr lang="en-US"/>
          </a:p>
        </p:txBody>
      </p:sp>
    </p:spTree>
    <p:extLst>
      <p:ext uri="{BB962C8B-B14F-4D97-AF65-F5344CB8AC3E}">
        <p14:creationId xmlns:p14="http://schemas.microsoft.com/office/powerpoint/2010/main" val="1039342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1A392-481C-BBB3-6A6D-3D219A221D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D0299C-C8AC-B68E-B75D-B27B14C4FFA6}"/>
              </a:ext>
            </a:extLst>
          </p:cNvPr>
          <p:cNvSpPr>
            <a:spLocks noGrp="1"/>
          </p:cNvSpPr>
          <p:nvPr>
            <p:ph type="dt" sz="half" idx="10"/>
          </p:nvPr>
        </p:nvSpPr>
        <p:spPr/>
        <p:txBody>
          <a:bodyPr/>
          <a:lstStyle/>
          <a:p>
            <a:fld id="{8CD61247-D010-6047-8DA8-1FD24C7F0567}" type="datetimeFigureOut">
              <a:rPr lang="en-US" smtClean="0"/>
              <a:t>9/13/23</a:t>
            </a:fld>
            <a:endParaRPr lang="en-US"/>
          </a:p>
        </p:txBody>
      </p:sp>
      <p:sp>
        <p:nvSpPr>
          <p:cNvPr id="4" name="Footer Placeholder 3">
            <a:extLst>
              <a:ext uri="{FF2B5EF4-FFF2-40B4-BE49-F238E27FC236}">
                <a16:creationId xmlns:a16="http://schemas.microsoft.com/office/drawing/2014/main" id="{91D7F1D8-5A2E-9EE7-F86B-28C7D6AA83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C363C8-6F79-A3FA-E41E-02B54C26E583}"/>
              </a:ext>
            </a:extLst>
          </p:cNvPr>
          <p:cNvSpPr>
            <a:spLocks noGrp="1"/>
          </p:cNvSpPr>
          <p:nvPr>
            <p:ph type="sldNum" sz="quarter" idx="12"/>
          </p:nvPr>
        </p:nvSpPr>
        <p:spPr/>
        <p:txBody>
          <a:bodyPr/>
          <a:lstStyle/>
          <a:p>
            <a:fld id="{18CEB482-5C7F-A744-BF36-078F2F2A7673}" type="slidenum">
              <a:rPr lang="en-US" smtClean="0"/>
              <a:t>‹#›</a:t>
            </a:fld>
            <a:endParaRPr lang="en-US"/>
          </a:p>
        </p:txBody>
      </p:sp>
    </p:spTree>
    <p:extLst>
      <p:ext uri="{BB962C8B-B14F-4D97-AF65-F5344CB8AC3E}">
        <p14:creationId xmlns:p14="http://schemas.microsoft.com/office/powerpoint/2010/main" val="41965996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2840CA-DA5C-14B5-B0EC-0E0C2222E9D0}"/>
              </a:ext>
            </a:extLst>
          </p:cNvPr>
          <p:cNvSpPr>
            <a:spLocks noGrp="1"/>
          </p:cNvSpPr>
          <p:nvPr>
            <p:ph type="dt" sz="half" idx="10"/>
          </p:nvPr>
        </p:nvSpPr>
        <p:spPr/>
        <p:txBody>
          <a:bodyPr/>
          <a:lstStyle/>
          <a:p>
            <a:fld id="{8CD61247-D010-6047-8DA8-1FD24C7F0567}" type="datetimeFigureOut">
              <a:rPr lang="en-US" smtClean="0"/>
              <a:t>9/13/23</a:t>
            </a:fld>
            <a:endParaRPr lang="en-US"/>
          </a:p>
        </p:txBody>
      </p:sp>
      <p:sp>
        <p:nvSpPr>
          <p:cNvPr id="3" name="Footer Placeholder 2">
            <a:extLst>
              <a:ext uri="{FF2B5EF4-FFF2-40B4-BE49-F238E27FC236}">
                <a16:creationId xmlns:a16="http://schemas.microsoft.com/office/drawing/2014/main" id="{8C301BB2-A1E1-C2A4-19E0-D0FC3C7765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845873-4D1F-0AB7-D229-B302A4F8EA00}"/>
              </a:ext>
            </a:extLst>
          </p:cNvPr>
          <p:cNvSpPr>
            <a:spLocks noGrp="1"/>
          </p:cNvSpPr>
          <p:nvPr>
            <p:ph type="sldNum" sz="quarter" idx="12"/>
          </p:nvPr>
        </p:nvSpPr>
        <p:spPr/>
        <p:txBody>
          <a:bodyPr/>
          <a:lstStyle/>
          <a:p>
            <a:fld id="{18CEB482-5C7F-A744-BF36-078F2F2A7673}" type="slidenum">
              <a:rPr lang="en-US" smtClean="0"/>
              <a:t>‹#›</a:t>
            </a:fld>
            <a:endParaRPr lang="en-US"/>
          </a:p>
        </p:txBody>
      </p:sp>
    </p:spTree>
    <p:extLst>
      <p:ext uri="{BB962C8B-B14F-4D97-AF65-F5344CB8AC3E}">
        <p14:creationId xmlns:p14="http://schemas.microsoft.com/office/powerpoint/2010/main" val="17693152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62585-AABA-8399-B455-AAF3619228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43AF71-BA7B-AEED-39F9-4BA6479283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E1B554-3CFA-E4C0-A87F-9DFB04AC41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5D6BED-FB50-8FD8-F221-FFF3806655BE}"/>
              </a:ext>
            </a:extLst>
          </p:cNvPr>
          <p:cNvSpPr>
            <a:spLocks noGrp="1"/>
          </p:cNvSpPr>
          <p:nvPr>
            <p:ph type="dt" sz="half" idx="10"/>
          </p:nvPr>
        </p:nvSpPr>
        <p:spPr/>
        <p:txBody>
          <a:bodyPr/>
          <a:lstStyle/>
          <a:p>
            <a:fld id="{8CD61247-D010-6047-8DA8-1FD24C7F0567}" type="datetimeFigureOut">
              <a:rPr lang="en-US" smtClean="0"/>
              <a:t>9/13/23</a:t>
            </a:fld>
            <a:endParaRPr lang="en-US"/>
          </a:p>
        </p:txBody>
      </p:sp>
      <p:sp>
        <p:nvSpPr>
          <p:cNvPr id="6" name="Footer Placeholder 5">
            <a:extLst>
              <a:ext uri="{FF2B5EF4-FFF2-40B4-BE49-F238E27FC236}">
                <a16:creationId xmlns:a16="http://schemas.microsoft.com/office/drawing/2014/main" id="{09400D15-C7F6-0D1C-CAEC-E389F9812A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1D7CA4-65D6-6DDE-609A-AF5AE53C68DE}"/>
              </a:ext>
            </a:extLst>
          </p:cNvPr>
          <p:cNvSpPr>
            <a:spLocks noGrp="1"/>
          </p:cNvSpPr>
          <p:nvPr>
            <p:ph type="sldNum" sz="quarter" idx="12"/>
          </p:nvPr>
        </p:nvSpPr>
        <p:spPr/>
        <p:txBody>
          <a:bodyPr/>
          <a:lstStyle/>
          <a:p>
            <a:fld id="{18CEB482-5C7F-A744-BF36-078F2F2A7673}" type="slidenum">
              <a:rPr lang="en-US" smtClean="0"/>
              <a:t>‹#›</a:t>
            </a:fld>
            <a:endParaRPr lang="en-US"/>
          </a:p>
        </p:txBody>
      </p:sp>
    </p:spTree>
    <p:extLst>
      <p:ext uri="{BB962C8B-B14F-4D97-AF65-F5344CB8AC3E}">
        <p14:creationId xmlns:p14="http://schemas.microsoft.com/office/powerpoint/2010/main" val="30081127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CDD22-7607-4261-C726-BAEBAFB0E5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FF483B-467F-B762-272A-FEFFFE58AD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9ACE62-F280-D2D7-325E-31AA2D466E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98A770-9100-EA58-80D0-B3283F21B524}"/>
              </a:ext>
            </a:extLst>
          </p:cNvPr>
          <p:cNvSpPr>
            <a:spLocks noGrp="1"/>
          </p:cNvSpPr>
          <p:nvPr>
            <p:ph type="dt" sz="half" idx="10"/>
          </p:nvPr>
        </p:nvSpPr>
        <p:spPr/>
        <p:txBody>
          <a:bodyPr/>
          <a:lstStyle/>
          <a:p>
            <a:fld id="{8CD61247-D010-6047-8DA8-1FD24C7F0567}" type="datetimeFigureOut">
              <a:rPr lang="en-US" smtClean="0"/>
              <a:t>9/13/23</a:t>
            </a:fld>
            <a:endParaRPr lang="en-US"/>
          </a:p>
        </p:txBody>
      </p:sp>
      <p:sp>
        <p:nvSpPr>
          <p:cNvPr id="6" name="Footer Placeholder 5">
            <a:extLst>
              <a:ext uri="{FF2B5EF4-FFF2-40B4-BE49-F238E27FC236}">
                <a16:creationId xmlns:a16="http://schemas.microsoft.com/office/drawing/2014/main" id="{01B1934F-6796-8040-EC36-87B35340C1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ED654B-7199-4D4A-842C-8A5EE4CE69C1}"/>
              </a:ext>
            </a:extLst>
          </p:cNvPr>
          <p:cNvSpPr>
            <a:spLocks noGrp="1"/>
          </p:cNvSpPr>
          <p:nvPr>
            <p:ph type="sldNum" sz="quarter" idx="12"/>
          </p:nvPr>
        </p:nvSpPr>
        <p:spPr/>
        <p:txBody>
          <a:bodyPr/>
          <a:lstStyle/>
          <a:p>
            <a:fld id="{18CEB482-5C7F-A744-BF36-078F2F2A7673}" type="slidenum">
              <a:rPr lang="en-US" smtClean="0"/>
              <a:t>‹#›</a:t>
            </a:fld>
            <a:endParaRPr lang="en-US"/>
          </a:p>
        </p:txBody>
      </p:sp>
    </p:spTree>
    <p:extLst>
      <p:ext uri="{BB962C8B-B14F-4D97-AF65-F5344CB8AC3E}">
        <p14:creationId xmlns:p14="http://schemas.microsoft.com/office/powerpoint/2010/main" val="9276794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0DD48-C3A1-9416-34C3-0002751DFF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D9F188-773E-CC19-9B97-E323AECBFF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0FA108-8F92-FB60-5C89-77266C9DB4B1}"/>
              </a:ext>
            </a:extLst>
          </p:cNvPr>
          <p:cNvSpPr>
            <a:spLocks noGrp="1"/>
          </p:cNvSpPr>
          <p:nvPr>
            <p:ph type="dt" sz="half" idx="10"/>
          </p:nvPr>
        </p:nvSpPr>
        <p:spPr/>
        <p:txBody>
          <a:bodyPr/>
          <a:lstStyle/>
          <a:p>
            <a:fld id="{8CD61247-D010-6047-8DA8-1FD24C7F0567}" type="datetimeFigureOut">
              <a:rPr lang="en-US" smtClean="0"/>
              <a:t>9/13/23</a:t>
            </a:fld>
            <a:endParaRPr lang="en-US"/>
          </a:p>
        </p:txBody>
      </p:sp>
      <p:sp>
        <p:nvSpPr>
          <p:cNvPr id="5" name="Footer Placeholder 4">
            <a:extLst>
              <a:ext uri="{FF2B5EF4-FFF2-40B4-BE49-F238E27FC236}">
                <a16:creationId xmlns:a16="http://schemas.microsoft.com/office/drawing/2014/main" id="{216AFAC5-BC56-C7F5-DD5A-95709A594C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6F24F4-8506-D6D4-A207-96D8222CC78C}"/>
              </a:ext>
            </a:extLst>
          </p:cNvPr>
          <p:cNvSpPr>
            <a:spLocks noGrp="1"/>
          </p:cNvSpPr>
          <p:nvPr>
            <p:ph type="sldNum" sz="quarter" idx="12"/>
          </p:nvPr>
        </p:nvSpPr>
        <p:spPr/>
        <p:txBody>
          <a:bodyPr/>
          <a:lstStyle/>
          <a:p>
            <a:fld id="{18CEB482-5C7F-A744-BF36-078F2F2A7673}" type="slidenum">
              <a:rPr lang="en-US" smtClean="0"/>
              <a:t>‹#›</a:t>
            </a:fld>
            <a:endParaRPr lang="en-US"/>
          </a:p>
        </p:txBody>
      </p:sp>
    </p:spTree>
    <p:extLst>
      <p:ext uri="{BB962C8B-B14F-4D97-AF65-F5344CB8AC3E}">
        <p14:creationId xmlns:p14="http://schemas.microsoft.com/office/powerpoint/2010/main" val="16194692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CD1931-7D5B-0081-80C3-5D7DA3A39C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3A0721-3BBD-A62E-5C2C-5CFCC7558E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54FFB8-C6BF-21C6-80CF-82AA548788CA}"/>
              </a:ext>
            </a:extLst>
          </p:cNvPr>
          <p:cNvSpPr>
            <a:spLocks noGrp="1"/>
          </p:cNvSpPr>
          <p:nvPr>
            <p:ph type="dt" sz="half" idx="10"/>
          </p:nvPr>
        </p:nvSpPr>
        <p:spPr/>
        <p:txBody>
          <a:bodyPr/>
          <a:lstStyle/>
          <a:p>
            <a:fld id="{8CD61247-D010-6047-8DA8-1FD24C7F0567}" type="datetimeFigureOut">
              <a:rPr lang="en-US" smtClean="0"/>
              <a:t>9/13/23</a:t>
            </a:fld>
            <a:endParaRPr lang="en-US"/>
          </a:p>
        </p:txBody>
      </p:sp>
      <p:sp>
        <p:nvSpPr>
          <p:cNvPr id="5" name="Footer Placeholder 4">
            <a:extLst>
              <a:ext uri="{FF2B5EF4-FFF2-40B4-BE49-F238E27FC236}">
                <a16:creationId xmlns:a16="http://schemas.microsoft.com/office/drawing/2014/main" id="{1DF9D97E-4A0E-7D25-43B5-1FC72B180B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C4E2F7-554F-A74E-9857-C8085259E636}"/>
              </a:ext>
            </a:extLst>
          </p:cNvPr>
          <p:cNvSpPr>
            <a:spLocks noGrp="1"/>
          </p:cNvSpPr>
          <p:nvPr>
            <p:ph type="sldNum" sz="quarter" idx="12"/>
          </p:nvPr>
        </p:nvSpPr>
        <p:spPr/>
        <p:txBody>
          <a:bodyPr/>
          <a:lstStyle/>
          <a:p>
            <a:fld id="{18CEB482-5C7F-A744-BF36-078F2F2A7673}" type="slidenum">
              <a:rPr lang="en-US" smtClean="0"/>
              <a:t>‹#›</a:t>
            </a:fld>
            <a:endParaRPr lang="en-US"/>
          </a:p>
        </p:txBody>
      </p:sp>
    </p:spTree>
    <p:extLst>
      <p:ext uri="{BB962C8B-B14F-4D97-AF65-F5344CB8AC3E}">
        <p14:creationId xmlns:p14="http://schemas.microsoft.com/office/powerpoint/2010/main" val="2205113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90F885B2-8894-8044-8FDE-175D50DC3849}" type="datetimeFigureOut">
              <a:rPr lang="en-US" smtClean="0"/>
              <a:pPr/>
              <a:t>9/13/23</a:t>
            </a:fld>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dirty="0"/>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34675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2A4BE-4663-E777-8425-612E27B9E4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7C5822-FC42-2D26-EBDF-8F75810C38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D2B87D-EF28-CC71-797F-4C865B010A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3ABCE1-BC1D-48B3-F80A-90C4F263CC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2AFEF3-34C9-363B-7F5A-33F6FEDF6E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F1B275-DEB2-0838-4F85-EC45C60F8508}"/>
              </a:ext>
            </a:extLst>
          </p:cNvPr>
          <p:cNvSpPr>
            <a:spLocks noGrp="1"/>
          </p:cNvSpPr>
          <p:nvPr>
            <p:ph type="dt" sz="half" idx="10"/>
          </p:nvPr>
        </p:nvSpPr>
        <p:spPr/>
        <p:txBody>
          <a:bodyPr/>
          <a:lstStyle/>
          <a:p>
            <a:fld id="{CD1A22D7-50C2-2349-B602-E39DB8B68D2D}" type="datetimeFigureOut">
              <a:rPr lang="en-US" smtClean="0"/>
              <a:t>9/13/23</a:t>
            </a:fld>
            <a:endParaRPr lang="en-US"/>
          </a:p>
        </p:txBody>
      </p:sp>
      <p:sp>
        <p:nvSpPr>
          <p:cNvPr id="8" name="Footer Placeholder 7">
            <a:extLst>
              <a:ext uri="{FF2B5EF4-FFF2-40B4-BE49-F238E27FC236}">
                <a16:creationId xmlns:a16="http://schemas.microsoft.com/office/drawing/2014/main" id="{2CED916D-97DD-E2DA-C2A7-E1E1B4CEC9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CB2FB2-EAFF-4B77-7CCD-052B8C0A3AFA}"/>
              </a:ext>
            </a:extLst>
          </p:cNvPr>
          <p:cNvSpPr>
            <a:spLocks noGrp="1"/>
          </p:cNvSpPr>
          <p:nvPr>
            <p:ph type="sldNum" sz="quarter" idx="12"/>
          </p:nvPr>
        </p:nvSpPr>
        <p:spPr/>
        <p:txBody>
          <a:bodyPr/>
          <a:lstStyle/>
          <a:p>
            <a:fld id="{37BF04CA-40F3-714C-AEB1-D042B21711FD}" type="slidenum">
              <a:rPr lang="en-US" smtClean="0"/>
              <a:t>‹#›</a:t>
            </a:fld>
            <a:endParaRPr lang="en-US"/>
          </a:p>
        </p:txBody>
      </p:sp>
    </p:spTree>
    <p:extLst>
      <p:ext uri="{BB962C8B-B14F-4D97-AF65-F5344CB8AC3E}">
        <p14:creationId xmlns:p14="http://schemas.microsoft.com/office/powerpoint/2010/main" val="15017157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90F885B2-8894-8044-8FDE-175D50DC3849}" type="datetimeFigureOut">
              <a:rPr lang="en-US" smtClean="0"/>
              <a:t>9/13/23</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11773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9/13/23</a:t>
            </a:fld>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dirty="0"/>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0662255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90F885B2-8894-8044-8FDE-175D50DC3849}" type="datetimeFigureOut">
              <a:rPr lang="en-US" smtClean="0"/>
              <a:t>9/13/23</a:t>
            </a:fld>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464226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90F885B2-8894-8044-8FDE-175D50DC3849}" type="datetimeFigureOut">
              <a:rPr lang="en-US" smtClean="0"/>
              <a:t>9/13/23</a:t>
            </a:fld>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948474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9/13/23</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32276907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9/13/23</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0678452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9/13/23</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dirty="0"/>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42490667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90F885B2-8894-8044-8FDE-175D50DC3849}" type="datetimeFigureOut">
              <a:rPr lang="en-US" smtClean="0"/>
              <a:t>9/13/23</a:t>
            </a:fld>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63375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90F885B2-8894-8044-8FDE-175D50DC3849}" type="datetimeFigureOut">
              <a:rPr lang="en-US" smtClean="0"/>
              <a:t>9/13/23</a:t>
            </a:fld>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671018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90F885B2-8894-8044-8FDE-175D50DC3849}" type="datetimeFigureOut">
              <a:rPr lang="en-US" smtClean="0"/>
              <a:t>9/13/23</a:t>
            </a:fld>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779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00A8-2BF7-C7B0-7C9C-C1A44D6E60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7DDC8E-9AEE-BA59-E114-712BF9BB4588}"/>
              </a:ext>
            </a:extLst>
          </p:cNvPr>
          <p:cNvSpPr>
            <a:spLocks noGrp="1"/>
          </p:cNvSpPr>
          <p:nvPr>
            <p:ph type="dt" sz="half" idx="10"/>
          </p:nvPr>
        </p:nvSpPr>
        <p:spPr/>
        <p:txBody>
          <a:bodyPr/>
          <a:lstStyle/>
          <a:p>
            <a:fld id="{CD1A22D7-50C2-2349-B602-E39DB8B68D2D}" type="datetimeFigureOut">
              <a:rPr lang="en-US" smtClean="0"/>
              <a:t>9/13/23</a:t>
            </a:fld>
            <a:endParaRPr lang="en-US"/>
          </a:p>
        </p:txBody>
      </p:sp>
      <p:sp>
        <p:nvSpPr>
          <p:cNvPr id="4" name="Footer Placeholder 3">
            <a:extLst>
              <a:ext uri="{FF2B5EF4-FFF2-40B4-BE49-F238E27FC236}">
                <a16:creationId xmlns:a16="http://schemas.microsoft.com/office/drawing/2014/main" id="{FA3C9293-78F1-6898-2889-D42904BBB2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8BB5F0-FF10-8F3C-3453-EA0F3697A817}"/>
              </a:ext>
            </a:extLst>
          </p:cNvPr>
          <p:cNvSpPr>
            <a:spLocks noGrp="1"/>
          </p:cNvSpPr>
          <p:nvPr>
            <p:ph type="sldNum" sz="quarter" idx="12"/>
          </p:nvPr>
        </p:nvSpPr>
        <p:spPr/>
        <p:txBody>
          <a:bodyPr/>
          <a:lstStyle/>
          <a:p>
            <a:fld id="{37BF04CA-40F3-714C-AEB1-D042B21711FD}" type="slidenum">
              <a:rPr lang="en-US" smtClean="0"/>
              <a:t>‹#›</a:t>
            </a:fld>
            <a:endParaRPr lang="en-US"/>
          </a:p>
        </p:txBody>
      </p:sp>
    </p:spTree>
    <p:extLst>
      <p:ext uri="{BB962C8B-B14F-4D97-AF65-F5344CB8AC3E}">
        <p14:creationId xmlns:p14="http://schemas.microsoft.com/office/powerpoint/2010/main" val="40805805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D32FA69-F2CC-8E44-A069-E9A85C2CDD23}"/>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9/13/23</a:t>
            </a:fld>
            <a:endParaRPr lang="en-US"/>
          </a:p>
        </p:txBody>
      </p:sp>
      <p:sp>
        <p:nvSpPr>
          <p:cNvPr id="4" name="Footer Placeholder 3">
            <a:extLst>
              <a:ext uri="{FF2B5EF4-FFF2-40B4-BE49-F238E27FC236}">
                <a16:creationId xmlns:a16="http://schemas.microsoft.com/office/drawing/2014/main" id="{19E013E8-1B59-1947-97AA-780C14576EFC}"/>
              </a:ext>
            </a:extLst>
          </p:cNvPr>
          <p:cNvSpPr>
            <a:spLocks noGrp="1"/>
          </p:cNvSpPr>
          <p:nvPr>
            <p:ph type="ftr" sz="quarter" idx="11"/>
          </p:nvPr>
        </p:nvSpPr>
        <p:spPr/>
        <p:txBody>
          <a:bodyPr/>
          <a:lstStyle>
            <a:lvl1pPr>
              <a:defRPr>
                <a:solidFill>
                  <a:srgbClr val="102649"/>
                </a:solidFill>
              </a:defRPr>
            </a:lvl1pPr>
          </a:lstStyle>
          <a:p>
            <a:endParaRPr lang="en-US" dirty="0"/>
          </a:p>
        </p:txBody>
      </p:sp>
      <p:sp>
        <p:nvSpPr>
          <p:cNvPr id="2" name="Title 1">
            <a:extLst>
              <a:ext uri="{FF2B5EF4-FFF2-40B4-BE49-F238E27FC236}">
                <a16:creationId xmlns:a16="http://schemas.microsoft.com/office/drawing/2014/main" id="{B7E8C20D-A7B4-A745-99FE-F5545C06A2BC}"/>
              </a:ext>
            </a:extLst>
          </p:cNvPr>
          <p:cNvSpPr>
            <a:spLocks noGrp="1"/>
          </p:cNvSpPr>
          <p:nvPr>
            <p:ph type="title"/>
          </p:nvPr>
        </p:nvSpPr>
        <p:spPr>
          <a:xfrm>
            <a:off x="838200" y="-1507218"/>
            <a:ext cx="10515600" cy="1325563"/>
          </a:xfrm>
        </p:spPr>
        <p:txBody>
          <a:bodyPr/>
          <a:lstStyle/>
          <a:p>
            <a:r>
              <a:rPr lang="en-US"/>
              <a:t>Click to edit Master title style</a:t>
            </a:r>
          </a:p>
        </p:txBody>
      </p:sp>
    </p:spTree>
    <p:extLst>
      <p:ext uri="{BB962C8B-B14F-4D97-AF65-F5344CB8AC3E}">
        <p14:creationId xmlns:p14="http://schemas.microsoft.com/office/powerpoint/2010/main" val="32353168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F9DFB7-8903-1342-8846-E8B07A5F3F81}" type="datetimeFigureOut">
              <a:rPr lang="en-US" smtClean="0"/>
              <a:t>9/13/23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28611-15A7-EA47-B59F-182DF9677FE7}" type="slidenum">
              <a:rPr lang="en-US" smtClean="0"/>
              <a:t>‹#›</a:t>
            </a:fld>
            <a:endParaRPr lang="en-US"/>
          </a:p>
        </p:txBody>
      </p:sp>
    </p:spTree>
    <p:extLst>
      <p:ext uri="{BB962C8B-B14F-4D97-AF65-F5344CB8AC3E}">
        <p14:creationId xmlns:p14="http://schemas.microsoft.com/office/powerpoint/2010/main" val="38068920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F9DFB7-8903-1342-8846-E8B07A5F3F81}" type="datetimeFigureOut">
              <a:rPr lang="en-US" smtClean="0"/>
              <a:t>9/13/23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28611-15A7-EA47-B59F-182DF9677FE7}" type="slidenum">
              <a:rPr lang="en-US" smtClean="0"/>
              <a:t>‹#›</a:t>
            </a:fld>
            <a:endParaRPr lang="en-US"/>
          </a:p>
        </p:txBody>
      </p:sp>
    </p:spTree>
    <p:extLst>
      <p:ext uri="{BB962C8B-B14F-4D97-AF65-F5344CB8AC3E}">
        <p14:creationId xmlns:p14="http://schemas.microsoft.com/office/powerpoint/2010/main" val="13319098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F9DFB7-8903-1342-8846-E8B07A5F3F81}" type="datetimeFigureOut">
              <a:rPr lang="en-US" smtClean="0"/>
              <a:t>9/13/23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28611-15A7-EA47-B59F-182DF9677FE7}" type="slidenum">
              <a:rPr lang="en-US" smtClean="0"/>
              <a:t>‹#›</a:t>
            </a:fld>
            <a:endParaRPr lang="en-US"/>
          </a:p>
        </p:txBody>
      </p:sp>
    </p:spTree>
    <p:extLst>
      <p:ext uri="{BB962C8B-B14F-4D97-AF65-F5344CB8AC3E}">
        <p14:creationId xmlns:p14="http://schemas.microsoft.com/office/powerpoint/2010/main" val="31893877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F9DFB7-8903-1342-8846-E8B07A5F3F81}" type="datetimeFigureOut">
              <a:rPr lang="en-US" smtClean="0"/>
              <a:t>9/13/23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328611-15A7-EA47-B59F-182DF9677FE7}" type="slidenum">
              <a:rPr lang="en-US" smtClean="0"/>
              <a:t>‹#›</a:t>
            </a:fld>
            <a:endParaRPr lang="en-US"/>
          </a:p>
        </p:txBody>
      </p:sp>
    </p:spTree>
    <p:extLst>
      <p:ext uri="{BB962C8B-B14F-4D97-AF65-F5344CB8AC3E}">
        <p14:creationId xmlns:p14="http://schemas.microsoft.com/office/powerpoint/2010/main" val="37027247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F9DFB7-8903-1342-8846-E8B07A5F3F81}" type="datetimeFigureOut">
              <a:rPr lang="en-US" smtClean="0"/>
              <a:t>9/13/23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328611-15A7-EA47-B59F-182DF9677FE7}" type="slidenum">
              <a:rPr lang="en-US" smtClean="0"/>
              <a:t>‹#›</a:t>
            </a:fld>
            <a:endParaRPr lang="en-US"/>
          </a:p>
        </p:txBody>
      </p:sp>
    </p:spTree>
    <p:extLst>
      <p:ext uri="{BB962C8B-B14F-4D97-AF65-F5344CB8AC3E}">
        <p14:creationId xmlns:p14="http://schemas.microsoft.com/office/powerpoint/2010/main" val="33970249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F9DFB7-8903-1342-8846-E8B07A5F3F81}" type="datetimeFigureOut">
              <a:rPr lang="en-US" smtClean="0"/>
              <a:t>9/13/23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328611-15A7-EA47-B59F-182DF9677FE7}" type="slidenum">
              <a:rPr lang="en-US" smtClean="0"/>
              <a:t>‹#›</a:t>
            </a:fld>
            <a:endParaRPr lang="en-US"/>
          </a:p>
        </p:txBody>
      </p:sp>
    </p:spTree>
    <p:extLst>
      <p:ext uri="{BB962C8B-B14F-4D97-AF65-F5344CB8AC3E}">
        <p14:creationId xmlns:p14="http://schemas.microsoft.com/office/powerpoint/2010/main" val="18479448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F9DFB7-8903-1342-8846-E8B07A5F3F81}" type="datetimeFigureOut">
              <a:rPr lang="en-US" smtClean="0"/>
              <a:t>9/13/23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328611-15A7-EA47-B59F-182DF9677FE7}" type="slidenum">
              <a:rPr lang="en-US" smtClean="0"/>
              <a:t>‹#›</a:t>
            </a:fld>
            <a:endParaRPr lang="en-US"/>
          </a:p>
        </p:txBody>
      </p:sp>
    </p:spTree>
    <p:extLst>
      <p:ext uri="{BB962C8B-B14F-4D97-AF65-F5344CB8AC3E}">
        <p14:creationId xmlns:p14="http://schemas.microsoft.com/office/powerpoint/2010/main" val="1077501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F9DFB7-8903-1342-8846-E8B07A5F3F81}" type="datetimeFigureOut">
              <a:rPr lang="en-US" smtClean="0"/>
              <a:t>9/13/23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328611-15A7-EA47-B59F-182DF9677FE7}" type="slidenum">
              <a:rPr lang="en-US" smtClean="0"/>
              <a:t>‹#›</a:t>
            </a:fld>
            <a:endParaRPr lang="en-US"/>
          </a:p>
        </p:txBody>
      </p:sp>
    </p:spTree>
    <p:extLst>
      <p:ext uri="{BB962C8B-B14F-4D97-AF65-F5344CB8AC3E}">
        <p14:creationId xmlns:p14="http://schemas.microsoft.com/office/powerpoint/2010/main" val="10985879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F9DFB7-8903-1342-8846-E8B07A5F3F81}" type="datetimeFigureOut">
              <a:rPr lang="en-US" smtClean="0"/>
              <a:t>9/13/23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328611-15A7-EA47-B59F-182DF9677FE7}" type="slidenum">
              <a:rPr lang="en-US" smtClean="0"/>
              <a:t>‹#›</a:t>
            </a:fld>
            <a:endParaRPr lang="en-US"/>
          </a:p>
        </p:txBody>
      </p:sp>
    </p:spTree>
    <p:extLst>
      <p:ext uri="{BB962C8B-B14F-4D97-AF65-F5344CB8AC3E}">
        <p14:creationId xmlns:p14="http://schemas.microsoft.com/office/powerpoint/2010/main" val="596620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ECD748-2E39-4108-EAA8-F8EB5CF55BD2}"/>
              </a:ext>
            </a:extLst>
          </p:cNvPr>
          <p:cNvSpPr>
            <a:spLocks noGrp="1"/>
          </p:cNvSpPr>
          <p:nvPr>
            <p:ph type="dt" sz="half" idx="10"/>
          </p:nvPr>
        </p:nvSpPr>
        <p:spPr/>
        <p:txBody>
          <a:bodyPr/>
          <a:lstStyle/>
          <a:p>
            <a:fld id="{CD1A22D7-50C2-2349-B602-E39DB8B68D2D}" type="datetimeFigureOut">
              <a:rPr lang="en-US" smtClean="0"/>
              <a:t>9/13/23</a:t>
            </a:fld>
            <a:endParaRPr lang="en-US"/>
          </a:p>
        </p:txBody>
      </p:sp>
      <p:sp>
        <p:nvSpPr>
          <p:cNvPr id="3" name="Footer Placeholder 2">
            <a:extLst>
              <a:ext uri="{FF2B5EF4-FFF2-40B4-BE49-F238E27FC236}">
                <a16:creationId xmlns:a16="http://schemas.microsoft.com/office/drawing/2014/main" id="{3E384771-5A18-F5D0-BA36-B6265387B5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B44B36-DCF9-C6E0-2F09-BA0BC8AB36FC}"/>
              </a:ext>
            </a:extLst>
          </p:cNvPr>
          <p:cNvSpPr>
            <a:spLocks noGrp="1"/>
          </p:cNvSpPr>
          <p:nvPr>
            <p:ph type="sldNum" sz="quarter" idx="12"/>
          </p:nvPr>
        </p:nvSpPr>
        <p:spPr/>
        <p:txBody>
          <a:bodyPr/>
          <a:lstStyle/>
          <a:p>
            <a:fld id="{37BF04CA-40F3-714C-AEB1-D042B21711FD}" type="slidenum">
              <a:rPr lang="en-US" smtClean="0"/>
              <a:t>‹#›</a:t>
            </a:fld>
            <a:endParaRPr lang="en-US"/>
          </a:p>
        </p:txBody>
      </p:sp>
    </p:spTree>
    <p:extLst>
      <p:ext uri="{BB962C8B-B14F-4D97-AF65-F5344CB8AC3E}">
        <p14:creationId xmlns:p14="http://schemas.microsoft.com/office/powerpoint/2010/main" val="186609853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F9DFB7-8903-1342-8846-E8B07A5F3F81}" type="datetimeFigureOut">
              <a:rPr lang="en-US" smtClean="0"/>
              <a:t>9/13/23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28611-15A7-EA47-B59F-182DF9677FE7}" type="slidenum">
              <a:rPr lang="en-US" smtClean="0"/>
              <a:t>‹#›</a:t>
            </a:fld>
            <a:endParaRPr lang="en-US"/>
          </a:p>
        </p:txBody>
      </p:sp>
    </p:spTree>
    <p:extLst>
      <p:ext uri="{BB962C8B-B14F-4D97-AF65-F5344CB8AC3E}">
        <p14:creationId xmlns:p14="http://schemas.microsoft.com/office/powerpoint/2010/main" val="9355423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F9DFB7-8903-1342-8846-E8B07A5F3F81}" type="datetimeFigureOut">
              <a:rPr lang="en-US" smtClean="0"/>
              <a:t>9/13/23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328611-15A7-EA47-B59F-182DF9677FE7}" type="slidenum">
              <a:rPr lang="en-US" smtClean="0"/>
              <a:t>‹#›</a:t>
            </a:fld>
            <a:endParaRPr lang="en-US"/>
          </a:p>
        </p:txBody>
      </p:sp>
    </p:spTree>
    <p:extLst>
      <p:ext uri="{BB962C8B-B14F-4D97-AF65-F5344CB8AC3E}">
        <p14:creationId xmlns:p14="http://schemas.microsoft.com/office/powerpoint/2010/main" val="1963019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64BE5-194F-2C9C-4022-AE33DA50B6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44E6C8-6521-0DAF-F635-9041B0FC81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21C1E6-B10E-147A-2BDB-C72F78FE20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756A5C-5DCD-5986-92CA-2FE6D98021BE}"/>
              </a:ext>
            </a:extLst>
          </p:cNvPr>
          <p:cNvSpPr>
            <a:spLocks noGrp="1"/>
          </p:cNvSpPr>
          <p:nvPr>
            <p:ph type="dt" sz="half" idx="10"/>
          </p:nvPr>
        </p:nvSpPr>
        <p:spPr/>
        <p:txBody>
          <a:bodyPr/>
          <a:lstStyle/>
          <a:p>
            <a:fld id="{CD1A22D7-50C2-2349-B602-E39DB8B68D2D}" type="datetimeFigureOut">
              <a:rPr lang="en-US" smtClean="0"/>
              <a:t>9/13/23</a:t>
            </a:fld>
            <a:endParaRPr lang="en-US"/>
          </a:p>
        </p:txBody>
      </p:sp>
      <p:sp>
        <p:nvSpPr>
          <p:cNvPr id="6" name="Footer Placeholder 5">
            <a:extLst>
              <a:ext uri="{FF2B5EF4-FFF2-40B4-BE49-F238E27FC236}">
                <a16:creationId xmlns:a16="http://schemas.microsoft.com/office/drawing/2014/main" id="{4B3B73C2-6A8A-7A2F-F0E0-101EF0A509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82220E-2FE7-5051-9C84-4E5463771676}"/>
              </a:ext>
            </a:extLst>
          </p:cNvPr>
          <p:cNvSpPr>
            <a:spLocks noGrp="1"/>
          </p:cNvSpPr>
          <p:nvPr>
            <p:ph type="sldNum" sz="quarter" idx="12"/>
          </p:nvPr>
        </p:nvSpPr>
        <p:spPr/>
        <p:txBody>
          <a:bodyPr/>
          <a:lstStyle/>
          <a:p>
            <a:fld id="{37BF04CA-40F3-714C-AEB1-D042B21711FD}" type="slidenum">
              <a:rPr lang="en-US" smtClean="0"/>
              <a:t>‹#›</a:t>
            </a:fld>
            <a:endParaRPr lang="en-US"/>
          </a:p>
        </p:txBody>
      </p:sp>
    </p:spTree>
    <p:extLst>
      <p:ext uri="{BB962C8B-B14F-4D97-AF65-F5344CB8AC3E}">
        <p14:creationId xmlns:p14="http://schemas.microsoft.com/office/powerpoint/2010/main" val="2375042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9887A-B8F3-86EB-8586-2E613AD765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FF60BD-C44F-4274-079A-03BFCF38B0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F8FA3D-4472-1592-8C5D-725B1C4278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22F0EB-2E7C-7F27-9469-AB6742655ECF}"/>
              </a:ext>
            </a:extLst>
          </p:cNvPr>
          <p:cNvSpPr>
            <a:spLocks noGrp="1"/>
          </p:cNvSpPr>
          <p:nvPr>
            <p:ph type="dt" sz="half" idx="10"/>
          </p:nvPr>
        </p:nvSpPr>
        <p:spPr/>
        <p:txBody>
          <a:bodyPr/>
          <a:lstStyle/>
          <a:p>
            <a:fld id="{CD1A22D7-50C2-2349-B602-E39DB8B68D2D}" type="datetimeFigureOut">
              <a:rPr lang="en-US" smtClean="0"/>
              <a:t>9/13/23</a:t>
            </a:fld>
            <a:endParaRPr lang="en-US"/>
          </a:p>
        </p:txBody>
      </p:sp>
      <p:sp>
        <p:nvSpPr>
          <p:cNvPr id="6" name="Footer Placeholder 5">
            <a:extLst>
              <a:ext uri="{FF2B5EF4-FFF2-40B4-BE49-F238E27FC236}">
                <a16:creationId xmlns:a16="http://schemas.microsoft.com/office/drawing/2014/main" id="{ED719562-8F89-8D7F-274E-0E8DA7DE0E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F04AEC-1C43-198E-E393-7CEA2F88DA32}"/>
              </a:ext>
            </a:extLst>
          </p:cNvPr>
          <p:cNvSpPr>
            <a:spLocks noGrp="1"/>
          </p:cNvSpPr>
          <p:nvPr>
            <p:ph type="sldNum" sz="quarter" idx="12"/>
          </p:nvPr>
        </p:nvSpPr>
        <p:spPr/>
        <p:txBody>
          <a:bodyPr/>
          <a:lstStyle/>
          <a:p>
            <a:fld id="{37BF04CA-40F3-714C-AEB1-D042B21711FD}" type="slidenum">
              <a:rPr lang="en-US" smtClean="0"/>
              <a:t>‹#›</a:t>
            </a:fld>
            <a:endParaRPr lang="en-US"/>
          </a:p>
        </p:txBody>
      </p:sp>
    </p:spTree>
    <p:extLst>
      <p:ext uri="{BB962C8B-B14F-4D97-AF65-F5344CB8AC3E}">
        <p14:creationId xmlns:p14="http://schemas.microsoft.com/office/powerpoint/2010/main" val="2699352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64540A-8A2B-2BCF-9763-DC97457E37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8CF4E3-8E07-FCCB-158B-A448EFF092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4EA490-70F7-4BD6-B14A-F1C1725B1B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1A22D7-50C2-2349-B602-E39DB8B68D2D}" type="datetimeFigureOut">
              <a:rPr lang="en-US" smtClean="0"/>
              <a:t>9/13/23</a:t>
            </a:fld>
            <a:endParaRPr lang="en-US"/>
          </a:p>
        </p:txBody>
      </p:sp>
      <p:sp>
        <p:nvSpPr>
          <p:cNvPr id="5" name="Footer Placeholder 4">
            <a:extLst>
              <a:ext uri="{FF2B5EF4-FFF2-40B4-BE49-F238E27FC236}">
                <a16:creationId xmlns:a16="http://schemas.microsoft.com/office/drawing/2014/main" id="{8E84971A-C933-A467-67A6-7717FE53B5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B44D12E-CBC1-6B85-2755-0BB7491F13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BF04CA-40F3-714C-AEB1-D042B21711FD}" type="slidenum">
              <a:rPr lang="en-US" smtClean="0"/>
              <a:t>‹#›</a:t>
            </a:fld>
            <a:endParaRPr lang="en-US"/>
          </a:p>
        </p:txBody>
      </p:sp>
    </p:spTree>
    <p:extLst>
      <p:ext uri="{BB962C8B-B14F-4D97-AF65-F5344CB8AC3E}">
        <p14:creationId xmlns:p14="http://schemas.microsoft.com/office/powerpoint/2010/main" val="1179720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1pPr>
            <a:lvl2pPr lvl="1"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2pPr>
            <a:lvl3pPr lvl="2"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3pPr>
            <a:lvl4pPr lvl="3"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4pPr>
            <a:lvl5pPr lvl="4"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5pPr>
            <a:lvl6pPr lvl="5"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6pPr>
            <a:lvl7pPr lvl="6"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7pPr>
            <a:lvl8pPr lvl="7"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8pPr>
            <a:lvl9pPr lvl="8" rtl="0">
              <a:spcBef>
                <a:spcPts val="0"/>
              </a:spcBef>
              <a:spcAft>
                <a:spcPts val="0"/>
              </a:spcAft>
              <a:buClr>
                <a:schemeClr val="dk1"/>
              </a:buClr>
              <a:buSzPts val="2800"/>
              <a:buFont typeface="Montserrat"/>
              <a:buNone/>
              <a:defRPr sz="2800">
                <a:solidFill>
                  <a:schemeClr val="dk1"/>
                </a:solidFill>
                <a:latin typeface="Montserrat"/>
                <a:ea typeface="Montserrat"/>
                <a:cs typeface="Montserrat"/>
                <a:sym typeface="Montserrat"/>
              </a:defRPr>
            </a:lvl9pPr>
          </a:lstStyle>
          <a:p>
            <a:endParaRPr/>
          </a:p>
        </p:txBody>
      </p:sp>
      <p:sp>
        <p:nvSpPr>
          <p:cNvPr id="52" name="Google Shape;52;p1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rtl="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rtl="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rtl="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rtl="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rtl="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rtl="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rtl="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rtl="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2133419270"/>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700"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93918368"/>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71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688A1E-7B26-8094-F5C5-9A76411694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E9FB113-8D5A-398D-3FC6-B0E893D15B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CBB9B2-E7FC-F7B9-C000-F7DB595D43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D61247-D010-6047-8DA8-1FD24C7F0567}" type="datetimeFigureOut">
              <a:rPr lang="en-US" smtClean="0"/>
              <a:t>9/13/23</a:t>
            </a:fld>
            <a:endParaRPr lang="en-US"/>
          </a:p>
        </p:txBody>
      </p:sp>
      <p:sp>
        <p:nvSpPr>
          <p:cNvPr id="5" name="Footer Placeholder 4">
            <a:extLst>
              <a:ext uri="{FF2B5EF4-FFF2-40B4-BE49-F238E27FC236}">
                <a16:creationId xmlns:a16="http://schemas.microsoft.com/office/drawing/2014/main" id="{26456E85-6835-05D5-CA97-E8101CB0EF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FEE644-0C4F-D099-1CCB-CFE7401F3D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CEB482-5C7F-A744-BF36-078F2F2A7673}" type="slidenum">
              <a:rPr lang="en-US" smtClean="0"/>
              <a:t>‹#›</a:t>
            </a:fld>
            <a:endParaRPr lang="en-US"/>
          </a:p>
        </p:txBody>
      </p:sp>
    </p:spTree>
    <p:extLst>
      <p:ext uri="{BB962C8B-B14F-4D97-AF65-F5344CB8AC3E}">
        <p14:creationId xmlns:p14="http://schemas.microsoft.com/office/powerpoint/2010/main" val="299898385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3600" b="1" i="0" kern="1200">
          <a:solidFill>
            <a:srgbClr val="7030A0"/>
          </a:solidFill>
          <a:latin typeface="Lucida Bright" panose="02040602050505020304"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0F885B2-8894-8044-8FDE-175D50DC3849}" type="datetimeFigureOut">
              <a:rPr lang="en-US" smtClean="0"/>
              <a:pPr/>
              <a:t>9/13/23</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106628317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F9DFB7-8903-1342-8846-E8B07A5F3F81}" type="datetimeFigureOut">
              <a:rPr lang="en-US" smtClean="0"/>
              <a:t>9/13/23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328611-15A7-EA47-B59F-182DF9677FE7}" type="slidenum">
              <a:rPr lang="en-US" smtClean="0"/>
              <a:t>‹#›</a:t>
            </a:fld>
            <a:endParaRPr lang="en-US"/>
          </a:p>
        </p:txBody>
      </p:sp>
    </p:spTree>
    <p:extLst>
      <p:ext uri="{BB962C8B-B14F-4D97-AF65-F5344CB8AC3E}">
        <p14:creationId xmlns:p14="http://schemas.microsoft.com/office/powerpoint/2010/main" val="206245290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hyperlink" Target="https://education.ky.gov/districts/tech/Documents/CSReport2022_1.pdf" TargetMode="External"/><Relationship Id="rId2" Type="http://schemas.openxmlformats.org/officeDocument/2006/relationships/chart" Target="../charts/chart1.xml"/><Relationship Id="rId1" Type="http://schemas.openxmlformats.org/officeDocument/2006/relationships/slideLayout" Target="../slideLayouts/slideLayout39.xml"/><Relationship Id="rId4" Type="http://schemas.openxmlformats.org/officeDocument/2006/relationships/hyperlink" Target="https://www.kyschoolreportcard.com/home?year=2022" TargetMode="Externa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43.xml"/><Relationship Id="rId4" Type="http://schemas.openxmlformats.org/officeDocument/2006/relationships/hyperlink" Target="https://education.ky.gov/districts/tech/Documents/CSReport2022_1.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education.ky.gov/districts/tech/Documents/CSReport2022_1.pdf" TargetMode="External"/><Relationship Id="rId2" Type="http://schemas.openxmlformats.org/officeDocument/2006/relationships/chart" Target="../charts/chart3.xml"/><Relationship Id="rId1" Type="http://schemas.openxmlformats.org/officeDocument/2006/relationships/slideLayout" Target="../slideLayouts/slideLayout39.xml"/><Relationship Id="rId4" Type="http://schemas.openxmlformats.org/officeDocument/2006/relationships/hyperlink" Target="https://www.kyschoolreportcard.com/home?year=2022"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C339F25-4054-5AD5-32CB-6AAB267C97EA}"/>
              </a:ext>
            </a:extLst>
          </p:cNvPr>
          <p:cNvSpPr>
            <a:spLocks noGrp="1"/>
          </p:cNvSpPr>
          <p:nvPr>
            <p:ph type="ctrTitle"/>
          </p:nvPr>
        </p:nvSpPr>
        <p:spPr>
          <a:xfrm>
            <a:off x="7062850" y="1566317"/>
            <a:ext cx="4806062" cy="1581713"/>
          </a:xfrm>
        </p:spPr>
        <p:txBody>
          <a:bodyPr>
            <a:normAutofit/>
          </a:bodyPr>
          <a:lstStyle/>
          <a:p>
            <a:pPr algn="l" defTabSz="641909"/>
            <a:r>
              <a:rPr lang="en-US" sz="3370" b="1" kern="1200">
                <a:solidFill>
                  <a:schemeClr val="accent1"/>
                </a:solidFill>
                <a:latin typeface="Montserrat" pitchFamily="2" charset="77"/>
                <a:ea typeface="+mj-ea"/>
                <a:cs typeface="Segoe UI Semibold" panose="020B0502040204020203" pitchFamily="34" charset="0"/>
              </a:rPr>
              <a:t>Computer Science Education in Kentucky</a:t>
            </a:r>
            <a:endParaRPr lang="en-US" sz="4800" b="1">
              <a:solidFill>
                <a:schemeClr val="accent1"/>
              </a:solidFill>
              <a:latin typeface="Montserrat" pitchFamily="2" charset="77"/>
              <a:cs typeface="Segoe UI Semibold" panose="020B0502040204020203" pitchFamily="34" charset="0"/>
            </a:endParaRPr>
          </a:p>
        </p:txBody>
      </p:sp>
      <p:sp>
        <p:nvSpPr>
          <p:cNvPr id="3" name="Subtitle 2">
            <a:extLst>
              <a:ext uri="{FF2B5EF4-FFF2-40B4-BE49-F238E27FC236}">
                <a16:creationId xmlns:a16="http://schemas.microsoft.com/office/drawing/2014/main" id="{316FDB27-9A48-63B7-BDCF-4950A298906B}"/>
              </a:ext>
            </a:extLst>
          </p:cNvPr>
          <p:cNvSpPr>
            <a:spLocks noGrp="1"/>
          </p:cNvSpPr>
          <p:nvPr>
            <p:ph type="subTitle" idx="1"/>
          </p:nvPr>
        </p:nvSpPr>
        <p:spPr>
          <a:xfrm>
            <a:off x="7062850" y="4094461"/>
            <a:ext cx="4536888" cy="1169789"/>
          </a:xfrm>
        </p:spPr>
        <p:txBody>
          <a:bodyPr>
            <a:normAutofit/>
          </a:bodyPr>
          <a:lstStyle/>
          <a:p>
            <a:pPr algn="l" defTabSz="641909">
              <a:lnSpc>
                <a:spcPct val="100000"/>
              </a:lnSpc>
              <a:spcBef>
                <a:spcPts val="702"/>
              </a:spcBef>
            </a:pPr>
            <a:r>
              <a:rPr lang="en-US" sz="1170" kern="1200" err="1">
                <a:solidFill>
                  <a:schemeClr val="tx1"/>
                </a:solidFill>
                <a:latin typeface="Montserrat" pitchFamily="2" charset="77"/>
                <a:ea typeface="+mn-ea"/>
                <a:cs typeface="Segoe UI Light" panose="020B0502040204020203" pitchFamily="34" charset="0"/>
              </a:rPr>
              <a:t>Codeye</a:t>
            </a:r>
            <a:r>
              <a:rPr lang="en-US" sz="1170" kern="1200">
                <a:solidFill>
                  <a:schemeClr val="tx1"/>
                </a:solidFill>
                <a:latin typeface="Montserrat" pitchFamily="2" charset="77"/>
                <a:ea typeface="+mn-ea"/>
                <a:cs typeface="Segoe UI Light" panose="020B0502040204020203" pitchFamily="34" charset="0"/>
              </a:rPr>
              <a:t> J. Woody, Director of State Government Affairs, </a:t>
            </a:r>
            <a:r>
              <a:rPr lang="en-US" sz="1170" kern="1200" err="1">
                <a:solidFill>
                  <a:schemeClr val="tx1"/>
                </a:solidFill>
                <a:latin typeface="Montserrat" pitchFamily="2" charset="77"/>
                <a:ea typeface="+mn-ea"/>
                <a:cs typeface="Segoe UI Light" panose="020B0502040204020203" pitchFamily="34" charset="0"/>
              </a:rPr>
              <a:t>Code.org</a:t>
            </a:r>
            <a:endParaRPr lang="en-US" sz="1170" kern="1200">
              <a:solidFill>
                <a:schemeClr val="tx1"/>
              </a:solidFill>
              <a:latin typeface="Montserrat" pitchFamily="2" charset="77"/>
              <a:ea typeface="+mn-ea"/>
              <a:cs typeface="Segoe UI Light" panose="020B0502040204020203" pitchFamily="34" charset="0"/>
            </a:endParaRPr>
          </a:p>
          <a:p>
            <a:pPr algn="l" defTabSz="641909">
              <a:lnSpc>
                <a:spcPct val="100000"/>
              </a:lnSpc>
              <a:spcBef>
                <a:spcPts val="702"/>
              </a:spcBef>
            </a:pPr>
            <a:r>
              <a:rPr lang="en-US" sz="1170" kern="1200">
                <a:solidFill>
                  <a:schemeClr val="tx1"/>
                </a:solidFill>
                <a:latin typeface="Montserrat" pitchFamily="2" charset="77"/>
                <a:ea typeface="+mn-ea"/>
                <a:cs typeface="Segoe UI Light" panose="020B0502040204020203" pitchFamily="34" charset="0"/>
              </a:rPr>
              <a:t>Dr. Sean Jackson, K-12 Computer Science Lead, KDE</a:t>
            </a:r>
          </a:p>
          <a:p>
            <a:pPr algn="l" defTabSz="641909">
              <a:lnSpc>
                <a:spcPct val="100000"/>
              </a:lnSpc>
              <a:spcBef>
                <a:spcPts val="702"/>
              </a:spcBef>
            </a:pPr>
            <a:r>
              <a:rPr lang="en-US" sz="1170" kern="1200">
                <a:solidFill>
                  <a:schemeClr val="tx1"/>
                </a:solidFill>
                <a:latin typeface="Montserrat" pitchFamily="2" charset="77"/>
                <a:ea typeface="+mn-ea"/>
                <a:cs typeface="Segoe UI Light" panose="020B0502040204020203" pitchFamily="34" charset="0"/>
              </a:rPr>
              <a:t>Monique M. Rice, Computer Science Initiatives Director, AdvanceKentucky</a:t>
            </a:r>
            <a:endParaRPr lang="en-US" sz="1300">
              <a:latin typeface="Montserrat" pitchFamily="2" charset="77"/>
              <a:cs typeface="Segoe UI Light" panose="020B0502040204020203" pitchFamily="34" charset="0"/>
            </a:endParaRPr>
          </a:p>
        </p:txBody>
      </p:sp>
      <p:pic>
        <p:nvPicPr>
          <p:cNvPr id="4" name="Google Shape;165;p29" descr="A black square with white letters&#10;&#10;Description automatically generated">
            <a:extLst>
              <a:ext uri="{FF2B5EF4-FFF2-40B4-BE49-F238E27FC236}">
                <a16:creationId xmlns:a16="http://schemas.microsoft.com/office/drawing/2014/main" id="{CABE673B-A91E-9045-70D8-2BFF2E097011}"/>
              </a:ext>
            </a:extLst>
          </p:cNvPr>
          <p:cNvPicPr preferRelativeResize="0"/>
          <p:nvPr/>
        </p:nvPicPr>
        <p:blipFill>
          <a:blip r:embed="rId2">
            <a:alphaModFix/>
          </a:blip>
          <a:stretch>
            <a:fillRect/>
          </a:stretch>
        </p:blipFill>
        <p:spPr>
          <a:xfrm>
            <a:off x="5014742" y="4324708"/>
            <a:ext cx="962068" cy="854944"/>
          </a:xfrm>
          <a:prstGeom prst="rect">
            <a:avLst/>
          </a:prstGeom>
          <a:noFill/>
          <a:ln>
            <a:noFill/>
          </a:ln>
        </p:spPr>
      </p:pic>
      <p:pic>
        <p:nvPicPr>
          <p:cNvPr id="6" name="Picture 5" descr="A group of people in graduation gowns&#10;&#10;Description automatically generated">
            <a:extLst>
              <a:ext uri="{FF2B5EF4-FFF2-40B4-BE49-F238E27FC236}">
                <a16:creationId xmlns:a16="http://schemas.microsoft.com/office/drawing/2014/main" id="{E492E4DF-8168-467C-E10A-242032A513F2}"/>
              </a:ext>
            </a:extLst>
          </p:cNvPr>
          <p:cNvPicPr>
            <a:picLocks noChangeAspect="1"/>
          </p:cNvPicPr>
          <p:nvPr/>
        </p:nvPicPr>
        <p:blipFill>
          <a:blip r:embed="rId3"/>
          <a:stretch>
            <a:fillRect/>
          </a:stretch>
        </p:blipFill>
        <p:spPr>
          <a:xfrm>
            <a:off x="4968091" y="2972431"/>
            <a:ext cx="1055369" cy="854943"/>
          </a:xfrm>
          <a:prstGeom prst="rect">
            <a:avLst/>
          </a:prstGeom>
        </p:spPr>
      </p:pic>
      <p:pic>
        <p:nvPicPr>
          <p:cNvPr id="9" name="Picture 8" descr="A computer screen with a cursor and a blue circle&#10;&#10;Description automatically generated">
            <a:extLst>
              <a:ext uri="{FF2B5EF4-FFF2-40B4-BE49-F238E27FC236}">
                <a16:creationId xmlns:a16="http://schemas.microsoft.com/office/drawing/2014/main" id="{3FE6B98A-5FC2-CE60-CDC5-AED80063B0A5}"/>
              </a:ext>
            </a:extLst>
          </p:cNvPr>
          <p:cNvPicPr>
            <a:picLocks noChangeAspect="1"/>
          </p:cNvPicPr>
          <p:nvPr/>
        </p:nvPicPr>
        <p:blipFill>
          <a:blip r:embed="rId4"/>
          <a:stretch>
            <a:fillRect/>
          </a:stretch>
        </p:blipFill>
        <p:spPr>
          <a:xfrm>
            <a:off x="4654296" y="1620152"/>
            <a:ext cx="1682959" cy="854944"/>
          </a:xfrm>
          <a:prstGeom prst="rect">
            <a:avLst/>
          </a:prstGeom>
        </p:spPr>
      </p:pic>
      <p:sp>
        <p:nvSpPr>
          <p:cNvPr id="5" name="TextBox 4">
            <a:extLst>
              <a:ext uri="{FF2B5EF4-FFF2-40B4-BE49-F238E27FC236}">
                <a16:creationId xmlns:a16="http://schemas.microsoft.com/office/drawing/2014/main" id="{013A3F0F-334E-B644-FE30-8C7166516768}"/>
              </a:ext>
            </a:extLst>
          </p:cNvPr>
          <p:cNvSpPr txBox="1"/>
          <p:nvPr/>
        </p:nvSpPr>
        <p:spPr>
          <a:xfrm>
            <a:off x="7062850" y="3392931"/>
            <a:ext cx="4229891" cy="481414"/>
          </a:xfrm>
          <a:prstGeom prst="rect">
            <a:avLst/>
          </a:prstGeom>
          <a:noFill/>
        </p:spPr>
        <p:txBody>
          <a:bodyPr wrap="square" rtlCol="0">
            <a:spAutoFit/>
          </a:bodyPr>
          <a:lstStyle/>
          <a:p>
            <a:pPr marL="0" marR="0" lvl="0" indent="0" algn="l" defTabSz="641909" rtl="0" eaLnBrk="1" fontAlgn="auto" latinLnBrk="0" hangingPunct="1">
              <a:lnSpc>
                <a:spcPct val="100000"/>
              </a:lnSpc>
              <a:spcBef>
                <a:spcPts val="0"/>
              </a:spcBef>
              <a:spcAft>
                <a:spcPts val="540"/>
              </a:spcAft>
              <a:buClrTx/>
              <a:buSzTx/>
              <a:buFontTx/>
              <a:buNone/>
              <a:tabLst/>
              <a:defRPr/>
            </a:pPr>
            <a:r>
              <a:rPr kumimoji="0" lang="en-US" sz="1264" b="1" i="0" u="none" strike="noStrike" kern="1200" cap="none" spc="0" normalizeH="0" baseline="0" noProof="0">
                <a:ln>
                  <a:noFill/>
                </a:ln>
                <a:solidFill>
                  <a:prstClr val="black"/>
                </a:solidFill>
                <a:effectLst/>
                <a:uLnTx/>
                <a:uFillTx/>
                <a:latin typeface="Montserrat" pitchFamily="2" charset="77"/>
                <a:ea typeface="+mn-ea"/>
                <a:cs typeface="+mn-cs"/>
              </a:rPr>
              <a:t>Presentation to the Interim Joint Committee on Education, September 19, 2023 </a:t>
            </a:r>
            <a:endParaRPr kumimoji="0" lang="en-US" sz="1800" b="1" i="0" u="none" strike="noStrike" kern="1200" cap="none" spc="0" normalizeH="0" baseline="0" noProof="0">
              <a:ln>
                <a:noFill/>
              </a:ln>
              <a:solidFill>
                <a:prstClr val="black"/>
              </a:solidFill>
              <a:effectLst/>
              <a:uLnTx/>
              <a:uFillTx/>
              <a:latin typeface="Montserrat" pitchFamily="2" charset="77"/>
              <a:ea typeface="+mn-ea"/>
              <a:cs typeface="+mn-cs"/>
            </a:endParaRPr>
          </a:p>
        </p:txBody>
      </p:sp>
    </p:spTree>
    <p:extLst>
      <p:ext uri="{BB962C8B-B14F-4D97-AF65-F5344CB8AC3E}">
        <p14:creationId xmlns:p14="http://schemas.microsoft.com/office/powerpoint/2010/main" val="2729272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4"/>
        <p:cNvGrpSpPr/>
        <p:nvPr/>
      </p:nvGrpSpPr>
      <p:grpSpPr>
        <a:xfrm>
          <a:off x="0" y="0"/>
          <a:ext cx="0" cy="0"/>
          <a:chOff x="0" y="0"/>
          <a:chExt cx="0" cy="0"/>
        </a:xfrm>
      </p:grpSpPr>
      <p:sp>
        <p:nvSpPr>
          <p:cNvPr id="225" name="Google Shape;225;p37"/>
          <p:cNvSpPr txBox="1">
            <a:spLocks noGrp="1"/>
          </p:cNvSpPr>
          <p:nvPr>
            <p:ph type="ctrTitle"/>
          </p:nvPr>
        </p:nvSpPr>
        <p:spPr>
          <a:xfrm>
            <a:off x="521944" y="579300"/>
            <a:ext cx="11360800" cy="2736800"/>
          </a:xfrm>
          <a:prstGeom prst="rect">
            <a:avLst/>
          </a:prstGeom>
        </p:spPr>
        <p:txBody>
          <a:bodyPr spcFirstLastPara="1" wrap="square" lIns="121900" tIns="121900" rIns="121900" bIns="121900" anchor="b" anchorCtr="0">
            <a:normAutofit/>
          </a:bodyPr>
          <a:lstStyle/>
          <a:p>
            <a:r>
              <a:rPr lang="en" sz="4177"/>
              <a:t>Thank You</a:t>
            </a:r>
            <a:r>
              <a:rPr lang="en"/>
              <a:t> </a:t>
            </a:r>
            <a:endParaRPr/>
          </a:p>
        </p:txBody>
      </p:sp>
      <p:pic>
        <p:nvPicPr>
          <p:cNvPr id="226" name="Google Shape;226;p37"/>
          <p:cNvPicPr preferRelativeResize="0"/>
          <p:nvPr/>
        </p:nvPicPr>
        <p:blipFill>
          <a:blip r:embed="rId3">
            <a:alphaModFix/>
          </a:blip>
          <a:stretch>
            <a:fillRect/>
          </a:stretch>
        </p:blipFill>
        <p:spPr>
          <a:xfrm>
            <a:off x="5263133" y="3774568"/>
            <a:ext cx="1878400" cy="150626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2764220" y="1122363"/>
            <a:ext cx="8250621" cy="2387600"/>
          </a:xfrm>
        </p:spPr>
        <p:txBody>
          <a:bodyPr>
            <a:normAutofit fontScale="90000"/>
          </a:bodyPr>
          <a:lstStyle/>
          <a:p>
            <a:pPr algn="l"/>
            <a:r>
              <a:rPr lang="en-US" dirty="0"/>
              <a:t>Computer Science in Kentucky - The Stage Is Set</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2764220" y="3602038"/>
            <a:ext cx="7903779" cy="1655762"/>
          </a:xfrm>
        </p:spPr>
        <p:txBody>
          <a:bodyPr/>
          <a:lstStyle/>
          <a:p>
            <a:r>
              <a:rPr lang="en-US" dirty="0"/>
              <a:t>Dr. Sean Jackson</a:t>
            </a:r>
          </a:p>
          <a:p>
            <a:r>
              <a:rPr lang="en-US" dirty="0"/>
              <a:t>K-12 Computer Science Lead</a:t>
            </a:r>
          </a:p>
          <a:p>
            <a:r>
              <a:rPr lang="en-US" dirty="0"/>
              <a:t>Office Of Education Technology</a:t>
            </a:r>
          </a:p>
          <a:p>
            <a:endParaRPr lang="en-US" dirty="0"/>
          </a:p>
        </p:txBody>
      </p:sp>
    </p:spTree>
    <p:extLst>
      <p:ext uri="{BB962C8B-B14F-4D97-AF65-F5344CB8AC3E}">
        <p14:creationId xmlns:p14="http://schemas.microsoft.com/office/powerpoint/2010/main" val="301902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A2949-E5FB-5C9D-CD10-E806765CAFF6}"/>
              </a:ext>
            </a:extLst>
          </p:cNvPr>
          <p:cNvSpPr>
            <a:spLocks noGrp="1"/>
          </p:cNvSpPr>
          <p:nvPr>
            <p:ph type="title"/>
          </p:nvPr>
        </p:nvSpPr>
        <p:spPr>
          <a:xfrm>
            <a:off x="838200" y="365125"/>
            <a:ext cx="6986287" cy="1325563"/>
          </a:xfrm>
        </p:spPr>
        <p:txBody>
          <a:bodyPr/>
          <a:lstStyle/>
          <a:p>
            <a:r>
              <a:rPr lang="en-US" sz="4400" dirty="0"/>
              <a:t>Setting the stage for change</a:t>
            </a:r>
            <a:endParaRPr lang="en-US" dirty="0"/>
          </a:p>
        </p:txBody>
      </p:sp>
      <p:sp>
        <p:nvSpPr>
          <p:cNvPr id="3" name="Content Placeholder 2">
            <a:extLst>
              <a:ext uri="{FF2B5EF4-FFF2-40B4-BE49-F238E27FC236}">
                <a16:creationId xmlns:a16="http://schemas.microsoft.com/office/drawing/2014/main" id="{FBA0EF0C-B904-0847-D312-C06CCB99F827}"/>
              </a:ext>
            </a:extLst>
          </p:cNvPr>
          <p:cNvSpPr>
            <a:spLocks noGrp="1"/>
          </p:cNvSpPr>
          <p:nvPr>
            <p:ph idx="1"/>
          </p:nvPr>
        </p:nvSpPr>
        <p:spPr>
          <a:xfrm>
            <a:off x="838200" y="1825625"/>
            <a:ext cx="5983014" cy="4351338"/>
          </a:xfrm>
        </p:spPr>
        <p:txBody>
          <a:bodyPr/>
          <a:lstStyle/>
          <a:p>
            <a:r>
              <a:rPr lang="en-US" sz="2200" dirty="0">
                <a:latin typeface="Franklin Gothic Book" panose="020B0503020102020204" pitchFamily="34" charset="0"/>
              </a:rPr>
              <a:t>SB 107 2016- Added “Computer Science” term to existing statutes and regulatory authority.</a:t>
            </a:r>
          </a:p>
          <a:p>
            <a:pPr lvl="1"/>
            <a:r>
              <a:rPr lang="en-US" sz="2200" dirty="0">
                <a:latin typeface="Franklin Gothic Book" panose="020B0503020102020204" pitchFamily="34" charset="0"/>
              </a:rPr>
              <a:t>Writing and adoption of KAS for Computer Science</a:t>
            </a:r>
          </a:p>
          <a:p>
            <a:pPr lvl="1"/>
            <a:r>
              <a:rPr lang="en-US" sz="2200" dirty="0">
                <a:latin typeface="Franklin Gothic Book" panose="020B0503020102020204" pitchFamily="34" charset="0"/>
              </a:rPr>
              <a:t>...an academic discipline that encompasses the study of computers and algorithmic processes, including their principles, hardware and software designs, applications, networks, as well as their impact on society.</a:t>
            </a:r>
          </a:p>
          <a:p>
            <a:endParaRPr lang="en-US" dirty="0"/>
          </a:p>
        </p:txBody>
      </p:sp>
      <p:pic>
        <p:nvPicPr>
          <p:cNvPr id="4" name="Google Shape;56;p13" descr="A child looking at a computer&#10;&#10;Description automatically generated">
            <a:extLst>
              <a:ext uri="{FF2B5EF4-FFF2-40B4-BE49-F238E27FC236}">
                <a16:creationId xmlns:a16="http://schemas.microsoft.com/office/drawing/2014/main" id="{A2AB9792-66D5-E796-63ED-9A30173482EA}"/>
              </a:ext>
            </a:extLst>
          </p:cNvPr>
          <p:cNvPicPr preferRelativeResize="0"/>
          <p:nvPr/>
        </p:nvPicPr>
        <p:blipFill>
          <a:blip r:embed="rId2"/>
          <a:stretch>
            <a:fillRect/>
          </a:stretch>
        </p:blipFill>
        <p:spPr>
          <a:xfrm>
            <a:off x="7824487" y="613458"/>
            <a:ext cx="4073400" cy="5047373"/>
          </a:xfrm>
          <a:prstGeom prst="rect">
            <a:avLst/>
          </a:prstGeom>
          <a:noFill/>
        </p:spPr>
      </p:pic>
    </p:spTree>
    <p:extLst>
      <p:ext uri="{BB962C8B-B14F-4D97-AF65-F5344CB8AC3E}">
        <p14:creationId xmlns:p14="http://schemas.microsoft.com/office/powerpoint/2010/main" val="1950441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C7092-9CF6-4FE8-B369-987FB2D554CB}"/>
              </a:ext>
            </a:extLst>
          </p:cNvPr>
          <p:cNvSpPr>
            <a:spLocks noGrp="1"/>
          </p:cNvSpPr>
          <p:nvPr>
            <p:ph type="title"/>
          </p:nvPr>
        </p:nvSpPr>
        <p:spPr/>
        <p:txBody>
          <a:bodyPr/>
          <a:lstStyle/>
          <a:p>
            <a:r>
              <a:rPr lang="en-US" sz="4400" dirty="0"/>
              <a:t>Setting the stage for change</a:t>
            </a:r>
            <a:endParaRPr lang="en-US" dirty="0"/>
          </a:p>
        </p:txBody>
      </p:sp>
      <p:sp>
        <p:nvSpPr>
          <p:cNvPr id="3" name="Content Placeholder 2">
            <a:extLst>
              <a:ext uri="{FF2B5EF4-FFF2-40B4-BE49-F238E27FC236}">
                <a16:creationId xmlns:a16="http://schemas.microsoft.com/office/drawing/2014/main" id="{F2C8B846-F55A-4FE1-4148-D21F5CC38366}"/>
              </a:ext>
            </a:extLst>
          </p:cNvPr>
          <p:cNvSpPr>
            <a:spLocks noGrp="1"/>
          </p:cNvSpPr>
          <p:nvPr>
            <p:ph idx="1"/>
          </p:nvPr>
        </p:nvSpPr>
        <p:spPr>
          <a:xfrm>
            <a:off x="838200" y="1555531"/>
            <a:ext cx="6350876" cy="4621432"/>
          </a:xfrm>
        </p:spPr>
        <p:txBody>
          <a:bodyPr/>
          <a:lstStyle/>
          <a:p>
            <a:r>
              <a:rPr lang="en-US" dirty="0"/>
              <a:t>SB 193 2020- Requires annual Computer Science Landscape report</a:t>
            </a:r>
          </a:p>
          <a:p>
            <a:pPr lvl="1"/>
            <a:r>
              <a:rPr lang="en-US" dirty="0"/>
              <a:t>Where?</a:t>
            </a:r>
          </a:p>
          <a:p>
            <a:pPr lvl="1"/>
            <a:r>
              <a:rPr lang="en-US" dirty="0"/>
              <a:t>Who?</a:t>
            </a:r>
          </a:p>
          <a:p>
            <a:pPr lvl="1"/>
            <a:r>
              <a:rPr lang="en-US" dirty="0"/>
              <a:t>How Many?</a:t>
            </a:r>
          </a:p>
          <a:p>
            <a:pPr lvl="1"/>
            <a:r>
              <a:rPr lang="en-US" dirty="0"/>
              <a:t>Sets targets and trajectory for improvement</a:t>
            </a:r>
          </a:p>
          <a:p>
            <a:r>
              <a:rPr lang="en-US" dirty="0"/>
              <a:t>OET’s shared services funding for CS/IT Academy Certifications and Exams</a:t>
            </a:r>
          </a:p>
        </p:txBody>
      </p:sp>
      <p:pic>
        <p:nvPicPr>
          <p:cNvPr id="4" name="Google Shape;63;p14">
            <a:extLst>
              <a:ext uri="{FF2B5EF4-FFF2-40B4-BE49-F238E27FC236}">
                <a16:creationId xmlns:a16="http://schemas.microsoft.com/office/drawing/2014/main" id="{BB749DA2-459A-522E-D0BF-E71C51DFADF6}"/>
              </a:ext>
            </a:extLst>
          </p:cNvPr>
          <p:cNvPicPr preferRelativeResize="0"/>
          <p:nvPr/>
        </p:nvPicPr>
        <p:blipFill>
          <a:blip r:embed="rId2">
            <a:alphaModFix/>
          </a:blip>
          <a:stretch>
            <a:fillRect/>
          </a:stretch>
        </p:blipFill>
        <p:spPr>
          <a:xfrm>
            <a:off x="8027275" y="365125"/>
            <a:ext cx="3089978" cy="2550172"/>
          </a:xfrm>
          <a:prstGeom prst="rect">
            <a:avLst/>
          </a:prstGeom>
          <a:noFill/>
          <a:ln w="19050" cap="flat" cmpd="sng">
            <a:solidFill>
              <a:schemeClr val="dk2"/>
            </a:solidFill>
            <a:prstDash val="solid"/>
            <a:round/>
            <a:headEnd type="none" w="sm" len="sm"/>
            <a:tailEnd type="none" w="sm" len="sm"/>
          </a:ln>
        </p:spPr>
      </p:pic>
      <p:pic>
        <p:nvPicPr>
          <p:cNvPr id="5" name="Google Shape;64;p14">
            <a:extLst>
              <a:ext uri="{FF2B5EF4-FFF2-40B4-BE49-F238E27FC236}">
                <a16:creationId xmlns:a16="http://schemas.microsoft.com/office/drawing/2014/main" id="{6E28D5D0-2F9B-AFA7-2027-48B3E36258EF}"/>
              </a:ext>
            </a:extLst>
          </p:cNvPr>
          <p:cNvPicPr preferRelativeResize="0"/>
          <p:nvPr/>
        </p:nvPicPr>
        <p:blipFill>
          <a:blip r:embed="rId3">
            <a:alphaModFix/>
          </a:blip>
          <a:stretch>
            <a:fillRect/>
          </a:stretch>
        </p:blipFill>
        <p:spPr>
          <a:xfrm>
            <a:off x="7399134" y="2915297"/>
            <a:ext cx="4346260" cy="2590637"/>
          </a:xfrm>
          <a:prstGeom prst="rect">
            <a:avLst/>
          </a:prstGeom>
          <a:noFill/>
          <a:ln w="19050" cap="flat" cmpd="sng">
            <a:solidFill>
              <a:schemeClr val="dk2"/>
            </a:solidFill>
            <a:prstDash val="solid"/>
            <a:round/>
            <a:headEnd type="none" w="sm" len="sm"/>
            <a:tailEnd type="none" w="sm" len="sm"/>
          </a:ln>
        </p:spPr>
      </p:pic>
      <p:sp>
        <p:nvSpPr>
          <p:cNvPr id="6" name="TextBox 5">
            <a:extLst>
              <a:ext uri="{FF2B5EF4-FFF2-40B4-BE49-F238E27FC236}">
                <a16:creationId xmlns:a16="http://schemas.microsoft.com/office/drawing/2014/main" id="{4A1618B8-30B6-FF86-AC54-033C92BED2F6}"/>
              </a:ext>
            </a:extLst>
          </p:cNvPr>
          <p:cNvSpPr txBox="1"/>
          <p:nvPr/>
        </p:nvSpPr>
        <p:spPr>
          <a:xfrm>
            <a:off x="1" y="6021079"/>
            <a:ext cx="7604566" cy="70788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000" b="1" i="0" u="none" strike="noStrike" kern="0" cap="none" spc="0" normalizeH="0" baseline="0" noProof="0" dirty="0">
                <a:ln>
                  <a:noFill/>
                </a:ln>
                <a:solidFill>
                  <a:schemeClr val="bg1"/>
                </a:solidFill>
                <a:effectLst/>
                <a:uLnTx/>
                <a:uFillTx/>
                <a:latin typeface="Arial"/>
                <a:ea typeface="+mn-ea"/>
                <a:cs typeface="Arial"/>
                <a:sym typeface="Arial"/>
              </a:rPr>
              <a:t>Data Sources: Report represents data from the 2020 -2021 school year from multiple data sources: </a:t>
            </a:r>
            <a:r>
              <a:rPr kumimoji="0" lang="en-US" sz="1000" b="1" i="0" u="none" strike="noStrike" kern="0" cap="none" spc="0" normalizeH="0" baseline="0" noProof="0" dirty="0" err="1">
                <a:ln>
                  <a:noFill/>
                </a:ln>
                <a:solidFill>
                  <a:schemeClr val="bg1"/>
                </a:solidFill>
                <a:effectLst/>
                <a:uLnTx/>
                <a:uFillTx/>
                <a:latin typeface="Arial"/>
                <a:ea typeface="+mn-ea"/>
                <a:cs typeface="Arial"/>
                <a:sym typeface="Arial"/>
              </a:rPr>
              <a:t>Code.org</a:t>
            </a:r>
            <a:r>
              <a:rPr kumimoji="0" lang="en-US" sz="1000" b="1" i="0" u="none" strike="noStrike" kern="0" cap="none" spc="0" normalizeH="0" baseline="0" noProof="0" dirty="0">
                <a:ln>
                  <a:noFill/>
                </a:ln>
                <a:solidFill>
                  <a:schemeClr val="bg1"/>
                </a:solidFill>
                <a:effectLst/>
                <a:uLnTx/>
                <a:uFillTx/>
                <a:latin typeface="Arial"/>
                <a:ea typeface="+mn-ea"/>
                <a:cs typeface="Arial"/>
                <a:sym typeface="Arial"/>
              </a:rPr>
              <a:t>, College Board, </a:t>
            </a:r>
            <a:r>
              <a:rPr kumimoji="0" lang="en-US" sz="1000" b="1" i="0" u="none" strike="noStrike" kern="0" cap="none" spc="0" normalizeH="0" baseline="0" noProof="0" dirty="0" err="1">
                <a:ln>
                  <a:noFill/>
                </a:ln>
                <a:solidFill>
                  <a:schemeClr val="bg1"/>
                </a:solidFill>
                <a:effectLst/>
                <a:uLnTx/>
                <a:uFillTx/>
                <a:latin typeface="Arial"/>
                <a:ea typeface="+mn-ea"/>
                <a:cs typeface="Arial"/>
                <a:sym typeface="Arial"/>
              </a:rPr>
              <a:t>AdvanceKentucky</a:t>
            </a:r>
            <a:r>
              <a:rPr kumimoji="0" lang="en-US" sz="1000" b="1" i="0" u="none" strike="noStrike" kern="0" cap="none" spc="0" normalizeH="0" baseline="0" noProof="0" dirty="0">
                <a:ln>
                  <a:noFill/>
                </a:ln>
                <a:solidFill>
                  <a:schemeClr val="bg1"/>
                </a:solidFill>
                <a:effectLst/>
                <a:uLnTx/>
                <a:uFillTx/>
                <a:latin typeface="Arial"/>
                <a:ea typeface="+mn-ea"/>
                <a:cs typeface="Arial"/>
                <a:sym typeface="Arial"/>
              </a:rPr>
              <a:t>, KY Student Information System, and EPSB</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000" b="1" i="0" u="none" strike="noStrike" kern="0" cap="none" spc="0" normalizeH="0" baseline="0" noProof="0" dirty="0">
                <a:ln>
                  <a:noFill/>
                </a:ln>
                <a:solidFill>
                  <a:schemeClr val="bg1"/>
                </a:solidFill>
                <a:effectLst/>
                <a:uLnTx/>
                <a:uFillTx/>
                <a:latin typeface="Arial"/>
                <a:ea typeface="+mn-ea"/>
                <a:cs typeface="Arial"/>
                <a:sym typeface="Arial"/>
              </a:rPr>
              <a:t>**K-8 Independent districts or DoD removed from total calculation. Participation includes students attending regional ATC for instruction or through online/virtual instruction.</a:t>
            </a:r>
          </a:p>
        </p:txBody>
      </p:sp>
    </p:spTree>
    <p:extLst>
      <p:ext uri="{BB962C8B-B14F-4D97-AF65-F5344CB8AC3E}">
        <p14:creationId xmlns:p14="http://schemas.microsoft.com/office/powerpoint/2010/main" val="1726798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F1AC1B-C60D-3147-65AA-80E28105797A}"/>
              </a:ext>
            </a:extLst>
          </p:cNvPr>
          <p:cNvSpPr>
            <a:spLocks noGrp="1"/>
          </p:cNvSpPr>
          <p:nvPr>
            <p:ph type="title"/>
          </p:nvPr>
        </p:nvSpPr>
        <p:spPr>
          <a:xfrm>
            <a:off x="839788" y="457200"/>
            <a:ext cx="4678143" cy="1329559"/>
          </a:xfrm>
        </p:spPr>
        <p:txBody>
          <a:bodyPr/>
          <a:lstStyle/>
          <a:p>
            <a:r>
              <a:rPr kumimoji="0" lang="en" sz="4400" b="0" i="0" u="none" strike="noStrike" kern="1200" cap="none" spc="0" normalizeH="0" baseline="0" noProof="0" dirty="0">
                <a:ln>
                  <a:noFill/>
                </a:ln>
                <a:solidFill>
                  <a:srgbClr val="007780"/>
                </a:solidFill>
                <a:effectLst/>
                <a:uLnTx/>
                <a:uFillTx/>
                <a:latin typeface="Franklin Gothic Medium" panose="020B0603020102020204"/>
                <a:ea typeface="+mj-ea"/>
                <a:cs typeface="+mj-cs"/>
              </a:rPr>
              <a:t>Removing Barriers</a:t>
            </a:r>
            <a:endParaRPr lang="en-US" dirty="0"/>
          </a:p>
        </p:txBody>
      </p:sp>
      <p:sp>
        <p:nvSpPr>
          <p:cNvPr id="6" name="Text Placeholder 5">
            <a:extLst>
              <a:ext uri="{FF2B5EF4-FFF2-40B4-BE49-F238E27FC236}">
                <a16:creationId xmlns:a16="http://schemas.microsoft.com/office/drawing/2014/main" id="{BD03513B-6E3D-4AD2-8F46-BDDDC3B3D9D2}"/>
              </a:ext>
            </a:extLst>
          </p:cNvPr>
          <p:cNvSpPr>
            <a:spLocks noGrp="1"/>
          </p:cNvSpPr>
          <p:nvPr>
            <p:ph type="body" sz="half" idx="2"/>
          </p:nvPr>
        </p:nvSpPr>
        <p:spPr>
          <a:xfrm>
            <a:off x="839788" y="1860331"/>
            <a:ext cx="3932237" cy="4193627"/>
          </a:xfrm>
        </p:spPr>
        <p:txBody>
          <a:bodyPr>
            <a:normAutofit fontScale="85000" lnSpcReduction="10000"/>
          </a:bodyPr>
          <a:lstStyle/>
          <a:p>
            <a:pPr marL="228600" marR="0" lvl="0" indent="-228600" algn="l" defTabSz="914400" rtl="0" eaLnBrk="1" fontAlgn="auto" latinLnBrk="0" hangingPunct="1">
              <a:lnSpc>
                <a:spcPct val="90000"/>
              </a:lnSpc>
              <a:spcBef>
                <a:spcPts val="1000"/>
              </a:spcBef>
              <a:spcAft>
                <a:spcPts val="0"/>
              </a:spcAft>
              <a:buClr>
                <a:prstClr val="black"/>
              </a:buClr>
              <a:buSzTx/>
              <a:buFont typeface="Arial" panose="020B0604020202020204" pitchFamily="34" charset="0"/>
              <a:buChar char="•"/>
              <a:tabLst/>
              <a:defRPr/>
            </a:pPr>
            <a:r>
              <a:rPr kumimoji="0" lang="en-US" sz="280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Approval for Computer Science (ACS) Certification</a:t>
            </a:r>
          </a:p>
          <a:p>
            <a:pPr marL="228600" marR="0" lvl="0" indent="-228600" algn="l" defTabSz="914400" rtl="0" eaLnBrk="1" fontAlgn="auto" latinLnBrk="0" hangingPunct="1">
              <a:lnSpc>
                <a:spcPct val="90000"/>
              </a:lnSpc>
              <a:spcBef>
                <a:spcPts val="1000"/>
              </a:spcBef>
              <a:spcAft>
                <a:spcPts val="0"/>
              </a:spcAft>
              <a:buClr>
                <a:prstClr val="black"/>
              </a:buClr>
              <a:buSzTx/>
              <a:buFont typeface="Arial" panose="020B0604020202020204" pitchFamily="34" charset="0"/>
              <a:buChar char="•"/>
              <a:tabLst/>
              <a:defRPr/>
            </a:pPr>
            <a:r>
              <a:rPr kumimoji="0" lang="en-US" sz="280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CS/IT Academy Funding for all CS AP Exams and targeted industry certifications</a:t>
            </a:r>
          </a:p>
          <a:p>
            <a:pPr marL="228600" marR="0" lvl="0" indent="-228600" algn="l" defTabSz="914400" rtl="0" eaLnBrk="1" fontAlgn="auto" latinLnBrk="0" hangingPunct="1">
              <a:lnSpc>
                <a:spcPct val="90000"/>
              </a:lnSpc>
              <a:spcBef>
                <a:spcPts val="1000"/>
              </a:spcBef>
              <a:spcAft>
                <a:spcPts val="0"/>
              </a:spcAft>
              <a:buClr>
                <a:prstClr val="black"/>
              </a:buClr>
              <a:buSzTx/>
              <a:buFont typeface="Arial" panose="020B0604020202020204" pitchFamily="34" charset="0"/>
              <a:buChar char="•"/>
              <a:tabLst/>
              <a:defRPr/>
            </a:pPr>
            <a:r>
              <a:rPr kumimoji="0" lang="en-US" sz="280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Embedded programming into all pathway courses </a:t>
            </a:r>
          </a:p>
          <a:p>
            <a:pPr marL="228600" marR="0" lvl="0" indent="-228600" algn="l" defTabSz="914400" rtl="0" eaLnBrk="1" fontAlgn="auto" latinLnBrk="0" hangingPunct="1">
              <a:lnSpc>
                <a:spcPct val="90000"/>
              </a:lnSpc>
              <a:spcBef>
                <a:spcPts val="1000"/>
              </a:spcBef>
              <a:spcAft>
                <a:spcPts val="0"/>
              </a:spcAft>
              <a:buClr>
                <a:prstClr val="black"/>
              </a:buClr>
              <a:buSzTx/>
              <a:buFont typeface="Arial" panose="020B0604020202020204" pitchFamily="34" charset="0"/>
              <a:buChar char="•"/>
              <a:tabLst/>
              <a:defRPr/>
            </a:pPr>
            <a:r>
              <a:rPr kumimoji="0" lang="en-US" sz="280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Prioritized K-8 opportunities and resources for CS Learning</a:t>
            </a:r>
          </a:p>
          <a:p>
            <a:endParaRPr lang="en-US" dirty="0"/>
          </a:p>
        </p:txBody>
      </p:sp>
      <p:sp>
        <p:nvSpPr>
          <p:cNvPr id="7" name="TextBox 6">
            <a:extLst>
              <a:ext uri="{FF2B5EF4-FFF2-40B4-BE49-F238E27FC236}">
                <a16:creationId xmlns:a16="http://schemas.microsoft.com/office/drawing/2014/main" id="{9DBAA5BD-DF82-048E-8550-D78602C47049}"/>
              </a:ext>
            </a:extLst>
          </p:cNvPr>
          <p:cNvSpPr txBox="1"/>
          <p:nvPr/>
        </p:nvSpPr>
        <p:spPr>
          <a:xfrm>
            <a:off x="4686087" y="5906814"/>
            <a:ext cx="6874805" cy="70788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000" b="1" i="0" u="none" strike="noStrike" kern="0" cap="none" spc="0" normalizeH="0" baseline="0" noProof="0" dirty="0">
                <a:ln>
                  <a:noFill/>
                </a:ln>
                <a:effectLst/>
                <a:uLnTx/>
                <a:uFillTx/>
                <a:latin typeface="Arial"/>
                <a:ea typeface="+mn-ea"/>
                <a:cs typeface="Arial"/>
                <a:sym typeface="Arial"/>
              </a:rPr>
              <a:t>Data Sources: Report represents data from the 2020 -2021 school year from multiple data sources: </a:t>
            </a:r>
            <a:r>
              <a:rPr kumimoji="0" lang="en-US" sz="1000" b="1" i="0" u="none" strike="noStrike" kern="0" cap="none" spc="0" normalizeH="0" baseline="0" noProof="0" dirty="0" err="1">
                <a:ln>
                  <a:noFill/>
                </a:ln>
                <a:effectLst/>
                <a:uLnTx/>
                <a:uFillTx/>
                <a:latin typeface="Arial"/>
                <a:ea typeface="+mn-ea"/>
                <a:cs typeface="Arial"/>
                <a:sym typeface="Arial"/>
              </a:rPr>
              <a:t>Code.org</a:t>
            </a:r>
            <a:r>
              <a:rPr kumimoji="0" lang="en-US" sz="1000" b="1" i="0" u="none" strike="noStrike" kern="0" cap="none" spc="0" normalizeH="0" baseline="0" noProof="0" dirty="0">
                <a:ln>
                  <a:noFill/>
                </a:ln>
                <a:effectLst/>
                <a:uLnTx/>
                <a:uFillTx/>
                <a:latin typeface="Arial"/>
                <a:ea typeface="+mn-ea"/>
                <a:cs typeface="Arial"/>
                <a:sym typeface="Arial"/>
              </a:rPr>
              <a:t>, College Board, </a:t>
            </a:r>
            <a:r>
              <a:rPr kumimoji="0" lang="en-US" sz="1000" b="1" i="0" u="none" strike="noStrike" kern="0" cap="none" spc="0" normalizeH="0" baseline="0" noProof="0" dirty="0" err="1">
                <a:ln>
                  <a:noFill/>
                </a:ln>
                <a:effectLst/>
                <a:uLnTx/>
                <a:uFillTx/>
                <a:latin typeface="Arial"/>
                <a:ea typeface="+mn-ea"/>
                <a:cs typeface="Arial"/>
                <a:sym typeface="Arial"/>
              </a:rPr>
              <a:t>AdvanceKentucky</a:t>
            </a:r>
            <a:r>
              <a:rPr kumimoji="0" lang="en-US" sz="1000" b="1" i="0" u="none" strike="noStrike" kern="0" cap="none" spc="0" normalizeH="0" baseline="0" noProof="0" dirty="0">
                <a:ln>
                  <a:noFill/>
                </a:ln>
                <a:effectLst/>
                <a:uLnTx/>
                <a:uFillTx/>
                <a:latin typeface="Arial"/>
                <a:ea typeface="+mn-ea"/>
                <a:cs typeface="Arial"/>
                <a:sym typeface="Arial"/>
              </a:rPr>
              <a:t>, KY Student Information System, and EPSB</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000" b="1" i="0" u="none" strike="noStrike" kern="0" cap="none" spc="0" normalizeH="0" baseline="0" noProof="0" dirty="0">
                <a:ln>
                  <a:noFill/>
                </a:ln>
                <a:effectLst/>
                <a:uLnTx/>
                <a:uFillTx/>
                <a:latin typeface="Arial"/>
                <a:ea typeface="+mn-ea"/>
                <a:cs typeface="Arial"/>
                <a:sym typeface="Arial"/>
              </a:rPr>
              <a:t>**K-8 Independent districts or DoD removed from total calculation. Participation includes students attending regional ATC for instruction or through online/virtual instruction.</a:t>
            </a:r>
          </a:p>
        </p:txBody>
      </p:sp>
      <p:pic>
        <p:nvPicPr>
          <p:cNvPr id="17" name="Content Placeholder 16" descr="A map of kentucky with orange pointers&#10;&#10;Description automatically generated">
            <a:extLst>
              <a:ext uri="{FF2B5EF4-FFF2-40B4-BE49-F238E27FC236}">
                <a16:creationId xmlns:a16="http://schemas.microsoft.com/office/drawing/2014/main" id="{C54ACF25-6C96-EAED-B9F4-8949D9C2A50A}"/>
              </a:ext>
            </a:extLst>
          </p:cNvPr>
          <p:cNvPicPr>
            <a:picLocks noGrp="1" noChangeAspect="1"/>
          </p:cNvPicPr>
          <p:nvPr>
            <p:ph idx="1"/>
          </p:nvPr>
        </p:nvPicPr>
        <p:blipFill>
          <a:blip r:embed="rId2"/>
          <a:stretch>
            <a:fillRect/>
          </a:stretch>
        </p:blipFill>
        <p:spPr>
          <a:xfrm>
            <a:off x="4686087" y="1860331"/>
            <a:ext cx="7193749" cy="4046483"/>
          </a:xfrm>
        </p:spPr>
      </p:pic>
    </p:spTree>
    <p:extLst>
      <p:ext uri="{BB962C8B-B14F-4D97-AF65-F5344CB8AC3E}">
        <p14:creationId xmlns:p14="http://schemas.microsoft.com/office/powerpoint/2010/main" val="4196309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DC690-3CC9-4D30-4A43-E34F0E515C76}"/>
              </a:ext>
            </a:extLst>
          </p:cNvPr>
          <p:cNvSpPr>
            <a:spLocks noGrp="1"/>
          </p:cNvSpPr>
          <p:nvPr>
            <p:ph type="title"/>
          </p:nvPr>
        </p:nvSpPr>
        <p:spPr>
          <a:xfrm>
            <a:off x="839788" y="989012"/>
            <a:ext cx="4343400" cy="893764"/>
          </a:xfrm>
        </p:spPr>
        <p:txBody>
          <a:bodyPr>
            <a:noAutofit/>
          </a:bodyPr>
          <a:lstStyle/>
          <a:p>
            <a:r>
              <a:rPr kumimoji="0" lang="en-US" sz="4400" b="0" i="0" u="none" strike="noStrike" kern="1200" cap="none" spc="0" normalizeH="0" baseline="0" noProof="0" dirty="0">
                <a:ln>
                  <a:noFill/>
                </a:ln>
                <a:solidFill>
                  <a:srgbClr val="007780"/>
                </a:solidFill>
                <a:effectLst/>
                <a:uLnTx/>
                <a:uFillTx/>
                <a:latin typeface="Franklin Gothic Medium" panose="020B0603020102020204"/>
                <a:ea typeface="+mj-ea"/>
                <a:cs typeface="+mj-cs"/>
              </a:rPr>
              <a:t>Forward Iteration</a:t>
            </a:r>
            <a:endParaRPr lang="en-US" sz="4400" dirty="0"/>
          </a:p>
        </p:txBody>
      </p:sp>
      <p:pic>
        <p:nvPicPr>
          <p:cNvPr id="6" name="Content Placeholder 5" descr="A white text on a white background&#10;&#10;Description automatically generated">
            <a:extLst>
              <a:ext uri="{FF2B5EF4-FFF2-40B4-BE49-F238E27FC236}">
                <a16:creationId xmlns:a16="http://schemas.microsoft.com/office/drawing/2014/main" id="{445E982A-57FC-8A4A-C2C5-6A252607D569}"/>
              </a:ext>
            </a:extLst>
          </p:cNvPr>
          <p:cNvPicPr>
            <a:picLocks noGrp="1" noChangeAspect="1"/>
          </p:cNvPicPr>
          <p:nvPr>
            <p:ph idx="1"/>
          </p:nvPr>
        </p:nvPicPr>
        <p:blipFill>
          <a:blip r:embed="rId2"/>
          <a:stretch>
            <a:fillRect/>
          </a:stretch>
        </p:blipFill>
        <p:spPr>
          <a:xfrm>
            <a:off x="5580993" y="2305815"/>
            <a:ext cx="5953319" cy="3622019"/>
          </a:xfrm>
        </p:spPr>
      </p:pic>
      <p:sp>
        <p:nvSpPr>
          <p:cNvPr id="4" name="Text Placeholder 3">
            <a:extLst>
              <a:ext uri="{FF2B5EF4-FFF2-40B4-BE49-F238E27FC236}">
                <a16:creationId xmlns:a16="http://schemas.microsoft.com/office/drawing/2014/main" id="{EE227F73-473A-812C-9617-AF1A66ACA8C9}"/>
              </a:ext>
            </a:extLst>
          </p:cNvPr>
          <p:cNvSpPr>
            <a:spLocks noGrp="1"/>
          </p:cNvSpPr>
          <p:nvPr>
            <p:ph type="body" sz="half" idx="2"/>
          </p:nvPr>
        </p:nvSpPr>
        <p:spPr>
          <a:xfrm>
            <a:off x="657937" y="1882775"/>
            <a:ext cx="4923056" cy="4475983"/>
          </a:xfrm>
        </p:spPr>
        <p:txBody>
          <a:bodyPr>
            <a:noAutofit/>
          </a:bodyPr>
          <a:lstStyle/>
          <a:p>
            <a:pPr marL="342900" indent="-342900">
              <a:buClr>
                <a:schemeClr val="dk1"/>
              </a:buClr>
              <a:buFont typeface="Arial" panose="020B0604020202020204" pitchFamily="34" charset="0"/>
              <a:buChar char="•"/>
            </a:pPr>
            <a:r>
              <a:rPr lang="en-US" sz="2200" dirty="0">
                <a:solidFill>
                  <a:schemeClr val="dk1"/>
                </a:solidFill>
                <a:latin typeface="Franklin Gothic Book" panose="020B0503020102020204" pitchFamily="34" charset="0"/>
              </a:rPr>
              <a:t>Comprehensive K-12 State CS Plan</a:t>
            </a:r>
          </a:p>
          <a:p>
            <a:pPr marL="800100" lvl="1" indent="-342900">
              <a:buClr>
                <a:schemeClr val="dk1"/>
              </a:buClr>
              <a:buFont typeface="Arial" panose="020B0604020202020204" pitchFamily="34" charset="0"/>
              <a:buChar char="•"/>
            </a:pPr>
            <a:r>
              <a:rPr lang="en-US" sz="2200" dirty="0">
                <a:solidFill>
                  <a:schemeClr val="dk1"/>
                </a:solidFill>
                <a:latin typeface="Franklin Gothic Book" panose="020B0503020102020204" pitchFamily="34" charset="0"/>
              </a:rPr>
              <a:t>Change the expectation</a:t>
            </a:r>
          </a:p>
          <a:p>
            <a:pPr marL="800100" lvl="1" indent="-342900">
              <a:buClr>
                <a:schemeClr val="dk1"/>
              </a:buClr>
              <a:buFont typeface="Arial" panose="020B0604020202020204" pitchFamily="34" charset="0"/>
              <a:buChar char="•"/>
            </a:pPr>
            <a:r>
              <a:rPr lang="en-US" sz="2200" dirty="0">
                <a:solidFill>
                  <a:schemeClr val="dk1"/>
                </a:solidFill>
                <a:latin typeface="Franklin Gothic Book" panose="020B0503020102020204" pitchFamily="34" charset="0"/>
              </a:rPr>
              <a:t>K-12 CS Learning pipeline</a:t>
            </a:r>
          </a:p>
          <a:p>
            <a:pPr marL="800100" lvl="1" indent="-342900">
              <a:buClr>
                <a:schemeClr val="dk1"/>
              </a:buClr>
              <a:buFont typeface="Arial" panose="020B0604020202020204" pitchFamily="34" charset="0"/>
              <a:buChar char="•"/>
            </a:pPr>
            <a:r>
              <a:rPr lang="en-US" sz="2200" dirty="0">
                <a:solidFill>
                  <a:schemeClr val="dk1"/>
                </a:solidFill>
                <a:latin typeface="Franklin Gothic Book" panose="020B0503020102020204" pitchFamily="34" charset="0"/>
              </a:rPr>
              <a:t>Modernization of pathways </a:t>
            </a:r>
          </a:p>
          <a:p>
            <a:pPr marL="342900" indent="-342900">
              <a:buClr>
                <a:schemeClr val="dk1"/>
              </a:buClr>
              <a:buFont typeface="Arial" panose="020B0604020202020204" pitchFamily="34" charset="0"/>
              <a:buChar char="•"/>
            </a:pPr>
            <a:r>
              <a:rPr lang="en-US" sz="2200" dirty="0">
                <a:solidFill>
                  <a:schemeClr val="dk1"/>
                </a:solidFill>
                <a:latin typeface="Franklin Gothic Book" panose="020B0503020102020204" pitchFamily="34" charset="0"/>
              </a:rPr>
              <a:t>Prepare for Industry 4.0 skill demand</a:t>
            </a:r>
          </a:p>
          <a:p>
            <a:pPr marL="800100" lvl="1" indent="-342900">
              <a:buClr>
                <a:schemeClr val="dk1"/>
              </a:buClr>
              <a:buFont typeface="Arial" panose="020B0604020202020204" pitchFamily="34" charset="0"/>
              <a:buChar char="•"/>
            </a:pPr>
            <a:r>
              <a:rPr lang="en-US" sz="2200" dirty="0">
                <a:solidFill>
                  <a:schemeClr val="dk1"/>
                </a:solidFill>
                <a:latin typeface="Franklin Gothic Book" panose="020B0503020102020204" pitchFamily="34" charset="0"/>
              </a:rPr>
              <a:t>Cybersecurity</a:t>
            </a:r>
          </a:p>
          <a:p>
            <a:pPr marL="800100" lvl="1" indent="-342900">
              <a:buClr>
                <a:schemeClr val="dk1"/>
              </a:buClr>
              <a:buFont typeface="Arial" panose="020B0604020202020204" pitchFamily="34" charset="0"/>
              <a:buChar char="•"/>
            </a:pPr>
            <a:r>
              <a:rPr lang="en-US" sz="2200" dirty="0">
                <a:solidFill>
                  <a:schemeClr val="dk1"/>
                </a:solidFill>
                <a:latin typeface="Franklin Gothic Book" panose="020B0503020102020204" pitchFamily="34" charset="0"/>
              </a:rPr>
              <a:t>Data Science, Machine Learning, and Artificial Intelligence</a:t>
            </a:r>
          </a:p>
          <a:p>
            <a:pPr marL="800100" lvl="1" indent="-342900">
              <a:buClr>
                <a:schemeClr val="dk1"/>
              </a:buClr>
              <a:buFont typeface="Arial" panose="020B0604020202020204" pitchFamily="34" charset="0"/>
              <a:buChar char="•"/>
            </a:pPr>
            <a:r>
              <a:rPr lang="en-US" sz="2200" dirty="0">
                <a:solidFill>
                  <a:schemeClr val="dk1"/>
                </a:solidFill>
                <a:latin typeface="Franklin Gothic Book" panose="020B0503020102020204" pitchFamily="34" charset="0"/>
              </a:rPr>
              <a:t>Automation, Generative Design, and Infrastructure</a:t>
            </a:r>
          </a:p>
          <a:p>
            <a:endParaRPr lang="en-US" dirty="0"/>
          </a:p>
        </p:txBody>
      </p:sp>
    </p:spTree>
    <p:extLst>
      <p:ext uri="{BB962C8B-B14F-4D97-AF65-F5344CB8AC3E}">
        <p14:creationId xmlns:p14="http://schemas.microsoft.com/office/powerpoint/2010/main" val="1852598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196867D-E581-6D33-6306-7C6ABA1648DE}"/>
              </a:ext>
            </a:extLst>
          </p:cNvPr>
          <p:cNvSpPr>
            <a:spLocks noGrp="1"/>
          </p:cNvSpPr>
          <p:nvPr>
            <p:ph type="ctrTitle"/>
          </p:nvPr>
        </p:nvSpPr>
        <p:spPr>
          <a:xfrm>
            <a:off x="1314824" y="735106"/>
            <a:ext cx="10053763" cy="2928470"/>
          </a:xfrm>
        </p:spPr>
        <p:txBody>
          <a:bodyPr anchor="b">
            <a:normAutofit/>
          </a:bodyPr>
          <a:lstStyle/>
          <a:p>
            <a:pPr algn="l"/>
            <a:r>
              <a:rPr lang="en-US" dirty="0">
                <a:solidFill>
                  <a:srgbClr val="FFFFFF"/>
                </a:solidFill>
                <a:latin typeface="Segoe UI" panose="020B0502040204020203" pitchFamily="34" charset="0"/>
                <a:cs typeface="Segoe UI" panose="020B0502040204020203" pitchFamily="34" charset="0"/>
              </a:rPr>
              <a:t>Computer Science in Kentucky – Next Steps</a:t>
            </a:r>
          </a:p>
        </p:txBody>
      </p:sp>
      <p:sp>
        <p:nvSpPr>
          <p:cNvPr id="3" name="Subtitle 2">
            <a:extLst>
              <a:ext uri="{FF2B5EF4-FFF2-40B4-BE49-F238E27FC236}">
                <a16:creationId xmlns:a16="http://schemas.microsoft.com/office/drawing/2014/main" id="{5635298E-BAEE-90E4-0EFC-CAE704DDF31C}"/>
              </a:ext>
            </a:extLst>
          </p:cNvPr>
          <p:cNvSpPr>
            <a:spLocks noGrp="1"/>
          </p:cNvSpPr>
          <p:nvPr>
            <p:ph type="subTitle" idx="1"/>
          </p:nvPr>
        </p:nvSpPr>
        <p:spPr>
          <a:xfrm>
            <a:off x="1350682" y="4870824"/>
            <a:ext cx="10005951" cy="1458258"/>
          </a:xfrm>
        </p:spPr>
        <p:txBody>
          <a:bodyPr anchor="ctr">
            <a:normAutofit/>
          </a:bodyPr>
          <a:lstStyle/>
          <a:p>
            <a:pPr algn="l"/>
            <a:r>
              <a:rPr lang="en-US" dirty="0"/>
              <a:t>Monique M. Rice</a:t>
            </a:r>
          </a:p>
          <a:p>
            <a:pPr algn="l"/>
            <a:r>
              <a:rPr lang="en-US" dirty="0"/>
              <a:t>Program Director</a:t>
            </a:r>
          </a:p>
          <a:p>
            <a:pPr algn="l"/>
            <a:r>
              <a:rPr lang="en-US" dirty="0"/>
              <a:t>AdvanceKentucky Computer Science Initiatives</a:t>
            </a:r>
          </a:p>
        </p:txBody>
      </p:sp>
      <p:pic>
        <p:nvPicPr>
          <p:cNvPr id="7" name="Picture 6" descr="A computer science logo with a cursor&#10;&#10;Description automatically generated">
            <a:extLst>
              <a:ext uri="{FF2B5EF4-FFF2-40B4-BE49-F238E27FC236}">
                <a16:creationId xmlns:a16="http://schemas.microsoft.com/office/drawing/2014/main" id="{8EF645A1-4B8D-3E6E-76EB-6611521A0372}"/>
              </a:ext>
            </a:extLst>
          </p:cNvPr>
          <p:cNvPicPr>
            <a:picLocks noChangeAspect="1"/>
          </p:cNvPicPr>
          <p:nvPr/>
        </p:nvPicPr>
        <p:blipFill>
          <a:blip r:embed="rId3"/>
          <a:stretch>
            <a:fillRect/>
          </a:stretch>
        </p:blipFill>
        <p:spPr>
          <a:xfrm>
            <a:off x="9181464" y="456587"/>
            <a:ext cx="2054016" cy="1043440"/>
          </a:xfrm>
          <a:prstGeom prst="rect">
            <a:avLst/>
          </a:prstGeom>
        </p:spPr>
      </p:pic>
    </p:spTree>
    <p:extLst>
      <p:ext uri="{BB962C8B-B14F-4D97-AF65-F5344CB8AC3E}">
        <p14:creationId xmlns:p14="http://schemas.microsoft.com/office/powerpoint/2010/main" val="3346533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FAA264E-0E27-DAE6-F97C-C32FA6C9EDBF}"/>
              </a:ext>
            </a:extLst>
          </p:cNvPr>
          <p:cNvSpPr>
            <a:spLocks noGrp="1"/>
          </p:cNvSpPr>
          <p:nvPr>
            <p:ph type="title"/>
          </p:nvPr>
        </p:nvSpPr>
        <p:spPr>
          <a:xfrm>
            <a:off x="893853" y="278535"/>
            <a:ext cx="9895951" cy="1033669"/>
          </a:xfrm>
        </p:spPr>
        <p:txBody>
          <a:bodyPr>
            <a:normAutofit/>
          </a:bodyPr>
          <a:lstStyle/>
          <a:p>
            <a:r>
              <a:rPr lang="en-US" sz="3400" dirty="0">
                <a:solidFill>
                  <a:srgbClr val="FFFFFF"/>
                </a:solidFill>
                <a:latin typeface="Segoe UI" panose="020B0502040204020203" pitchFamily="34" charset="0"/>
                <a:cs typeface="Segoe UI" panose="020B0502040204020203" pitchFamily="34" charset="0"/>
              </a:rPr>
              <a:t>AdvanceKentucky CS Initiatives (CSI)</a:t>
            </a:r>
          </a:p>
        </p:txBody>
      </p:sp>
      <p:sp>
        <p:nvSpPr>
          <p:cNvPr id="3" name="Content Placeholder 2">
            <a:extLst>
              <a:ext uri="{FF2B5EF4-FFF2-40B4-BE49-F238E27FC236}">
                <a16:creationId xmlns:a16="http://schemas.microsoft.com/office/drawing/2014/main" id="{FA81B237-0397-261D-4C28-A50D5416677A}"/>
              </a:ext>
            </a:extLst>
          </p:cNvPr>
          <p:cNvSpPr>
            <a:spLocks noGrp="1"/>
          </p:cNvSpPr>
          <p:nvPr>
            <p:ph idx="1"/>
          </p:nvPr>
        </p:nvSpPr>
        <p:spPr>
          <a:xfrm>
            <a:off x="893853" y="1722295"/>
            <a:ext cx="10542186" cy="2022391"/>
          </a:xfrm>
        </p:spPr>
        <p:txBody>
          <a:bodyPr anchor="ctr">
            <a:normAutofit/>
          </a:bodyPr>
          <a:lstStyle/>
          <a:p>
            <a:r>
              <a:rPr lang="en-US" sz="2400" dirty="0"/>
              <a:t>Professional learning for teachers in grades K-12 through our partnerships</a:t>
            </a:r>
          </a:p>
          <a:p>
            <a:r>
              <a:rPr lang="en-US" sz="2400" dirty="0"/>
              <a:t>Pathways for teachers to receive the Approval for Computer Science (ACS)</a:t>
            </a:r>
          </a:p>
          <a:p>
            <a:pPr lvl="1"/>
            <a:r>
              <a:rPr lang="en-US" sz="2000" dirty="0"/>
              <a:t>Approval for any certified teacher to teach any computer science or IT course</a:t>
            </a:r>
          </a:p>
          <a:p>
            <a:r>
              <a:rPr lang="en-US" sz="2400" dirty="0"/>
              <a:t>Assist Districts in developing a comprehensive K-12 CS plan</a:t>
            </a:r>
          </a:p>
        </p:txBody>
      </p:sp>
      <p:pic>
        <p:nvPicPr>
          <p:cNvPr id="5" name="Picture 4" descr="Code.org Regional Partner logo">
            <a:extLst>
              <a:ext uri="{FF2B5EF4-FFF2-40B4-BE49-F238E27FC236}">
                <a16:creationId xmlns:a16="http://schemas.microsoft.com/office/drawing/2014/main" id="{916C338D-1618-F4E6-D9C9-7F9085FD46FD}"/>
              </a:ext>
            </a:extLst>
          </p:cNvPr>
          <p:cNvPicPr>
            <a:picLocks noChangeAspect="1"/>
          </p:cNvPicPr>
          <p:nvPr/>
        </p:nvPicPr>
        <p:blipFill>
          <a:blip r:embed="rId3"/>
          <a:stretch>
            <a:fillRect/>
          </a:stretch>
        </p:blipFill>
        <p:spPr>
          <a:xfrm>
            <a:off x="3583104" y="4534497"/>
            <a:ext cx="3295389" cy="1003806"/>
          </a:xfrm>
          <a:prstGeom prst="rect">
            <a:avLst/>
          </a:prstGeom>
        </p:spPr>
      </p:pic>
      <p:grpSp>
        <p:nvGrpSpPr>
          <p:cNvPr id="6" name="Group 5">
            <a:extLst>
              <a:ext uri="{FF2B5EF4-FFF2-40B4-BE49-F238E27FC236}">
                <a16:creationId xmlns:a16="http://schemas.microsoft.com/office/drawing/2014/main" id="{2DA6A40A-CC27-7BA2-4FD4-ACC9C00358EF}"/>
              </a:ext>
            </a:extLst>
          </p:cNvPr>
          <p:cNvGrpSpPr/>
          <p:nvPr/>
        </p:nvGrpSpPr>
        <p:grpSpPr>
          <a:xfrm>
            <a:off x="667602" y="3911340"/>
            <a:ext cx="2678310" cy="2557349"/>
            <a:chOff x="761999" y="1849932"/>
            <a:chExt cx="2844452" cy="2591550"/>
          </a:xfrm>
        </p:grpSpPr>
        <p:pic>
          <p:nvPicPr>
            <p:cNvPr id="7" name="Picture 6" descr="Kentucky Department of Education Logo">
              <a:extLst>
                <a:ext uri="{FF2B5EF4-FFF2-40B4-BE49-F238E27FC236}">
                  <a16:creationId xmlns:a16="http://schemas.microsoft.com/office/drawing/2014/main" id="{10CC9E5D-40DE-312E-35F8-3CE6AA46DE5F}"/>
                </a:ext>
              </a:extLst>
            </p:cNvPr>
            <p:cNvPicPr>
              <a:picLocks noChangeAspect="1"/>
            </p:cNvPicPr>
            <p:nvPr/>
          </p:nvPicPr>
          <p:blipFill rotWithShape="1">
            <a:blip r:embed="rId4"/>
            <a:srcRect t="11197"/>
            <a:stretch/>
          </p:blipFill>
          <p:spPr>
            <a:xfrm>
              <a:off x="761999" y="1849932"/>
              <a:ext cx="2844452" cy="1262982"/>
            </a:xfrm>
            <a:prstGeom prst="rect">
              <a:avLst/>
            </a:prstGeom>
          </p:spPr>
        </p:pic>
        <p:sp>
          <p:nvSpPr>
            <p:cNvPr id="9" name="TextBox 8">
              <a:extLst>
                <a:ext uri="{FF2B5EF4-FFF2-40B4-BE49-F238E27FC236}">
                  <a16:creationId xmlns:a16="http://schemas.microsoft.com/office/drawing/2014/main" id="{DA4D0A1E-2C62-E4D3-CB2E-03B11B9C7FA9}"/>
                </a:ext>
              </a:extLst>
            </p:cNvPr>
            <p:cNvSpPr txBox="1"/>
            <p:nvPr/>
          </p:nvSpPr>
          <p:spPr>
            <a:xfrm>
              <a:off x="1024896" y="3037964"/>
              <a:ext cx="2318658" cy="14035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Computer Science/IT Academy</a:t>
              </a:r>
            </a:p>
          </p:txBody>
        </p:sp>
      </p:grpSp>
      <p:sp>
        <p:nvSpPr>
          <p:cNvPr id="11" name="TextBox 10">
            <a:extLst>
              <a:ext uri="{FF2B5EF4-FFF2-40B4-BE49-F238E27FC236}">
                <a16:creationId xmlns:a16="http://schemas.microsoft.com/office/drawing/2014/main" id="{FEBF6D6C-FE27-4019-EEC1-E57A643A22C9}"/>
              </a:ext>
            </a:extLst>
          </p:cNvPr>
          <p:cNvSpPr txBox="1"/>
          <p:nvPr/>
        </p:nvSpPr>
        <p:spPr>
          <a:xfrm>
            <a:off x="1558784" y="3869549"/>
            <a:ext cx="251567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7030A0"/>
                </a:solidFill>
                <a:effectLst/>
                <a:uLnTx/>
                <a:uFillTx/>
                <a:latin typeface="Lucida Bright" panose="02040602050505020304" pitchFamily="18" charset="77"/>
                <a:ea typeface="+mn-ea"/>
                <a:cs typeface="+mn-cs"/>
              </a:rPr>
              <a:t>Major Partners</a:t>
            </a:r>
          </a:p>
        </p:txBody>
      </p:sp>
      <p:pic>
        <p:nvPicPr>
          <p:cNvPr id="15" name="Picture 14" descr="A colorful text on a black background&#10;&#10;Description automatically generated">
            <a:extLst>
              <a:ext uri="{FF2B5EF4-FFF2-40B4-BE49-F238E27FC236}">
                <a16:creationId xmlns:a16="http://schemas.microsoft.com/office/drawing/2014/main" id="{5F1BD688-9A99-DF55-CB2B-95AC9F311FBD}"/>
              </a:ext>
            </a:extLst>
          </p:cNvPr>
          <p:cNvPicPr>
            <a:picLocks noChangeAspect="1"/>
          </p:cNvPicPr>
          <p:nvPr/>
        </p:nvPicPr>
        <p:blipFill rotWithShape="1">
          <a:blip r:embed="rId5"/>
          <a:srcRect l="28397" t="37074" r="27896" b="34407"/>
          <a:stretch/>
        </p:blipFill>
        <p:spPr>
          <a:xfrm>
            <a:off x="7318673" y="4456091"/>
            <a:ext cx="1389452" cy="467862"/>
          </a:xfrm>
          <a:prstGeom prst="rect">
            <a:avLst/>
          </a:prstGeom>
        </p:spPr>
      </p:pic>
      <p:pic>
        <p:nvPicPr>
          <p:cNvPr id="17" name="Picture 16" descr="A logo with a sun and text&#10;&#10;Description automatically generated">
            <a:extLst>
              <a:ext uri="{FF2B5EF4-FFF2-40B4-BE49-F238E27FC236}">
                <a16:creationId xmlns:a16="http://schemas.microsoft.com/office/drawing/2014/main" id="{90BD9E8E-A161-B3F5-FA07-C977593AC00A}"/>
              </a:ext>
            </a:extLst>
          </p:cNvPr>
          <p:cNvPicPr>
            <a:picLocks noChangeAspect="1"/>
          </p:cNvPicPr>
          <p:nvPr/>
        </p:nvPicPr>
        <p:blipFill rotWithShape="1">
          <a:blip r:embed="rId6"/>
          <a:srcRect t="19917" b="18280"/>
          <a:stretch/>
        </p:blipFill>
        <p:spPr>
          <a:xfrm>
            <a:off x="7466295" y="5097566"/>
            <a:ext cx="1094207" cy="647179"/>
          </a:xfrm>
          <a:prstGeom prst="rect">
            <a:avLst/>
          </a:prstGeom>
        </p:spPr>
      </p:pic>
      <p:pic>
        <p:nvPicPr>
          <p:cNvPr id="18" name="Picture 17" descr="A black and white logo&#10;&#10;Description automatically generated">
            <a:extLst>
              <a:ext uri="{FF2B5EF4-FFF2-40B4-BE49-F238E27FC236}">
                <a16:creationId xmlns:a16="http://schemas.microsoft.com/office/drawing/2014/main" id="{6F36258D-7F6C-7219-133E-576098D573CF}"/>
              </a:ext>
            </a:extLst>
          </p:cNvPr>
          <p:cNvPicPr>
            <a:picLocks noChangeAspect="1"/>
          </p:cNvPicPr>
          <p:nvPr/>
        </p:nvPicPr>
        <p:blipFill>
          <a:blip r:embed="rId7"/>
          <a:stretch>
            <a:fillRect/>
          </a:stretch>
        </p:blipFill>
        <p:spPr>
          <a:xfrm>
            <a:off x="9015415" y="5134759"/>
            <a:ext cx="1513780" cy="572792"/>
          </a:xfrm>
          <a:prstGeom prst="rect">
            <a:avLst/>
          </a:prstGeom>
        </p:spPr>
      </p:pic>
      <p:pic>
        <p:nvPicPr>
          <p:cNvPr id="19" name="Picture 18" descr="A computer screen with a blue screen and red text&#10;&#10;Description automatically generated">
            <a:extLst>
              <a:ext uri="{FF2B5EF4-FFF2-40B4-BE49-F238E27FC236}">
                <a16:creationId xmlns:a16="http://schemas.microsoft.com/office/drawing/2014/main" id="{BFB0C484-479C-2898-5D06-D3E7225CCAD6}"/>
              </a:ext>
            </a:extLst>
          </p:cNvPr>
          <p:cNvPicPr>
            <a:picLocks noChangeAspect="1"/>
          </p:cNvPicPr>
          <p:nvPr/>
        </p:nvPicPr>
        <p:blipFill rotWithShape="1">
          <a:blip r:embed="rId8"/>
          <a:srcRect l="4867" t="38696" r="8754" b="34398"/>
          <a:stretch/>
        </p:blipFill>
        <p:spPr>
          <a:xfrm>
            <a:off x="8911393" y="4430555"/>
            <a:ext cx="1721824" cy="518933"/>
          </a:xfrm>
          <a:prstGeom prst="rect">
            <a:avLst/>
          </a:prstGeom>
        </p:spPr>
      </p:pic>
      <p:pic>
        <p:nvPicPr>
          <p:cNvPr id="20" name="Picture 19" descr="A black background with a black square&#10;&#10;Description automatically generated">
            <a:extLst>
              <a:ext uri="{FF2B5EF4-FFF2-40B4-BE49-F238E27FC236}">
                <a16:creationId xmlns:a16="http://schemas.microsoft.com/office/drawing/2014/main" id="{B3E45524-E8E5-7C8F-28C6-62D86B036C5B}"/>
              </a:ext>
            </a:extLst>
          </p:cNvPr>
          <p:cNvPicPr>
            <a:picLocks noChangeAspect="1"/>
          </p:cNvPicPr>
          <p:nvPr/>
        </p:nvPicPr>
        <p:blipFill>
          <a:blip r:embed="rId9"/>
          <a:stretch>
            <a:fillRect/>
          </a:stretch>
        </p:blipFill>
        <p:spPr>
          <a:xfrm>
            <a:off x="7427606" y="6021542"/>
            <a:ext cx="3081095" cy="435639"/>
          </a:xfrm>
          <a:prstGeom prst="rect">
            <a:avLst/>
          </a:prstGeom>
        </p:spPr>
      </p:pic>
      <p:sp>
        <p:nvSpPr>
          <p:cNvPr id="21" name="TextBox 20">
            <a:extLst>
              <a:ext uri="{FF2B5EF4-FFF2-40B4-BE49-F238E27FC236}">
                <a16:creationId xmlns:a16="http://schemas.microsoft.com/office/drawing/2014/main" id="{DD7C2307-4FE0-FA28-D9C9-C66BD17B78D1}"/>
              </a:ext>
            </a:extLst>
          </p:cNvPr>
          <p:cNvSpPr txBox="1"/>
          <p:nvPr/>
        </p:nvSpPr>
        <p:spPr>
          <a:xfrm>
            <a:off x="7652960" y="3876254"/>
            <a:ext cx="27249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7030A0"/>
                </a:solidFill>
                <a:effectLst/>
                <a:uLnTx/>
                <a:uFillTx/>
                <a:latin typeface="Lucida Bright" panose="02040602050505020304" pitchFamily="18" charset="77"/>
                <a:ea typeface="+mn-ea"/>
                <a:cs typeface="+mn-cs"/>
              </a:rPr>
              <a:t>Other Partners</a:t>
            </a:r>
          </a:p>
        </p:txBody>
      </p:sp>
    </p:spTree>
    <p:extLst>
      <p:ext uri="{BB962C8B-B14F-4D97-AF65-F5344CB8AC3E}">
        <p14:creationId xmlns:p14="http://schemas.microsoft.com/office/powerpoint/2010/main" val="1544592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177C7C7-C64C-3CF1-5360-A30BFD433BE1}"/>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b="1" kern="1200" dirty="0">
                <a:solidFill>
                  <a:srgbClr val="FFFFFF"/>
                </a:solidFill>
                <a:latin typeface="Segoe UI" panose="020B0502040204020203" pitchFamily="34" charset="0"/>
                <a:cs typeface="Segoe UI" panose="020B0502040204020203" pitchFamily="34" charset="0"/>
              </a:rPr>
              <a:t>Make Computer Science Foundational</a:t>
            </a:r>
          </a:p>
        </p:txBody>
      </p:sp>
      <p:sp>
        <p:nvSpPr>
          <p:cNvPr id="3" name="Content Placeholder 2">
            <a:extLst>
              <a:ext uri="{FF2B5EF4-FFF2-40B4-BE49-F238E27FC236}">
                <a16:creationId xmlns:a16="http://schemas.microsoft.com/office/drawing/2014/main" id="{4CBC9B13-0C7E-6F67-16C5-96D9C1070479}"/>
              </a:ext>
            </a:extLst>
          </p:cNvPr>
          <p:cNvSpPr>
            <a:spLocks noGrp="1"/>
          </p:cNvSpPr>
          <p:nvPr>
            <p:ph type="body" idx="1"/>
          </p:nvPr>
        </p:nvSpPr>
        <p:spPr>
          <a:xfrm>
            <a:off x="1350682" y="4870824"/>
            <a:ext cx="10005951" cy="1458258"/>
          </a:xfrm>
        </p:spPr>
        <p:txBody>
          <a:bodyPr vert="horz" lIns="91440" tIns="45720" rIns="91440" bIns="45720" rtlCol="0" anchor="ctr">
            <a:normAutofit/>
          </a:bodyPr>
          <a:lstStyle/>
          <a:p>
            <a:r>
              <a:rPr lang="en-US" sz="2800" kern="1200" dirty="0">
                <a:solidFill>
                  <a:schemeClr val="tx1"/>
                </a:solidFill>
                <a:latin typeface="Segoe UI" panose="020B0502040204020203" pitchFamily="34" charset="0"/>
                <a:cs typeface="Segoe UI" panose="020B0502040204020203" pitchFamily="34" charset="0"/>
              </a:rPr>
              <a:t>Expand Computer Science in Grades K-8.</a:t>
            </a:r>
          </a:p>
          <a:p>
            <a:r>
              <a:rPr lang="en-US" sz="2800" dirty="0">
                <a:solidFill>
                  <a:schemeClr val="tx1"/>
                </a:solidFill>
                <a:latin typeface="Segoe UI" panose="020B0502040204020203" pitchFamily="34" charset="0"/>
                <a:cs typeface="Segoe UI" panose="020B0502040204020203" pitchFamily="34" charset="0"/>
              </a:rPr>
              <a:t>Assist school districts in developing a K-12 CS plan that aligns with the state CS plan.</a:t>
            </a:r>
            <a:endParaRPr lang="en-US" sz="2800" kern="1200" dirty="0">
              <a:solidFill>
                <a:schemeClr val="tx1"/>
              </a:solidFill>
              <a:latin typeface="Segoe UI" panose="020B0502040204020203" pitchFamily="34" charset="0"/>
              <a:cs typeface="Segoe UI" panose="020B0502040204020203" pitchFamily="34" charset="0"/>
            </a:endParaRPr>
          </a:p>
        </p:txBody>
      </p:sp>
      <p:pic>
        <p:nvPicPr>
          <p:cNvPr id="4" name="Picture 3" descr="A computer science logo with a cursor&#10;&#10;Description automatically generated">
            <a:extLst>
              <a:ext uri="{FF2B5EF4-FFF2-40B4-BE49-F238E27FC236}">
                <a16:creationId xmlns:a16="http://schemas.microsoft.com/office/drawing/2014/main" id="{5A3541EB-8423-0A22-DC1B-A3778423BCC5}"/>
              </a:ext>
            </a:extLst>
          </p:cNvPr>
          <p:cNvPicPr>
            <a:picLocks noChangeAspect="1"/>
          </p:cNvPicPr>
          <p:nvPr/>
        </p:nvPicPr>
        <p:blipFill>
          <a:blip r:embed="rId3"/>
          <a:stretch>
            <a:fillRect/>
          </a:stretch>
        </p:blipFill>
        <p:spPr>
          <a:xfrm>
            <a:off x="9181464" y="456587"/>
            <a:ext cx="2054016" cy="1043440"/>
          </a:xfrm>
          <a:prstGeom prst="rect">
            <a:avLst/>
          </a:prstGeom>
        </p:spPr>
      </p:pic>
      <p:sp>
        <p:nvSpPr>
          <p:cNvPr id="14" name="TextBox 13">
            <a:extLst>
              <a:ext uri="{FF2B5EF4-FFF2-40B4-BE49-F238E27FC236}">
                <a16:creationId xmlns:a16="http://schemas.microsoft.com/office/drawing/2014/main" id="{15775573-B188-EC74-EA5C-F5265F0D05B1}"/>
              </a:ext>
            </a:extLst>
          </p:cNvPr>
          <p:cNvSpPr txBox="1"/>
          <p:nvPr/>
        </p:nvSpPr>
        <p:spPr>
          <a:xfrm>
            <a:off x="1350682" y="875902"/>
            <a:ext cx="1127158" cy="1323439"/>
          </a:xfrm>
          <a:prstGeom prst="rect">
            <a:avLst/>
          </a:prstGeom>
          <a:noFill/>
        </p:spPr>
        <p:txBody>
          <a:bodyPr wrap="square" rtlCol="0">
            <a:spAutoFit/>
          </a:bodyPr>
          <a:lstStyle/>
          <a:p>
            <a:r>
              <a:rPr lang="en-US" sz="8000" b="1" dirty="0">
                <a:solidFill>
                  <a:schemeClr val="accent6">
                    <a:lumMod val="60000"/>
                    <a:lumOff val="40000"/>
                  </a:schemeClr>
                </a:solidFill>
                <a:latin typeface="Segoe UI" panose="020B0502040204020203" pitchFamily="34" charset="0"/>
                <a:cs typeface="Segoe UI" panose="020B0502040204020203" pitchFamily="34" charset="0"/>
              </a:rPr>
              <a:t>1.</a:t>
            </a:r>
          </a:p>
        </p:txBody>
      </p:sp>
    </p:spTree>
    <p:extLst>
      <p:ext uri="{BB962C8B-B14F-4D97-AF65-F5344CB8AC3E}">
        <p14:creationId xmlns:p14="http://schemas.microsoft.com/office/powerpoint/2010/main" val="2181997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9062C57-9BCD-2FEF-8A07-50708C3592D1}"/>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b="1" kern="1200" dirty="0">
                <a:solidFill>
                  <a:srgbClr val="FFFFFF"/>
                </a:solidFill>
                <a:latin typeface="Segoe UI" panose="020B0502040204020203" pitchFamily="34" charset="0"/>
                <a:cs typeface="Segoe UI" panose="020B0502040204020203" pitchFamily="34" charset="0"/>
              </a:rPr>
              <a:t>Modernize Computer Science Pathways</a:t>
            </a:r>
          </a:p>
        </p:txBody>
      </p:sp>
      <p:sp>
        <p:nvSpPr>
          <p:cNvPr id="3" name="Content Placeholder 2">
            <a:extLst>
              <a:ext uri="{FF2B5EF4-FFF2-40B4-BE49-F238E27FC236}">
                <a16:creationId xmlns:a16="http://schemas.microsoft.com/office/drawing/2014/main" id="{0834959E-5C5E-97A5-97CC-9F5AAE794303}"/>
              </a:ext>
            </a:extLst>
          </p:cNvPr>
          <p:cNvSpPr>
            <a:spLocks noGrp="1"/>
          </p:cNvSpPr>
          <p:nvPr>
            <p:ph type="body" idx="1"/>
          </p:nvPr>
        </p:nvSpPr>
        <p:spPr>
          <a:xfrm>
            <a:off x="1350682" y="4492232"/>
            <a:ext cx="10005951" cy="1836850"/>
          </a:xfrm>
        </p:spPr>
        <p:txBody>
          <a:bodyPr vert="horz" lIns="91440" tIns="45720" rIns="91440" bIns="45720" rtlCol="0" anchor="ctr">
            <a:normAutofit/>
          </a:bodyPr>
          <a:lstStyle/>
          <a:p>
            <a:r>
              <a:rPr lang="en-US" dirty="0">
                <a:solidFill>
                  <a:schemeClr val="tx1"/>
                </a:solidFill>
                <a:latin typeface="Segoe UI" panose="020B0502040204020203" pitchFamily="34" charset="0"/>
                <a:cs typeface="Segoe UI" panose="020B0502040204020203" pitchFamily="34" charset="0"/>
              </a:rPr>
              <a:t>Revitalize current pathways and create new pathways that address the ever-changing technological landscape.</a:t>
            </a:r>
          </a:p>
          <a:p>
            <a:r>
              <a:rPr lang="en-US" kern="1200" dirty="0">
                <a:solidFill>
                  <a:schemeClr val="tx1"/>
                </a:solidFill>
                <a:latin typeface="Segoe UI" panose="020B0502040204020203" pitchFamily="34" charset="0"/>
                <a:cs typeface="Segoe UI" panose="020B0502040204020203" pitchFamily="34" charset="0"/>
              </a:rPr>
              <a:t>Recognize ATCs that offer Computer Science pathways and provide incentives to those ATCs that do not.</a:t>
            </a:r>
          </a:p>
        </p:txBody>
      </p:sp>
      <p:pic>
        <p:nvPicPr>
          <p:cNvPr id="4" name="Picture 3" descr="A computer science logo with a cursor&#10;&#10;Description automatically generated">
            <a:extLst>
              <a:ext uri="{FF2B5EF4-FFF2-40B4-BE49-F238E27FC236}">
                <a16:creationId xmlns:a16="http://schemas.microsoft.com/office/drawing/2014/main" id="{4B6DA4D8-747E-6AAB-6290-6E18A0DB98BB}"/>
              </a:ext>
            </a:extLst>
          </p:cNvPr>
          <p:cNvPicPr>
            <a:picLocks noChangeAspect="1"/>
          </p:cNvPicPr>
          <p:nvPr/>
        </p:nvPicPr>
        <p:blipFill>
          <a:blip r:embed="rId2"/>
          <a:stretch>
            <a:fillRect/>
          </a:stretch>
        </p:blipFill>
        <p:spPr>
          <a:xfrm>
            <a:off x="9181464" y="456587"/>
            <a:ext cx="2054016" cy="1043440"/>
          </a:xfrm>
          <a:prstGeom prst="rect">
            <a:avLst/>
          </a:prstGeom>
        </p:spPr>
      </p:pic>
      <p:sp>
        <p:nvSpPr>
          <p:cNvPr id="11" name="TextBox 10">
            <a:extLst>
              <a:ext uri="{FF2B5EF4-FFF2-40B4-BE49-F238E27FC236}">
                <a16:creationId xmlns:a16="http://schemas.microsoft.com/office/drawing/2014/main" id="{FCC5A971-0C3C-1FE4-18CF-0321B34FF187}"/>
              </a:ext>
            </a:extLst>
          </p:cNvPr>
          <p:cNvSpPr txBox="1"/>
          <p:nvPr/>
        </p:nvSpPr>
        <p:spPr>
          <a:xfrm>
            <a:off x="1350682" y="875902"/>
            <a:ext cx="1127158" cy="1323439"/>
          </a:xfrm>
          <a:prstGeom prst="rect">
            <a:avLst/>
          </a:prstGeom>
          <a:noFill/>
        </p:spPr>
        <p:txBody>
          <a:bodyPr wrap="square" rtlCol="0">
            <a:spAutoFit/>
          </a:bodyPr>
          <a:lstStyle/>
          <a:p>
            <a:r>
              <a:rPr lang="en-US" sz="8000" b="1" dirty="0">
                <a:solidFill>
                  <a:schemeClr val="accent6">
                    <a:lumMod val="60000"/>
                    <a:lumOff val="40000"/>
                  </a:schemeClr>
                </a:solidFill>
                <a:latin typeface="Segoe UI" panose="020B0502040204020203" pitchFamily="34" charset="0"/>
                <a:cs typeface="Segoe UI" panose="020B0502040204020203" pitchFamily="34" charset="0"/>
              </a:rPr>
              <a:t>2.</a:t>
            </a:r>
          </a:p>
        </p:txBody>
      </p:sp>
    </p:spTree>
    <p:extLst>
      <p:ext uri="{BB962C8B-B14F-4D97-AF65-F5344CB8AC3E}">
        <p14:creationId xmlns:p14="http://schemas.microsoft.com/office/powerpoint/2010/main" val="1392706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9"/>
          <p:cNvSpPr txBox="1">
            <a:spLocks noGrp="1"/>
          </p:cNvSpPr>
          <p:nvPr>
            <p:ph type="ctrTitle" idx="4294967295"/>
          </p:nvPr>
        </p:nvSpPr>
        <p:spPr>
          <a:xfrm>
            <a:off x="5872135" y="-481233"/>
            <a:ext cx="5992400" cy="2736800"/>
          </a:xfrm>
          <a:prstGeom prst="rect">
            <a:avLst/>
          </a:prstGeom>
        </p:spPr>
        <p:txBody>
          <a:bodyPr spcFirstLastPara="1" wrap="square" lIns="121900" tIns="121900" rIns="121900" bIns="121900" anchor="ctr" anchorCtr="0">
            <a:noAutofit/>
          </a:bodyPr>
          <a:lstStyle/>
          <a:p>
            <a:pPr algn="r"/>
            <a:r>
              <a:rPr lang="en" sz="11733">
                <a:solidFill>
                  <a:schemeClr val="dk2"/>
                </a:solidFill>
                <a:latin typeface="Montserrat Black"/>
                <a:ea typeface="Montserrat Black"/>
                <a:cs typeface="Montserrat Black"/>
                <a:sym typeface="Montserrat Black"/>
              </a:rPr>
              <a:t>2023 </a:t>
            </a:r>
            <a:endParaRPr sz="11733">
              <a:solidFill>
                <a:schemeClr val="dk2"/>
              </a:solidFill>
              <a:latin typeface="Montserrat Black"/>
              <a:ea typeface="Montserrat Black"/>
              <a:cs typeface="Montserrat Black"/>
              <a:sym typeface="Montserrat Black"/>
            </a:endParaRPr>
          </a:p>
        </p:txBody>
      </p:sp>
      <p:grpSp>
        <p:nvGrpSpPr>
          <p:cNvPr id="156" name="Google Shape;156;p29"/>
          <p:cNvGrpSpPr/>
          <p:nvPr/>
        </p:nvGrpSpPr>
        <p:grpSpPr>
          <a:xfrm rot="5400000" flipH="1">
            <a:off x="-9562000" y="798091"/>
            <a:ext cx="16380805" cy="12261672"/>
            <a:chOff x="3039300" y="1836818"/>
            <a:chExt cx="12285604" cy="9196254"/>
          </a:xfrm>
        </p:grpSpPr>
        <p:sp>
          <p:nvSpPr>
            <p:cNvPr id="157" name="Google Shape;157;p29"/>
            <p:cNvSpPr/>
            <p:nvPr/>
          </p:nvSpPr>
          <p:spPr>
            <a:xfrm rot="10787626">
              <a:off x="9143990" y="1847942"/>
              <a:ext cx="6180934" cy="9174006"/>
            </a:xfrm>
            <a:prstGeom prst="flowChartDocument">
              <a:avLst/>
            </a:pr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158;p29"/>
            <p:cNvSpPr/>
            <p:nvPr/>
          </p:nvSpPr>
          <p:spPr>
            <a:xfrm rot="-10787626" flipH="1">
              <a:off x="3039280" y="2654358"/>
              <a:ext cx="6180934" cy="5105970"/>
            </a:xfrm>
            <a:prstGeom prst="flowChartDocument">
              <a:avLst/>
            </a:pr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9" name="Google Shape;159;p29"/>
          <p:cNvGrpSpPr/>
          <p:nvPr/>
        </p:nvGrpSpPr>
        <p:grpSpPr>
          <a:xfrm rot="5400000" flipH="1">
            <a:off x="-10222400" y="950491"/>
            <a:ext cx="16380805" cy="12261672"/>
            <a:chOff x="3039300" y="1836818"/>
            <a:chExt cx="12285604" cy="9196254"/>
          </a:xfrm>
        </p:grpSpPr>
        <p:sp>
          <p:nvSpPr>
            <p:cNvPr id="160" name="Google Shape;160;p29"/>
            <p:cNvSpPr/>
            <p:nvPr/>
          </p:nvSpPr>
          <p:spPr>
            <a:xfrm rot="10787626">
              <a:off x="9143990" y="1847942"/>
              <a:ext cx="6180934" cy="9174006"/>
            </a:xfrm>
            <a:prstGeom prst="flowChartDocument">
              <a:avLst/>
            </a:pr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 name="Google Shape;161;p29"/>
            <p:cNvSpPr/>
            <p:nvPr/>
          </p:nvSpPr>
          <p:spPr>
            <a:xfrm rot="-10787626" flipH="1">
              <a:off x="3039280" y="2654333"/>
              <a:ext cx="6180934" cy="5105970"/>
            </a:xfrm>
            <a:prstGeom prst="flowChartDocument">
              <a:avLst/>
            </a:pr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62" name="Google Shape;162;p29"/>
          <p:cNvSpPr/>
          <p:nvPr/>
        </p:nvSpPr>
        <p:spPr>
          <a:xfrm rot="5400000">
            <a:off x="-5851479" y="4917668"/>
            <a:ext cx="13918753" cy="3056867"/>
          </a:xfrm>
          <a:custGeom>
            <a:avLst/>
            <a:gdLst/>
            <a:ahLst/>
            <a:cxnLst/>
            <a:rect l="l" t="t" r="r" b="b"/>
            <a:pathLst>
              <a:path w="501396" h="91706" extrusionOk="0">
                <a:moveTo>
                  <a:pt x="0" y="0"/>
                </a:moveTo>
                <a:cubicBezTo>
                  <a:pt x="12700" y="8128"/>
                  <a:pt x="44958" y="43688"/>
                  <a:pt x="76200" y="48768"/>
                </a:cubicBezTo>
                <a:cubicBezTo>
                  <a:pt x="107442" y="53848"/>
                  <a:pt x="148717" y="23368"/>
                  <a:pt x="187452" y="30480"/>
                </a:cubicBezTo>
                <a:cubicBezTo>
                  <a:pt x="226187" y="37592"/>
                  <a:pt x="256286" y="95504"/>
                  <a:pt x="308610" y="91440"/>
                </a:cubicBezTo>
                <a:cubicBezTo>
                  <a:pt x="360934" y="87376"/>
                  <a:pt x="469265" y="20320"/>
                  <a:pt x="501396" y="6096"/>
                </a:cubicBezTo>
              </a:path>
            </a:pathLst>
          </a:custGeom>
          <a:noFill/>
          <a:ln w="28575" cap="flat" cmpd="sng">
            <a:solidFill>
              <a:srgbClr val="FFFFFF"/>
            </a:solidFill>
            <a:prstDash val="solid"/>
            <a:round/>
            <a:headEnd type="none" w="med" len="med"/>
            <a:tailEnd type="none" w="med" len="med"/>
          </a:ln>
        </p:spPr>
      </p:sp>
      <p:sp>
        <p:nvSpPr>
          <p:cNvPr id="163" name="Google Shape;163;p29"/>
          <p:cNvSpPr/>
          <p:nvPr/>
        </p:nvSpPr>
        <p:spPr>
          <a:xfrm rot="5400000">
            <a:off x="477331" y="1544124"/>
            <a:ext cx="1219200" cy="1219200"/>
          </a:xfrm>
          <a:prstGeom prst="ellipse">
            <a:avLst/>
          </a:pr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164;p29"/>
          <p:cNvSpPr txBox="1"/>
          <p:nvPr/>
        </p:nvSpPr>
        <p:spPr>
          <a:xfrm>
            <a:off x="4699000" y="2255567"/>
            <a:ext cx="7059200" cy="2192400"/>
          </a:xfrm>
          <a:prstGeom prst="rect">
            <a:avLst/>
          </a:prstGeom>
          <a:noFill/>
          <a:ln>
            <a:noFill/>
          </a:ln>
        </p:spPr>
        <p:txBody>
          <a:bodyPr spcFirstLastPara="1" wrap="square" lIns="121900" tIns="121900" rIns="121900" bIns="121900" anchor="ctr" anchorCtr="0">
            <a:noAutofit/>
          </a:bodyPr>
          <a:lstStyle/>
          <a:p>
            <a:pPr algn="r" defTabSz="1219170">
              <a:buClr>
                <a:srgbClr val="000000"/>
              </a:buClr>
            </a:pPr>
            <a:r>
              <a:rPr lang="en" sz="5467" kern="0" dirty="0">
                <a:solidFill>
                  <a:srgbClr val="000000"/>
                </a:solidFill>
                <a:latin typeface="Montserrat"/>
                <a:ea typeface="Montserrat"/>
                <a:cs typeface="Montserrat"/>
                <a:sym typeface="Montserrat"/>
              </a:rPr>
              <a:t>State of Computer Science Education</a:t>
            </a:r>
            <a:endParaRPr sz="5467" kern="0" dirty="0">
              <a:solidFill>
                <a:srgbClr val="000000"/>
              </a:solidFill>
              <a:latin typeface="Montserrat"/>
              <a:ea typeface="Montserrat"/>
              <a:cs typeface="Montserrat"/>
              <a:sym typeface="Montserrat"/>
            </a:endParaRPr>
          </a:p>
          <a:p>
            <a:pPr algn="ctr" defTabSz="1219170">
              <a:buClr>
                <a:srgbClr val="000000"/>
              </a:buClr>
            </a:pPr>
            <a:r>
              <a:rPr lang="en" sz="5467" kern="0" dirty="0">
                <a:solidFill>
                  <a:srgbClr val="000000"/>
                </a:solidFill>
                <a:latin typeface="Montserrat"/>
                <a:ea typeface="Montserrat"/>
                <a:cs typeface="Montserrat"/>
                <a:sym typeface="Montserrat"/>
              </a:rPr>
              <a:t>Kentucky </a:t>
            </a:r>
            <a:endParaRPr sz="5467" kern="0" dirty="0">
              <a:solidFill>
                <a:srgbClr val="000000"/>
              </a:solidFill>
              <a:latin typeface="Montserrat"/>
              <a:ea typeface="Montserrat"/>
              <a:cs typeface="Montserrat"/>
              <a:sym typeface="Montserrat"/>
            </a:endParaRPr>
          </a:p>
          <a:p>
            <a:pPr algn="r" defTabSz="1219170">
              <a:buClr>
                <a:srgbClr val="000000"/>
              </a:buClr>
            </a:pPr>
            <a:endParaRPr sz="5467" kern="0" dirty="0">
              <a:solidFill>
                <a:srgbClr val="000000"/>
              </a:solidFill>
              <a:latin typeface="Montserrat"/>
              <a:ea typeface="Montserrat"/>
              <a:cs typeface="Montserrat"/>
              <a:sym typeface="Montserrat"/>
            </a:endParaRPr>
          </a:p>
        </p:txBody>
      </p:sp>
      <p:pic>
        <p:nvPicPr>
          <p:cNvPr id="165" name="Google Shape;165;p29"/>
          <p:cNvPicPr preferRelativeResize="0"/>
          <p:nvPr/>
        </p:nvPicPr>
        <p:blipFill>
          <a:blip r:embed="rId3">
            <a:alphaModFix/>
          </a:blip>
          <a:stretch>
            <a:fillRect/>
          </a:stretch>
        </p:blipFill>
        <p:spPr>
          <a:xfrm>
            <a:off x="10876605" y="5826651"/>
            <a:ext cx="881596" cy="870568"/>
          </a:xfrm>
          <a:prstGeom prst="rect">
            <a:avLst/>
          </a:prstGeom>
          <a:noFill/>
          <a:ln>
            <a:noFill/>
          </a:ln>
        </p:spPr>
      </p:pic>
      <p:sp>
        <p:nvSpPr>
          <p:cNvPr id="166" name="Google Shape;166;p29"/>
          <p:cNvSpPr txBox="1"/>
          <p:nvPr/>
        </p:nvSpPr>
        <p:spPr>
          <a:xfrm>
            <a:off x="3924200" y="4550500"/>
            <a:ext cx="8892400" cy="11736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r>
              <a:rPr lang="en" sz="2667" kern="0">
                <a:solidFill>
                  <a:srgbClr val="4A9BC6"/>
                </a:solidFill>
                <a:latin typeface="Montserrat ExtraBold"/>
                <a:ea typeface="Montserrat ExtraBold"/>
                <a:cs typeface="Montserrat ExtraBold"/>
                <a:sym typeface="Montserrat ExtraBold"/>
              </a:rPr>
              <a:t>Kentucky By the Numbers</a:t>
            </a:r>
            <a:endParaRPr sz="133" kern="0">
              <a:solidFill>
                <a:srgbClr val="4A9BC6"/>
              </a:solidFill>
              <a:latin typeface="Montserrat ExtraBold"/>
              <a:ea typeface="Montserrat ExtraBold"/>
              <a:cs typeface="Montserrat ExtraBold"/>
              <a:sym typeface="Montserrat ExtraBo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F6F2BC89-A780-2D5E-B84B-FF5BE66D9053}"/>
              </a:ext>
            </a:extLst>
          </p:cNvPr>
          <p:cNvSpPr>
            <a:spLocks noGrp="1"/>
          </p:cNvSpPr>
          <p:nvPr>
            <p:ph type="title"/>
          </p:nvPr>
        </p:nvSpPr>
        <p:spPr>
          <a:xfrm>
            <a:off x="586478" y="1683756"/>
            <a:ext cx="3115265" cy="2396359"/>
          </a:xfrm>
        </p:spPr>
        <p:txBody>
          <a:bodyPr anchor="b">
            <a:normAutofit/>
          </a:bodyPr>
          <a:lstStyle/>
          <a:p>
            <a:pPr algn="r"/>
            <a:r>
              <a:rPr lang="en-US" sz="4000" dirty="0">
                <a:solidFill>
                  <a:srgbClr val="FFFFFF"/>
                </a:solidFill>
              </a:rPr>
              <a:t>ATCs and RCAs offering CS Pathways</a:t>
            </a:r>
            <a:endParaRPr lang="en-US" sz="4000">
              <a:solidFill>
                <a:srgbClr val="FFFFFF"/>
              </a:solidFill>
            </a:endParaRPr>
          </a:p>
        </p:txBody>
      </p:sp>
      <p:graphicFrame>
        <p:nvGraphicFramePr>
          <p:cNvPr id="6" name="Content Placeholder 5">
            <a:extLst>
              <a:ext uri="{FF2B5EF4-FFF2-40B4-BE49-F238E27FC236}">
                <a16:creationId xmlns:a16="http://schemas.microsoft.com/office/drawing/2014/main" id="{4026F899-FF7E-75FA-B870-532EE62933E9}"/>
              </a:ext>
            </a:extLst>
          </p:cNvPr>
          <p:cNvGraphicFramePr>
            <a:graphicFrameLocks noGrp="1"/>
          </p:cNvGraphicFramePr>
          <p:nvPr>
            <p:ph idx="1"/>
            <p:extLst>
              <p:ext uri="{D42A27DB-BD31-4B8C-83A1-F6EECF244321}">
                <p14:modId xmlns:p14="http://schemas.microsoft.com/office/powerpoint/2010/main" val="4107210260"/>
              </p:ext>
            </p:extLst>
          </p:nvPr>
        </p:nvGraphicFramePr>
        <p:xfrm>
          <a:off x="4905052" y="750440"/>
          <a:ext cx="6666833" cy="545392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28E73A1-85F2-5D25-3CAE-0784B48BFA1D}"/>
              </a:ext>
            </a:extLst>
          </p:cNvPr>
          <p:cNvSpPr txBox="1"/>
          <p:nvPr/>
        </p:nvSpPr>
        <p:spPr>
          <a:xfrm>
            <a:off x="4852102" y="6204360"/>
            <a:ext cx="6772732" cy="261610"/>
          </a:xfrm>
          <a:prstGeom prst="rect">
            <a:avLst/>
          </a:prstGeom>
          <a:noFill/>
        </p:spPr>
        <p:txBody>
          <a:bodyPr wrap="square" rtlCol="0">
            <a:spAutoFit/>
          </a:bodyPr>
          <a:lstStyle/>
          <a:p>
            <a:pPr algn="ctr"/>
            <a:r>
              <a:rPr lang="en-US" sz="1050" dirty="0"/>
              <a:t>Data from </a:t>
            </a:r>
            <a:r>
              <a:rPr lang="en-US" sz="1050" dirty="0">
                <a:hlinkClick r:id="rId3"/>
              </a:rPr>
              <a:t>Kentucky K-12 Annual CS Report 2022 </a:t>
            </a:r>
            <a:r>
              <a:rPr lang="en-US" sz="1050" dirty="0"/>
              <a:t>and </a:t>
            </a:r>
            <a:r>
              <a:rPr lang="en-US" sz="1050" dirty="0">
                <a:hlinkClick r:id="rId4"/>
              </a:rPr>
              <a:t>Kentucky’s School Report Card</a:t>
            </a:r>
            <a:r>
              <a:rPr lang="en-US" sz="1050" dirty="0"/>
              <a:t>.</a:t>
            </a:r>
          </a:p>
        </p:txBody>
      </p:sp>
    </p:spTree>
    <p:extLst>
      <p:ext uri="{BB962C8B-B14F-4D97-AF65-F5344CB8AC3E}">
        <p14:creationId xmlns:p14="http://schemas.microsoft.com/office/powerpoint/2010/main" val="1382776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3B139EEA-E304-4D02-7C02-5C6033748A62}"/>
              </a:ext>
            </a:extLst>
          </p:cNvPr>
          <p:cNvSpPr>
            <a:spLocks noGrp="1"/>
          </p:cNvSpPr>
          <p:nvPr>
            <p:ph type="title"/>
          </p:nvPr>
        </p:nvSpPr>
        <p:spPr>
          <a:xfrm>
            <a:off x="586478" y="1683756"/>
            <a:ext cx="3115265" cy="2396359"/>
          </a:xfrm>
        </p:spPr>
        <p:txBody>
          <a:bodyPr vert="horz" lIns="91440" tIns="45720" rIns="91440" bIns="45720" rtlCol="0" anchor="b">
            <a:normAutofit/>
          </a:bodyPr>
          <a:lstStyle/>
          <a:p>
            <a:pPr algn="r"/>
            <a:r>
              <a:rPr lang="en-US" sz="2800" kern="1200" dirty="0">
                <a:solidFill>
                  <a:srgbClr val="FFFFFF"/>
                </a:solidFill>
                <a:latin typeface="Segoe UI" panose="020B0502040204020203" pitchFamily="34" charset="0"/>
                <a:cs typeface="Segoe UI" panose="020B0502040204020203" pitchFamily="34" charset="0"/>
              </a:rPr>
              <a:t>Demographics of Students Taking a CS Course vs Statewide Representation</a:t>
            </a:r>
          </a:p>
        </p:txBody>
      </p:sp>
      <p:sp>
        <p:nvSpPr>
          <p:cNvPr id="5" name="Rectangle 4">
            <a:extLst>
              <a:ext uri="{FF2B5EF4-FFF2-40B4-BE49-F238E27FC236}">
                <a16:creationId xmlns:a16="http://schemas.microsoft.com/office/drawing/2014/main" id="{50BA32CB-9555-FEFD-84F0-94D657367999}"/>
              </a:ext>
            </a:extLst>
          </p:cNvPr>
          <p:cNvSpPr/>
          <p:nvPr/>
        </p:nvSpPr>
        <p:spPr>
          <a:xfrm>
            <a:off x="4905052" y="4829621"/>
            <a:ext cx="6659126" cy="28214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Chart 1">
            <a:extLst>
              <a:ext uri="{FF2B5EF4-FFF2-40B4-BE49-F238E27FC236}">
                <a16:creationId xmlns:a16="http://schemas.microsoft.com/office/drawing/2014/main" id="{5DE0BD19-B7FB-4ADE-3BA8-63C277575026}"/>
              </a:ext>
            </a:extLst>
          </p:cNvPr>
          <p:cNvGraphicFramePr/>
          <p:nvPr>
            <p:extLst>
              <p:ext uri="{D42A27DB-BD31-4B8C-83A1-F6EECF244321}">
                <p14:modId xmlns:p14="http://schemas.microsoft.com/office/powerpoint/2010/main" val="3532996668"/>
              </p:ext>
            </p:extLst>
          </p:nvPr>
        </p:nvGraphicFramePr>
        <p:xfrm>
          <a:off x="4624302" y="965771"/>
          <a:ext cx="6947583" cy="464123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A797715E-19BC-4DE1-E980-22A9387F21CD}"/>
              </a:ext>
            </a:extLst>
          </p:cNvPr>
          <p:cNvSpPr txBox="1"/>
          <p:nvPr/>
        </p:nvSpPr>
        <p:spPr>
          <a:xfrm>
            <a:off x="5110415" y="5747416"/>
            <a:ext cx="6248400" cy="276999"/>
          </a:xfrm>
          <a:prstGeom prst="rect">
            <a:avLst/>
          </a:prstGeom>
          <a:noFill/>
        </p:spPr>
        <p:txBody>
          <a:bodyPr wrap="square" rtlCol="0">
            <a:spAutoFit/>
          </a:bodyPr>
          <a:lstStyle/>
          <a:p>
            <a:pPr algn="ctr"/>
            <a:r>
              <a:rPr lang="en-US" sz="1200" dirty="0"/>
              <a:t>Data from </a:t>
            </a:r>
            <a:r>
              <a:rPr lang="en-US" sz="1200" dirty="0">
                <a:hlinkClick r:id="rId4"/>
              </a:rPr>
              <a:t>Kentucky K-12 Annual CS Report 2022</a:t>
            </a:r>
            <a:endParaRPr lang="en-US" sz="1200" dirty="0"/>
          </a:p>
        </p:txBody>
      </p:sp>
    </p:spTree>
    <p:extLst>
      <p:ext uri="{BB962C8B-B14F-4D97-AF65-F5344CB8AC3E}">
        <p14:creationId xmlns:p14="http://schemas.microsoft.com/office/powerpoint/2010/main" val="3006456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9FC3478-9704-A0AF-7127-6BCFEADDE91B}"/>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Girls in CS vs. School Population</a:t>
            </a:r>
          </a:p>
        </p:txBody>
      </p:sp>
      <p:graphicFrame>
        <p:nvGraphicFramePr>
          <p:cNvPr id="5" name="Content Placeholder 4">
            <a:extLst>
              <a:ext uri="{FF2B5EF4-FFF2-40B4-BE49-F238E27FC236}">
                <a16:creationId xmlns:a16="http://schemas.microsoft.com/office/drawing/2014/main" id="{37E1F35B-F384-0973-C191-7ADEC2D04DE8}"/>
              </a:ext>
            </a:extLst>
          </p:cNvPr>
          <p:cNvGraphicFramePr>
            <a:graphicFrameLocks noGrp="1"/>
          </p:cNvGraphicFramePr>
          <p:nvPr>
            <p:ph idx="1"/>
          </p:nvPr>
        </p:nvGraphicFramePr>
        <p:xfrm>
          <a:off x="4905052" y="750440"/>
          <a:ext cx="6666833" cy="545392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60D525A3-31D9-68AE-6125-D66DEECFCA70}"/>
              </a:ext>
            </a:extLst>
          </p:cNvPr>
          <p:cNvSpPr txBox="1"/>
          <p:nvPr/>
        </p:nvSpPr>
        <p:spPr>
          <a:xfrm>
            <a:off x="4728541" y="6204360"/>
            <a:ext cx="6772732" cy="261610"/>
          </a:xfrm>
          <a:prstGeom prst="rect">
            <a:avLst/>
          </a:prstGeom>
          <a:noFill/>
        </p:spPr>
        <p:txBody>
          <a:bodyPr wrap="square" rtlCol="0">
            <a:spAutoFit/>
          </a:bodyPr>
          <a:lstStyle/>
          <a:p>
            <a:pPr algn="ctr"/>
            <a:r>
              <a:rPr lang="en-US" sz="1050" dirty="0"/>
              <a:t>Data from </a:t>
            </a:r>
            <a:r>
              <a:rPr lang="en-US" sz="1050" dirty="0">
                <a:hlinkClick r:id="rId3"/>
              </a:rPr>
              <a:t>Kentucky K-12 Annual CS Report 2022 </a:t>
            </a:r>
            <a:r>
              <a:rPr lang="en-US" sz="1050" dirty="0"/>
              <a:t>and </a:t>
            </a:r>
            <a:r>
              <a:rPr lang="en-US" sz="1050" dirty="0">
                <a:hlinkClick r:id="rId4"/>
              </a:rPr>
              <a:t>Kentucky’s School Report Card</a:t>
            </a:r>
            <a:r>
              <a:rPr lang="en-US" sz="1050" dirty="0"/>
              <a:t>.</a:t>
            </a:r>
          </a:p>
        </p:txBody>
      </p:sp>
    </p:spTree>
    <p:extLst>
      <p:ext uri="{BB962C8B-B14F-4D97-AF65-F5344CB8AC3E}">
        <p14:creationId xmlns:p14="http://schemas.microsoft.com/office/powerpoint/2010/main" val="1717967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7783EC1-827D-8F1D-D61C-E96620C1BBC2}"/>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b="1" kern="1200" dirty="0">
                <a:solidFill>
                  <a:srgbClr val="FFFFFF"/>
                </a:solidFill>
                <a:latin typeface="Segoe UI" panose="020B0502040204020203" pitchFamily="34" charset="0"/>
                <a:cs typeface="Segoe UI" panose="020B0502040204020203" pitchFamily="34" charset="0"/>
              </a:rPr>
              <a:t>Encourage Girls to Participate in Computer Science </a:t>
            </a:r>
          </a:p>
        </p:txBody>
      </p:sp>
      <p:sp>
        <p:nvSpPr>
          <p:cNvPr id="6" name="Content Placeholder 5">
            <a:extLst>
              <a:ext uri="{FF2B5EF4-FFF2-40B4-BE49-F238E27FC236}">
                <a16:creationId xmlns:a16="http://schemas.microsoft.com/office/drawing/2014/main" id="{AC6B9AA9-BF90-01F0-5FDF-83D53761845B}"/>
              </a:ext>
            </a:extLst>
          </p:cNvPr>
          <p:cNvSpPr>
            <a:spLocks noGrp="1"/>
          </p:cNvSpPr>
          <p:nvPr>
            <p:ph type="body" idx="1"/>
          </p:nvPr>
        </p:nvSpPr>
        <p:spPr>
          <a:xfrm>
            <a:off x="1350682" y="4870824"/>
            <a:ext cx="10005951" cy="1458258"/>
          </a:xfrm>
        </p:spPr>
        <p:txBody>
          <a:bodyPr vert="horz" lIns="91440" tIns="45720" rIns="91440" bIns="45720" rtlCol="0" anchor="ctr">
            <a:normAutofit/>
          </a:bodyPr>
          <a:lstStyle/>
          <a:p>
            <a:r>
              <a:rPr lang="en-US" kern="1200" dirty="0">
                <a:solidFill>
                  <a:schemeClr val="tx1"/>
                </a:solidFill>
                <a:latin typeface="Segoe UI" panose="020B0502040204020203" pitchFamily="34" charset="0"/>
                <a:cs typeface="Segoe UI" panose="020B0502040204020203" pitchFamily="34" charset="0"/>
              </a:rPr>
              <a:t>Raise expectations for all students to take Computer Science.</a:t>
            </a:r>
          </a:p>
          <a:p>
            <a:r>
              <a:rPr lang="en-US" kern="1200" dirty="0">
                <a:solidFill>
                  <a:schemeClr val="tx1"/>
                </a:solidFill>
                <a:latin typeface="Segoe UI" panose="020B0502040204020203" pitchFamily="34" charset="0"/>
                <a:cs typeface="Segoe UI" panose="020B0502040204020203" pitchFamily="34" charset="0"/>
              </a:rPr>
              <a:t>Support and participate in programs aimed at increasing female participation in STEM fields.</a:t>
            </a:r>
          </a:p>
        </p:txBody>
      </p:sp>
      <p:pic>
        <p:nvPicPr>
          <p:cNvPr id="2" name="Picture 1" descr="A computer science logo with a cursor&#10;&#10;Description automatically generated">
            <a:extLst>
              <a:ext uri="{FF2B5EF4-FFF2-40B4-BE49-F238E27FC236}">
                <a16:creationId xmlns:a16="http://schemas.microsoft.com/office/drawing/2014/main" id="{1FF5EDE8-28FD-0CC9-4E27-6B7FDC81D2FA}"/>
              </a:ext>
            </a:extLst>
          </p:cNvPr>
          <p:cNvPicPr>
            <a:picLocks noChangeAspect="1"/>
          </p:cNvPicPr>
          <p:nvPr/>
        </p:nvPicPr>
        <p:blipFill>
          <a:blip r:embed="rId2"/>
          <a:stretch>
            <a:fillRect/>
          </a:stretch>
        </p:blipFill>
        <p:spPr>
          <a:xfrm>
            <a:off x="9181464" y="456587"/>
            <a:ext cx="2054016" cy="1043440"/>
          </a:xfrm>
          <a:prstGeom prst="rect">
            <a:avLst/>
          </a:prstGeom>
        </p:spPr>
      </p:pic>
      <p:sp>
        <p:nvSpPr>
          <p:cNvPr id="3" name="TextBox 2">
            <a:extLst>
              <a:ext uri="{FF2B5EF4-FFF2-40B4-BE49-F238E27FC236}">
                <a16:creationId xmlns:a16="http://schemas.microsoft.com/office/drawing/2014/main" id="{594D91DF-609D-BF52-F0BA-1DD9C9CD5E1A}"/>
              </a:ext>
            </a:extLst>
          </p:cNvPr>
          <p:cNvSpPr txBox="1"/>
          <p:nvPr/>
        </p:nvSpPr>
        <p:spPr>
          <a:xfrm>
            <a:off x="1350682" y="875902"/>
            <a:ext cx="1127158" cy="1323439"/>
          </a:xfrm>
          <a:prstGeom prst="rect">
            <a:avLst/>
          </a:prstGeom>
          <a:noFill/>
        </p:spPr>
        <p:txBody>
          <a:bodyPr wrap="square" rtlCol="0">
            <a:spAutoFit/>
          </a:bodyPr>
          <a:lstStyle/>
          <a:p>
            <a:r>
              <a:rPr lang="en-US" sz="8000" b="1" dirty="0">
                <a:solidFill>
                  <a:schemeClr val="accent6">
                    <a:lumMod val="60000"/>
                    <a:lumOff val="40000"/>
                  </a:schemeClr>
                </a:solidFill>
                <a:latin typeface="Segoe UI" panose="020B0502040204020203" pitchFamily="34" charset="0"/>
                <a:cs typeface="Segoe UI" panose="020B0502040204020203" pitchFamily="34" charset="0"/>
              </a:rPr>
              <a:t>3.</a:t>
            </a:r>
          </a:p>
        </p:txBody>
      </p:sp>
    </p:spTree>
    <p:extLst>
      <p:ext uri="{BB962C8B-B14F-4D97-AF65-F5344CB8AC3E}">
        <p14:creationId xmlns:p14="http://schemas.microsoft.com/office/powerpoint/2010/main" val="131427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DF17E5-63C5-B6A7-A562-2BC23D0E12DC}"/>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latin typeface="Segoe UI" panose="020B0502040204020203" pitchFamily="34" charset="0"/>
                <a:cs typeface="Segoe UI" panose="020B0502040204020203" pitchFamily="34" charset="0"/>
              </a:rPr>
              <a:t>Recommendations</a:t>
            </a:r>
          </a:p>
        </p:txBody>
      </p:sp>
      <p:sp>
        <p:nvSpPr>
          <p:cNvPr id="3" name="Content Placeholder 2">
            <a:extLst>
              <a:ext uri="{FF2B5EF4-FFF2-40B4-BE49-F238E27FC236}">
                <a16:creationId xmlns:a16="http://schemas.microsoft.com/office/drawing/2014/main" id="{421DA9A2-5FED-F73A-8A2F-5C5D82169B5E}"/>
              </a:ext>
            </a:extLst>
          </p:cNvPr>
          <p:cNvSpPr>
            <a:spLocks noGrp="1"/>
          </p:cNvSpPr>
          <p:nvPr>
            <p:ph idx="1"/>
          </p:nvPr>
        </p:nvSpPr>
        <p:spPr>
          <a:xfrm>
            <a:off x="1371599" y="1891970"/>
            <a:ext cx="9724031" cy="4109585"/>
          </a:xfrm>
        </p:spPr>
        <p:txBody>
          <a:bodyPr anchor="ctr">
            <a:normAutofit/>
          </a:bodyPr>
          <a:lstStyle/>
          <a:p>
            <a:r>
              <a:rPr lang="en-US" dirty="0"/>
              <a:t>Make Computer Science Foundational</a:t>
            </a:r>
          </a:p>
          <a:p>
            <a:r>
              <a:rPr lang="en-US" dirty="0"/>
              <a:t>Modernize Computer Science Pathways</a:t>
            </a:r>
          </a:p>
          <a:p>
            <a:r>
              <a:rPr lang="en-US" dirty="0"/>
              <a:t>Encourage Girls to Participate in Computer Science</a:t>
            </a:r>
          </a:p>
        </p:txBody>
      </p:sp>
      <p:pic>
        <p:nvPicPr>
          <p:cNvPr id="4" name="Picture 3" descr="A computer screen with a cursor pointing to a blue green and black circle&#10;&#10;Description automatically generated">
            <a:extLst>
              <a:ext uri="{FF2B5EF4-FFF2-40B4-BE49-F238E27FC236}">
                <a16:creationId xmlns:a16="http://schemas.microsoft.com/office/drawing/2014/main" id="{AAE9E0E3-054C-0D61-9A28-AF0FDF915526}"/>
              </a:ext>
            </a:extLst>
          </p:cNvPr>
          <p:cNvPicPr>
            <a:picLocks noChangeAspect="1"/>
          </p:cNvPicPr>
          <p:nvPr/>
        </p:nvPicPr>
        <p:blipFill>
          <a:blip r:embed="rId3"/>
          <a:stretch>
            <a:fillRect/>
          </a:stretch>
        </p:blipFill>
        <p:spPr>
          <a:xfrm>
            <a:off x="9614281" y="5837129"/>
            <a:ext cx="1739520" cy="884346"/>
          </a:xfrm>
          <a:prstGeom prst="rect">
            <a:avLst/>
          </a:prstGeom>
        </p:spPr>
      </p:pic>
    </p:spTree>
    <p:extLst>
      <p:ext uri="{BB962C8B-B14F-4D97-AF65-F5344CB8AC3E}">
        <p14:creationId xmlns:p14="http://schemas.microsoft.com/office/powerpoint/2010/main" val="2755246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6A1EA29-51DA-B7F6-24D2-8EC136260AFB}"/>
              </a:ext>
            </a:extLst>
          </p:cNvPr>
          <p:cNvSpPr>
            <a:spLocks noGrp="1"/>
          </p:cNvSpPr>
          <p:nvPr>
            <p:ph type="title"/>
          </p:nvPr>
        </p:nvSpPr>
        <p:spPr>
          <a:xfrm>
            <a:off x="1371599" y="294538"/>
            <a:ext cx="9895951" cy="1033669"/>
          </a:xfrm>
        </p:spPr>
        <p:txBody>
          <a:bodyPr>
            <a:normAutofit/>
          </a:bodyPr>
          <a:lstStyle/>
          <a:p>
            <a:r>
              <a:rPr lang="en-US" sz="4000" dirty="0">
                <a:solidFill>
                  <a:srgbClr val="FFFFFF"/>
                </a:solidFill>
                <a:latin typeface="Segoe UI" panose="020B0502040204020203" pitchFamily="34" charset="0"/>
                <a:cs typeface="Segoe UI" panose="020B0502040204020203" pitchFamily="34" charset="0"/>
              </a:rPr>
              <a:t>Our Vision</a:t>
            </a:r>
          </a:p>
        </p:txBody>
      </p:sp>
      <p:sp>
        <p:nvSpPr>
          <p:cNvPr id="3" name="Content Placeholder 2">
            <a:extLst>
              <a:ext uri="{FF2B5EF4-FFF2-40B4-BE49-F238E27FC236}">
                <a16:creationId xmlns:a16="http://schemas.microsoft.com/office/drawing/2014/main" id="{7F168EC5-E82D-72B1-99EC-613C4837A74B}"/>
              </a:ext>
            </a:extLst>
          </p:cNvPr>
          <p:cNvSpPr>
            <a:spLocks noGrp="1"/>
          </p:cNvSpPr>
          <p:nvPr>
            <p:ph idx="1"/>
          </p:nvPr>
        </p:nvSpPr>
        <p:spPr>
          <a:xfrm>
            <a:off x="1371599" y="2318197"/>
            <a:ext cx="9724031" cy="3683358"/>
          </a:xfrm>
        </p:spPr>
        <p:txBody>
          <a:bodyPr anchor="ctr">
            <a:normAutofit/>
          </a:bodyPr>
          <a:lstStyle/>
          <a:p>
            <a:pPr marL="0" indent="0">
              <a:buNone/>
            </a:pPr>
            <a:r>
              <a:rPr lang="en-US" dirty="0">
                <a:effectLst/>
              </a:rPr>
              <a:t>We envision a future where computer science education is an integral part of the K-12 curriculum, providing all students with essential knowledge and skills for success in the modern world.</a:t>
            </a:r>
          </a:p>
          <a:p>
            <a:pPr marL="0" indent="0">
              <a:buNone/>
            </a:pPr>
            <a:endParaRPr lang="en-US" dirty="0">
              <a:effectLst/>
            </a:endParaRPr>
          </a:p>
        </p:txBody>
      </p:sp>
      <p:pic>
        <p:nvPicPr>
          <p:cNvPr id="4" name="Picture 3" descr="A computer screen with a cursor pointing to a blue green and black circle&#10;&#10;Description automatically generated">
            <a:extLst>
              <a:ext uri="{FF2B5EF4-FFF2-40B4-BE49-F238E27FC236}">
                <a16:creationId xmlns:a16="http://schemas.microsoft.com/office/drawing/2014/main" id="{AED4FD06-BC41-2634-10E6-24E97499A766}"/>
              </a:ext>
            </a:extLst>
          </p:cNvPr>
          <p:cNvPicPr>
            <a:picLocks noChangeAspect="1"/>
          </p:cNvPicPr>
          <p:nvPr/>
        </p:nvPicPr>
        <p:blipFill>
          <a:blip r:embed="rId3"/>
          <a:stretch>
            <a:fillRect/>
          </a:stretch>
        </p:blipFill>
        <p:spPr>
          <a:xfrm>
            <a:off x="9614281" y="5837129"/>
            <a:ext cx="1739520" cy="884346"/>
          </a:xfrm>
          <a:prstGeom prst="rect">
            <a:avLst/>
          </a:prstGeom>
        </p:spPr>
      </p:pic>
    </p:spTree>
    <p:extLst>
      <p:ext uri="{BB962C8B-B14F-4D97-AF65-F5344CB8AC3E}">
        <p14:creationId xmlns:p14="http://schemas.microsoft.com/office/powerpoint/2010/main" val="2364601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A23037C8-604E-53E5-80AA-EC5E0A0CBC99}"/>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a:solidFill>
                  <a:schemeClr val="tx1"/>
                </a:solidFill>
                <a:latin typeface="+mj-lt"/>
                <a:ea typeface="+mj-ea"/>
                <a:cs typeface="+mj-cs"/>
              </a:rPr>
              <a:t>Thank You</a:t>
            </a:r>
          </a:p>
        </p:txBody>
      </p:sp>
      <p:sp>
        <p:nvSpPr>
          <p:cNvPr id="12"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823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0"/>
        <p:cNvGrpSpPr/>
        <p:nvPr/>
      </p:nvGrpSpPr>
      <p:grpSpPr>
        <a:xfrm>
          <a:off x="0" y="0"/>
          <a:ext cx="0" cy="0"/>
          <a:chOff x="0" y="0"/>
          <a:chExt cx="0" cy="0"/>
        </a:xfrm>
      </p:grpSpPr>
      <p:sp>
        <p:nvSpPr>
          <p:cNvPr id="171" name="Google Shape;171;p30"/>
          <p:cNvSpPr txBox="1">
            <a:spLocks noGrp="1"/>
          </p:cNvSpPr>
          <p:nvPr>
            <p:ph type="ctrTitle"/>
          </p:nvPr>
        </p:nvSpPr>
        <p:spPr>
          <a:xfrm>
            <a:off x="521944" y="579300"/>
            <a:ext cx="11360800" cy="2736800"/>
          </a:xfrm>
          <a:prstGeom prst="rect">
            <a:avLst/>
          </a:prstGeom>
        </p:spPr>
        <p:txBody>
          <a:bodyPr spcFirstLastPara="1" wrap="square" lIns="121900" tIns="121900" rIns="121900" bIns="121900" anchor="b" anchorCtr="0">
            <a:normAutofit/>
          </a:bodyPr>
          <a:lstStyle/>
          <a:p>
            <a:r>
              <a:rPr lang="en" sz="4177"/>
              <a:t>Codeye J. Woody </a:t>
            </a:r>
            <a:endParaRPr sz="4177"/>
          </a:p>
          <a:p>
            <a:r>
              <a:rPr lang="en" sz="4177"/>
              <a:t>Director of State Government Affairs</a:t>
            </a:r>
            <a:r>
              <a:rPr lang="en"/>
              <a:t> </a:t>
            </a:r>
            <a:endParaRPr/>
          </a:p>
        </p:txBody>
      </p:sp>
      <p:pic>
        <p:nvPicPr>
          <p:cNvPr id="172" name="Google Shape;172;p30"/>
          <p:cNvPicPr preferRelativeResize="0"/>
          <p:nvPr/>
        </p:nvPicPr>
        <p:blipFill>
          <a:blip r:embed="rId3">
            <a:alphaModFix/>
          </a:blip>
          <a:stretch>
            <a:fillRect/>
          </a:stretch>
        </p:blipFill>
        <p:spPr>
          <a:xfrm>
            <a:off x="5263133" y="3774568"/>
            <a:ext cx="1878400" cy="150626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1"/>
          <p:cNvSpPr txBox="1">
            <a:spLocks noGrp="1"/>
          </p:cNvSpPr>
          <p:nvPr>
            <p:ph type="title"/>
          </p:nvPr>
        </p:nvSpPr>
        <p:spPr>
          <a:xfrm>
            <a:off x="587000" y="1826767"/>
            <a:ext cx="4061200" cy="763600"/>
          </a:xfrm>
          <a:prstGeom prst="rect">
            <a:avLst/>
          </a:prstGeom>
        </p:spPr>
        <p:txBody>
          <a:bodyPr spcFirstLastPara="1" wrap="square" lIns="121900" tIns="121900" rIns="121900" bIns="121900" anchor="ctr" anchorCtr="0">
            <a:noAutofit/>
          </a:bodyPr>
          <a:lstStyle/>
          <a:p>
            <a:r>
              <a:rPr lang="en"/>
              <a:t>Why CS?</a:t>
            </a:r>
            <a:endParaRPr/>
          </a:p>
        </p:txBody>
      </p:sp>
      <p:sp>
        <p:nvSpPr>
          <p:cNvPr id="178" name="Google Shape;178;p31"/>
          <p:cNvSpPr txBox="1">
            <a:spLocks noGrp="1"/>
          </p:cNvSpPr>
          <p:nvPr>
            <p:ph type="body" idx="4294967295"/>
          </p:nvPr>
        </p:nvSpPr>
        <p:spPr>
          <a:xfrm>
            <a:off x="5209767" y="466733"/>
            <a:ext cx="6616800" cy="5499200"/>
          </a:xfrm>
          <a:prstGeom prst="rect">
            <a:avLst/>
          </a:prstGeom>
        </p:spPr>
        <p:txBody>
          <a:bodyPr spcFirstLastPara="1" wrap="square" lIns="121900" tIns="121900" rIns="121900" bIns="121900" anchor="ctr" anchorCtr="0">
            <a:noAutofit/>
          </a:bodyPr>
          <a:lstStyle/>
          <a:p>
            <a:pPr marL="0" indent="0">
              <a:lnSpc>
                <a:spcPct val="100000"/>
              </a:lnSpc>
              <a:spcBef>
                <a:spcPts val="2000"/>
              </a:spcBef>
              <a:buNone/>
            </a:pPr>
            <a:r>
              <a:rPr lang="en" dirty="0">
                <a:solidFill>
                  <a:schemeClr val="lt2"/>
                </a:solidFill>
                <a:latin typeface="Montserrat ExtraBold"/>
                <a:ea typeface="Montserrat ExtraBold"/>
                <a:cs typeface="Montserrat ExtraBold"/>
                <a:sym typeface="Montserrat ExtraBold"/>
              </a:rPr>
              <a:t>Why is Computer Science Is Needed in the State of Kentucky:</a:t>
            </a:r>
            <a:endParaRPr dirty="0">
              <a:solidFill>
                <a:schemeClr val="lt2"/>
              </a:solidFill>
              <a:latin typeface="Montserrat ExtraBold"/>
              <a:ea typeface="Montserrat ExtraBold"/>
              <a:cs typeface="Montserrat ExtraBold"/>
              <a:sym typeface="Montserrat ExtraBold"/>
            </a:endParaRPr>
          </a:p>
          <a:p>
            <a:pPr marL="609585" indent="-457189">
              <a:lnSpc>
                <a:spcPct val="100000"/>
              </a:lnSpc>
              <a:spcBef>
                <a:spcPts val="2000"/>
              </a:spcBef>
            </a:pPr>
            <a:r>
              <a:rPr lang="en" dirty="0"/>
              <a:t>To further attract employers and large-scale economic development projects, Kentucky will need to produce a workforce pipeline that keeps up with the demand.</a:t>
            </a:r>
            <a:endParaRPr dirty="0"/>
          </a:p>
          <a:p>
            <a:pPr marL="609585" indent="-457189">
              <a:lnSpc>
                <a:spcPct val="100000"/>
              </a:lnSpc>
            </a:pPr>
            <a:r>
              <a:rPr lang="en" dirty="0"/>
              <a:t>The state currently has 3,432 open computing jobs with an average salary of $74,833 per year.</a:t>
            </a:r>
            <a:endParaRPr dirty="0"/>
          </a:p>
          <a:p>
            <a:pPr marL="609585" indent="-457189">
              <a:lnSpc>
                <a:spcPct val="100000"/>
              </a:lnSpc>
            </a:pPr>
            <a:r>
              <a:rPr lang="en" dirty="0"/>
              <a:t>But yet there were only 706 graduates in computer science in 2021-22 and only 63% of all Kentucky public high schools teach a foundational computer science course, which left many of these jobs unfilled.</a:t>
            </a:r>
            <a:endParaRPr dirty="0"/>
          </a:p>
        </p:txBody>
      </p:sp>
      <p:cxnSp>
        <p:nvCxnSpPr>
          <p:cNvPr id="179" name="Google Shape;179;p31"/>
          <p:cNvCxnSpPr/>
          <p:nvPr/>
        </p:nvCxnSpPr>
        <p:spPr>
          <a:xfrm>
            <a:off x="419100" y="3860800"/>
            <a:ext cx="4229200" cy="0"/>
          </a:xfrm>
          <a:prstGeom prst="straightConnector1">
            <a:avLst/>
          </a:prstGeom>
          <a:noFill/>
          <a:ln w="38100" cap="flat" cmpd="sng">
            <a:solidFill>
              <a:schemeClr val="dk2"/>
            </a:solidFill>
            <a:prstDash val="solid"/>
            <a:round/>
            <a:headEnd type="none" w="med" len="med"/>
            <a:tailEnd type="none" w="med" len="med"/>
          </a:ln>
        </p:spPr>
      </p:cxnSp>
      <p:sp>
        <p:nvSpPr>
          <p:cNvPr id="180" name="Google Shape;180;p31"/>
          <p:cNvSpPr/>
          <p:nvPr/>
        </p:nvSpPr>
        <p:spPr>
          <a:xfrm>
            <a:off x="4457700" y="3651200"/>
            <a:ext cx="419200" cy="419200"/>
          </a:xfrm>
          <a:prstGeom prst="ellipse">
            <a:avLst/>
          </a:prstGeom>
          <a:solidFill>
            <a:srgbClr val="FFFFFF"/>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2"/>
          <p:cNvSpPr txBox="1">
            <a:spLocks noGrp="1"/>
          </p:cNvSpPr>
          <p:nvPr>
            <p:ph type="title"/>
          </p:nvPr>
        </p:nvSpPr>
        <p:spPr>
          <a:xfrm>
            <a:off x="587000" y="1826767"/>
            <a:ext cx="4061200" cy="763600"/>
          </a:xfrm>
          <a:prstGeom prst="rect">
            <a:avLst/>
          </a:prstGeom>
        </p:spPr>
        <p:txBody>
          <a:bodyPr spcFirstLastPara="1" wrap="square" lIns="121900" tIns="121900" rIns="121900" bIns="121900" anchor="ctr" anchorCtr="0">
            <a:noAutofit/>
          </a:bodyPr>
          <a:lstStyle/>
          <a:p>
            <a:r>
              <a:rPr lang="en"/>
              <a:t>What Has Been Done?</a:t>
            </a:r>
            <a:endParaRPr/>
          </a:p>
        </p:txBody>
      </p:sp>
      <p:sp>
        <p:nvSpPr>
          <p:cNvPr id="186" name="Google Shape;186;p32"/>
          <p:cNvSpPr txBox="1">
            <a:spLocks noGrp="1"/>
          </p:cNvSpPr>
          <p:nvPr>
            <p:ph type="body" idx="4294967295"/>
          </p:nvPr>
        </p:nvSpPr>
        <p:spPr>
          <a:xfrm>
            <a:off x="5209767" y="466733"/>
            <a:ext cx="6616800" cy="5499200"/>
          </a:xfrm>
          <a:prstGeom prst="rect">
            <a:avLst/>
          </a:prstGeom>
        </p:spPr>
        <p:txBody>
          <a:bodyPr spcFirstLastPara="1" wrap="square" lIns="121900" tIns="121900" rIns="121900" bIns="121900" anchor="ctr" anchorCtr="0">
            <a:noAutofit/>
          </a:bodyPr>
          <a:lstStyle/>
          <a:p>
            <a:pPr marL="0" indent="0">
              <a:lnSpc>
                <a:spcPct val="100000"/>
              </a:lnSpc>
              <a:spcBef>
                <a:spcPts val="2000"/>
              </a:spcBef>
              <a:buNone/>
            </a:pPr>
            <a:r>
              <a:rPr lang="en" sz="2267" dirty="0">
                <a:solidFill>
                  <a:schemeClr val="lt2"/>
                </a:solidFill>
                <a:latin typeface="Montserrat ExtraBold"/>
                <a:ea typeface="Montserrat ExtraBold"/>
                <a:cs typeface="Montserrat ExtraBold"/>
                <a:sym typeface="Montserrat ExtraBold"/>
              </a:rPr>
              <a:t>What has been done around Computer Science in the State of Kentucky:</a:t>
            </a:r>
            <a:endParaRPr sz="2267" dirty="0">
              <a:solidFill>
                <a:schemeClr val="lt2"/>
              </a:solidFill>
              <a:latin typeface="Montserrat ExtraBold"/>
              <a:ea typeface="Montserrat ExtraBold"/>
              <a:cs typeface="Montserrat ExtraBold"/>
              <a:sym typeface="Montserrat ExtraBold"/>
            </a:endParaRPr>
          </a:p>
          <a:p>
            <a:pPr marL="609585" indent="-448722">
              <a:lnSpc>
                <a:spcPct val="100000"/>
              </a:lnSpc>
              <a:spcBef>
                <a:spcPts val="2000"/>
              </a:spcBef>
              <a:buSzPts val="1700"/>
            </a:pPr>
            <a:r>
              <a:rPr lang="en" sz="2267" b="1" i="1" u="sng" dirty="0"/>
              <a:t>State Plan </a:t>
            </a:r>
            <a:r>
              <a:rPr lang="en" sz="2267" b="1" dirty="0"/>
              <a:t>- </a:t>
            </a:r>
            <a:r>
              <a:rPr lang="en" sz="2267" dirty="0"/>
              <a:t>The Kentucky Department of Education developed a state plan for K–12 computer science in 2022 as required by SB 193 (2020).</a:t>
            </a:r>
            <a:endParaRPr sz="2267" dirty="0"/>
          </a:p>
          <a:p>
            <a:pPr marL="609585" indent="-448722">
              <a:lnSpc>
                <a:spcPct val="100000"/>
              </a:lnSpc>
              <a:buSzPts val="1700"/>
            </a:pPr>
            <a:r>
              <a:rPr lang="en" sz="2267" b="1" i="1" u="sng" dirty="0"/>
              <a:t>K-12 Standards </a:t>
            </a:r>
            <a:r>
              <a:rPr lang="en" sz="2267" dirty="0"/>
              <a:t>- Kentucky adopted K–12 computer science standards in 2019</a:t>
            </a:r>
            <a:endParaRPr sz="2267" dirty="0"/>
          </a:p>
          <a:p>
            <a:pPr marL="609585" indent="-448722">
              <a:lnSpc>
                <a:spcPct val="100000"/>
              </a:lnSpc>
              <a:buSzPts val="1700"/>
            </a:pPr>
            <a:r>
              <a:rPr lang="en" sz="2267" b="1" i="1" u="sng" dirty="0"/>
              <a:t>Funding</a:t>
            </a:r>
            <a:r>
              <a:rPr lang="en" sz="2267" dirty="0"/>
              <a:t> – SB 193 (FY 2020) dedicated $800K to the CS and IT academy to address growth in computer science learning.</a:t>
            </a:r>
            <a:endParaRPr sz="2267" dirty="0"/>
          </a:p>
        </p:txBody>
      </p:sp>
      <p:cxnSp>
        <p:nvCxnSpPr>
          <p:cNvPr id="187" name="Google Shape;187;p32"/>
          <p:cNvCxnSpPr/>
          <p:nvPr/>
        </p:nvCxnSpPr>
        <p:spPr>
          <a:xfrm>
            <a:off x="419100" y="3860800"/>
            <a:ext cx="4229200" cy="0"/>
          </a:xfrm>
          <a:prstGeom prst="straightConnector1">
            <a:avLst/>
          </a:prstGeom>
          <a:noFill/>
          <a:ln w="38100" cap="flat" cmpd="sng">
            <a:solidFill>
              <a:schemeClr val="dk2"/>
            </a:solidFill>
            <a:prstDash val="solid"/>
            <a:round/>
            <a:headEnd type="none" w="med" len="med"/>
            <a:tailEnd type="none" w="med" len="med"/>
          </a:ln>
        </p:spPr>
      </p:cxnSp>
      <p:sp>
        <p:nvSpPr>
          <p:cNvPr id="188" name="Google Shape;188;p32"/>
          <p:cNvSpPr/>
          <p:nvPr/>
        </p:nvSpPr>
        <p:spPr>
          <a:xfrm>
            <a:off x="4457700" y="3651200"/>
            <a:ext cx="419200" cy="419200"/>
          </a:xfrm>
          <a:prstGeom prst="ellipse">
            <a:avLst/>
          </a:prstGeom>
          <a:solidFill>
            <a:srgbClr val="FFFFFF"/>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3"/>
          <p:cNvSpPr txBox="1">
            <a:spLocks noGrp="1"/>
          </p:cNvSpPr>
          <p:nvPr>
            <p:ph type="title"/>
          </p:nvPr>
        </p:nvSpPr>
        <p:spPr>
          <a:xfrm>
            <a:off x="587000" y="1826767"/>
            <a:ext cx="4061200" cy="763600"/>
          </a:xfrm>
          <a:prstGeom prst="rect">
            <a:avLst/>
          </a:prstGeom>
        </p:spPr>
        <p:txBody>
          <a:bodyPr spcFirstLastPara="1" wrap="square" lIns="121900" tIns="121900" rIns="121900" bIns="121900" anchor="ctr" anchorCtr="0">
            <a:noAutofit/>
          </a:bodyPr>
          <a:lstStyle/>
          <a:p>
            <a:r>
              <a:rPr lang="en"/>
              <a:t>What Has Been Done?</a:t>
            </a:r>
            <a:endParaRPr/>
          </a:p>
        </p:txBody>
      </p:sp>
      <p:sp>
        <p:nvSpPr>
          <p:cNvPr id="194" name="Google Shape;194;p33"/>
          <p:cNvSpPr txBox="1">
            <a:spLocks noGrp="1"/>
          </p:cNvSpPr>
          <p:nvPr>
            <p:ph type="body" idx="4294967295"/>
          </p:nvPr>
        </p:nvSpPr>
        <p:spPr>
          <a:xfrm>
            <a:off x="5209767" y="466733"/>
            <a:ext cx="6616800" cy="5499200"/>
          </a:xfrm>
          <a:prstGeom prst="rect">
            <a:avLst/>
          </a:prstGeom>
        </p:spPr>
        <p:txBody>
          <a:bodyPr spcFirstLastPara="1" wrap="square" lIns="121900" tIns="121900" rIns="121900" bIns="121900" anchor="ctr" anchorCtr="0">
            <a:noAutofit/>
          </a:bodyPr>
          <a:lstStyle/>
          <a:p>
            <a:pPr marL="0" indent="0">
              <a:lnSpc>
                <a:spcPct val="100000"/>
              </a:lnSpc>
              <a:spcBef>
                <a:spcPts val="2000"/>
              </a:spcBef>
              <a:buNone/>
            </a:pPr>
            <a:r>
              <a:rPr lang="en" sz="2267">
                <a:solidFill>
                  <a:schemeClr val="lt2"/>
                </a:solidFill>
                <a:latin typeface="Montserrat ExtraBold"/>
                <a:ea typeface="Montserrat ExtraBold"/>
                <a:cs typeface="Montserrat ExtraBold"/>
                <a:sym typeface="Montserrat ExtraBold"/>
              </a:rPr>
              <a:t>What has been done around Computer Science in the State of Kentucky:</a:t>
            </a:r>
            <a:endParaRPr sz="2267">
              <a:solidFill>
                <a:schemeClr val="lt2"/>
              </a:solidFill>
              <a:latin typeface="Montserrat ExtraBold"/>
              <a:ea typeface="Montserrat ExtraBold"/>
              <a:cs typeface="Montserrat ExtraBold"/>
              <a:sym typeface="Montserrat ExtraBold"/>
            </a:endParaRPr>
          </a:p>
          <a:p>
            <a:pPr marL="609585" indent="-448722">
              <a:lnSpc>
                <a:spcPct val="100000"/>
              </a:lnSpc>
              <a:spcBef>
                <a:spcPts val="2000"/>
              </a:spcBef>
              <a:buSzPts val="1700"/>
            </a:pPr>
            <a:r>
              <a:rPr lang="en" sz="2267" b="1" i="1" u="sng"/>
              <a:t>Dedicated State Position </a:t>
            </a:r>
            <a:r>
              <a:rPr lang="en" sz="2267" i="1"/>
              <a:t>-</a:t>
            </a:r>
            <a:r>
              <a:rPr lang="en" sz="2267"/>
              <a:t> The Kentucky Department of Education has a dedicated K–12 Computer Science</a:t>
            </a:r>
            <a:endParaRPr sz="2267"/>
          </a:p>
          <a:p>
            <a:pPr marL="609585" indent="-448722">
              <a:lnSpc>
                <a:spcPct val="100000"/>
              </a:lnSpc>
              <a:buSzPts val="1700"/>
            </a:pPr>
            <a:r>
              <a:rPr lang="en" sz="2267" b="1" i="1" u="sng"/>
              <a:t>Count Towards Graduation</a:t>
            </a:r>
            <a:r>
              <a:rPr lang="en" sz="2267" i="1"/>
              <a:t> - </a:t>
            </a:r>
            <a:r>
              <a:rPr lang="en" sz="2267"/>
              <a:t>Kentucky passed a permissive and encouraging policy to allow computer science to count as an elective science credit or a fourth-year mathematics credit for graduation, but it is a district decision.</a:t>
            </a:r>
            <a:endParaRPr sz="2267"/>
          </a:p>
        </p:txBody>
      </p:sp>
      <p:cxnSp>
        <p:nvCxnSpPr>
          <p:cNvPr id="195" name="Google Shape;195;p33"/>
          <p:cNvCxnSpPr/>
          <p:nvPr/>
        </p:nvCxnSpPr>
        <p:spPr>
          <a:xfrm>
            <a:off x="419100" y="3860800"/>
            <a:ext cx="4229200" cy="0"/>
          </a:xfrm>
          <a:prstGeom prst="straightConnector1">
            <a:avLst/>
          </a:prstGeom>
          <a:noFill/>
          <a:ln w="38100" cap="flat" cmpd="sng">
            <a:solidFill>
              <a:schemeClr val="dk2"/>
            </a:solidFill>
            <a:prstDash val="solid"/>
            <a:round/>
            <a:headEnd type="none" w="med" len="med"/>
            <a:tailEnd type="none" w="med" len="med"/>
          </a:ln>
        </p:spPr>
      </p:cxnSp>
      <p:sp>
        <p:nvSpPr>
          <p:cNvPr id="196" name="Google Shape;196;p33"/>
          <p:cNvSpPr/>
          <p:nvPr/>
        </p:nvSpPr>
        <p:spPr>
          <a:xfrm>
            <a:off x="4457700" y="3651200"/>
            <a:ext cx="419200" cy="419200"/>
          </a:xfrm>
          <a:prstGeom prst="ellipse">
            <a:avLst/>
          </a:prstGeom>
          <a:solidFill>
            <a:srgbClr val="FFFFFF"/>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4"/>
          <p:cNvSpPr txBox="1">
            <a:spLocks noGrp="1"/>
          </p:cNvSpPr>
          <p:nvPr>
            <p:ph type="title"/>
          </p:nvPr>
        </p:nvSpPr>
        <p:spPr>
          <a:xfrm>
            <a:off x="587000" y="1826767"/>
            <a:ext cx="4061200" cy="763600"/>
          </a:xfrm>
          <a:prstGeom prst="rect">
            <a:avLst/>
          </a:prstGeom>
        </p:spPr>
        <p:txBody>
          <a:bodyPr spcFirstLastPara="1" wrap="square" lIns="121900" tIns="121900" rIns="121900" bIns="121900" anchor="ctr" anchorCtr="0">
            <a:noAutofit/>
          </a:bodyPr>
          <a:lstStyle/>
          <a:p>
            <a:r>
              <a:rPr lang="en"/>
              <a:t>How can we increase CS Education </a:t>
            </a:r>
            <a:endParaRPr/>
          </a:p>
        </p:txBody>
      </p:sp>
      <p:sp>
        <p:nvSpPr>
          <p:cNvPr id="202" name="Google Shape;202;p34"/>
          <p:cNvSpPr txBox="1">
            <a:spLocks noGrp="1"/>
          </p:cNvSpPr>
          <p:nvPr>
            <p:ph type="body" idx="4294967295"/>
          </p:nvPr>
        </p:nvSpPr>
        <p:spPr>
          <a:xfrm>
            <a:off x="5209767" y="466733"/>
            <a:ext cx="6616800" cy="5499200"/>
          </a:xfrm>
          <a:prstGeom prst="rect">
            <a:avLst/>
          </a:prstGeom>
        </p:spPr>
        <p:txBody>
          <a:bodyPr spcFirstLastPara="1" wrap="square" lIns="121900" tIns="121900" rIns="121900" bIns="121900" anchor="ctr" anchorCtr="0">
            <a:noAutofit/>
          </a:bodyPr>
          <a:lstStyle/>
          <a:p>
            <a:pPr marL="0" indent="0">
              <a:lnSpc>
                <a:spcPct val="100000"/>
              </a:lnSpc>
              <a:spcBef>
                <a:spcPts val="2000"/>
              </a:spcBef>
              <a:buNone/>
            </a:pPr>
            <a:r>
              <a:rPr lang="en" sz="2267">
                <a:solidFill>
                  <a:schemeClr val="lt2"/>
                </a:solidFill>
                <a:latin typeface="Montserrat ExtraBold"/>
                <a:ea typeface="Montserrat ExtraBold"/>
                <a:cs typeface="Montserrat ExtraBold"/>
                <a:sym typeface="Montserrat ExtraBold"/>
              </a:rPr>
              <a:t>How can we increase Computer Science in the State of Kentucky:</a:t>
            </a:r>
            <a:endParaRPr sz="2267">
              <a:solidFill>
                <a:schemeClr val="lt2"/>
              </a:solidFill>
              <a:latin typeface="Montserrat ExtraBold"/>
              <a:ea typeface="Montserrat ExtraBold"/>
              <a:cs typeface="Montserrat ExtraBold"/>
              <a:sym typeface="Montserrat ExtraBold"/>
            </a:endParaRPr>
          </a:p>
          <a:p>
            <a:pPr marL="609585" indent="-448722">
              <a:lnSpc>
                <a:spcPct val="100000"/>
              </a:lnSpc>
              <a:spcBef>
                <a:spcPts val="2000"/>
              </a:spcBef>
              <a:buSzPts val="1700"/>
            </a:pPr>
            <a:r>
              <a:rPr lang="en" sz="2267" b="1" u="sng"/>
              <a:t>Require All High Schools to Offer Computer Science as part of their K-12 Curriculum meeting the following criteria:</a:t>
            </a:r>
            <a:endParaRPr sz="2267" b="1" u="sng"/>
          </a:p>
          <a:p>
            <a:pPr marL="1219170" lvl="1" indent="-448722">
              <a:lnSpc>
                <a:spcPct val="100000"/>
              </a:lnSpc>
              <a:buSzPts val="1700"/>
            </a:pPr>
            <a:r>
              <a:rPr lang="en" sz="2267"/>
              <a:t>Requires all public high schools in the state to offer one or more computer science courses; and</a:t>
            </a:r>
            <a:endParaRPr sz="2267"/>
          </a:p>
          <a:p>
            <a:pPr marL="1219170" lvl="1" indent="-448722">
              <a:lnSpc>
                <a:spcPct val="100000"/>
              </a:lnSpc>
              <a:buSzPts val="1700"/>
            </a:pPr>
            <a:r>
              <a:rPr lang="en" sz="2267"/>
              <a:t>Provides public access to a description of the requirement.</a:t>
            </a:r>
            <a:endParaRPr sz="2267"/>
          </a:p>
          <a:p>
            <a:pPr marL="609585" indent="0">
              <a:lnSpc>
                <a:spcPct val="100000"/>
              </a:lnSpc>
              <a:spcBef>
                <a:spcPts val="2000"/>
              </a:spcBef>
              <a:spcAft>
                <a:spcPts val="2000"/>
              </a:spcAft>
              <a:buNone/>
            </a:pPr>
            <a:endParaRPr sz="2267"/>
          </a:p>
        </p:txBody>
      </p:sp>
      <p:cxnSp>
        <p:nvCxnSpPr>
          <p:cNvPr id="203" name="Google Shape;203;p34"/>
          <p:cNvCxnSpPr/>
          <p:nvPr/>
        </p:nvCxnSpPr>
        <p:spPr>
          <a:xfrm>
            <a:off x="281667" y="4321533"/>
            <a:ext cx="4229200" cy="0"/>
          </a:xfrm>
          <a:prstGeom prst="straightConnector1">
            <a:avLst/>
          </a:prstGeom>
          <a:noFill/>
          <a:ln w="38100" cap="flat" cmpd="sng">
            <a:solidFill>
              <a:schemeClr val="dk2"/>
            </a:solidFill>
            <a:prstDash val="solid"/>
            <a:round/>
            <a:headEnd type="none" w="med" len="med"/>
            <a:tailEnd type="none" w="med" len="med"/>
          </a:ln>
        </p:spPr>
      </p:cxnSp>
      <p:sp>
        <p:nvSpPr>
          <p:cNvPr id="204" name="Google Shape;204;p34"/>
          <p:cNvSpPr/>
          <p:nvPr/>
        </p:nvSpPr>
        <p:spPr>
          <a:xfrm>
            <a:off x="4510867" y="4111933"/>
            <a:ext cx="419200" cy="419200"/>
          </a:xfrm>
          <a:prstGeom prst="ellipse">
            <a:avLst/>
          </a:prstGeom>
          <a:solidFill>
            <a:srgbClr val="FFFFFF"/>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5"/>
          <p:cNvSpPr txBox="1">
            <a:spLocks noGrp="1"/>
          </p:cNvSpPr>
          <p:nvPr>
            <p:ph type="title"/>
          </p:nvPr>
        </p:nvSpPr>
        <p:spPr>
          <a:xfrm>
            <a:off x="587000" y="1826767"/>
            <a:ext cx="4343200" cy="763600"/>
          </a:xfrm>
          <a:prstGeom prst="rect">
            <a:avLst/>
          </a:prstGeom>
        </p:spPr>
        <p:txBody>
          <a:bodyPr spcFirstLastPara="1" wrap="square" lIns="121900" tIns="121900" rIns="121900" bIns="121900" anchor="ctr" anchorCtr="0">
            <a:noAutofit/>
          </a:bodyPr>
          <a:lstStyle/>
          <a:p>
            <a:r>
              <a:rPr lang="en"/>
              <a:t>Interesting Fact </a:t>
            </a:r>
            <a:endParaRPr/>
          </a:p>
        </p:txBody>
      </p:sp>
      <p:sp>
        <p:nvSpPr>
          <p:cNvPr id="210" name="Google Shape;210;p35"/>
          <p:cNvSpPr txBox="1">
            <a:spLocks noGrp="1"/>
          </p:cNvSpPr>
          <p:nvPr>
            <p:ph type="body" idx="4294967295"/>
          </p:nvPr>
        </p:nvSpPr>
        <p:spPr>
          <a:xfrm>
            <a:off x="5227467" y="821133"/>
            <a:ext cx="7035600" cy="5499200"/>
          </a:xfrm>
          <a:prstGeom prst="rect">
            <a:avLst/>
          </a:prstGeom>
        </p:spPr>
        <p:txBody>
          <a:bodyPr spcFirstLastPara="1" wrap="square" lIns="121900" tIns="121900" rIns="121900" bIns="121900" anchor="ctr" anchorCtr="0">
            <a:noAutofit/>
          </a:bodyPr>
          <a:lstStyle/>
          <a:p>
            <a:pPr marL="0" indent="0">
              <a:lnSpc>
                <a:spcPct val="100000"/>
              </a:lnSpc>
              <a:spcBef>
                <a:spcPts val="2000"/>
              </a:spcBef>
              <a:buNone/>
            </a:pPr>
            <a:r>
              <a:rPr lang="en" sz="2267" dirty="0">
                <a:solidFill>
                  <a:schemeClr val="lt2"/>
                </a:solidFill>
                <a:latin typeface="Montserrat ExtraBold"/>
                <a:ea typeface="Montserrat ExtraBold"/>
                <a:cs typeface="Montserrat ExtraBold"/>
                <a:sym typeface="Montserrat ExtraBold"/>
              </a:rPr>
              <a:t>Interesting Fact:</a:t>
            </a:r>
            <a:endParaRPr sz="2267" dirty="0">
              <a:solidFill>
                <a:schemeClr val="lt2"/>
              </a:solidFill>
              <a:latin typeface="Montserrat ExtraBold"/>
              <a:ea typeface="Montserrat ExtraBold"/>
              <a:cs typeface="Montserrat ExtraBold"/>
              <a:sym typeface="Montserrat ExtraBold"/>
            </a:endParaRPr>
          </a:p>
          <a:p>
            <a:pPr marL="609585" indent="-440256">
              <a:lnSpc>
                <a:spcPct val="100000"/>
              </a:lnSpc>
              <a:spcBef>
                <a:spcPts val="2000"/>
              </a:spcBef>
              <a:buSzPts val="1600"/>
            </a:pPr>
            <a:r>
              <a:rPr lang="en" sz="2133" b="1" i="1" u="sng" dirty="0"/>
              <a:t>Require All HS to Offer </a:t>
            </a:r>
            <a:r>
              <a:rPr lang="en" sz="2133" u="sng" dirty="0"/>
              <a:t>- By States</a:t>
            </a:r>
            <a:endParaRPr sz="2133" u="sng" dirty="0"/>
          </a:p>
          <a:p>
            <a:pPr marL="1219170" lvl="1" indent="-440256">
              <a:lnSpc>
                <a:spcPct val="100000"/>
              </a:lnSpc>
              <a:buSzPts val="1600"/>
            </a:pPr>
            <a:r>
              <a:rPr lang="en" sz="2133" u="sng" dirty="0"/>
              <a:t>Currently there are 29 states that have adopted an “All HS to Offer” policy legislatively:</a:t>
            </a:r>
            <a:endParaRPr sz="2133" u="sng" dirty="0"/>
          </a:p>
          <a:p>
            <a:pPr marL="1219170" lvl="1" indent="-440256">
              <a:lnSpc>
                <a:spcPct val="100000"/>
              </a:lnSpc>
              <a:buSzPts val="1600"/>
            </a:pPr>
            <a:r>
              <a:rPr lang="en" sz="2133" u="sng" dirty="0"/>
              <a:t>CT, DE, HI, IL, KS, NJ, NV, WA, AL, AR, FL, GA, IA, ID, IN, MD, MO, MS, NE, NH, OK, SC, TN, TX, VA, WV, WY, ND, RI</a:t>
            </a:r>
            <a:endParaRPr sz="2133" u="sng" dirty="0"/>
          </a:p>
          <a:p>
            <a:pPr marL="609585" indent="-440256">
              <a:lnSpc>
                <a:spcPct val="100000"/>
              </a:lnSpc>
              <a:buSzPts val="1600"/>
            </a:pPr>
            <a:r>
              <a:rPr lang="en" sz="2133" b="1" i="1" u="sng" dirty="0"/>
              <a:t>All HS Required to Provide Computer Science - Over the Years</a:t>
            </a:r>
            <a:endParaRPr sz="2133" b="1" i="1" u="sng" dirty="0"/>
          </a:p>
          <a:p>
            <a:pPr marL="1219170" lvl="1" indent="-440256">
              <a:lnSpc>
                <a:spcPct val="100000"/>
              </a:lnSpc>
              <a:buSzPts val="1600"/>
            </a:pPr>
            <a:r>
              <a:rPr lang="en" sz="2133" u="sng" dirty="0"/>
              <a:t>2017 - 4 </a:t>
            </a:r>
            <a:endParaRPr sz="2133" u="sng" dirty="0"/>
          </a:p>
          <a:p>
            <a:pPr marL="1219170" lvl="1" indent="-440256">
              <a:lnSpc>
                <a:spcPct val="100000"/>
              </a:lnSpc>
              <a:buSzPts val="1600"/>
            </a:pPr>
            <a:r>
              <a:rPr lang="en" sz="2133" u="sng" dirty="0"/>
              <a:t>2023 - 29</a:t>
            </a:r>
            <a:endParaRPr sz="2133" u="sng" dirty="0"/>
          </a:p>
          <a:p>
            <a:pPr marL="609585" indent="-440256">
              <a:lnSpc>
                <a:spcPct val="100000"/>
              </a:lnSpc>
              <a:buSzPts val="1600"/>
            </a:pPr>
            <a:r>
              <a:rPr lang="en" sz="2133" b="1" i="1" u="sng" dirty="0"/>
              <a:t>Graduation Requirement Policy In Place</a:t>
            </a:r>
            <a:r>
              <a:rPr lang="en" sz="2133" u="sng" dirty="0"/>
              <a:t> -</a:t>
            </a:r>
            <a:endParaRPr sz="2133" u="sng" dirty="0"/>
          </a:p>
          <a:p>
            <a:pPr marL="1219170" lvl="1" indent="-440256">
              <a:lnSpc>
                <a:spcPct val="100000"/>
              </a:lnSpc>
              <a:buSzPts val="1600"/>
            </a:pPr>
            <a:r>
              <a:rPr lang="en" sz="2133" u="sng" dirty="0"/>
              <a:t>AR, SC, RI, TN, NE, ND, and NV</a:t>
            </a:r>
            <a:endParaRPr sz="2133" u="sng" dirty="0"/>
          </a:p>
          <a:p>
            <a:pPr marL="609585" indent="0">
              <a:lnSpc>
                <a:spcPct val="100000"/>
              </a:lnSpc>
              <a:spcBef>
                <a:spcPts val="2000"/>
              </a:spcBef>
              <a:spcAft>
                <a:spcPts val="2000"/>
              </a:spcAft>
              <a:buNone/>
            </a:pPr>
            <a:endParaRPr sz="2267" dirty="0"/>
          </a:p>
        </p:txBody>
      </p:sp>
      <p:cxnSp>
        <p:nvCxnSpPr>
          <p:cNvPr id="211" name="Google Shape;211;p35"/>
          <p:cNvCxnSpPr/>
          <p:nvPr/>
        </p:nvCxnSpPr>
        <p:spPr>
          <a:xfrm>
            <a:off x="281667" y="4321533"/>
            <a:ext cx="4229200" cy="0"/>
          </a:xfrm>
          <a:prstGeom prst="straightConnector1">
            <a:avLst/>
          </a:prstGeom>
          <a:noFill/>
          <a:ln w="38100" cap="flat" cmpd="sng">
            <a:solidFill>
              <a:schemeClr val="dk2"/>
            </a:solidFill>
            <a:prstDash val="solid"/>
            <a:round/>
            <a:headEnd type="none" w="med" len="med"/>
            <a:tailEnd type="none" w="med" len="med"/>
          </a:ln>
        </p:spPr>
      </p:cxnSp>
      <p:sp>
        <p:nvSpPr>
          <p:cNvPr id="212" name="Google Shape;212;p35"/>
          <p:cNvSpPr/>
          <p:nvPr/>
        </p:nvSpPr>
        <p:spPr>
          <a:xfrm>
            <a:off x="4510867" y="4111933"/>
            <a:ext cx="419200" cy="419200"/>
          </a:xfrm>
          <a:prstGeom prst="ellipse">
            <a:avLst/>
          </a:prstGeom>
          <a:solidFill>
            <a:srgbClr val="FFFFFF"/>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6"/>
          <p:cNvSpPr txBox="1">
            <a:spLocks noGrp="1"/>
          </p:cNvSpPr>
          <p:nvPr>
            <p:ph type="title"/>
          </p:nvPr>
        </p:nvSpPr>
        <p:spPr>
          <a:xfrm>
            <a:off x="587000" y="1826767"/>
            <a:ext cx="4061200" cy="763600"/>
          </a:xfrm>
          <a:prstGeom prst="rect">
            <a:avLst/>
          </a:prstGeom>
        </p:spPr>
        <p:txBody>
          <a:bodyPr spcFirstLastPara="1" wrap="square" lIns="121900" tIns="121900" rIns="121900" bIns="121900" anchor="ctr" anchorCtr="0">
            <a:noAutofit/>
          </a:bodyPr>
          <a:lstStyle/>
          <a:p>
            <a:r>
              <a:rPr lang="en" dirty="0"/>
              <a:t>How do we better prepare teachers for CS</a:t>
            </a:r>
            <a:endParaRPr dirty="0"/>
          </a:p>
        </p:txBody>
      </p:sp>
      <p:sp>
        <p:nvSpPr>
          <p:cNvPr id="218" name="Google Shape;218;p36"/>
          <p:cNvSpPr txBox="1">
            <a:spLocks noGrp="1"/>
          </p:cNvSpPr>
          <p:nvPr>
            <p:ph type="body" idx="4294967295"/>
          </p:nvPr>
        </p:nvSpPr>
        <p:spPr>
          <a:xfrm>
            <a:off x="5227500" y="573067"/>
            <a:ext cx="6616800" cy="5499200"/>
          </a:xfrm>
          <a:prstGeom prst="rect">
            <a:avLst/>
          </a:prstGeom>
        </p:spPr>
        <p:txBody>
          <a:bodyPr spcFirstLastPara="1" wrap="square" lIns="121900" tIns="121900" rIns="121900" bIns="121900" anchor="ctr" anchorCtr="0">
            <a:noAutofit/>
          </a:bodyPr>
          <a:lstStyle/>
          <a:p>
            <a:pPr marL="0" indent="0">
              <a:lnSpc>
                <a:spcPct val="100000"/>
              </a:lnSpc>
              <a:spcBef>
                <a:spcPts val="2000"/>
              </a:spcBef>
              <a:buNone/>
            </a:pPr>
            <a:endParaRPr sz="2267" dirty="0">
              <a:solidFill>
                <a:schemeClr val="lt2"/>
              </a:solidFill>
              <a:latin typeface="Montserrat ExtraBold"/>
              <a:ea typeface="Montserrat ExtraBold"/>
              <a:cs typeface="Montserrat ExtraBold"/>
              <a:sym typeface="Montserrat ExtraBold"/>
            </a:endParaRPr>
          </a:p>
          <a:p>
            <a:pPr marL="0" indent="0">
              <a:lnSpc>
                <a:spcPct val="100000"/>
              </a:lnSpc>
              <a:spcBef>
                <a:spcPts val="2000"/>
              </a:spcBef>
              <a:buNone/>
            </a:pPr>
            <a:r>
              <a:rPr lang="en" sz="2267" dirty="0">
                <a:solidFill>
                  <a:schemeClr val="lt2"/>
                </a:solidFill>
                <a:latin typeface="Montserrat ExtraBold"/>
                <a:ea typeface="Montserrat ExtraBold"/>
                <a:cs typeface="Montserrat ExtraBold"/>
                <a:sym typeface="Montserrat ExtraBold"/>
              </a:rPr>
              <a:t>How can we increase Computer Science in the State of Kentucky:</a:t>
            </a:r>
            <a:endParaRPr sz="2267" dirty="0">
              <a:solidFill>
                <a:schemeClr val="lt2"/>
              </a:solidFill>
              <a:latin typeface="Montserrat ExtraBold"/>
              <a:ea typeface="Montserrat ExtraBold"/>
              <a:cs typeface="Montserrat ExtraBold"/>
              <a:sym typeface="Montserrat ExtraBold"/>
            </a:endParaRPr>
          </a:p>
          <a:p>
            <a:pPr marL="609585" indent="-423323">
              <a:lnSpc>
                <a:spcPct val="100000"/>
              </a:lnSpc>
              <a:spcBef>
                <a:spcPts val="2000"/>
              </a:spcBef>
              <a:buSzPts val="1400"/>
            </a:pPr>
            <a:r>
              <a:rPr lang="en" sz="1867" b="1" i="1" u="sng" dirty="0"/>
              <a:t>A State Approved Computer Science </a:t>
            </a:r>
            <a:r>
              <a:rPr lang="en" sz="1867" b="1" i="1" u="sng" dirty="0" err="1"/>
              <a:t>PreService</a:t>
            </a:r>
            <a:r>
              <a:rPr lang="en" sz="1867" b="1" i="1" u="sng" dirty="0"/>
              <a:t> Preparation Program meeting the following criteria</a:t>
            </a:r>
            <a:r>
              <a:rPr lang="en" sz="1867" b="1" i="1" dirty="0"/>
              <a:t>:</a:t>
            </a:r>
            <a:endParaRPr sz="1867" b="1" i="1" dirty="0"/>
          </a:p>
          <a:p>
            <a:pPr marL="1219170" lvl="1" indent="-414856">
              <a:lnSpc>
                <a:spcPct val="100000"/>
              </a:lnSpc>
              <a:buSzPts val="1300"/>
            </a:pPr>
            <a:r>
              <a:rPr lang="en" sz="1733" dirty="0"/>
              <a:t>The state requires all preservice teachers (from any subject area) be exposed to computer science content and/or pedagogy within a teacher’s preservice program.</a:t>
            </a:r>
            <a:endParaRPr sz="1733" dirty="0"/>
          </a:p>
          <a:p>
            <a:pPr marL="1219170" lvl="1" indent="-414856">
              <a:lnSpc>
                <a:spcPct val="100000"/>
              </a:lnSpc>
              <a:buSzPts val="1300"/>
            </a:pPr>
            <a:r>
              <a:rPr lang="en" sz="1733" dirty="0"/>
              <a:t>The state provides scholarships for preservice teachers to take computer science;</a:t>
            </a:r>
            <a:endParaRPr sz="1733" dirty="0"/>
          </a:p>
          <a:p>
            <a:pPr marL="1219170" lvl="1" indent="-414856">
              <a:lnSpc>
                <a:spcPct val="100000"/>
              </a:lnSpc>
              <a:buSzPts val="1300"/>
            </a:pPr>
            <a:r>
              <a:rPr lang="en" sz="1733" dirty="0"/>
              <a:t>The state provides funds to teacher preparation institutions to establish preservice computer science education programs; or</a:t>
            </a:r>
            <a:endParaRPr sz="1733" dirty="0"/>
          </a:p>
          <a:p>
            <a:pPr marL="1219170" lvl="1" indent="-414856">
              <a:lnSpc>
                <a:spcPct val="100000"/>
              </a:lnSpc>
              <a:buSzPts val="1300"/>
            </a:pPr>
            <a:r>
              <a:rPr lang="en" sz="1733" dirty="0"/>
              <a:t>The state approves programs at institutions of higher education that prepare preservice teachers to teach computer science and lists those programs publicly</a:t>
            </a:r>
            <a:endParaRPr sz="1733" dirty="0"/>
          </a:p>
          <a:p>
            <a:pPr marL="609585" indent="0">
              <a:lnSpc>
                <a:spcPct val="100000"/>
              </a:lnSpc>
              <a:spcBef>
                <a:spcPts val="2000"/>
              </a:spcBef>
              <a:buNone/>
            </a:pPr>
            <a:endParaRPr sz="2267" dirty="0"/>
          </a:p>
          <a:p>
            <a:pPr marL="609585" indent="0">
              <a:lnSpc>
                <a:spcPct val="100000"/>
              </a:lnSpc>
              <a:spcBef>
                <a:spcPts val="2000"/>
              </a:spcBef>
              <a:spcAft>
                <a:spcPts val="2000"/>
              </a:spcAft>
              <a:buNone/>
            </a:pPr>
            <a:endParaRPr sz="2267" dirty="0"/>
          </a:p>
        </p:txBody>
      </p:sp>
      <p:cxnSp>
        <p:nvCxnSpPr>
          <p:cNvPr id="219" name="Google Shape;219;p36"/>
          <p:cNvCxnSpPr/>
          <p:nvPr/>
        </p:nvCxnSpPr>
        <p:spPr>
          <a:xfrm>
            <a:off x="281667" y="4321533"/>
            <a:ext cx="4229200" cy="0"/>
          </a:xfrm>
          <a:prstGeom prst="straightConnector1">
            <a:avLst/>
          </a:prstGeom>
          <a:noFill/>
          <a:ln w="38100" cap="flat" cmpd="sng">
            <a:solidFill>
              <a:schemeClr val="dk2"/>
            </a:solidFill>
            <a:prstDash val="solid"/>
            <a:round/>
            <a:headEnd type="none" w="med" len="med"/>
            <a:tailEnd type="none" w="med" len="med"/>
          </a:ln>
        </p:spPr>
      </p:cxnSp>
      <p:sp>
        <p:nvSpPr>
          <p:cNvPr id="220" name="Google Shape;220;p36"/>
          <p:cNvSpPr/>
          <p:nvPr/>
        </p:nvSpPr>
        <p:spPr>
          <a:xfrm>
            <a:off x="4510867" y="4111933"/>
            <a:ext cx="419200" cy="419200"/>
          </a:xfrm>
          <a:prstGeom prst="ellipse">
            <a:avLst/>
          </a:prstGeom>
          <a:solidFill>
            <a:srgbClr val="FFFFFF"/>
          </a:solidFill>
          <a:ln w="38100"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 Light">
  <a:themeElements>
    <a:clrScheme name="Simple Light">
      <a:dk1>
        <a:srgbClr val="000000"/>
      </a:dk1>
      <a:lt1>
        <a:srgbClr val="DCE5EE"/>
      </a:lt1>
      <a:dk2>
        <a:srgbClr val="22345B"/>
      </a:dk2>
      <a:lt2>
        <a:srgbClr val="4A9BC6"/>
      </a:lt2>
      <a:accent1>
        <a:srgbClr val="392D7A"/>
      </a:accent1>
      <a:accent2>
        <a:srgbClr val="9188B3"/>
      </a:accent2>
      <a:accent3>
        <a:srgbClr val="2E4439"/>
      </a:accent3>
      <a:accent4>
        <a:srgbClr val="5B9664"/>
      </a:accent4>
      <a:accent5>
        <a:srgbClr val="BE4933"/>
      </a:accent5>
      <a:accent6>
        <a:srgbClr val="DDA784"/>
      </a:accent6>
      <a:hlink>
        <a:srgbClr val="DCE5E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DE PowerPoint Template 2021" id="{F76599F0-613E-C840-99F1-ED09AB5FDFB0}" vid="{CF243692-12E2-084D-9E1C-7583DB7C83D5}"/>
    </a:ext>
  </a:extLst>
</a:theme>
</file>

<file path=ppt/theme/theme6.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640</TotalTime>
  <Words>1592</Words>
  <Application>Microsoft Macintosh PowerPoint</Application>
  <PresentationFormat>Widescreen</PresentationFormat>
  <Paragraphs>143</Paragraphs>
  <Slides>26</Slides>
  <Notes>15</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26</vt:i4>
      </vt:variant>
    </vt:vector>
  </HeadingPairs>
  <TitlesOfParts>
    <vt:vector size="44" baseType="lpstr">
      <vt:lpstr>Arial</vt:lpstr>
      <vt:lpstr>Calibri</vt:lpstr>
      <vt:lpstr>Calibri Light</vt:lpstr>
      <vt:lpstr>Franklin Gothic Book</vt:lpstr>
      <vt:lpstr>Franklin Gothic Medium</vt:lpstr>
      <vt:lpstr>Lucida Bright</vt:lpstr>
      <vt:lpstr>Montserrat</vt:lpstr>
      <vt:lpstr>Montserrat Black</vt:lpstr>
      <vt:lpstr>Montserrat ExtraBold</vt:lpstr>
      <vt:lpstr>Roboto</vt:lpstr>
      <vt:lpstr>Segoe UI</vt:lpstr>
      <vt:lpstr>Söhne</vt:lpstr>
      <vt:lpstr>Office Theme</vt:lpstr>
      <vt:lpstr>Simple Light</vt:lpstr>
      <vt:lpstr>1_Simple Light</vt:lpstr>
      <vt:lpstr>1_Office Theme</vt:lpstr>
      <vt:lpstr>2_Office Theme</vt:lpstr>
      <vt:lpstr>3_Office Theme</vt:lpstr>
      <vt:lpstr>Computer Science Education in Kentucky</vt:lpstr>
      <vt:lpstr>2023 </vt:lpstr>
      <vt:lpstr>Codeye J. Woody  Director of State Government Affairs </vt:lpstr>
      <vt:lpstr>Why CS?</vt:lpstr>
      <vt:lpstr>What Has Been Done?</vt:lpstr>
      <vt:lpstr>What Has Been Done?</vt:lpstr>
      <vt:lpstr>How can we increase CS Education </vt:lpstr>
      <vt:lpstr>Interesting Fact </vt:lpstr>
      <vt:lpstr>How do we better prepare teachers for CS</vt:lpstr>
      <vt:lpstr>Thank You </vt:lpstr>
      <vt:lpstr>Computer Science in Kentucky - The Stage Is Set</vt:lpstr>
      <vt:lpstr>Setting the stage for change</vt:lpstr>
      <vt:lpstr>Setting the stage for change</vt:lpstr>
      <vt:lpstr>Removing Barriers</vt:lpstr>
      <vt:lpstr>Forward Iteration</vt:lpstr>
      <vt:lpstr>Computer Science in Kentucky – Next Steps</vt:lpstr>
      <vt:lpstr>AdvanceKentucky CS Initiatives (CSI)</vt:lpstr>
      <vt:lpstr>Make Computer Science Foundational</vt:lpstr>
      <vt:lpstr>Modernize Computer Science Pathways</vt:lpstr>
      <vt:lpstr>ATCs and RCAs offering CS Pathways</vt:lpstr>
      <vt:lpstr>Demographics of Students Taking a CS Course vs Statewide Representation</vt:lpstr>
      <vt:lpstr>Girls in CS vs. School Population</vt:lpstr>
      <vt:lpstr>Encourage Girls to Participate in Computer Science </vt:lpstr>
      <vt:lpstr>Recommendations</vt:lpstr>
      <vt:lpstr>Our Vision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to the Interim Joint Committee on Education</dc:title>
  <dc:creator>Monique Rice</dc:creator>
  <cp:lastModifiedBy>Monique Rice</cp:lastModifiedBy>
  <cp:revision>12</cp:revision>
  <dcterms:created xsi:type="dcterms:W3CDTF">2023-09-11T16:24:53Z</dcterms:created>
  <dcterms:modified xsi:type="dcterms:W3CDTF">2023-09-13T18:53:07Z</dcterms:modified>
</cp:coreProperties>
</file>