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5"/>
  </p:sldMasterIdLst>
  <p:notesMasterIdLst>
    <p:notesMasterId r:id="rId14"/>
  </p:notesMasterIdLst>
  <p:handoutMasterIdLst>
    <p:handoutMasterId r:id="rId15"/>
  </p:handoutMasterIdLst>
  <p:sldIdLst>
    <p:sldId id="324" r:id="rId6"/>
    <p:sldId id="487" r:id="rId7"/>
    <p:sldId id="492" r:id="rId8"/>
    <p:sldId id="493" r:id="rId9"/>
    <p:sldId id="494" r:id="rId10"/>
    <p:sldId id="498" r:id="rId11"/>
    <p:sldId id="496" r:id="rId12"/>
    <p:sldId id="48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d Layouts" id="{1040F3B4-CC66-461E-9B5D-5161ECB2C6FB}">
          <p14:sldIdLst>
            <p14:sldId id="324"/>
            <p14:sldId id="487"/>
            <p14:sldId id="492"/>
            <p14:sldId id="493"/>
            <p14:sldId id="494"/>
            <p14:sldId id="498"/>
            <p14:sldId id="496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620">
          <p15:clr>
            <a:srgbClr val="A4A3A4"/>
          </p15:clr>
        </p15:guide>
        <p15:guide id="3" pos="2880">
          <p15:clr>
            <a:srgbClr val="A4A3A4"/>
          </p15:clr>
        </p15:guide>
        <p15:guide id="4" pos="202">
          <p15:clr>
            <a:srgbClr val="A4A3A4"/>
          </p15:clr>
        </p15:guide>
        <p15:guide id="5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 McCullough" initials="WM" lastIdx="1" clrIdx="0">
    <p:extLst>
      <p:ext uri="{19B8F6BF-5375-455C-9EA6-DF929625EA0E}">
        <p15:presenceInfo xmlns:p15="http://schemas.microsoft.com/office/powerpoint/2012/main" userId="Whit McCullou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CA5"/>
    <a:srgbClr val="19297B"/>
    <a:srgbClr val="939598"/>
    <a:srgbClr val="FC3407"/>
    <a:srgbClr val="FA8728"/>
    <a:srgbClr val="FBA927"/>
    <a:srgbClr val="149D91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00" y="68"/>
      </p:cViewPr>
      <p:guideLst>
        <p:guide orient="horz" pos="1620"/>
        <p:guide pos="2880"/>
        <p:guide pos="202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4297-4B91-408E-94F8-610C1AD43EE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F15C1-9C74-4781-AE4C-BB8819CB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DF505-2F03-41D0-B473-17570461240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CC856-5875-4A41-A510-4C1493DB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6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C856-5875-4A41-A510-4C1493DBFD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C856-5875-4A41-A510-4C1493DBFD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C856-5875-4A41-A510-4C1493DBFD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C856-5875-4A41-A510-4C1493DBFD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2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5142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54189" y="3709629"/>
            <a:ext cx="4604197" cy="415498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54192" y="4201700"/>
            <a:ext cx="4604193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818439-B8F6-8432-20DA-93B0AC2ADB6A}"/>
              </a:ext>
            </a:extLst>
          </p:cNvPr>
          <p:cNvGrpSpPr/>
          <p:nvPr userDrawn="1"/>
        </p:nvGrpSpPr>
        <p:grpSpPr>
          <a:xfrm>
            <a:off x="1308411" y="3672469"/>
            <a:ext cx="1947746" cy="1018478"/>
            <a:chOff x="1308411" y="3672469"/>
            <a:chExt cx="1947746" cy="10184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863D4-77ED-D2AD-2CDE-4691390CBF64}"/>
                </a:ext>
              </a:extLst>
            </p:cNvPr>
            <p:cNvSpPr/>
            <p:nvPr userDrawn="1"/>
          </p:nvSpPr>
          <p:spPr>
            <a:xfrm>
              <a:off x="1308411" y="3672469"/>
              <a:ext cx="1947746" cy="1018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79677C-619E-89AE-4756-EA698AC3D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409073" y="3847999"/>
              <a:ext cx="1646647" cy="519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92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with Pix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922293"/>
            <a:ext cx="8332629" cy="246221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85" y="70838"/>
            <a:ext cx="7157709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7E17EE-F56A-49F6-B659-EBCA18308A01}"/>
              </a:ext>
            </a:extLst>
          </p:cNvPr>
          <p:cNvGrpSpPr/>
          <p:nvPr userDrawn="1"/>
        </p:nvGrpSpPr>
        <p:grpSpPr>
          <a:xfrm>
            <a:off x="7850778" y="0"/>
            <a:ext cx="1293222" cy="718457"/>
            <a:chOff x="7850778" y="0"/>
            <a:chExt cx="1293222" cy="7184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E9349E-0C2E-48CA-993A-D923C0AB55FA}"/>
                </a:ext>
              </a:extLst>
            </p:cNvPr>
            <p:cNvSpPr/>
            <p:nvPr userDrawn="1"/>
          </p:nvSpPr>
          <p:spPr>
            <a:xfrm>
              <a:off x="9000309" y="287383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765A72-152A-4360-8022-03AD82E60E5A}"/>
                </a:ext>
              </a:extLst>
            </p:cNvPr>
            <p:cNvSpPr/>
            <p:nvPr userDrawn="1"/>
          </p:nvSpPr>
          <p:spPr>
            <a:xfrm>
              <a:off x="8712926" y="0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3315B1-D61B-41D9-9644-6B1FE3184524}"/>
                </a:ext>
              </a:extLst>
            </p:cNvPr>
            <p:cNvSpPr/>
            <p:nvPr userDrawn="1"/>
          </p:nvSpPr>
          <p:spPr>
            <a:xfrm>
              <a:off x="8712926" y="287383"/>
              <a:ext cx="143691" cy="1436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2773B-B23E-466A-8CFD-98ECCAB8DD2A}"/>
                </a:ext>
              </a:extLst>
            </p:cNvPr>
            <p:cNvSpPr/>
            <p:nvPr userDrawn="1"/>
          </p:nvSpPr>
          <p:spPr>
            <a:xfrm>
              <a:off x="8712926" y="574766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749407-024F-4C44-B4CC-9B8054C9C65F}"/>
                </a:ext>
              </a:extLst>
            </p:cNvPr>
            <p:cNvSpPr/>
            <p:nvPr userDrawn="1"/>
          </p:nvSpPr>
          <p:spPr>
            <a:xfrm>
              <a:off x="8569234" y="431074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9FB291-A547-456A-944D-D9E64217A04E}"/>
                </a:ext>
              </a:extLst>
            </p:cNvPr>
            <p:cNvSpPr/>
            <p:nvPr userDrawn="1"/>
          </p:nvSpPr>
          <p:spPr>
            <a:xfrm>
              <a:off x="8425543" y="287383"/>
              <a:ext cx="143691" cy="1436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9B1BFA-410D-46A6-8949-C7EEF25B8F50}"/>
                </a:ext>
              </a:extLst>
            </p:cNvPr>
            <p:cNvSpPr/>
            <p:nvPr userDrawn="1"/>
          </p:nvSpPr>
          <p:spPr>
            <a:xfrm>
              <a:off x="8425543" y="574766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ADC87A-4DDE-40BF-91F9-C9AD0EAEDF56}"/>
                </a:ext>
              </a:extLst>
            </p:cNvPr>
            <p:cNvSpPr/>
            <p:nvPr userDrawn="1"/>
          </p:nvSpPr>
          <p:spPr>
            <a:xfrm>
              <a:off x="8281851" y="574766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FE5624-25A6-4477-AE64-93C315A5C913}"/>
                </a:ext>
              </a:extLst>
            </p:cNvPr>
            <p:cNvSpPr/>
            <p:nvPr userDrawn="1"/>
          </p:nvSpPr>
          <p:spPr>
            <a:xfrm>
              <a:off x="8138160" y="143691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9C2E5A-D5C3-45FF-BE2B-7EB26B1076DA}"/>
                </a:ext>
              </a:extLst>
            </p:cNvPr>
            <p:cNvSpPr/>
            <p:nvPr userDrawn="1"/>
          </p:nvSpPr>
          <p:spPr>
            <a:xfrm>
              <a:off x="7994469" y="431074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1DE1D7-9734-4B01-9D81-59F7CD94B15D}"/>
                </a:ext>
              </a:extLst>
            </p:cNvPr>
            <p:cNvSpPr/>
            <p:nvPr userDrawn="1"/>
          </p:nvSpPr>
          <p:spPr>
            <a:xfrm>
              <a:off x="7850778" y="289410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32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5" y="70838"/>
            <a:ext cx="8332630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9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Pix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5" y="70838"/>
            <a:ext cx="7157709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ED6F4D-5E99-4419-941D-058AD6A10D58}"/>
              </a:ext>
            </a:extLst>
          </p:cNvPr>
          <p:cNvGrpSpPr/>
          <p:nvPr userDrawn="1"/>
        </p:nvGrpSpPr>
        <p:grpSpPr>
          <a:xfrm>
            <a:off x="7850778" y="0"/>
            <a:ext cx="1293222" cy="718457"/>
            <a:chOff x="7850778" y="0"/>
            <a:chExt cx="1293222" cy="718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F3EA8-6CBD-49D2-B40C-9FC09047D44F}"/>
                </a:ext>
              </a:extLst>
            </p:cNvPr>
            <p:cNvSpPr/>
            <p:nvPr userDrawn="1"/>
          </p:nvSpPr>
          <p:spPr>
            <a:xfrm>
              <a:off x="9000309" y="287383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1EBBA3-36AE-4671-8AB6-1871FF2AE1B8}"/>
                </a:ext>
              </a:extLst>
            </p:cNvPr>
            <p:cNvSpPr/>
            <p:nvPr userDrawn="1"/>
          </p:nvSpPr>
          <p:spPr>
            <a:xfrm>
              <a:off x="8712926" y="0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82A97C-EDFB-433B-B6C1-BEE5F3553502}"/>
                </a:ext>
              </a:extLst>
            </p:cNvPr>
            <p:cNvSpPr/>
            <p:nvPr userDrawn="1"/>
          </p:nvSpPr>
          <p:spPr>
            <a:xfrm>
              <a:off x="8712926" y="287383"/>
              <a:ext cx="143691" cy="1436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D8F8C3-D11D-4DC6-8E1B-D5898904CB65}"/>
                </a:ext>
              </a:extLst>
            </p:cNvPr>
            <p:cNvSpPr/>
            <p:nvPr userDrawn="1"/>
          </p:nvSpPr>
          <p:spPr>
            <a:xfrm>
              <a:off x="8712926" y="574766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B159CA-F032-4CAF-8089-9178B5A0587E}"/>
                </a:ext>
              </a:extLst>
            </p:cNvPr>
            <p:cNvSpPr/>
            <p:nvPr userDrawn="1"/>
          </p:nvSpPr>
          <p:spPr>
            <a:xfrm>
              <a:off x="8569234" y="431074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0EFAE2-4BC9-4B4E-8DAF-BFE8074AAEBF}"/>
                </a:ext>
              </a:extLst>
            </p:cNvPr>
            <p:cNvSpPr/>
            <p:nvPr userDrawn="1"/>
          </p:nvSpPr>
          <p:spPr>
            <a:xfrm>
              <a:off x="8425543" y="287383"/>
              <a:ext cx="143691" cy="1436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B724E9-CA9B-40E2-9173-0ABCF7FAF583}"/>
                </a:ext>
              </a:extLst>
            </p:cNvPr>
            <p:cNvSpPr/>
            <p:nvPr userDrawn="1"/>
          </p:nvSpPr>
          <p:spPr>
            <a:xfrm>
              <a:off x="8425543" y="574766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15B63B-AC4E-475A-B6C4-E28730A7A827}"/>
                </a:ext>
              </a:extLst>
            </p:cNvPr>
            <p:cNvSpPr/>
            <p:nvPr userDrawn="1"/>
          </p:nvSpPr>
          <p:spPr>
            <a:xfrm>
              <a:off x="8281851" y="574766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FB9276-E3CB-49EB-A4A6-A1C28E1FD7C3}"/>
                </a:ext>
              </a:extLst>
            </p:cNvPr>
            <p:cNvSpPr/>
            <p:nvPr userDrawn="1"/>
          </p:nvSpPr>
          <p:spPr>
            <a:xfrm>
              <a:off x="8138160" y="143691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CA7D7C-750F-42D2-B24F-3B33CC6B9C40}"/>
                </a:ext>
              </a:extLst>
            </p:cNvPr>
            <p:cNvSpPr/>
            <p:nvPr userDrawn="1"/>
          </p:nvSpPr>
          <p:spPr>
            <a:xfrm>
              <a:off x="7994469" y="431074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5792D-D9A2-472E-84B6-55811F86D9B9}"/>
                </a:ext>
              </a:extLst>
            </p:cNvPr>
            <p:cNvSpPr/>
            <p:nvPr userDrawn="1"/>
          </p:nvSpPr>
          <p:spPr>
            <a:xfrm>
              <a:off x="7850778" y="289410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18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922293"/>
            <a:ext cx="8332629" cy="246221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684" y="70838"/>
            <a:ext cx="8332631" cy="5880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5685" y="1365161"/>
            <a:ext cx="8332630" cy="3239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16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and Content with Pix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922293"/>
            <a:ext cx="8332629" cy="246221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684" y="70838"/>
            <a:ext cx="7157709" cy="5880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5685" y="1365161"/>
            <a:ext cx="8332630" cy="3239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6DFF7B-C8B3-4A1E-86BE-3D1AB1E94013}"/>
              </a:ext>
            </a:extLst>
          </p:cNvPr>
          <p:cNvGrpSpPr/>
          <p:nvPr userDrawn="1"/>
        </p:nvGrpSpPr>
        <p:grpSpPr>
          <a:xfrm>
            <a:off x="7850778" y="0"/>
            <a:ext cx="1293222" cy="718457"/>
            <a:chOff x="7850778" y="0"/>
            <a:chExt cx="1293222" cy="7184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0812B7-3F01-4D5F-AFF7-45CC1C040DC4}"/>
                </a:ext>
              </a:extLst>
            </p:cNvPr>
            <p:cNvSpPr/>
            <p:nvPr userDrawn="1"/>
          </p:nvSpPr>
          <p:spPr>
            <a:xfrm>
              <a:off x="9000309" y="287383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DB7772-2DF4-4760-AD46-A64398270EDA}"/>
                </a:ext>
              </a:extLst>
            </p:cNvPr>
            <p:cNvSpPr/>
            <p:nvPr userDrawn="1"/>
          </p:nvSpPr>
          <p:spPr>
            <a:xfrm>
              <a:off x="8712926" y="0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292B32-FDB2-4086-8D17-5A58FC88CCC1}"/>
                </a:ext>
              </a:extLst>
            </p:cNvPr>
            <p:cNvSpPr/>
            <p:nvPr userDrawn="1"/>
          </p:nvSpPr>
          <p:spPr>
            <a:xfrm>
              <a:off x="8712926" y="287383"/>
              <a:ext cx="143691" cy="1436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D56E-3114-4C53-AB6E-DA6F23B8E12F}"/>
                </a:ext>
              </a:extLst>
            </p:cNvPr>
            <p:cNvSpPr/>
            <p:nvPr userDrawn="1"/>
          </p:nvSpPr>
          <p:spPr>
            <a:xfrm>
              <a:off x="8712926" y="574766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904E01-0B5D-4B18-A025-8E606119EDC0}"/>
                </a:ext>
              </a:extLst>
            </p:cNvPr>
            <p:cNvSpPr/>
            <p:nvPr userDrawn="1"/>
          </p:nvSpPr>
          <p:spPr>
            <a:xfrm>
              <a:off x="8569234" y="431074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6E0F38-926A-4C12-9F5A-00493C399194}"/>
                </a:ext>
              </a:extLst>
            </p:cNvPr>
            <p:cNvSpPr/>
            <p:nvPr userDrawn="1"/>
          </p:nvSpPr>
          <p:spPr>
            <a:xfrm>
              <a:off x="8425543" y="287383"/>
              <a:ext cx="143691" cy="1436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679D2D-A457-4869-B5B2-10FBC062C3FE}"/>
                </a:ext>
              </a:extLst>
            </p:cNvPr>
            <p:cNvSpPr/>
            <p:nvPr userDrawn="1"/>
          </p:nvSpPr>
          <p:spPr>
            <a:xfrm>
              <a:off x="8425543" y="574766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BC2B7E-705F-424F-8AF7-EA042B3AD7AD}"/>
                </a:ext>
              </a:extLst>
            </p:cNvPr>
            <p:cNvSpPr/>
            <p:nvPr userDrawn="1"/>
          </p:nvSpPr>
          <p:spPr>
            <a:xfrm>
              <a:off x="8281851" y="574766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ADE669-4056-4A37-BE30-EC7BADABCB97}"/>
                </a:ext>
              </a:extLst>
            </p:cNvPr>
            <p:cNvSpPr/>
            <p:nvPr userDrawn="1"/>
          </p:nvSpPr>
          <p:spPr>
            <a:xfrm>
              <a:off x="8138160" y="143691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E689AE-543E-4D7C-A390-5FF4F6CDBD72}"/>
                </a:ext>
              </a:extLst>
            </p:cNvPr>
            <p:cNvSpPr/>
            <p:nvPr userDrawn="1"/>
          </p:nvSpPr>
          <p:spPr>
            <a:xfrm>
              <a:off x="7994469" y="431074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56D98A-DB68-46DC-95A3-7BEC00E1862F}"/>
                </a:ext>
              </a:extLst>
            </p:cNvPr>
            <p:cNvSpPr/>
            <p:nvPr userDrawn="1"/>
          </p:nvSpPr>
          <p:spPr>
            <a:xfrm>
              <a:off x="7850778" y="289410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69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5" y="1365162"/>
            <a:ext cx="3953814" cy="32390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84501" y="1365162"/>
            <a:ext cx="3953814" cy="32390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684" y="70838"/>
            <a:ext cx="8332629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FA364DA-15AF-42B2-93A9-FFB74851A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922293"/>
            <a:ext cx="8332629" cy="246221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786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5" y="1648496"/>
            <a:ext cx="3953814" cy="29557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6" y="1263585"/>
            <a:ext cx="3953814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84501" y="1648496"/>
            <a:ext cx="3953814" cy="29557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784501" y="1263585"/>
            <a:ext cx="3953814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685" y="70838"/>
            <a:ext cx="8332630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2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5" y="1648496"/>
            <a:ext cx="2600614" cy="2955701"/>
          </a:xfrm>
        </p:spPr>
        <p:txBody>
          <a:bodyPr>
            <a:normAutofit/>
          </a:bodyPr>
          <a:lstStyle>
            <a:lvl1pPr marL="227013" indent="-227013">
              <a:defRPr sz="1400"/>
            </a:lvl1pPr>
            <a:lvl2pPr marL="512763" indent="-166688">
              <a:defRPr sz="1050"/>
            </a:lvl2pPr>
            <a:lvl3pPr marL="798513" indent="-174625">
              <a:defRPr sz="900"/>
            </a:lvl3pPr>
            <a:lvl4pPr marL="1082675" indent="-115888">
              <a:defRPr sz="600"/>
            </a:lvl4pPr>
            <a:lvl5pPr marL="1316038" indent="-115888">
              <a:defRPr sz="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1263064"/>
            <a:ext cx="2600614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70106" y="1648496"/>
            <a:ext cx="2600613" cy="2955701"/>
          </a:xfrm>
        </p:spPr>
        <p:txBody>
          <a:bodyPr>
            <a:normAutofit/>
          </a:bodyPr>
          <a:lstStyle>
            <a:lvl1pPr marL="227013" indent="-227013">
              <a:defRPr sz="1400"/>
            </a:lvl1pPr>
            <a:lvl2pPr marL="512763" indent="-166688">
              <a:defRPr sz="1050"/>
            </a:lvl2pPr>
            <a:lvl3pPr marL="798513" indent="-174625">
              <a:defRPr sz="900"/>
            </a:lvl3pPr>
            <a:lvl4pPr marL="1082675" indent="-115888">
              <a:tabLst/>
              <a:defRPr sz="600"/>
            </a:lvl4pPr>
            <a:lvl5pPr marL="1316038" indent="-115888">
              <a:defRPr sz="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70107" y="1263064"/>
            <a:ext cx="2600613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137702" y="1648496"/>
            <a:ext cx="2600613" cy="2955701"/>
          </a:xfrm>
        </p:spPr>
        <p:txBody>
          <a:bodyPr>
            <a:normAutofit/>
          </a:bodyPr>
          <a:lstStyle>
            <a:lvl1pPr marL="227013" indent="-227013">
              <a:defRPr sz="1400"/>
            </a:lvl1pPr>
            <a:lvl2pPr marL="512763" indent="-166688">
              <a:defRPr sz="1050"/>
            </a:lvl2pPr>
            <a:lvl3pPr marL="746125" indent="-114300">
              <a:defRPr sz="900"/>
            </a:lvl3pPr>
            <a:lvl4pPr marL="1082675" indent="-115888">
              <a:defRPr sz="600"/>
            </a:lvl4pPr>
            <a:lvl5pPr marL="1316038" indent="-115888">
              <a:defRPr sz="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37702" y="1263064"/>
            <a:ext cx="2600613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685" y="70838"/>
            <a:ext cx="8332630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64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5" y="1648496"/>
            <a:ext cx="1885156" cy="2956222"/>
          </a:xfrm>
        </p:spPr>
        <p:txBody>
          <a:bodyPr>
            <a:normAutofit/>
          </a:bodyPr>
          <a:lstStyle>
            <a:lvl1pPr marL="168275" indent="-168275">
              <a:defRPr sz="1200"/>
            </a:lvl1pPr>
            <a:lvl2pPr marL="512763" indent="-166688">
              <a:defRPr sz="1000"/>
            </a:lvl2pPr>
            <a:lvl3pPr marL="798513" indent="-174625">
              <a:defRPr sz="800"/>
            </a:lvl3pPr>
            <a:lvl4pPr marL="1082675" indent="-115888">
              <a:defRPr sz="500"/>
            </a:lvl4pPr>
            <a:lvl5pPr marL="1316038" indent="-115888">
              <a:defRPr sz="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1293842"/>
            <a:ext cx="1885156" cy="215444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4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54843" y="1648496"/>
            <a:ext cx="1885156" cy="2956222"/>
          </a:xfrm>
        </p:spPr>
        <p:txBody>
          <a:bodyPr>
            <a:normAutofit/>
          </a:bodyPr>
          <a:lstStyle>
            <a:lvl1pPr marL="168275" indent="-168275">
              <a:defRPr sz="1200"/>
            </a:lvl1pPr>
            <a:lvl2pPr marL="512763" indent="-166688">
              <a:defRPr sz="1000"/>
            </a:lvl2pPr>
            <a:lvl3pPr marL="798513" indent="-174625">
              <a:defRPr sz="800"/>
            </a:lvl3pPr>
            <a:lvl4pPr marL="1082675" indent="-115888">
              <a:tabLst/>
              <a:defRPr sz="500"/>
            </a:lvl4pPr>
            <a:lvl5pPr marL="1316038" indent="-115888">
              <a:defRPr sz="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54843" y="1293842"/>
            <a:ext cx="1885156" cy="215444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4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04001" y="1647975"/>
            <a:ext cx="1885156" cy="2956222"/>
          </a:xfrm>
        </p:spPr>
        <p:txBody>
          <a:bodyPr>
            <a:normAutofit/>
          </a:bodyPr>
          <a:lstStyle>
            <a:lvl1pPr marL="168275" indent="-168275">
              <a:defRPr sz="1200"/>
            </a:lvl1pPr>
            <a:lvl2pPr marL="512763" indent="-166688">
              <a:defRPr sz="1000"/>
            </a:lvl2pPr>
            <a:lvl3pPr marL="746125" indent="-114300">
              <a:defRPr sz="800"/>
            </a:lvl3pPr>
            <a:lvl4pPr marL="1082675" indent="-115888">
              <a:defRPr sz="500"/>
            </a:lvl4pPr>
            <a:lvl5pPr marL="1316038" indent="-115888">
              <a:defRPr sz="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04001" y="1293842"/>
            <a:ext cx="1885156" cy="215444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4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6853159" y="1647975"/>
            <a:ext cx="1885156" cy="2956222"/>
          </a:xfrm>
        </p:spPr>
        <p:txBody>
          <a:bodyPr>
            <a:normAutofit/>
          </a:bodyPr>
          <a:lstStyle>
            <a:lvl1pPr marL="168275" indent="-168275">
              <a:defRPr sz="1200"/>
            </a:lvl1pPr>
            <a:lvl2pPr marL="512763" indent="-166688">
              <a:defRPr sz="1000"/>
            </a:lvl2pPr>
            <a:lvl3pPr marL="746125" indent="-114300">
              <a:defRPr sz="800"/>
            </a:lvl3pPr>
            <a:lvl4pPr marL="1082675" indent="-115888">
              <a:defRPr sz="500"/>
            </a:lvl4pPr>
            <a:lvl5pPr marL="1316038" indent="-115888">
              <a:defRPr sz="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853159" y="1293842"/>
            <a:ext cx="1885156" cy="215444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4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684" y="70838"/>
            <a:ext cx="8332631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262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>
            <a:extLst>
              <a:ext uri="{FF2B5EF4-FFF2-40B4-BE49-F238E27FC236}">
                <a16:creationId xmlns:a16="http://schemas.microsoft.com/office/drawing/2014/main" id="{5D922DF3-C10F-424E-A451-1B8E79C35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85" y="304903"/>
            <a:ext cx="1964354" cy="784998"/>
          </a:xfrm>
        </p:spPr>
        <p:txBody>
          <a:bodyPr vert="horz" wrap="square" lIns="0" tIns="45720" rIns="0" bIns="0" rtlCol="0" anchor="b">
            <a:noAutofit/>
          </a:bodyPr>
          <a:lstStyle>
            <a:lvl1pPr>
              <a:defRPr lang="en-US" sz="28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98B99A-2B97-420C-B1C6-CE077B5435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1181182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DC6E365-0161-49DA-AA69-1AA84B4549FE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28E1D1E-6FA6-4BF6-814E-26B7B3B2A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144" y="304903"/>
            <a:ext cx="2794715" cy="196441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B15DE-084D-493B-9D2C-E07A821ED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1448376"/>
            <a:ext cx="1963738" cy="31553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03DB55-6FBC-4877-A89B-16E63519E0B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943600" y="304903"/>
            <a:ext cx="2794715" cy="196441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C825DE-26F9-4F96-A0BA-A3D9FB4CAB8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787144" y="2629287"/>
            <a:ext cx="2794715" cy="196441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5BD65F-3F51-4E50-A917-4AA7DF96357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943600" y="2639689"/>
            <a:ext cx="2794715" cy="196441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64A66D-5D8C-D0C3-B7B8-338735A45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5142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8422" y="1956572"/>
            <a:ext cx="5087156" cy="661720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8425" y="2765703"/>
            <a:ext cx="5087152" cy="307777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509077-213C-5F83-363B-7837AFE59718}"/>
              </a:ext>
            </a:extLst>
          </p:cNvPr>
          <p:cNvSpPr/>
          <p:nvPr userDrawn="1"/>
        </p:nvSpPr>
        <p:spPr>
          <a:xfrm>
            <a:off x="6973229" y="3969835"/>
            <a:ext cx="1947747" cy="98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2E134-010F-13F7-515C-1B6E08F1C7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6165" y="4229001"/>
            <a:ext cx="1647573" cy="5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0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5685" y="1133340"/>
            <a:ext cx="4463466" cy="3470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376672" y="1133340"/>
            <a:ext cx="3361644" cy="246221"/>
          </a:xfrm>
        </p:spPr>
        <p:txBody>
          <a:bodyPr vert="horz" wrap="square" lIns="0" tIns="0" rIns="0" bIns="0" rtlCol="0" anchor="t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23051" y="1133340"/>
            <a:ext cx="0" cy="347085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376672" y="1725769"/>
            <a:ext cx="3361643" cy="2878427"/>
          </a:xfrm>
        </p:spPr>
        <p:txBody>
          <a:bodyPr/>
          <a:lstStyle>
            <a:lvl1pPr marL="288925" indent="-288925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1825" indent="-285750"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3275" indent="-171450"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38237" indent="-171450">
              <a:defRPr lang="en-US" sz="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171450">
              <a:defRPr lang="en-US" sz="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7013" lvl="0" indent="-227013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512763" lvl="1" indent="-166688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/>
              <a:t>Second level</a:t>
            </a:r>
          </a:p>
          <a:p>
            <a:pPr marL="746125" lvl="2" indent="-1143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1082675" lvl="3" indent="-115888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/>
              <a:t>Fourth level</a:t>
            </a:r>
          </a:p>
          <a:p>
            <a:pPr marL="1316038" lvl="4" indent="-115888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13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921617" cy="4604197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 marL="288925" indent="-288925">
              <a:buNone/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/>
            <a:r>
              <a:rPr lang="en-US"/>
              <a:t>Click to insert photo.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53059" y="1133340"/>
            <a:ext cx="4385256" cy="3470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C638C96-ABA7-4881-BEB2-C472B0AF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059" y="70838"/>
            <a:ext cx="4385256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855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222383" y="0"/>
            <a:ext cx="3921617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 marL="288925" indent="-288925" algn="ctr">
              <a:buNone/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/>
            <a:r>
              <a:rPr lang="en-US"/>
              <a:t>Click to insert photo.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685" y="1133340"/>
            <a:ext cx="4385256" cy="3470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B5239D5-D3EF-4E42-88EC-8C07EB26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70838"/>
            <a:ext cx="4385256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73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05685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132227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858769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5585310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7311851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7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05686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2131941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58195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5584449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7310703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2131940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3858194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5584448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310703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85901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086465" y="1285686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086465" y="2382267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086465" y="3474849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05685" y="1285686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05685" y="2380268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05685" y="3474849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3244487" y="1285686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3296247" y="2382267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3296247" y="3474849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1458108" y="1559888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1458107" y="1831050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7166930" y="1559888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7166929" y="1831050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10932" y="1559888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4310931" y="1831050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63859" y="2666944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63858" y="2938106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7172681" y="2666944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172680" y="2938106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316683" y="2666944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316682" y="2938106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1463859" y="3774000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1463858" y="4045162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1" hasCustomPrompt="1"/>
          </p:nvPr>
        </p:nvSpPr>
        <p:spPr>
          <a:xfrm>
            <a:off x="7172681" y="3774000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172680" y="4045162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4316683" y="3774000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4316682" y="4045162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58079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5685" y="1212724"/>
            <a:ext cx="618692" cy="618692"/>
            <a:chOff x="320675" y="233363"/>
            <a:chExt cx="738187" cy="738187"/>
          </a:xfrm>
        </p:grpSpPr>
        <p:sp>
          <p:nvSpPr>
            <p:cNvPr id="8" name="Rectangle 7"/>
            <p:cNvSpPr/>
            <p:nvPr userDrawn="1"/>
          </p:nvSpPr>
          <p:spPr>
            <a:xfrm>
              <a:off x="320675" y="233363"/>
              <a:ext cx="738187" cy="7381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94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01721" y="449659"/>
              <a:ext cx="376095" cy="305594"/>
            </a:xfrm>
            <a:custGeom>
              <a:avLst/>
              <a:gdLst>
                <a:gd name="T0" fmla="*/ 3434 w 3985"/>
                <a:gd name="T1" fmla="*/ 329 h 3238"/>
                <a:gd name="T2" fmla="*/ 3089 w 3985"/>
                <a:gd name="T3" fmla="*/ 594 h 3238"/>
                <a:gd name="T4" fmla="*/ 2811 w 3985"/>
                <a:gd name="T5" fmla="*/ 944 h 3238"/>
                <a:gd name="T6" fmla="*/ 2666 w 3985"/>
                <a:gd name="T7" fmla="*/ 1309 h 3238"/>
                <a:gd name="T8" fmla="*/ 2654 w 3985"/>
                <a:gd name="T9" fmla="*/ 1612 h 3238"/>
                <a:gd name="T10" fmla="*/ 2749 w 3985"/>
                <a:gd name="T11" fmla="*/ 1718 h 3238"/>
                <a:gd name="T12" fmla="*/ 3018 w 3985"/>
                <a:gd name="T13" fmla="*/ 1608 h 3238"/>
                <a:gd name="T14" fmla="*/ 3313 w 3985"/>
                <a:gd name="T15" fmla="*/ 1605 h 3238"/>
                <a:gd name="T16" fmla="*/ 3580 w 3985"/>
                <a:gd name="T17" fmla="*/ 1693 h 3238"/>
                <a:gd name="T18" fmla="*/ 3799 w 3985"/>
                <a:gd name="T19" fmla="*/ 1868 h 3238"/>
                <a:gd name="T20" fmla="*/ 3939 w 3985"/>
                <a:gd name="T21" fmla="*/ 2112 h 3238"/>
                <a:gd name="T22" fmla="*/ 3985 w 3985"/>
                <a:gd name="T23" fmla="*/ 2417 h 3238"/>
                <a:gd name="T24" fmla="*/ 3938 w 3985"/>
                <a:gd name="T25" fmla="*/ 2705 h 3238"/>
                <a:gd name="T26" fmla="*/ 3796 w 3985"/>
                <a:gd name="T27" fmla="*/ 2949 h 3238"/>
                <a:gd name="T28" fmla="*/ 3575 w 3985"/>
                <a:gd name="T29" fmla="*/ 3134 h 3238"/>
                <a:gd name="T30" fmla="*/ 3311 w 3985"/>
                <a:gd name="T31" fmla="*/ 3227 h 3238"/>
                <a:gd name="T32" fmla="*/ 3004 w 3985"/>
                <a:gd name="T33" fmla="*/ 3227 h 3238"/>
                <a:gd name="T34" fmla="*/ 2725 w 3985"/>
                <a:gd name="T35" fmla="*/ 3137 h 3238"/>
                <a:gd name="T36" fmla="*/ 2498 w 3985"/>
                <a:gd name="T37" fmla="*/ 2955 h 3238"/>
                <a:gd name="T38" fmla="*/ 2317 w 3985"/>
                <a:gd name="T39" fmla="*/ 2671 h 3238"/>
                <a:gd name="T40" fmla="*/ 2208 w 3985"/>
                <a:gd name="T41" fmla="*/ 2303 h 3238"/>
                <a:gd name="T42" fmla="*/ 2187 w 3985"/>
                <a:gd name="T43" fmla="*/ 1855 h 3238"/>
                <a:gd name="T44" fmla="*/ 2266 w 3985"/>
                <a:gd name="T45" fmla="*/ 1370 h 3238"/>
                <a:gd name="T46" fmla="*/ 2451 w 3985"/>
                <a:gd name="T47" fmla="*/ 929 h 3238"/>
                <a:gd name="T48" fmla="*/ 2718 w 3985"/>
                <a:gd name="T49" fmla="*/ 561 h 3238"/>
                <a:gd name="T50" fmla="*/ 3068 w 3985"/>
                <a:gd name="T51" fmla="*/ 254 h 3238"/>
                <a:gd name="T52" fmla="*/ 3508 w 3985"/>
                <a:gd name="T53" fmla="*/ 0 h 3238"/>
                <a:gd name="T54" fmla="*/ 1250 w 3985"/>
                <a:gd name="T55" fmla="*/ 329 h 3238"/>
                <a:gd name="T56" fmla="*/ 905 w 3985"/>
                <a:gd name="T57" fmla="*/ 594 h 3238"/>
                <a:gd name="T58" fmla="*/ 627 w 3985"/>
                <a:gd name="T59" fmla="*/ 944 h 3238"/>
                <a:gd name="T60" fmla="*/ 482 w 3985"/>
                <a:gd name="T61" fmla="*/ 1309 h 3238"/>
                <a:gd name="T62" fmla="*/ 470 w 3985"/>
                <a:gd name="T63" fmla="*/ 1612 h 3238"/>
                <a:gd name="T64" fmla="*/ 564 w 3985"/>
                <a:gd name="T65" fmla="*/ 1718 h 3238"/>
                <a:gd name="T66" fmla="*/ 832 w 3985"/>
                <a:gd name="T67" fmla="*/ 1608 h 3238"/>
                <a:gd name="T68" fmla="*/ 1127 w 3985"/>
                <a:gd name="T69" fmla="*/ 1605 h 3238"/>
                <a:gd name="T70" fmla="*/ 1391 w 3985"/>
                <a:gd name="T71" fmla="*/ 1693 h 3238"/>
                <a:gd name="T72" fmla="*/ 1608 w 3985"/>
                <a:gd name="T73" fmla="*/ 1863 h 3238"/>
                <a:gd name="T74" fmla="*/ 1742 w 3985"/>
                <a:gd name="T75" fmla="*/ 2078 h 3238"/>
                <a:gd name="T76" fmla="*/ 1799 w 3985"/>
                <a:gd name="T77" fmla="*/ 2343 h 3238"/>
                <a:gd name="T78" fmla="*/ 1773 w 3985"/>
                <a:gd name="T79" fmla="*/ 2638 h 3238"/>
                <a:gd name="T80" fmla="*/ 1649 w 3985"/>
                <a:gd name="T81" fmla="*/ 2897 h 3238"/>
                <a:gd name="T82" fmla="*/ 1447 w 3985"/>
                <a:gd name="T83" fmla="*/ 3094 h 3238"/>
                <a:gd name="T84" fmla="*/ 1191 w 3985"/>
                <a:gd name="T85" fmla="*/ 3211 h 3238"/>
                <a:gd name="T86" fmla="*/ 897 w 3985"/>
                <a:gd name="T87" fmla="*/ 3236 h 3238"/>
                <a:gd name="T88" fmla="*/ 606 w 3985"/>
                <a:gd name="T89" fmla="*/ 3168 h 3238"/>
                <a:gd name="T90" fmla="*/ 366 w 3985"/>
                <a:gd name="T91" fmla="*/ 3010 h 3238"/>
                <a:gd name="T92" fmla="*/ 174 w 3985"/>
                <a:gd name="T93" fmla="*/ 2754 h 3238"/>
                <a:gd name="T94" fmla="*/ 43 w 3985"/>
                <a:gd name="T95" fmla="*/ 2402 h 3238"/>
                <a:gd name="T96" fmla="*/ 0 w 3985"/>
                <a:gd name="T97" fmla="*/ 1983 h 3238"/>
                <a:gd name="T98" fmla="*/ 53 w 3985"/>
                <a:gd name="T99" fmla="*/ 1488 h 3238"/>
                <a:gd name="T100" fmla="*/ 211 w 3985"/>
                <a:gd name="T101" fmla="*/ 1036 h 3238"/>
                <a:gd name="T102" fmla="*/ 460 w 3985"/>
                <a:gd name="T103" fmla="*/ 646 h 3238"/>
                <a:gd name="T104" fmla="*/ 789 w 3985"/>
                <a:gd name="T105" fmla="*/ 327 h 3238"/>
                <a:gd name="T106" fmla="*/ 1205 w 3985"/>
                <a:gd name="T107" fmla="*/ 5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5" h="3238">
                  <a:moveTo>
                    <a:pt x="3508" y="0"/>
                  </a:moveTo>
                  <a:lnTo>
                    <a:pt x="3627" y="232"/>
                  </a:lnTo>
                  <a:lnTo>
                    <a:pt x="3528" y="277"/>
                  </a:lnTo>
                  <a:lnTo>
                    <a:pt x="3434" y="329"/>
                  </a:lnTo>
                  <a:lnTo>
                    <a:pt x="3342" y="386"/>
                  </a:lnTo>
                  <a:lnTo>
                    <a:pt x="3254" y="450"/>
                  </a:lnTo>
                  <a:lnTo>
                    <a:pt x="3169" y="519"/>
                  </a:lnTo>
                  <a:lnTo>
                    <a:pt x="3089" y="594"/>
                  </a:lnTo>
                  <a:lnTo>
                    <a:pt x="3011" y="676"/>
                  </a:lnTo>
                  <a:lnTo>
                    <a:pt x="2936" y="763"/>
                  </a:lnTo>
                  <a:lnTo>
                    <a:pt x="2869" y="853"/>
                  </a:lnTo>
                  <a:lnTo>
                    <a:pt x="2811" y="944"/>
                  </a:lnTo>
                  <a:lnTo>
                    <a:pt x="2761" y="1035"/>
                  </a:lnTo>
                  <a:lnTo>
                    <a:pt x="2720" y="1126"/>
                  </a:lnTo>
                  <a:lnTo>
                    <a:pt x="2689" y="1217"/>
                  </a:lnTo>
                  <a:lnTo>
                    <a:pt x="2666" y="1309"/>
                  </a:lnTo>
                  <a:lnTo>
                    <a:pt x="2653" y="1402"/>
                  </a:lnTo>
                  <a:lnTo>
                    <a:pt x="2648" y="1494"/>
                  </a:lnTo>
                  <a:lnTo>
                    <a:pt x="2650" y="1555"/>
                  </a:lnTo>
                  <a:lnTo>
                    <a:pt x="2654" y="1612"/>
                  </a:lnTo>
                  <a:lnTo>
                    <a:pt x="2662" y="1666"/>
                  </a:lnTo>
                  <a:lnTo>
                    <a:pt x="2672" y="1717"/>
                  </a:lnTo>
                  <a:lnTo>
                    <a:pt x="2686" y="1764"/>
                  </a:lnTo>
                  <a:lnTo>
                    <a:pt x="2749" y="1718"/>
                  </a:lnTo>
                  <a:lnTo>
                    <a:pt x="2814" y="1681"/>
                  </a:lnTo>
                  <a:lnTo>
                    <a:pt x="2881" y="1649"/>
                  </a:lnTo>
                  <a:lnTo>
                    <a:pt x="2950" y="1625"/>
                  </a:lnTo>
                  <a:lnTo>
                    <a:pt x="3018" y="1608"/>
                  </a:lnTo>
                  <a:lnTo>
                    <a:pt x="3090" y="1597"/>
                  </a:lnTo>
                  <a:lnTo>
                    <a:pt x="3163" y="1594"/>
                  </a:lnTo>
                  <a:lnTo>
                    <a:pt x="3240" y="1597"/>
                  </a:lnTo>
                  <a:lnTo>
                    <a:pt x="3313" y="1605"/>
                  </a:lnTo>
                  <a:lnTo>
                    <a:pt x="3384" y="1619"/>
                  </a:lnTo>
                  <a:lnTo>
                    <a:pt x="3452" y="1639"/>
                  </a:lnTo>
                  <a:lnTo>
                    <a:pt x="3517" y="1663"/>
                  </a:lnTo>
                  <a:lnTo>
                    <a:pt x="3580" y="1693"/>
                  </a:lnTo>
                  <a:lnTo>
                    <a:pt x="3639" y="1729"/>
                  </a:lnTo>
                  <a:lnTo>
                    <a:pt x="3696" y="1770"/>
                  </a:lnTo>
                  <a:lnTo>
                    <a:pt x="3749" y="1817"/>
                  </a:lnTo>
                  <a:lnTo>
                    <a:pt x="3799" y="1868"/>
                  </a:lnTo>
                  <a:lnTo>
                    <a:pt x="3842" y="1924"/>
                  </a:lnTo>
                  <a:lnTo>
                    <a:pt x="3881" y="1983"/>
                  </a:lnTo>
                  <a:lnTo>
                    <a:pt x="3912" y="2046"/>
                  </a:lnTo>
                  <a:lnTo>
                    <a:pt x="3939" y="2112"/>
                  </a:lnTo>
                  <a:lnTo>
                    <a:pt x="3958" y="2182"/>
                  </a:lnTo>
                  <a:lnTo>
                    <a:pt x="3973" y="2257"/>
                  </a:lnTo>
                  <a:lnTo>
                    <a:pt x="3982" y="2334"/>
                  </a:lnTo>
                  <a:lnTo>
                    <a:pt x="3985" y="2417"/>
                  </a:lnTo>
                  <a:lnTo>
                    <a:pt x="3982" y="2493"/>
                  </a:lnTo>
                  <a:lnTo>
                    <a:pt x="3973" y="2566"/>
                  </a:lnTo>
                  <a:lnTo>
                    <a:pt x="3958" y="2638"/>
                  </a:lnTo>
                  <a:lnTo>
                    <a:pt x="3938" y="2705"/>
                  </a:lnTo>
                  <a:lnTo>
                    <a:pt x="3911" y="2770"/>
                  </a:lnTo>
                  <a:lnTo>
                    <a:pt x="3878" y="2833"/>
                  </a:lnTo>
                  <a:lnTo>
                    <a:pt x="3841" y="2892"/>
                  </a:lnTo>
                  <a:lnTo>
                    <a:pt x="3796" y="2949"/>
                  </a:lnTo>
                  <a:lnTo>
                    <a:pt x="3747" y="3004"/>
                  </a:lnTo>
                  <a:lnTo>
                    <a:pt x="3692" y="3053"/>
                  </a:lnTo>
                  <a:lnTo>
                    <a:pt x="3636" y="3097"/>
                  </a:lnTo>
                  <a:lnTo>
                    <a:pt x="3575" y="3134"/>
                  </a:lnTo>
                  <a:lnTo>
                    <a:pt x="3514" y="3166"/>
                  </a:lnTo>
                  <a:lnTo>
                    <a:pt x="3448" y="3192"/>
                  </a:lnTo>
                  <a:lnTo>
                    <a:pt x="3381" y="3213"/>
                  </a:lnTo>
                  <a:lnTo>
                    <a:pt x="3311" y="3227"/>
                  </a:lnTo>
                  <a:lnTo>
                    <a:pt x="3238" y="3236"/>
                  </a:lnTo>
                  <a:lnTo>
                    <a:pt x="3163" y="3238"/>
                  </a:lnTo>
                  <a:lnTo>
                    <a:pt x="3081" y="3236"/>
                  </a:lnTo>
                  <a:lnTo>
                    <a:pt x="3004" y="3227"/>
                  </a:lnTo>
                  <a:lnTo>
                    <a:pt x="2929" y="3213"/>
                  </a:lnTo>
                  <a:lnTo>
                    <a:pt x="2858" y="3193"/>
                  </a:lnTo>
                  <a:lnTo>
                    <a:pt x="2790" y="3168"/>
                  </a:lnTo>
                  <a:lnTo>
                    <a:pt x="2725" y="3137"/>
                  </a:lnTo>
                  <a:lnTo>
                    <a:pt x="2663" y="3100"/>
                  </a:lnTo>
                  <a:lnTo>
                    <a:pt x="2605" y="3057"/>
                  </a:lnTo>
                  <a:lnTo>
                    <a:pt x="2550" y="3010"/>
                  </a:lnTo>
                  <a:lnTo>
                    <a:pt x="2498" y="2955"/>
                  </a:lnTo>
                  <a:lnTo>
                    <a:pt x="2450" y="2896"/>
                  </a:lnTo>
                  <a:lnTo>
                    <a:pt x="2404" y="2831"/>
                  </a:lnTo>
                  <a:lnTo>
                    <a:pt x="2358" y="2754"/>
                  </a:lnTo>
                  <a:lnTo>
                    <a:pt x="2317" y="2671"/>
                  </a:lnTo>
                  <a:lnTo>
                    <a:pt x="2282" y="2586"/>
                  </a:lnTo>
                  <a:lnTo>
                    <a:pt x="2251" y="2496"/>
                  </a:lnTo>
                  <a:lnTo>
                    <a:pt x="2227" y="2402"/>
                  </a:lnTo>
                  <a:lnTo>
                    <a:pt x="2208" y="2303"/>
                  </a:lnTo>
                  <a:lnTo>
                    <a:pt x="2195" y="2200"/>
                  </a:lnTo>
                  <a:lnTo>
                    <a:pt x="2186" y="2094"/>
                  </a:lnTo>
                  <a:lnTo>
                    <a:pt x="2184" y="1983"/>
                  </a:lnTo>
                  <a:lnTo>
                    <a:pt x="2187" y="1855"/>
                  </a:lnTo>
                  <a:lnTo>
                    <a:pt x="2197" y="1730"/>
                  </a:lnTo>
                  <a:lnTo>
                    <a:pt x="2214" y="1607"/>
                  </a:lnTo>
                  <a:lnTo>
                    <a:pt x="2237" y="1488"/>
                  </a:lnTo>
                  <a:lnTo>
                    <a:pt x="2266" y="1370"/>
                  </a:lnTo>
                  <a:lnTo>
                    <a:pt x="2302" y="1256"/>
                  </a:lnTo>
                  <a:lnTo>
                    <a:pt x="2346" y="1144"/>
                  </a:lnTo>
                  <a:lnTo>
                    <a:pt x="2395" y="1036"/>
                  </a:lnTo>
                  <a:lnTo>
                    <a:pt x="2451" y="929"/>
                  </a:lnTo>
                  <a:lnTo>
                    <a:pt x="2514" y="826"/>
                  </a:lnTo>
                  <a:lnTo>
                    <a:pt x="2576" y="734"/>
                  </a:lnTo>
                  <a:lnTo>
                    <a:pt x="2644" y="646"/>
                  </a:lnTo>
                  <a:lnTo>
                    <a:pt x="2718" y="561"/>
                  </a:lnTo>
                  <a:lnTo>
                    <a:pt x="2797" y="480"/>
                  </a:lnTo>
                  <a:lnTo>
                    <a:pt x="2882" y="401"/>
                  </a:lnTo>
                  <a:lnTo>
                    <a:pt x="2973" y="327"/>
                  </a:lnTo>
                  <a:lnTo>
                    <a:pt x="3068" y="254"/>
                  </a:lnTo>
                  <a:lnTo>
                    <a:pt x="3171" y="185"/>
                  </a:lnTo>
                  <a:lnTo>
                    <a:pt x="3277" y="120"/>
                  </a:lnTo>
                  <a:lnTo>
                    <a:pt x="3389" y="58"/>
                  </a:lnTo>
                  <a:lnTo>
                    <a:pt x="3508" y="0"/>
                  </a:lnTo>
                  <a:close/>
                  <a:moveTo>
                    <a:pt x="1324" y="0"/>
                  </a:moveTo>
                  <a:lnTo>
                    <a:pt x="1443" y="232"/>
                  </a:lnTo>
                  <a:lnTo>
                    <a:pt x="1344" y="277"/>
                  </a:lnTo>
                  <a:lnTo>
                    <a:pt x="1250" y="329"/>
                  </a:lnTo>
                  <a:lnTo>
                    <a:pt x="1158" y="386"/>
                  </a:lnTo>
                  <a:lnTo>
                    <a:pt x="1070" y="450"/>
                  </a:lnTo>
                  <a:lnTo>
                    <a:pt x="986" y="519"/>
                  </a:lnTo>
                  <a:lnTo>
                    <a:pt x="905" y="594"/>
                  </a:lnTo>
                  <a:lnTo>
                    <a:pt x="827" y="676"/>
                  </a:lnTo>
                  <a:lnTo>
                    <a:pt x="753" y="763"/>
                  </a:lnTo>
                  <a:lnTo>
                    <a:pt x="685" y="853"/>
                  </a:lnTo>
                  <a:lnTo>
                    <a:pt x="627" y="944"/>
                  </a:lnTo>
                  <a:lnTo>
                    <a:pt x="577" y="1035"/>
                  </a:lnTo>
                  <a:lnTo>
                    <a:pt x="536" y="1126"/>
                  </a:lnTo>
                  <a:lnTo>
                    <a:pt x="505" y="1217"/>
                  </a:lnTo>
                  <a:lnTo>
                    <a:pt x="482" y="1309"/>
                  </a:lnTo>
                  <a:lnTo>
                    <a:pt x="469" y="1402"/>
                  </a:lnTo>
                  <a:lnTo>
                    <a:pt x="464" y="1494"/>
                  </a:lnTo>
                  <a:lnTo>
                    <a:pt x="466" y="1555"/>
                  </a:lnTo>
                  <a:lnTo>
                    <a:pt x="470" y="1612"/>
                  </a:lnTo>
                  <a:lnTo>
                    <a:pt x="478" y="1666"/>
                  </a:lnTo>
                  <a:lnTo>
                    <a:pt x="488" y="1717"/>
                  </a:lnTo>
                  <a:lnTo>
                    <a:pt x="502" y="1764"/>
                  </a:lnTo>
                  <a:lnTo>
                    <a:pt x="564" y="1718"/>
                  </a:lnTo>
                  <a:lnTo>
                    <a:pt x="628" y="1681"/>
                  </a:lnTo>
                  <a:lnTo>
                    <a:pt x="695" y="1649"/>
                  </a:lnTo>
                  <a:lnTo>
                    <a:pt x="762" y="1625"/>
                  </a:lnTo>
                  <a:lnTo>
                    <a:pt x="832" y="1608"/>
                  </a:lnTo>
                  <a:lnTo>
                    <a:pt x="905" y="1597"/>
                  </a:lnTo>
                  <a:lnTo>
                    <a:pt x="978" y="1594"/>
                  </a:lnTo>
                  <a:lnTo>
                    <a:pt x="1054" y="1597"/>
                  </a:lnTo>
                  <a:lnTo>
                    <a:pt x="1127" y="1605"/>
                  </a:lnTo>
                  <a:lnTo>
                    <a:pt x="1197" y="1619"/>
                  </a:lnTo>
                  <a:lnTo>
                    <a:pt x="1265" y="1639"/>
                  </a:lnTo>
                  <a:lnTo>
                    <a:pt x="1330" y="1663"/>
                  </a:lnTo>
                  <a:lnTo>
                    <a:pt x="1391" y="1693"/>
                  </a:lnTo>
                  <a:lnTo>
                    <a:pt x="1452" y="1729"/>
                  </a:lnTo>
                  <a:lnTo>
                    <a:pt x="1509" y="1770"/>
                  </a:lnTo>
                  <a:lnTo>
                    <a:pt x="1563" y="1817"/>
                  </a:lnTo>
                  <a:lnTo>
                    <a:pt x="1608" y="1863"/>
                  </a:lnTo>
                  <a:lnTo>
                    <a:pt x="1649" y="1913"/>
                  </a:lnTo>
                  <a:lnTo>
                    <a:pt x="1684" y="1965"/>
                  </a:lnTo>
                  <a:lnTo>
                    <a:pt x="1715" y="2020"/>
                  </a:lnTo>
                  <a:lnTo>
                    <a:pt x="1742" y="2078"/>
                  </a:lnTo>
                  <a:lnTo>
                    <a:pt x="1762" y="2140"/>
                  </a:lnTo>
                  <a:lnTo>
                    <a:pt x="1779" y="2204"/>
                  </a:lnTo>
                  <a:lnTo>
                    <a:pt x="1791" y="2272"/>
                  </a:lnTo>
                  <a:lnTo>
                    <a:pt x="1799" y="2343"/>
                  </a:lnTo>
                  <a:lnTo>
                    <a:pt x="1801" y="2417"/>
                  </a:lnTo>
                  <a:lnTo>
                    <a:pt x="1797" y="2493"/>
                  </a:lnTo>
                  <a:lnTo>
                    <a:pt x="1789" y="2566"/>
                  </a:lnTo>
                  <a:lnTo>
                    <a:pt x="1773" y="2638"/>
                  </a:lnTo>
                  <a:lnTo>
                    <a:pt x="1751" y="2706"/>
                  </a:lnTo>
                  <a:lnTo>
                    <a:pt x="1722" y="2773"/>
                  </a:lnTo>
                  <a:lnTo>
                    <a:pt x="1689" y="2837"/>
                  </a:lnTo>
                  <a:lnTo>
                    <a:pt x="1649" y="2897"/>
                  </a:lnTo>
                  <a:lnTo>
                    <a:pt x="1604" y="2953"/>
                  </a:lnTo>
                  <a:lnTo>
                    <a:pt x="1556" y="3005"/>
                  </a:lnTo>
                  <a:lnTo>
                    <a:pt x="1504" y="3052"/>
                  </a:lnTo>
                  <a:lnTo>
                    <a:pt x="1447" y="3094"/>
                  </a:lnTo>
                  <a:lnTo>
                    <a:pt x="1387" y="3132"/>
                  </a:lnTo>
                  <a:lnTo>
                    <a:pt x="1324" y="3164"/>
                  </a:lnTo>
                  <a:lnTo>
                    <a:pt x="1257" y="3191"/>
                  </a:lnTo>
                  <a:lnTo>
                    <a:pt x="1191" y="3211"/>
                  </a:lnTo>
                  <a:lnTo>
                    <a:pt x="1122" y="3227"/>
                  </a:lnTo>
                  <a:lnTo>
                    <a:pt x="1051" y="3236"/>
                  </a:lnTo>
                  <a:lnTo>
                    <a:pt x="978" y="3238"/>
                  </a:lnTo>
                  <a:lnTo>
                    <a:pt x="897" y="3236"/>
                  </a:lnTo>
                  <a:lnTo>
                    <a:pt x="820" y="3227"/>
                  </a:lnTo>
                  <a:lnTo>
                    <a:pt x="745" y="3213"/>
                  </a:lnTo>
                  <a:lnTo>
                    <a:pt x="674" y="3193"/>
                  </a:lnTo>
                  <a:lnTo>
                    <a:pt x="606" y="3168"/>
                  </a:lnTo>
                  <a:lnTo>
                    <a:pt x="541" y="3137"/>
                  </a:lnTo>
                  <a:lnTo>
                    <a:pt x="480" y="3100"/>
                  </a:lnTo>
                  <a:lnTo>
                    <a:pt x="422" y="3057"/>
                  </a:lnTo>
                  <a:lnTo>
                    <a:pt x="366" y="3010"/>
                  </a:lnTo>
                  <a:lnTo>
                    <a:pt x="314" y="2955"/>
                  </a:lnTo>
                  <a:lnTo>
                    <a:pt x="266" y="2896"/>
                  </a:lnTo>
                  <a:lnTo>
                    <a:pt x="220" y="2831"/>
                  </a:lnTo>
                  <a:lnTo>
                    <a:pt x="174" y="2754"/>
                  </a:lnTo>
                  <a:lnTo>
                    <a:pt x="133" y="2671"/>
                  </a:lnTo>
                  <a:lnTo>
                    <a:pt x="98" y="2586"/>
                  </a:lnTo>
                  <a:lnTo>
                    <a:pt x="68" y="2496"/>
                  </a:lnTo>
                  <a:lnTo>
                    <a:pt x="43" y="2402"/>
                  </a:lnTo>
                  <a:lnTo>
                    <a:pt x="24" y="2303"/>
                  </a:lnTo>
                  <a:lnTo>
                    <a:pt x="11" y="2200"/>
                  </a:lnTo>
                  <a:lnTo>
                    <a:pt x="2" y="2094"/>
                  </a:lnTo>
                  <a:lnTo>
                    <a:pt x="0" y="1983"/>
                  </a:lnTo>
                  <a:lnTo>
                    <a:pt x="4" y="1855"/>
                  </a:lnTo>
                  <a:lnTo>
                    <a:pt x="13" y="1730"/>
                  </a:lnTo>
                  <a:lnTo>
                    <a:pt x="30" y="1607"/>
                  </a:lnTo>
                  <a:lnTo>
                    <a:pt x="53" y="1488"/>
                  </a:lnTo>
                  <a:lnTo>
                    <a:pt x="82" y="1370"/>
                  </a:lnTo>
                  <a:lnTo>
                    <a:pt x="118" y="1256"/>
                  </a:lnTo>
                  <a:lnTo>
                    <a:pt x="162" y="1144"/>
                  </a:lnTo>
                  <a:lnTo>
                    <a:pt x="211" y="1036"/>
                  </a:lnTo>
                  <a:lnTo>
                    <a:pt x="267" y="929"/>
                  </a:lnTo>
                  <a:lnTo>
                    <a:pt x="330" y="826"/>
                  </a:lnTo>
                  <a:lnTo>
                    <a:pt x="393" y="734"/>
                  </a:lnTo>
                  <a:lnTo>
                    <a:pt x="460" y="646"/>
                  </a:lnTo>
                  <a:lnTo>
                    <a:pt x="534" y="561"/>
                  </a:lnTo>
                  <a:lnTo>
                    <a:pt x="614" y="480"/>
                  </a:lnTo>
                  <a:lnTo>
                    <a:pt x="698" y="401"/>
                  </a:lnTo>
                  <a:lnTo>
                    <a:pt x="789" y="327"/>
                  </a:lnTo>
                  <a:lnTo>
                    <a:pt x="884" y="254"/>
                  </a:lnTo>
                  <a:lnTo>
                    <a:pt x="987" y="185"/>
                  </a:lnTo>
                  <a:lnTo>
                    <a:pt x="1093" y="120"/>
                  </a:lnTo>
                  <a:lnTo>
                    <a:pt x="1205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08194"/>
              <a:endParaRPr lang="en-US" sz="1600">
                <a:solidFill>
                  <a:srgbClr val="3E4646"/>
                </a:solidFill>
              </a:endParaRPr>
            </a:p>
          </p:txBody>
        </p:sp>
      </p:grpSp>
      <p:sp>
        <p:nvSpPr>
          <p:cNvPr id="10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20634" y="1212724"/>
            <a:ext cx="3286993" cy="120633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quote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1120634" y="2507550"/>
            <a:ext cx="3286993" cy="19389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00478" y="3034335"/>
            <a:ext cx="618692" cy="618692"/>
            <a:chOff x="320675" y="233363"/>
            <a:chExt cx="738187" cy="7381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320675" y="233363"/>
              <a:ext cx="738187" cy="7381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94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501721" y="449659"/>
              <a:ext cx="376095" cy="305594"/>
            </a:xfrm>
            <a:custGeom>
              <a:avLst/>
              <a:gdLst>
                <a:gd name="T0" fmla="*/ 3434 w 3985"/>
                <a:gd name="T1" fmla="*/ 329 h 3238"/>
                <a:gd name="T2" fmla="*/ 3089 w 3985"/>
                <a:gd name="T3" fmla="*/ 594 h 3238"/>
                <a:gd name="T4" fmla="*/ 2811 w 3985"/>
                <a:gd name="T5" fmla="*/ 944 h 3238"/>
                <a:gd name="T6" fmla="*/ 2666 w 3985"/>
                <a:gd name="T7" fmla="*/ 1309 h 3238"/>
                <a:gd name="T8" fmla="*/ 2654 w 3985"/>
                <a:gd name="T9" fmla="*/ 1612 h 3238"/>
                <a:gd name="T10" fmla="*/ 2749 w 3985"/>
                <a:gd name="T11" fmla="*/ 1718 h 3238"/>
                <a:gd name="T12" fmla="*/ 3018 w 3985"/>
                <a:gd name="T13" fmla="*/ 1608 h 3238"/>
                <a:gd name="T14" fmla="*/ 3313 w 3985"/>
                <a:gd name="T15" fmla="*/ 1605 h 3238"/>
                <a:gd name="T16" fmla="*/ 3580 w 3985"/>
                <a:gd name="T17" fmla="*/ 1693 h 3238"/>
                <a:gd name="T18" fmla="*/ 3799 w 3985"/>
                <a:gd name="T19" fmla="*/ 1868 h 3238"/>
                <a:gd name="T20" fmla="*/ 3939 w 3985"/>
                <a:gd name="T21" fmla="*/ 2112 h 3238"/>
                <a:gd name="T22" fmla="*/ 3985 w 3985"/>
                <a:gd name="T23" fmla="*/ 2417 h 3238"/>
                <a:gd name="T24" fmla="*/ 3938 w 3985"/>
                <a:gd name="T25" fmla="*/ 2705 h 3238"/>
                <a:gd name="T26" fmla="*/ 3796 w 3985"/>
                <a:gd name="T27" fmla="*/ 2949 h 3238"/>
                <a:gd name="T28" fmla="*/ 3575 w 3985"/>
                <a:gd name="T29" fmla="*/ 3134 h 3238"/>
                <a:gd name="T30" fmla="*/ 3311 w 3985"/>
                <a:gd name="T31" fmla="*/ 3227 h 3238"/>
                <a:gd name="T32" fmla="*/ 3004 w 3985"/>
                <a:gd name="T33" fmla="*/ 3227 h 3238"/>
                <a:gd name="T34" fmla="*/ 2725 w 3985"/>
                <a:gd name="T35" fmla="*/ 3137 h 3238"/>
                <a:gd name="T36" fmla="*/ 2498 w 3985"/>
                <a:gd name="T37" fmla="*/ 2955 h 3238"/>
                <a:gd name="T38" fmla="*/ 2317 w 3985"/>
                <a:gd name="T39" fmla="*/ 2671 h 3238"/>
                <a:gd name="T40" fmla="*/ 2208 w 3985"/>
                <a:gd name="T41" fmla="*/ 2303 h 3238"/>
                <a:gd name="T42" fmla="*/ 2187 w 3985"/>
                <a:gd name="T43" fmla="*/ 1855 h 3238"/>
                <a:gd name="T44" fmla="*/ 2266 w 3985"/>
                <a:gd name="T45" fmla="*/ 1370 h 3238"/>
                <a:gd name="T46" fmla="*/ 2451 w 3985"/>
                <a:gd name="T47" fmla="*/ 929 h 3238"/>
                <a:gd name="T48" fmla="*/ 2718 w 3985"/>
                <a:gd name="T49" fmla="*/ 561 h 3238"/>
                <a:gd name="T50" fmla="*/ 3068 w 3985"/>
                <a:gd name="T51" fmla="*/ 254 h 3238"/>
                <a:gd name="T52" fmla="*/ 3508 w 3985"/>
                <a:gd name="T53" fmla="*/ 0 h 3238"/>
                <a:gd name="T54" fmla="*/ 1250 w 3985"/>
                <a:gd name="T55" fmla="*/ 329 h 3238"/>
                <a:gd name="T56" fmla="*/ 905 w 3985"/>
                <a:gd name="T57" fmla="*/ 594 h 3238"/>
                <a:gd name="T58" fmla="*/ 627 w 3985"/>
                <a:gd name="T59" fmla="*/ 944 h 3238"/>
                <a:gd name="T60" fmla="*/ 482 w 3985"/>
                <a:gd name="T61" fmla="*/ 1309 h 3238"/>
                <a:gd name="T62" fmla="*/ 470 w 3985"/>
                <a:gd name="T63" fmla="*/ 1612 h 3238"/>
                <a:gd name="T64" fmla="*/ 564 w 3985"/>
                <a:gd name="T65" fmla="*/ 1718 h 3238"/>
                <a:gd name="T66" fmla="*/ 832 w 3985"/>
                <a:gd name="T67" fmla="*/ 1608 h 3238"/>
                <a:gd name="T68" fmla="*/ 1127 w 3985"/>
                <a:gd name="T69" fmla="*/ 1605 h 3238"/>
                <a:gd name="T70" fmla="*/ 1391 w 3985"/>
                <a:gd name="T71" fmla="*/ 1693 h 3238"/>
                <a:gd name="T72" fmla="*/ 1608 w 3985"/>
                <a:gd name="T73" fmla="*/ 1863 h 3238"/>
                <a:gd name="T74" fmla="*/ 1742 w 3985"/>
                <a:gd name="T75" fmla="*/ 2078 h 3238"/>
                <a:gd name="T76" fmla="*/ 1799 w 3985"/>
                <a:gd name="T77" fmla="*/ 2343 h 3238"/>
                <a:gd name="T78" fmla="*/ 1773 w 3985"/>
                <a:gd name="T79" fmla="*/ 2638 h 3238"/>
                <a:gd name="T80" fmla="*/ 1649 w 3985"/>
                <a:gd name="T81" fmla="*/ 2897 h 3238"/>
                <a:gd name="T82" fmla="*/ 1447 w 3985"/>
                <a:gd name="T83" fmla="*/ 3094 h 3238"/>
                <a:gd name="T84" fmla="*/ 1191 w 3985"/>
                <a:gd name="T85" fmla="*/ 3211 h 3238"/>
                <a:gd name="T86" fmla="*/ 897 w 3985"/>
                <a:gd name="T87" fmla="*/ 3236 h 3238"/>
                <a:gd name="T88" fmla="*/ 606 w 3985"/>
                <a:gd name="T89" fmla="*/ 3168 h 3238"/>
                <a:gd name="T90" fmla="*/ 366 w 3985"/>
                <a:gd name="T91" fmla="*/ 3010 h 3238"/>
                <a:gd name="T92" fmla="*/ 174 w 3985"/>
                <a:gd name="T93" fmla="*/ 2754 h 3238"/>
                <a:gd name="T94" fmla="*/ 43 w 3985"/>
                <a:gd name="T95" fmla="*/ 2402 h 3238"/>
                <a:gd name="T96" fmla="*/ 0 w 3985"/>
                <a:gd name="T97" fmla="*/ 1983 h 3238"/>
                <a:gd name="T98" fmla="*/ 53 w 3985"/>
                <a:gd name="T99" fmla="*/ 1488 h 3238"/>
                <a:gd name="T100" fmla="*/ 211 w 3985"/>
                <a:gd name="T101" fmla="*/ 1036 h 3238"/>
                <a:gd name="T102" fmla="*/ 460 w 3985"/>
                <a:gd name="T103" fmla="*/ 646 h 3238"/>
                <a:gd name="T104" fmla="*/ 789 w 3985"/>
                <a:gd name="T105" fmla="*/ 327 h 3238"/>
                <a:gd name="T106" fmla="*/ 1205 w 3985"/>
                <a:gd name="T107" fmla="*/ 5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5" h="3238">
                  <a:moveTo>
                    <a:pt x="3508" y="0"/>
                  </a:moveTo>
                  <a:lnTo>
                    <a:pt x="3627" y="232"/>
                  </a:lnTo>
                  <a:lnTo>
                    <a:pt x="3528" y="277"/>
                  </a:lnTo>
                  <a:lnTo>
                    <a:pt x="3434" y="329"/>
                  </a:lnTo>
                  <a:lnTo>
                    <a:pt x="3342" y="386"/>
                  </a:lnTo>
                  <a:lnTo>
                    <a:pt x="3254" y="450"/>
                  </a:lnTo>
                  <a:lnTo>
                    <a:pt x="3169" y="519"/>
                  </a:lnTo>
                  <a:lnTo>
                    <a:pt x="3089" y="594"/>
                  </a:lnTo>
                  <a:lnTo>
                    <a:pt x="3011" y="676"/>
                  </a:lnTo>
                  <a:lnTo>
                    <a:pt x="2936" y="763"/>
                  </a:lnTo>
                  <a:lnTo>
                    <a:pt x="2869" y="853"/>
                  </a:lnTo>
                  <a:lnTo>
                    <a:pt x="2811" y="944"/>
                  </a:lnTo>
                  <a:lnTo>
                    <a:pt x="2761" y="1035"/>
                  </a:lnTo>
                  <a:lnTo>
                    <a:pt x="2720" y="1126"/>
                  </a:lnTo>
                  <a:lnTo>
                    <a:pt x="2689" y="1217"/>
                  </a:lnTo>
                  <a:lnTo>
                    <a:pt x="2666" y="1309"/>
                  </a:lnTo>
                  <a:lnTo>
                    <a:pt x="2653" y="1402"/>
                  </a:lnTo>
                  <a:lnTo>
                    <a:pt x="2648" y="1494"/>
                  </a:lnTo>
                  <a:lnTo>
                    <a:pt x="2650" y="1555"/>
                  </a:lnTo>
                  <a:lnTo>
                    <a:pt x="2654" y="1612"/>
                  </a:lnTo>
                  <a:lnTo>
                    <a:pt x="2662" y="1666"/>
                  </a:lnTo>
                  <a:lnTo>
                    <a:pt x="2672" y="1717"/>
                  </a:lnTo>
                  <a:lnTo>
                    <a:pt x="2686" y="1764"/>
                  </a:lnTo>
                  <a:lnTo>
                    <a:pt x="2749" y="1718"/>
                  </a:lnTo>
                  <a:lnTo>
                    <a:pt x="2814" y="1681"/>
                  </a:lnTo>
                  <a:lnTo>
                    <a:pt x="2881" y="1649"/>
                  </a:lnTo>
                  <a:lnTo>
                    <a:pt x="2950" y="1625"/>
                  </a:lnTo>
                  <a:lnTo>
                    <a:pt x="3018" y="1608"/>
                  </a:lnTo>
                  <a:lnTo>
                    <a:pt x="3090" y="1597"/>
                  </a:lnTo>
                  <a:lnTo>
                    <a:pt x="3163" y="1594"/>
                  </a:lnTo>
                  <a:lnTo>
                    <a:pt x="3240" y="1597"/>
                  </a:lnTo>
                  <a:lnTo>
                    <a:pt x="3313" y="1605"/>
                  </a:lnTo>
                  <a:lnTo>
                    <a:pt x="3384" y="1619"/>
                  </a:lnTo>
                  <a:lnTo>
                    <a:pt x="3452" y="1639"/>
                  </a:lnTo>
                  <a:lnTo>
                    <a:pt x="3517" y="1663"/>
                  </a:lnTo>
                  <a:lnTo>
                    <a:pt x="3580" y="1693"/>
                  </a:lnTo>
                  <a:lnTo>
                    <a:pt x="3639" y="1729"/>
                  </a:lnTo>
                  <a:lnTo>
                    <a:pt x="3696" y="1770"/>
                  </a:lnTo>
                  <a:lnTo>
                    <a:pt x="3749" y="1817"/>
                  </a:lnTo>
                  <a:lnTo>
                    <a:pt x="3799" y="1868"/>
                  </a:lnTo>
                  <a:lnTo>
                    <a:pt x="3842" y="1924"/>
                  </a:lnTo>
                  <a:lnTo>
                    <a:pt x="3881" y="1983"/>
                  </a:lnTo>
                  <a:lnTo>
                    <a:pt x="3912" y="2046"/>
                  </a:lnTo>
                  <a:lnTo>
                    <a:pt x="3939" y="2112"/>
                  </a:lnTo>
                  <a:lnTo>
                    <a:pt x="3958" y="2182"/>
                  </a:lnTo>
                  <a:lnTo>
                    <a:pt x="3973" y="2257"/>
                  </a:lnTo>
                  <a:lnTo>
                    <a:pt x="3982" y="2334"/>
                  </a:lnTo>
                  <a:lnTo>
                    <a:pt x="3985" y="2417"/>
                  </a:lnTo>
                  <a:lnTo>
                    <a:pt x="3982" y="2493"/>
                  </a:lnTo>
                  <a:lnTo>
                    <a:pt x="3973" y="2566"/>
                  </a:lnTo>
                  <a:lnTo>
                    <a:pt x="3958" y="2638"/>
                  </a:lnTo>
                  <a:lnTo>
                    <a:pt x="3938" y="2705"/>
                  </a:lnTo>
                  <a:lnTo>
                    <a:pt x="3911" y="2770"/>
                  </a:lnTo>
                  <a:lnTo>
                    <a:pt x="3878" y="2833"/>
                  </a:lnTo>
                  <a:lnTo>
                    <a:pt x="3841" y="2892"/>
                  </a:lnTo>
                  <a:lnTo>
                    <a:pt x="3796" y="2949"/>
                  </a:lnTo>
                  <a:lnTo>
                    <a:pt x="3747" y="3004"/>
                  </a:lnTo>
                  <a:lnTo>
                    <a:pt x="3692" y="3053"/>
                  </a:lnTo>
                  <a:lnTo>
                    <a:pt x="3636" y="3097"/>
                  </a:lnTo>
                  <a:lnTo>
                    <a:pt x="3575" y="3134"/>
                  </a:lnTo>
                  <a:lnTo>
                    <a:pt x="3514" y="3166"/>
                  </a:lnTo>
                  <a:lnTo>
                    <a:pt x="3448" y="3192"/>
                  </a:lnTo>
                  <a:lnTo>
                    <a:pt x="3381" y="3213"/>
                  </a:lnTo>
                  <a:lnTo>
                    <a:pt x="3311" y="3227"/>
                  </a:lnTo>
                  <a:lnTo>
                    <a:pt x="3238" y="3236"/>
                  </a:lnTo>
                  <a:lnTo>
                    <a:pt x="3163" y="3238"/>
                  </a:lnTo>
                  <a:lnTo>
                    <a:pt x="3081" y="3236"/>
                  </a:lnTo>
                  <a:lnTo>
                    <a:pt x="3004" y="3227"/>
                  </a:lnTo>
                  <a:lnTo>
                    <a:pt x="2929" y="3213"/>
                  </a:lnTo>
                  <a:lnTo>
                    <a:pt x="2858" y="3193"/>
                  </a:lnTo>
                  <a:lnTo>
                    <a:pt x="2790" y="3168"/>
                  </a:lnTo>
                  <a:lnTo>
                    <a:pt x="2725" y="3137"/>
                  </a:lnTo>
                  <a:lnTo>
                    <a:pt x="2663" y="3100"/>
                  </a:lnTo>
                  <a:lnTo>
                    <a:pt x="2605" y="3057"/>
                  </a:lnTo>
                  <a:lnTo>
                    <a:pt x="2550" y="3010"/>
                  </a:lnTo>
                  <a:lnTo>
                    <a:pt x="2498" y="2955"/>
                  </a:lnTo>
                  <a:lnTo>
                    <a:pt x="2450" y="2896"/>
                  </a:lnTo>
                  <a:lnTo>
                    <a:pt x="2404" y="2831"/>
                  </a:lnTo>
                  <a:lnTo>
                    <a:pt x="2358" y="2754"/>
                  </a:lnTo>
                  <a:lnTo>
                    <a:pt x="2317" y="2671"/>
                  </a:lnTo>
                  <a:lnTo>
                    <a:pt x="2282" y="2586"/>
                  </a:lnTo>
                  <a:lnTo>
                    <a:pt x="2251" y="2496"/>
                  </a:lnTo>
                  <a:lnTo>
                    <a:pt x="2227" y="2402"/>
                  </a:lnTo>
                  <a:lnTo>
                    <a:pt x="2208" y="2303"/>
                  </a:lnTo>
                  <a:lnTo>
                    <a:pt x="2195" y="2200"/>
                  </a:lnTo>
                  <a:lnTo>
                    <a:pt x="2186" y="2094"/>
                  </a:lnTo>
                  <a:lnTo>
                    <a:pt x="2184" y="1983"/>
                  </a:lnTo>
                  <a:lnTo>
                    <a:pt x="2187" y="1855"/>
                  </a:lnTo>
                  <a:lnTo>
                    <a:pt x="2197" y="1730"/>
                  </a:lnTo>
                  <a:lnTo>
                    <a:pt x="2214" y="1607"/>
                  </a:lnTo>
                  <a:lnTo>
                    <a:pt x="2237" y="1488"/>
                  </a:lnTo>
                  <a:lnTo>
                    <a:pt x="2266" y="1370"/>
                  </a:lnTo>
                  <a:lnTo>
                    <a:pt x="2302" y="1256"/>
                  </a:lnTo>
                  <a:lnTo>
                    <a:pt x="2346" y="1144"/>
                  </a:lnTo>
                  <a:lnTo>
                    <a:pt x="2395" y="1036"/>
                  </a:lnTo>
                  <a:lnTo>
                    <a:pt x="2451" y="929"/>
                  </a:lnTo>
                  <a:lnTo>
                    <a:pt x="2514" y="826"/>
                  </a:lnTo>
                  <a:lnTo>
                    <a:pt x="2576" y="734"/>
                  </a:lnTo>
                  <a:lnTo>
                    <a:pt x="2644" y="646"/>
                  </a:lnTo>
                  <a:lnTo>
                    <a:pt x="2718" y="561"/>
                  </a:lnTo>
                  <a:lnTo>
                    <a:pt x="2797" y="480"/>
                  </a:lnTo>
                  <a:lnTo>
                    <a:pt x="2882" y="401"/>
                  </a:lnTo>
                  <a:lnTo>
                    <a:pt x="2973" y="327"/>
                  </a:lnTo>
                  <a:lnTo>
                    <a:pt x="3068" y="254"/>
                  </a:lnTo>
                  <a:lnTo>
                    <a:pt x="3171" y="185"/>
                  </a:lnTo>
                  <a:lnTo>
                    <a:pt x="3277" y="120"/>
                  </a:lnTo>
                  <a:lnTo>
                    <a:pt x="3389" y="58"/>
                  </a:lnTo>
                  <a:lnTo>
                    <a:pt x="3508" y="0"/>
                  </a:lnTo>
                  <a:close/>
                  <a:moveTo>
                    <a:pt x="1324" y="0"/>
                  </a:moveTo>
                  <a:lnTo>
                    <a:pt x="1443" y="232"/>
                  </a:lnTo>
                  <a:lnTo>
                    <a:pt x="1344" y="277"/>
                  </a:lnTo>
                  <a:lnTo>
                    <a:pt x="1250" y="329"/>
                  </a:lnTo>
                  <a:lnTo>
                    <a:pt x="1158" y="386"/>
                  </a:lnTo>
                  <a:lnTo>
                    <a:pt x="1070" y="450"/>
                  </a:lnTo>
                  <a:lnTo>
                    <a:pt x="986" y="519"/>
                  </a:lnTo>
                  <a:lnTo>
                    <a:pt x="905" y="594"/>
                  </a:lnTo>
                  <a:lnTo>
                    <a:pt x="827" y="676"/>
                  </a:lnTo>
                  <a:lnTo>
                    <a:pt x="753" y="763"/>
                  </a:lnTo>
                  <a:lnTo>
                    <a:pt x="685" y="853"/>
                  </a:lnTo>
                  <a:lnTo>
                    <a:pt x="627" y="944"/>
                  </a:lnTo>
                  <a:lnTo>
                    <a:pt x="577" y="1035"/>
                  </a:lnTo>
                  <a:lnTo>
                    <a:pt x="536" y="1126"/>
                  </a:lnTo>
                  <a:lnTo>
                    <a:pt x="505" y="1217"/>
                  </a:lnTo>
                  <a:lnTo>
                    <a:pt x="482" y="1309"/>
                  </a:lnTo>
                  <a:lnTo>
                    <a:pt x="469" y="1402"/>
                  </a:lnTo>
                  <a:lnTo>
                    <a:pt x="464" y="1494"/>
                  </a:lnTo>
                  <a:lnTo>
                    <a:pt x="466" y="1555"/>
                  </a:lnTo>
                  <a:lnTo>
                    <a:pt x="470" y="1612"/>
                  </a:lnTo>
                  <a:lnTo>
                    <a:pt x="478" y="1666"/>
                  </a:lnTo>
                  <a:lnTo>
                    <a:pt x="488" y="1717"/>
                  </a:lnTo>
                  <a:lnTo>
                    <a:pt x="502" y="1764"/>
                  </a:lnTo>
                  <a:lnTo>
                    <a:pt x="564" y="1718"/>
                  </a:lnTo>
                  <a:lnTo>
                    <a:pt x="628" y="1681"/>
                  </a:lnTo>
                  <a:lnTo>
                    <a:pt x="695" y="1649"/>
                  </a:lnTo>
                  <a:lnTo>
                    <a:pt x="762" y="1625"/>
                  </a:lnTo>
                  <a:lnTo>
                    <a:pt x="832" y="1608"/>
                  </a:lnTo>
                  <a:lnTo>
                    <a:pt x="905" y="1597"/>
                  </a:lnTo>
                  <a:lnTo>
                    <a:pt x="978" y="1594"/>
                  </a:lnTo>
                  <a:lnTo>
                    <a:pt x="1054" y="1597"/>
                  </a:lnTo>
                  <a:lnTo>
                    <a:pt x="1127" y="1605"/>
                  </a:lnTo>
                  <a:lnTo>
                    <a:pt x="1197" y="1619"/>
                  </a:lnTo>
                  <a:lnTo>
                    <a:pt x="1265" y="1639"/>
                  </a:lnTo>
                  <a:lnTo>
                    <a:pt x="1330" y="1663"/>
                  </a:lnTo>
                  <a:lnTo>
                    <a:pt x="1391" y="1693"/>
                  </a:lnTo>
                  <a:lnTo>
                    <a:pt x="1452" y="1729"/>
                  </a:lnTo>
                  <a:lnTo>
                    <a:pt x="1509" y="1770"/>
                  </a:lnTo>
                  <a:lnTo>
                    <a:pt x="1563" y="1817"/>
                  </a:lnTo>
                  <a:lnTo>
                    <a:pt x="1608" y="1863"/>
                  </a:lnTo>
                  <a:lnTo>
                    <a:pt x="1649" y="1913"/>
                  </a:lnTo>
                  <a:lnTo>
                    <a:pt x="1684" y="1965"/>
                  </a:lnTo>
                  <a:lnTo>
                    <a:pt x="1715" y="2020"/>
                  </a:lnTo>
                  <a:lnTo>
                    <a:pt x="1742" y="2078"/>
                  </a:lnTo>
                  <a:lnTo>
                    <a:pt x="1762" y="2140"/>
                  </a:lnTo>
                  <a:lnTo>
                    <a:pt x="1779" y="2204"/>
                  </a:lnTo>
                  <a:lnTo>
                    <a:pt x="1791" y="2272"/>
                  </a:lnTo>
                  <a:lnTo>
                    <a:pt x="1799" y="2343"/>
                  </a:lnTo>
                  <a:lnTo>
                    <a:pt x="1801" y="2417"/>
                  </a:lnTo>
                  <a:lnTo>
                    <a:pt x="1797" y="2493"/>
                  </a:lnTo>
                  <a:lnTo>
                    <a:pt x="1789" y="2566"/>
                  </a:lnTo>
                  <a:lnTo>
                    <a:pt x="1773" y="2638"/>
                  </a:lnTo>
                  <a:lnTo>
                    <a:pt x="1751" y="2706"/>
                  </a:lnTo>
                  <a:lnTo>
                    <a:pt x="1722" y="2773"/>
                  </a:lnTo>
                  <a:lnTo>
                    <a:pt x="1689" y="2837"/>
                  </a:lnTo>
                  <a:lnTo>
                    <a:pt x="1649" y="2897"/>
                  </a:lnTo>
                  <a:lnTo>
                    <a:pt x="1604" y="2953"/>
                  </a:lnTo>
                  <a:lnTo>
                    <a:pt x="1556" y="3005"/>
                  </a:lnTo>
                  <a:lnTo>
                    <a:pt x="1504" y="3052"/>
                  </a:lnTo>
                  <a:lnTo>
                    <a:pt x="1447" y="3094"/>
                  </a:lnTo>
                  <a:lnTo>
                    <a:pt x="1387" y="3132"/>
                  </a:lnTo>
                  <a:lnTo>
                    <a:pt x="1324" y="3164"/>
                  </a:lnTo>
                  <a:lnTo>
                    <a:pt x="1257" y="3191"/>
                  </a:lnTo>
                  <a:lnTo>
                    <a:pt x="1191" y="3211"/>
                  </a:lnTo>
                  <a:lnTo>
                    <a:pt x="1122" y="3227"/>
                  </a:lnTo>
                  <a:lnTo>
                    <a:pt x="1051" y="3236"/>
                  </a:lnTo>
                  <a:lnTo>
                    <a:pt x="978" y="3238"/>
                  </a:lnTo>
                  <a:lnTo>
                    <a:pt x="897" y="3236"/>
                  </a:lnTo>
                  <a:lnTo>
                    <a:pt x="820" y="3227"/>
                  </a:lnTo>
                  <a:lnTo>
                    <a:pt x="745" y="3213"/>
                  </a:lnTo>
                  <a:lnTo>
                    <a:pt x="674" y="3193"/>
                  </a:lnTo>
                  <a:lnTo>
                    <a:pt x="606" y="3168"/>
                  </a:lnTo>
                  <a:lnTo>
                    <a:pt x="541" y="3137"/>
                  </a:lnTo>
                  <a:lnTo>
                    <a:pt x="480" y="3100"/>
                  </a:lnTo>
                  <a:lnTo>
                    <a:pt x="422" y="3057"/>
                  </a:lnTo>
                  <a:lnTo>
                    <a:pt x="366" y="3010"/>
                  </a:lnTo>
                  <a:lnTo>
                    <a:pt x="314" y="2955"/>
                  </a:lnTo>
                  <a:lnTo>
                    <a:pt x="266" y="2896"/>
                  </a:lnTo>
                  <a:lnTo>
                    <a:pt x="220" y="2831"/>
                  </a:lnTo>
                  <a:lnTo>
                    <a:pt x="174" y="2754"/>
                  </a:lnTo>
                  <a:lnTo>
                    <a:pt x="133" y="2671"/>
                  </a:lnTo>
                  <a:lnTo>
                    <a:pt x="98" y="2586"/>
                  </a:lnTo>
                  <a:lnTo>
                    <a:pt x="68" y="2496"/>
                  </a:lnTo>
                  <a:lnTo>
                    <a:pt x="43" y="2402"/>
                  </a:lnTo>
                  <a:lnTo>
                    <a:pt x="24" y="2303"/>
                  </a:lnTo>
                  <a:lnTo>
                    <a:pt x="11" y="2200"/>
                  </a:lnTo>
                  <a:lnTo>
                    <a:pt x="2" y="2094"/>
                  </a:lnTo>
                  <a:lnTo>
                    <a:pt x="0" y="1983"/>
                  </a:lnTo>
                  <a:lnTo>
                    <a:pt x="4" y="1855"/>
                  </a:lnTo>
                  <a:lnTo>
                    <a:pt x="13" y="1730"/>
                  </a:lnTo>
                  <a:lnTo>
                    <a:pt x="30" y="1607"/>
                  </a:lnTo>
                  <a:lnTo>
                    <a:pt x="53" y="1488"/>
                  </a:lnTo>
                  <a:lnTo>
                    <a:pt x="82" y="1370"/>
                  </a:lnTo>
                  <a:lnTo>
                    <a:pt x="118" y="1256"/>
                  </a:lnTo>
                  <a:lnTo>
                    <a:pt x="162" y="1144"/>
                  </a:lnTo>
                  <a:lnTo>
                    <a:pt x="211" y="1036"/>
                  </a:lnTo>
                  <a:lnTo>
                    <a:pt x="267" y="929"/>
                  </a:lnTo>
                  <a:lnTo>
                    <a:pt x="330" y="826"/>
                  </a:lnTo>
                  <a:lnTo>
                    <a:pt x="393" y="734"/>
                  </a:lnTo>
                  <a:lnTo>
                    <a:pt x="460" y="646"/>
                  </a:lnTo>
                  <a:lnTo>
                    <a:pt x="534" y="561"/>
                  </a:lnTo>
                  <a:lnTo>
                    <a:pt x="614" y="480"/>
                  </a:lnTo>
                  <a:lnTo>
                    <a:pt x="698" y="401"/>
                  </a:lnTo>
                  <a:lnTo>
                    <a:pt x="789" y="327"/>
                  </a:lnTo>
                  <a:lnTo>
                    <a:pt x="884" y="254"/>
                  </a:lnTo>
                  <a:lnTo>
                    <a:pt x="987" y="185"/>
                  </a:lnTo>
                  <a:lnTo>
                    <a:pt x="1093" y="120"/>
                  </a:lnTo>
                  <a:lnTo>
                    <a:pt x="1205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08194"/>
              <a:endParaRPr lang="en-US" sz="1600">
                <a:solidFill>
                  <a:srgbClr val="3E4646"/>
                </a:solidFill>
              </a:endParaRPr>
            </a:p>
          </p:txBody>
        </p:sp>
      </p:grpSp>
      <p:sp>
        <p:nvSpPr>
          <p:cNvPr id="15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1115427" y="3034335"/>
            <a:ext cx="3286993" cy="120633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quote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1115427" y="4329161"/>
            <a:ext cx="3286993" cy="19389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741580" y="1212724"/>
            <a:ext cx="618692" cy="618692"/>
            <a:chOff x="320675" y="233363"/>
            <a:chExt cx="738187" cy="738187"/>
          </a:xfrm>
        </p:grpSpPr>
        <p:sp>
          <p:nvSpPr>
            <p:cNvPr id="18" name="Rectangle 17"/>
            <p:cNvSpPr/>
            <p:nvPr userDrawn="1"/>
          </p:nvSpPr>
          <p:spPr>
            <a:xfrm>
              <a:off x="320675" y="233363"/>
              <a:ext cx="738187" cy="7381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94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501721" y="449659"/>
              <a:ext cx="376095" cy="305594"/>
            </a:xfrm>
            <a:custGeom>
              <a:avLst/>
              <a:gdLst>
                <a:gd name="T0" fmla="*/ 3434 w 3985"/>
                <a:gd name="T1" fmla="*/ 329 h 3238"/>
                <a:gd name="T2" fmla="*/ 3089 w 3985"/>
                <a:gd name="T3" fmla="*/ 594 h 3238"/>
                <a:gd name="T4" fmla="*/ 2811 w 3985"/>
                <a:gd name="T5" fmla="*/ 944 h 3238"/>
                <a:gd name="T6" fmla="*/ 2666 w 3985"/>
                <a:gd name="T7" fmla="*/ 1309 h 3238"/>
                <a:gd name="T8" fmla="*/ 2654 w 3985"/>
                <a:gd name="T9" fmla="*/ 1612 h 3238"/>
                <a:gd name="T10" fmla="*/ 2749 w 3985"/>
                <a:gd name="T11" fmla="*/ 1718 h 3238"/>
                <a:gd name="T12" fmla="*/ 3018 w 3985"/>
                <a:gd name="T13" fmla="*/ 1608 h 3238"/>
                <a:gd name="T14" fmla="*/ 3313 w 3985"/>
                <a:gd name="T15" fmla="*/ 1605 h 3238"/>
                <a:gd name="T16" fmla="*/ 3580 w 3985"/>
                <a:gd name="T17" fmla="*/ 1693 h 3238"/>
                <a:gd name="T18" fmla="*/ 3799 w 3985"/>
                <a:gd name="T19" fmla="*/ 1868 h 3238"/>
                <a:gd name="T20" fmla="*/ 3939 w 3985"/>
                <a:gd name="T21" fmla="*/ 2112 h 3238"/>
                <a:gd name="T22" fmla="*/ 3985 w 3985"/>
                <a:gd name="T23" fmla="*/ 2417 h 3238"/>
                <a:gd name="T24" fmla="*/ 3938 w 3985"/>
                <a:gd name="T25" fmla="*/ 2705 h 3238"/>
                <a:gd name="T26" fmla="*/ 3796 w 3985"/>
                <a:gd name="T27" fmla="*/ 2949 h 3238"/>
                <a:gd name="T28" fmla="*/ 3575 w 3985"/>
                <a:gd name="T29" fmla="*/ 3134 h 3238"/>
                <a:gd name="T30" fmla="*/ 3311 w 3985"/>
                <a:gd name="T31" fmla="*/ 3227 h 3238"/>
                <a:gd name="T32" fmla="*/ 3004 w 3985"/>
                <a:gd name="T33" fmla="*/ 3227 h 3238"/>
                <a:gd name="T34" fmla="*/ 2725 w 3985"/>
                <a:gd name="T35" fmla="*/ 3137 h 3238"/>
                <a:gd name="T36" fmla="*/ 2498 w 3985"/>
                <a:gd name="T37" fmla="*/ 2955 h 3238"/>
                <a:gd name="T38" fmla="*/ 2317 w 3985"/>
                <a:gd name="T39" fmla="*/ 2671 h 3238"/>
                <a:gd name="T40" fmla="*/ 2208 w 3985"/>
                <a:gd name="T41" fmla="*/ 2303 h 3238"/>
                <a:gd name="T42" fmla="*/ 2187 w 3985"/>
                <a:gd name="T43" fmla="*/ 1855 h 3238"/>
                <a:gd name="T44" fmla="*/ 2266 w 3985"/>
                <a:gd name="T45" fmla="*/ 1370 h 3238"/>
                <a:gd name="T46" fmla="*/ 2451 w 3985"/>
                <a:gd name="T47" fmla="*/ 929 h 3238"/>
                <a:gd name="T48" fmla="*/ 2718 w 3985"/>
                <a:gd name="T49" fmla="*/ 561 h 3238"/>
                <a:gd name="T50" fmla="*/ 3068 w 3985"/>
                <a:gd name="T51" fmla="*/ 254 h 3238"/>
                <a:gd name="T52" fmla="*/ 3508 w 3985"/>
                <a:gd name="T53" fmla="*/ 0 h 3238"/>
                <a:gd name="T54" fmla="*/ 1250 w 3985"/>
                <a:gd name="T55" fmla="*/ 329 h 3238"/>
                <a:gd name="T56" fmla="*/ 905 w 3985"/>
                <a:gd name="T57" fmla="*/ 594 h 3238"/>
                <a:gd name="T58" fmla="*/ 627 w 3985"/>
                <a:gd name="T59" fmla="*/ 944 h 3238"/>
                <a:gd name="T60" fmla="*/ 482 w 3985"/>
                <a:gd name="T61" fmla="*/ 1309 h 3238"/>
                <a:gd name="T62" fmla="*/ 470 w 3985"/>
                <a:gd name="T63" fmla="*/ 1612 h 3238"/>
                <a:gd name="T64" fmla="*/ 564 w 3985"/>
                <a:gd name="T65" fmla="*/ 1718 h 3238"/>
                <a:gd name="T66" fmla="*/ 832 w 3985"/>
                <a:gd name="T67" fmla="*/ 1608 h 3238"/>
                <a:gd name="T68" fmla="*/ 1127 w 3985"/>
                <a:gd name="T69" fmla="*/ 1605 h 3238"/>
                <a:gd name="T70" fmla="*/ 1391 w 3985"/>
                <a:gd name="T71" fmla="*/ 1693 h 3238"/>
                <a:gd name="T72" fmla="*/ 1608 w 3985"/>
                <a:gd name="T73" fmla="*/ 1863 h 3238"/>
                <a:gd name="T74" fmla="*/ 1742 w 3985"/>
                <a:gd name="T75" fmla="*/ 2078 h 3238"/>
                <a:gd name="T76" fmla="*/ 1799 w 3985"/>
                <a:gd name="T77" fmla="*/ 2343 h 3238"/>
                <a:gd name="T78" fmla="*/ 1773 w 3985"/>
                <a:gd name="T79" fmla="*/ 2638 h 3238"/>
                <a:gd name="T80" fmla="*/ 1649 w 3985"/>
                <a:gd name="T81" fmla="*/ 2897 h 3238"/>
                <a:gd name="T82" fmla="*/ 1447 w 3985"/>
                <a:gd name="T83" fmla="*/ 3094 h 3238"/>
                <a:gd name="T84" fmla="*/ 1191 w 3985"/>
                <a:gd name="T85" fmla="*/ 3211 h 3238"/>
                <a:gd name="T86" fmla="*/ 897 w 3985"/>
                <a:gd name="T87" fmla="*/ 3236 h 3238"/>
                <a:gd name="T88" fmla="*/ 606 w 3985"/>
                <a:gd name="T89" fmla="*/ 3168 h 3238"/>
                <a:gd name="T90" fmla="*/ 366 w 3985"/>
                <a:gd name="T91" fmla="*/ 3010 h 3238"/>
                <a:gd name="T92" fmla="*/ 174 w 3985"/>
                <a:gd name="T93" fmla="*/ 2754 h 3238"/>
                <a:gd name="T94" fmla="*/ 43 w 3985"/>
                <a:gd name="T95" fmla="*/ 2402 h 3238"/>
                <a:gd name="T96" fmla="*/ 0 w 3985"/>
                <a:gd name="T97" fmla="*/ 1983 h 3238"/>
                <a:gd name="T98" fmla="*/ 53 w 3985"/>
                <a:gd name="T99" fmla="*/ 1488 h 3238"/>
                <a:gd name="T100" fmla="*/ 211 w 3985"/>
                <a:gd name="T101" fmla="*/ 1036 h 3238"/>
                <a:gd name="T102" fmla="*/ 460 w 3985"/>
                <a:gd name="T103" fmla="*/ 646 h 3238"/>
                <a:gd name="T104" fmla="*/ 789 w 3985"/>
                <a:gd name="T105" fmla="*/ 327 h 3238"/>
                <a:gd name="T106" fmla="*/ 1205 w 3985"/>
                <a:gd name="T107" fmla="*/ 5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5" h="3238">
                  <a:moveTo>
                    <a:pt x="3508" y="0"/>
                  </a:moveTo>
                  <a:lnTo>
                    <a:pt x="3627" y="232"/>
                  </a:lnTo>
                  <a:lnTo>
                    <a:pt x="3528" y="277"/>
                  </a:lnTo>
                  <a:lnTo>
                    <a:pt x="3434" y="329"/>
                  </a:lnTo>
                  <a:lnTo>
                    <a:pt x="3342" y="386"/>
                  </a:lnTo>
                  <a:lnTo>
                    <a:pt x="3254" y="450"/>
                  </a:lnTo>
                  <a:lnTo>
                    <a:pt x="3169" y="519"/>
                  </a:lnTo>
                  <a:lnTo>
                    <a:pt x="3089" y="594"/>
                  </a:lnTo>
                  <a:lnTo>
                    <a:pt x="3011" y="676"/>
                  </a:lnTo>
                  <a:lnTo>
                    <a:pt x="2936" y="763"/>
                  </a:lnTo>
                  <a:lnTo>
                    <a:pt x="2869" y="853"/>
                  </a:lnTo>
                  <a:lnTo>
                    <a:pt x="2811" y="944"/>
                  </a:lnTo>
                  <a:lnTo>
                    <a:pt x="2761" y="1035"/>
                  </a:lnTo>
                  <a:lnTo>
                    <a:pt x="2720" y="1126"/>
                  </a:lnTo>
                  <a:lnTo>
                    <a:pt x="2689" y="1217"/>
                  </a:lnTo>
                  <a:lnTo>
                    <a:pt x="2666" y="1309"/>
                  </a:lnTo>
                  <a:lnTo>
                    <a:pt x="2653" y="1402"/>
                  </a:lnTo>
                  <a:lnTo>
                    <a:pt x="2648" y="1494"/>
                  </a:lnTo>
                  <a:lnTo>
                    <a:pt x="2650" y="1555"/>
                  </a:lnTo>
                  <a:lnTo>
                    <a:pt x="2654" y="1612"/>
                  </a:lnTo>
                  <a:lnTo>
                    <a:pt x="2662" y="1666"/>
                  </a:lnTo>
                  <a:lnTo>
                    <a:pt x="2672" y="1717"/>
                  </a:lnTo>
                  <a:lnTo>
                    <a:pt x="2686" y="1764"/>
                  </a:lnTo>
                  <a:lnTo>
                    <a:pt x="2749" y="1718"/>
                  </a:lnTo>
                  <a:lnTo>
                    <a:pt x="2814" y="1681"/>
                  </a:lnTo>
                  <a:lnTo>
                    <a:pt x="2881" y="1649"/>
                  </a:lnTo>
                  <a:lnTo>
                    <a:pt x="2950" y="1625"/>
                  </a:lnTo>
                  <a:lnTo>
                    <a:pt x="3018" y="1608"/>
                  </a:lnTo>
                  <a:lnTo>
                    <a:pt x="3090" y="1597"/>
                  </a:lnTo>
                  <a:lnTo>
                    <a:pt x="3163" y="1594"/>
                  </a:lnTo>
                  <a:lnTo>
                    <a:pt x="3240" y="1597"/>
                  </a:lnTo>
                  <a:lnTo>
                    <a:pt x="3313" y="1605"/>
                  </a:lnTo>
                  <a:lnTo>
                    <a:pt x="3384" y="1619"/>
                  </a:lnTo>
                  <a:lnTo>
                    <a:pt x="3452" y="1639"/>
                  </a:lnTo>
                  <a:lnTo>
                    <a:pt x="3517" y="1663"/>
                  </a:lnTo>
                  <a:lnTo>
                    <a:pt x="3580" y="1693"/>
                  </a:lnTo>
                  <a:lnTo>
                    <a:pt x="3639" y="1729"/>
                  </a:lnTo>
                  <a:lnTo>
                    <a:pt x="3696" y="1770"/>
                  </a:lnTo>
                  <a:lnTo>
                    <a:pt x="3749" y="1817"/>
                  </a:lnTo>
                  <a:lnTo>
                    <a:pt x="3799" y="1868"/>
                  </a:lnTo>
                  <a:lnTo>
                    <a:pt x="3842" y="1924"/>
                  </a:lnTo>
                  <a:lnTo>
                    <a:pt x="3881" y="1983"/>
                  </a:lnTo>
                  <a:lnTo>
                    <a:pt x="3912" y="2046"/>
                  </a:lnTo>
                  <a:lnTo>
                    <a:pt x="3939" y="2112"/>
                  </a:lnTo>
                  <a:lnTo>
                    <a:pt x="3958" y="2182"/>
                  </a:lnTo>
                  <a:lnTo>
                    <a:pt x="3973" y="2257"/>
                  </a:lnTo>
                  <a:lnTo>
                    <a:pt x="3982" y="2334"/>
                  </a:lnTo>
                  <a:lnTo>
                    <a:pt x="3985" y="2417"/>
                  </a:lnTo>
                  <a:lnTo>
                    <a:pt x="3982" y="2493"/>
                  </a:lnTo>
                  <a:lnTo>
                    <a:pt x="3973" y="2566"/>
                  </a:lnTo>
                  <a:lnTo>
                    <a:pt x="3958" y="2638"/>
                  </a:lnTo>
                  <a:lnTo>
                    <a:pt x="3938" y="2705"/>
                  </a:lnTo>
                  <a:lnTo>
                    <a:pt x="3911" y="2770"/>
                  </a:lnTo>
                  <a:lnTo>
                    <a:pt x="3878" y="2833"/>
                  </a:lnTo>
                  <a:lnTo>
                    <a:pt x="3841" y="2892"/>
                  </a:lnTo>
                  <a:lnTo>
                    <a:pt x="3796" y="2949"/>
                  </a:lnTo>
                  <a:lnTo>
                    <a:pt x="3747" y="3004"/>
                  </a:lnTo>
                  <a:lnTo>
                    <a:pt x="3692" y="3053"/>
                  </a:lnTo>
                  <a:lnTo>
                    <a:pt x="3636" y="3097"/>
                  </a:lnTo>
                  <a:lnTo>
                    <a:pt x="3575" y="3134"/>
                  </a:lnTo>
                  <a:lnTo>
                    <a:pt x="3514" y="3166"/>
                  </a:lnTo>
                  <a:lnTo>
                    <a:pt x="3448" y="3192"/>
                  </a:lnTo>
                  <a:lnTo>
                    <a:pt x="3381" y="3213"/>
                  </a:lnTo>
                  <a:lnTo>
                    <a:pt x="3311" y="3227"/>
                  </a:lnTo>
                  <a:lnTo>
                    <a:pt x="3238" y="3236"/>
                  </a:lnTo>
                  <a:lnTo>
                    <a:pt x="3163" y="3238"/>
                  </a:lnTo>
                  <a:lnTo>
                    <a:pt x="3081" y="3236"/>
                  </a:lnTo>
                  <a:lnTo>
                    <a:pt x="3004" y="3227"/>
                  </a:lnTo>
                  <a:lnTo>
                    <a:pt x="2929" y="3213"/>
                  </a:lnTo>
                  <a:lnTo>
                    <a:pt x="2858" y="3193"/>
                  </a:lnTo>
                  <a:lnTo>
                    <a:pt x="2790" y="3168"/>
                  </a:lnTo>
                  <a:lnTo>
                    <a:pt x="2725" y="3137"/>
                  </a:lnTo>
                  <a:lnTo>
                    <a:pt x="2663" y="3100"/>
                  </a:lnTo>
                  <a:lnTo>
                    <a:pt x="2605" y="3057"/>
                  </a:lnTo>
                  <a:lnTo>
                    <a:pt x="2550" y="3010"/>
                  </a:lnTo>
                  <a:lnTo>
                    <a:pt x="2498" y="2955"/>
                  </a:lnTo>
                  <a:lnTo>
                    <a:pt x="2450" y="2896"/>
                  </a:lnTo>
                  <a:lnTo>
                    <a:pt x="2404" y="2831"/>
                  </a:lnTo>
                  <a:lnTo>
                    <a:pt x="2358" y="2754"/>
                  </a:lnTo>
                  <a:lnTo>
                    <a:pt x="2317" y="2671"/>
                  </a:lnTo>
                  <a:lnTo>
                    <a:pt x="2282" y="2586"/>
                  </a:lnTo>
                  <a:lnTo>
                    <a:pt x="2251" y="2496"/>
                  </a:lnTo>
                  <a:lnTo>
                    <a:pt x="2227" y="2402"/>
                  </a:lnTo>
                  <a:lnTo>
                    <a:pt x="2208" y="2303"/>
                  </a:lnTo>
                  <a:lnTo>
                    <a:pt x="2195" y="2200"/>
                  </a:lnTo>
                  <a:lnTo>
                    <a:pt x="2186" y="2094"/>
                  </a:lnTo>
                  <a:lnTo>
                    <a:pt x="2184" y="1983"/>
                  </a:lnTo>
                  <a:lnTo>
                    <a:pt x="2187" y="1855"/>
                  </a:lnTo>
                  <a:lnTo>
                    <a:pt x="2197" y="1730"/>
                  </a:lnTo>
                  <a:lnTo>
                    <a:pt x="2214" y="1607"/>
                  </a:lnTo>
                  <a:lnTo>
                    <a:pt x="2237" y="1488"/>
                  </a:lnTo>
                  <a:lnTo>
                    <a:pt x="2266" y="1370"/>
                  </a:lnTo>
                  <a:lnTo>
                    <a:pt x="2302" y="1256"/>
                  </a:lnTo>
                  <a:lnTo>
                    <a:pt x="2346" y="1144"/>
                  </a:lnTo>
                  <a:lnTo>
                    <a:pt x="2395" y="1036"/>
                  </a:lnTo>
                  <a:lnTo>
                    <a:pt x="2451" y="929"/>
                  </a:lnTo>
                  <a:lnTo>
                    <a:pt x="2514" y="826"/>
                  </a:lnTo>
                  <a:lnTo>
                    <a:pt x="2576" y="734"/>
                  </a:lnTo>
                  <a:lnTo>
                    <a:pt x="2644" y="646"/>
                  </a:lnTo>
                  <a:lnTo>
                    <a:pt x="2718" y="561"/>
                  </a:lnTo>
                  <a:lnTo>
                    <a:pt x="2797" y="480"/>
                  </a:lnTo>
                  <a:lnTo>
                    <a:pt x="2882" y="401"/>
                  </a:lnTo>
                  <a:lnTo>
                    <a:pt x="2973" y="327"/>
                  </a:lnTo>
                  <a:lnTo>
                    <a:pt x="3068" y="254"/>
                  </a:lnTo>
                  <a:lnTo>
                    <a:pt x="3171" y="185"/>
                  </a:lnTo>
                  <a:lnTo>
                    <a:pt x="3277" y="120"/>
                  </a:lnTo>
                  <a:lnTo>
                    <a:pt x="3389" y="58"/>
                  </a:lnTo>
                  <a:lnTo>
                    <a:pt x="3508" y="0"/>
                  </a:lnTo>
                  <a:close/>
                  <a:moveTo>
                    <a:pt x="1324" y="0"/>
                  </a:moveTo>
                  <a:lnTo>
                    <a:pt x="1443" y="232"/>
                  </a:lnTo>
                  <a:lnTo>
                    <a:pt x="1344" y="277"/>
                  </a:lnTo>
                  <a:lnTo>
                    <a:pt x="1250" y="329"/>
                  </a:lnTo>
                  <a:lnTo>
                    <a:pt x="1158" y="386"/>
                  </a:lnTo>
                  <a:lnTo>
                    <a:pt x="1070" y="450"/>
                  </a:lnTo>
                  <a:lnTo>
                    <a:pt x="986" y="519"/>
                  </a:lnTo>
                  <a:lnTo>
                    <a:pt x="905" y="594"/>
                  </a:lnTo>
                  <a:lnTo>
                    <a:pt x="827" y="676"/>
                  </a:lnTo>
                  <a:lnTo>
                    <a:pt x="753" y="763"/>
                  </a:lnTo>
                  <a:lnTo>
                    <a:pt x="685" y="853"/>
                  </a:lnTo>
                  <a:lnTo>
                    <a:pt x="627" y="944"/>
                  </a:lnTo>
                  <a:lnTo>
                    <a:pt x="577" y="1035"/>
                  </a:lnTo>
                  <a:lnTo>
                    <a:pt x="536" y="1126"/>
                  </a:lnTo>
                  <a:lnTo>
                    <a:pt x="505" y="1217"/>
                  </a:lnTo>
                  <a:lnTo>
                    <a:pt x="482" y="1309"/>
                  </a:lnTo>
                  <a:lnTo>
                    <a:pt x="469" y="1402"/>
                  </a:lnTo>
                  <a:lnTo>
                    <a:pt x="464" y="1494"/>
                  </a:lnTo>
                  <a:lnTo>
                    <a:pt x="466" y="1555"/>
                  </a:lnTo>
                  <a:lnTo>
                    <a:pt x="470" y="1612"/>
                  </a:lnTo>
                  <a:lnTo>
                    <a:pt x="478" y="1666"/>
                  </a:lnTo>
                  <a:lnTo>
                    <a:pt x="488" y="1717"/>
                  </a:lnTo>
                  <a:lnTo>
                    <a:pt x="502" y="1764"/>
                  </a:lnTo>
                  <a:lnTo>
                    <a:pt x="564" y="1718"/>
                  </a:lnTo>
                  <a:lnTo>
                    <a:pt x="628" y="1681"/>
                  </a:lnTo>
                  <a:lnTo>
                    <a:pt x="695" y="1649"/>
                  </a:lnTo>
                  <a:lnTo>
                    <a:pt x="762" y="1625"/>
                  </a:lnTo>
                  <a:lnTo>
                    <a:pt x="832" y="1608"/>
                  </a:lnTo>
                  <a:lnTo>
                    <a:pt x="905" y="1597"/>
                  </a:lnTo>
                  <a:lnTo>
                    <a:pt x="978" y="1594"/>
                  </a:lnTo>
                  <a:lnTo>
                    <a:pt x="1054" y="1597"/>
                  </a:lnTo>
                  <a:lnTo>
                    <a:pt x="1127" y="1605"/>
                  </a:lnTo>
                  <a:lnTo>
                    <a:pt x="1197" y="1619"/>
                  </a:lnTo>
                  <a:lnTo>
                    <a:pt x="1265" y="1639"/>
                  </a:lnTo>
                  <a:lnTo>
                    <a:pt x="1330" y="1663"/>
                  </a:lnTo>
                  <a:lnTo>
                    <a:pt x="1391" y="1693"/>
                  </a:lnTo>
                  <a:lnTo>
                    <a:pt x="1452" y="1729"/>
                  </a:lnTo>
                  <a:lnTo>
                    <a:pt x="1509" y="1770"/>
                  </a:lnTo>
                  <a:lnTo>
                    <a:pt x="1563" y="1817"/>
                  </a:lnTo>
                  <a:lnTo>
                    <a:pt x="1608" y="1863"/>
                  </a:lnTo>
                  <a:lnTo>
                    <a:pt x="1649" y="1913"/>
                  </a:lnTo>
                  <a:lnTo>
                    <a:pt x="1684" y="1965"/>
                  </a:lnTo>
                  <a:lnTo>
                    <a:pt x="1715" y="2020"/>
                  </a:lnTo>
                  <a:lnTo>
                    <a:pt x="1742" y="2078"/>
                  </a:lnTo>
                  <a:lnTo>
                    <a:pt x="1762" y="2140"/>
                  </a:lnTo>
                  <a:lnTo>
                    <a:pt x="1779" y="2204"/>
                  </a:lnTo>
                  <a:lnTo>
                    <a:pt x="1791" y="2272"/>
                  </a:lnTo>
                  <a:lnTo>
                    <a:pt x="1799" y="2343"/>
                  </a:lnTo>
                  <a:lnTo>
                    <a:pt x="1801" y="2417"/>
                  </a:lnTo>
                  <a:lnTo>
                    <a:pt x="1797" y="2493"/>
                  </a:lnTo>
                  <a:lnTo>
                    <a:pt x="1789" y="2566"/>
                  </a:lnTo>
                  <a:lnTo>
                    <a:pt x="1773" y="2638"/>
                  </a:lnTo>
                  <a:lnTo>
                    <a:pt x="1751" y="2706"/>
                  </a:lnTo>
                  <a:lnTo>
                    <a:pt x="1722" y="2773"/>
                  </a:lnTo>
                  <a:lnTo>
                    <a:pt x="1689" y="2837"/>
                  </a:lnTo>
                  <a:lnTo>
                    <a:pt x="1649" y="2897"/>
                  </a:lnTo>
                  <a:lnTo>
                    <a:pt x="1604" y="2953"/>
                  </a:lnTo>
                  <a:lnTo>
                    <a:pt x="1556" y="3005"/>
                  </a:lnTo>
                  <a:lnTo>
                    <a:pt x="1504" y="3052"/>
                  </a:lnTo>
                  <a:lnTo>
                    <a:pt x="1447" y="3094"/>
                  </a:lnTo>
                  <a:lnTo>
                    <a:pt x="1387" y="3132"/>
                  </a:lnTo>
                  <a:lnTo>
                    <a:pt x="1324" y="3164"/>
                  </a:lnTo>
                  <a:lnTo>
                    <a:pt x="1257" y="3191"/>
                  </a:lnTo>
                  <a:lnTo>
                    <a:pt x="1191" y="3211"/>
                  </a:lnTo>
                  <a:lnTo>
                    <a:pt x="1122" y="3227"/>
                  </a:lnTo>
                  <a:lnTo>
                    <a:pt x="1051" y="3236"/>
                  </a:lnTo>
                  <a:lnTo>
                    <a:pt x="978" y="3238"/>
                  </a:lnTo>
                  <a:lnTo>
                    <a:pt x="897" y="3236"/>
                  </a:lnTo>
                  <a:lnTo>
                    <a:pt x="820" y="3227"/>
                  </a:lnTo>
                  <a:lnTo>
                    <a:pt x="745" y="3213"/>
                  </a:lnTo>
                  <a:lnTo>
                    <a:pt x="674" y="3193"/>
                  </a:lnTo>
                  <a:lnTo>
                    <a:pt x="606" y="3168"/>
                  </a:lnTo>
                  <a:lnTo>
                    <a:pt x="541" y="3137"/>
                  </a:lnTo>
                  <a:lnTo>
                    <a:pt x="480" y="3100"/>
                  </a:lnTo>
                  <a:lnTo>
                    <a:pt x="422" y="3057"/>
                  </a:lnTo>
                  <a:lnTo>
                    <a:pt x="366" y="3010"/>
                  </a:lnTo>
                  <a:lnTo>
                    <a:pt x="314" y="2955"/>
                  </a:lnTo>
                  <a:lnTo>
                    <a:pt x="266" y="2896"/>
                  </a:lnTo>
                  <a:lnTo>
                    <a:pt x="220" y="2831"/>
                  </a:lnTo>
                  <a:lnTo>
                    <a:pt x="174" y="2754"/>
                  </a:lnTo>
                  <a:lnTo>
                    <a:pt x="133" y="2671"/>
                  </a:lnTo>
                  <a:lnTo>
                    <a:pt x="98" y="2586"/>
                  </a:lnTo>
                  <a:lnTo>
                    <a:pt x="68" y="2496"/>
                  </a:lnTo>
                  <a:lnTo>
                    <a:pt x="43" y="2402"/>
                  </a:lnTo>
                  <a:lnTo>
                    <a:pt x="24" y="2303"/>
                  </a:lnTo>
                  <a:lnTo>
                    <a:pt x="11" y="2200"/>
                  </a:lnTo>
                  <a:lnTo>
                    <a:pt x="2" y="2094"/>
                  </a:lnTo>
                  <a:lnTo>
                    <a:pt x="0" y="1983"/>
                  </a:lnTo>
                  <a:lnTo>
                    <a:pt x="4" y="1855"/>
                  </a:lnTo>
                  <a:lnTo>
                    <a:pt x="13" y="1730"/>
                  </a:lnTo>
                  <a:lnTo>
                    <a:pt x="30" y="1607"/>
                  </a:lnTo>
                  <a:lnTo>
                    <a:pt x="53" y="1488"/>
                  </a:lnTo>
                  <a:lnTo>
                    <a:pt x="82" y="1370"/>
                  </a:lnTo>
                  <a:lnTo>
                    <a:pt x="118" y="1256"/>
                  </a:lnTo>
                  <a:lnTo>
                    <a:pt x="162" y="1144"/>
                  </a:lnTo>
                  <a:lnTo>
                    <a:pt x="211" y="1036"/>
                  </a:lnTo>
                  <a:lnTo>
                    <a:pt x="267" y="929"/>
                  </a:lnTo>
                  <a:lnTo>
                    <a:pt x="330" y="826"/>
                  </a:lnTo>
                  <a:lnTo>
                    <a:pt x="393" y="734"/>
                  </a:lnTo>
                  <a:lnTo>
                    <a:pt x="460" y="646"/>
                  </a:lnTo>
                  <a:lnTo>
                    <a:pt x="534" y="561"/>
                  </a:lnTo>
                  <a:lnTo>
                    <a:pt x="614" y="480"/>
                  </a:lnTo>
                  <a:lnTo>
                    <a:pt x="698" y="401"/>
                  </a:lnTo>
                  <a:lnTo>
                    <a:pt x="789" y="327"/>
                  </a:lnTo>
                  <a:lnTo>
                    <a:pt x="884" y="254"/>
                  </a:lnTo>
                  <a:lnTo>
                    <a:pt x="987" y="185"/>
                  </a:lnTo>
                  <a:lnTo>
                    <a:pt x="1093" y="120"/>
                  </a:lnTo>
                  <a:lnTo>
                    <a:pt x="1205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08194"/>
              <a:endParaRPr lang="en-US" sz="1600">
                <a:solidFill>
                  <a:srgbClr val="3E4646"/>
                </a:solidFill>
              </a:endParaRPr>
            </a:p>
          </p:txBody>
        </p:sp>
      </p:grpSp>
      <p:sp>
        <p:nvSpPr>
          <p:cNvPr id="20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5456529" y="1212724"/>
            <a:ext cx="3286993" cy="120633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quote text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5456529" y="2507550"/>
            <a:ext cx="3286993" cy="19389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36373" y="3034335"/>
            <a:ext cx="618692" cy="618692"/>
            <a:chOff x="320675" y="233363"/>
            <a:chExt cx="738187" cy="738187"/>
          </a:xfrm>
        </p:grpSpPr>
        <p:sp>
          <p:nvSpPr>
            <p:cNvPr id="23" name="Rectangle 22"/>
            <p:cNvSpPr/>
            <p:nvPr userDrawn="1"/>
          </p:nvSpPr>
          <p:spPr>
            <a:xfrm>
              <a:off x="320675" y="233363"/>
              <a:ext cx="738187" cy="7381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94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01721" y="449659"/>
              <a:ext cx="376095" cy="305594"/>
            </a:xfrm>
            <a:custGeom>
              <a:avLst/>
              <a:gdLst>
                <a:gd name="T0" fmla="*/ 3434 w 3985"/>
                <a:gd name="T1" fmla="*/ 329 h 3238"/>
                <a:gd name="T2" fmla="*/ 3089 w 3985"/>
                <a:gd name="T3" fmla="*/ 594 h 3238"/>
                <a:gd name="T4" fmla="*/ 2811 w 3985"/>
                <a:gd name="T5" fmla="*/ 944 h 3238"/>
                <a:gd name="T6" fmla="*/ 2666 w 3985"/>
                <a:gd name="T7" fmla="*/ 1309 h 3238"/>
                <a:gd name="T8" fmla="*/ 2654 w 3985"/>
                <a:gd name="T9" fmla="*/ 1612 h 3238"/>
                <a:gd name="T10" fmla="*/ 2749 w 3985"/>
                <a:gd name="T11" fmla="*/ 1718 h 3238"/>
                <a:gd name="T12" fmla="*/ 3018 w 3985"/>
                <a:gd name="T13" fmla="*/ 1608 h 3238"/>
                <a:gd name="T14" fmla="*/ 3313 w 3985"/>
                <a:gd name="T15" fmla="*/ 1605 h 3238"/>
                <a:gd name="T16" fmla="*/ 3580 w 3985"/>
                <a:gd name="T17" fmla="*/ 1693 h 3238"/>
                <a:gd name="T18" fmla="*/ 3799 w 3985"/>
                <a:gd name="T19" fmla="*/ 1868 h 3238"/>
                <a:gd name="T20" fmla="*/ 3939 w 3985"/>
                <a:gd name="T21" fmla="*/ 2112 h 3238"/>
                <a:gd name="T22" fmla="*/ 3985 w 3985"/>
                <a:gd name="T23" fmla="*/ 2417 h 3238"/>
                <a:gd name="T24" fmla="*/ 3938 w 3985"/>
                <a:gd name="T25" fmla="*/ 2705 h 3238"/>
                <a:gd name="T26" fmla="*/ 3796 w 3985"/>
                <a:gd name="T27" fmla="*/ 2949 h 3238"/>
                <a:gd name="T28" fmla="*/ 3575 w 3985"/>
                <a:gd name="T29" fmla="*/ 3134 h 3238"/>
                <a:gd name="T30" fmla="*/ 3311 w 3985"/>
                <a:gd name="T31" fmla="*/ 3227 h 3238"/>
                <a:gd name="T32" fmla="*/ 3004 w 3985"/>
                <a:gd name="T33" fmla="*/ 3227 h 3238"/>
                <a:gd name="T34" fmla="*/ 2725 w 3985"/>
                <a:gd name="T35" fmla="*/ 3137 h 3238"/>
                <a:gd name="T36" fmla="*/ 2498 w 3985"/>
                <a:gd name="T37" fmla="*/ 2955 h 3238"/>
                <a:gd name="T38" fmla="*/ 2317 w 3985"/>
                <a:gd name="T39" fmla="*/ 2671 h 3238"/>
                <a:gd name="T40" fmla="*/ 2208 w 3985"/>
                <a:gd name="T41" fmla="*/ 2303 h 3238"/>
                <a:gd name="T42" fmla="*/ 2187 w 3985"/>
                <a:gd name="T43" fmla="*/ 1855 h 3238"/>
                <a:gd name="T44" fmla="*/ 2266 w 3985"/>
                <a:gd name="T45" fmla="*/ 1370 h 3238"/>
                <a:gd name="T46" fmla="*/ 2451 w 3985"/>
                <a:gd name="T47" fmla="*/ 929 h 3238"/>
                <a:gd name="T48" fmla="*/ 2718 w 3985"/>
                <a:gd name="T49" fmla="*/ 561 h 3238"/>
                <a:gd name="T50" fmla="*/ 3068 w 3985"/>
                <a:gd name="T51" fmla="*/ 254 h 3238"/>
                <a:gd name="T52" fmla="*/ 3508 w 3985"/>
                <a:gd name="T53" fmla="*/ 0 h 3238"/>
                <a:gd name="T54" fmla="*/ 1250 w 3985"/>
                <a:gd name="T55" fmla="*/ 329 h 3238"/>
                <a:gd name="T56" fmla="*/ 905 w 3985"/>
                <a:gd name="T57" fmla="*/ 594 h 3238"/>
                <a:gd name="T58" fmla="*/ 627 w 3985"/>
                <a:gd name="T59" fmla="*/ 944 h 3238"/>
                <a:gd name="T60" fmla="*/ 482 w 3985"/>
                <a:gd name="T61" fmla="*/ 1309 h 3238"/>
                <a:gd name="T62" fmla="*/ 470 w 3985"/>
                <a:gd name="T63" fmla="*/ 1612 h 3238"/>
                <a:gd name="T64" fmla="*/ 564 w 3985"/>
                <a:gd name="T65" fmla="*/ 1718 h 3238"/>
                <a:gd name="T66" fmla="*/ 832 w 3985"/>
                <a:gd name="T67" fmla="*/ 1608 h 3238"/>
                <a:gd name="T68" fmla="*/ 1127 w 3985"/>
                <a:gd name="T69" fmla="*/ 1605 h 3238"/>
                <a:gd name="T70" fmla="*/ 1391 w 3985"/>
                <a:gd name="T71" fmla="*/ 1693 h 3238"/>
                <a:gd name="T72" fmla="*/ 1608 w 3985"/>
                <a:gd name="T73" fmla="*/ 1863 h 3238"/>
                <a:gd name="T74" fmla="*/ 1742 w 3985"/>
                <a:gd name="T75" fmla="*/ 2078 h 3238"/>
                <a:gd name="T76" fmla="*/ 1799 w 3985"/>
                <a:gd name="T77" fmla="*/ 2343 h 3238"/>
                <a:gd name="T78" fmla="*/ 1773 w 3985"/>
                <a:gd name="T79" fmla="*/ 2638 h 3238"/>
                <a:gd name="T80" fmla="*/ 1649 w 3985"/>
                <a:gd name="T81" fmla="*/ 2897 h 3238"/>
                <a:gd name="T82" fmla="*/ 1447 w 3985"/>
                <a:gd name="T83" fmla="*/ 3094 h 3238"/>
                <a:gd name="T84" fmla="*/ 1191 w 3985"/>
                <a:gd name="T85" fmla="*/ 3211 h 3238"/>
                <a:gd name="T86" fmla="*/ 897 w 3985"/>
                <a:gd name="T87" fmla="*/ 3236 h 3238"/>
                <a:gd name="T88" fmla="*/ 606 w 3985"/>
                <a:gd name="T89" fmla="*/ 3168 h 3238"/>
                <a:gd name="T90" fmla="*/ 366 w 3985"/>
                <a:gd name="T91" fmla="*/ 3010 h 3238"/>
                <a:gd name="T92" fmla="*/ 174 w 3985"/>
                <a:gd name="T93" fmla="*/ 2754 h 3238"/>
                <a:gd name="T94" fmla="*/ 43 w 3985"/>
                <a:gd name="T95" fmla="*/ 2402 h 3238"/>
                <a:gd name="T96" fmla="*/ 0 w 3985"/>
                <a:gd name="T97" fmla="*/ 1983 h 3238"/>
                <a:gd name="T98" fmla="*/ 53 w 3985"/>
                <a:gd name="T99" fmla="*/ 1488 h 3238"/>
                <a:gd name="T100" fmla="*/ 211 w 3985"/>
                <a:gd name="T101" fmla="*/ 1036 h 3238"/>
                <a:gd name="T102" fmla="*/ 460 w 3985"/>
                <a:gd name="T103" fmla="*/ 646 h 3238"/>
                <a:gd name="T104" fmla="*/ 789 w 3985"/>
                <a:gd name="T105" fmla="*/ 327 h 3238"/>
                <a:gd name="T106" fmla="*/ 1205 w 3985"/>
                <a:gd name="T107" fmla="*/ 5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5" h="3238">
                  <a:moveTo>
                    <a:pt x="3508" y="0"/>
                  </a:moveTo>
                  <a:lnTo>
                    <a:pt x="3627" y="232"/>
                  </a:lnTo>
                  <a:lnTo>
                    <a:pt x="3528" y="277"/>
                  </a:lnTo>
                  <a:lnTo>
                    <a:pt x="3434" y="329"/>
                  </a:lnTo>
                  <a:lnTo>
                    <a:pt x="3342" y="386"/>
                  </a:lnTo>
                  <a:lnTo>
                    <a:pt x="3254" y="450"/>
                  </a:lnTo>
                  <a:lnTo>
                    <a:pt x="3169" y="519"/>
                  </a:lnTo>
                  <a:lnTo>
                    <a:pt x="3089" y="594"/>
                  </a:lnTo>
                  <a:lnTo>
                    <a:pt x="3011" y="676"/>
                  </a:lnTo>
                  <a:lnTo>
                    <a:pt x="2936" y="763"/>
                  </a:lnTo>
                  <a:lnTo>
                    <a:pt x="2869" y="853"/>
                  </a:lnTo>
                  <a:lnTo>
                    <a:pt x="2811" y="944"/>
                  </a:lnTo>
                  <a:lnTo>
                    <a:pt x="2761" y="1035"/>
                  </a:lnTo>
                  <a:lnTo>
                    <a:pt x="2720" y="1126"/>
                  </a:lnTo>
                  <a:lnTo>
                    <a:pt x="2689" y="1217"/>
                  </a:lnTo>
                  <a:lnTo>
                    <a:pt x="2666" y="1309"/>
                  </a:lnTo>
                  <a:lnTo>
                    <a:pt x="2653" y="1402"/>
                  </a:lnTo>
                  <a:lnTo>
                    <a:pt x="2648" y="1494"/>
                  </a:lnTo>
                  <a:lnTo>
                    <a:pt x="2650" y="1555"/>
                  </a:lnTo>
                  <a:lnTo>
                    <a:pt x="2654" y="1612"/>
                  </a:lnTo>
                  <a:lnTo>
                    <a:pt x="2662" y="1666"/>
                  </a:lnTo>
                  <a:lnTo>
                    <a:pt x="2672" y="1717"/>
                  </a:lnTo>
                  <a:lnTo>
                    <a:pt x="2686" y="1764"/>
                  </a:lnTo>
                  <a:lnTo>
                    <a:pt x="2749" y="1718"/>
                  </a:lnTo>
                  <a:lnTo>
                    <a:pt x="2814" y="1681"/>
                  </a:lnTo>
                  <a:lnTo>
                    <a:pt x="2881" y="1649"/>
                  </a:lnTo>
                  <a:lnTo>
                    <a:pt x="2950" y="1625"/>
                  </a:lnTo>
                  <a:lnTo>
                    <a:pt x="3018" y="1608"/>
                  </a:lnTo>
                  <a:lnTo>
                    <a:pt x="3090" y="1597"/>
                  </a:lnTo>
                  <a:lnTo>
                    <a:pt x="3163" y="1594"/>
                  </a:lnTo>
                  <a:lnTo>
                    <a:pt x="3240" y="1597"/>
                  </a:lnTo>
                  <a:lnTo>
                    <a:pt x="3313" y="1605"/>
                  </a:lnTo>
                  <a:lnTo>
                    <a:pt x="3384" y="1619"/>
                  </a:lnTo>
                  <a:lnTo>
                    <a:pt x="3452" y="1639"/>
                  </a:lnTo>
                  <a:lnTo>
                    <a:pt x="3517" y="1663"/>
                  </a:lnTo>
                  <a:lnTo>
                    <a:pt x="3580" y="1693"/>
                  </a:lnTo>
                  <a:lnTo>
                    <a:pt x="3639" y="1729"/>
                  </a:lnTo>
                  <a:lnTo>
                    <a:pt x="3696" y="1770"/>
                  </a:lnTo>
                  <a:lnTo>
                    <a:pt x="3749" y="1817"/>
                  </a:lnTo>
                  <a:lnTo>
                    <a:pt x="3799" y="1868"/>
                  </a:lnTo>
                  <a:lnTo>
                    <a:pt x="3842" y="1924"/>
                  </a:lnTo>
                  <a:lnTo>
                    <a:pt x="3881" y="1983"/>
                  </a:lnTo>
                  <a:lnTo>
                    <a:pt x="3912" y="2046"/>
                  </a:lnTo>
                  <a:lnTo>
                    <a:pt x="3939" y="2112"/>
                  </a:lnTo>
                  <a:lnTo>
                    <a:pt x="3958" y="2182"/>
                  </a:lnTo>
                  <a:lnTo>
                    <a:pt x="3973" y="2257"/>
                  </a:lnTo>
                  <a:lnTo>
                    <a:pt x="3982" y="2334"/>
                  </a:lnTo>
                  <a:lnTo>
                    <a:pt x="3985" y="2417"/>
                  </a:lnTo>
                  <a:lnTo>
                    <a:pt x="3982" y="2493"/>
                  </a:lnTo>
                  <a:lnTo>
                    <a:pt x="3973" y="2566"/>
                  </a:lnTo>
                  <a:lnTo>
                    <a:pt x="3958" y="2638"/>
                  </a:lnTo>
                  <a:lnTo>
                    <a:pt x="3938" y="2705"/>
                  </a:lnTo>
                  <a:lnTo>
                    <a:pt x="3911" y="2770"/>
                  </a:lnTo>
                  <a:lnTo>
                    <a:pt x="3878" y="2833"/>
                  </a:lnTo>
                  <a:lnTo>
                    <a:pt x="3841" y="2892"/>
                  </a:lnTo>
                  <a:lnTo>
                    <a:pt x="3796" y="2949"/>
                  </a:lnTo>
                  <a:lnTo>
                    <a:pt x="3747" y="3004"/>
                  </a:lnTo>
                  <a:lnTo>
                    <a:pt x="3692" y="3053"/>
                  </a:lnTo>
                  <a:lnTo>
                    <a:pt x="3636" y="3097"/>
                  </a:lnTo>
                  <a:lnTo>
                    <a:pt x="3575" y="3134"/>
                  </a:lnTo>
                  <a:lnTo>
                    <a:pt x="3514" y="3166"/>
                  </a:lnTo>
                  <a:lnTo>
                    <a:pt x="3448" y="3192"/>
                  </a:lnTo>
                  <a:lnTo>
                    <a:pt x="3381" y="3213"/>
                  </a:lnTo>
                  <a:lnTo>
                    <a:pt x="3311" y="3227"/>
                  </a:lnTo>
                  <a:lnTo>
                    <a:pt x="3238" y="3236"/>
                  </a:lnTo>
                  <a:lnTo>
                    <a:pt x="3163" y="3238"/>
                  </a:lnTo>
                  <a:lnTo>
                    <a:pt x="3081" y="3236"/>
                  </a:lnTo>
                  <a:lnTo>
                    <a:pt x="3004" y="3227"/>
                  </a:lnTo>
                  <a:lnTo>
                    <a:pt x="2929" y="3213"/>
                  </a:lnTo>
                  <a:lnTo>
                    <a:pt x="2858" y="3193"/>
                  </a:lnTo>
                  <a:lnTo>
                    <a:pt x="2790" y="3168"/>
                  </a:lnTo>
                  <a:lnTo>
                    <a:pt x="2725" y="3137"/>
                  </a:lnTo>
                  <a:lnTo>
                    <a:pt x="2663" y="3100"/>
                  </a:lnTo>
                  <a:lnTo>
                    <a:pt x="2605" y="3057"/>
                  </a:lnTo>
                  <a:lnTo>
                    <a:pt x="2550" y="3010"/>
                  </a:lnTo>
                  <a:lnTo>
                    <a:pt x="2498" y="2955"/>
                  </a:lnTo>
                  <a:lnTo>
                    <a:pt x="2450" y="2896"/>
                  </a:lnTo>
                  <a:lnTo>
                    <a:pt x="2404" y="2831"/>
                  </a:lnTo>
                  <a:lnTo>
                    <a:pt x="2358" y="2754"/>
                  </a:lnTo>
                  <a:lnTo>
                    <a:pt x="2317" y="2671"/>
                  </a:lnTo>
                  <a:lnTo>
                    <a:pt x="2282" y="2586"/>
                  </a:lnTo>
                  <a:lnTo>
                    <a:pt x="2251" y="2496"/>
                  </a:lnTo>
                  <a:lnTo>
                    <a:pt x="2227" y="2402"/>
                  </a:lnTo>
                  <a:lnTo>
                    <a:pt x="2208" y="2303"/>
                  </a:lnTo>
                  <a:lnTo>
                    <a:pt x="2195" y="2200"/>
                  </a:lnTo>
                  <a:lnTo>
                    <a:pt x="2186" y="2094"/>
                  </a:lnTo>
                  <a:lnTo>
                    <a:pt x="2184" y="1983"/>
                  </a:lnTo>
                  <a:lnTo>
                    <a:pt x="2187" y="1855"/>
                  </a:lnTo>
                  <a:lnTo>
                    <a:pt x="2197" y="1730"/>
                  </a:lnTo>
                  <a:lnTo>
                    <a:pt x="2214" y="1607"/>
                  </a:lnTo>
                  <a:lnTo>
                    <a:pt x="2237" y="1488"/>
                  </a:lnTo>
                  <a:lnTo>
                    <a:pt x="2266" y="1370"/>
                  </a:lnTo>
                  <a:lnTo>
                    <a:pt x="2302" y="1256"/>
                  </a:lnTo>
                  <a:lnTo>
                    <a:pt x="2346" y="1144"/>
                  </a:lnTo>
                  <a:lnTo>
                    <a:pt x="2395" y="1036"/>
                  </a:lnTo>
                  <a:lnTo>
                    <a:pt x="2451" y="929"/>
                  </a:lnTo>
                  <a:lnTo>
                    <a:pt x="2514" y="826"/>
                  </a:lnTo>
                  <a:lnTo>
                    <a:pt x="2576" y="734"/>
                  </a:lnTo>
                  <a:lnTo>
                    <a:pt x="2644" y="646"/>
                  </a:lnTo>
                  <a:lnTo>
                    <a:pt x="2718" y="561"/>
                  </a:lnTo>
                  <a:lnTo>
                    <a:pt x="2797" y="480"/>
                  </a:lnTo>
                  <a:lnTo>
                    <a:pt x="2882" y="401"/>
                  </a:lnTo>
                  <a:lnTo>
                    <a:pt x="2973" y="327"/>
                  </a:lnTo>
                  <a:lnTo>
                    <a:pt x="3068" y="254"/>
                  </a:lnTo>
                  <a:lnTo>
                    <a:pt x="3171" y="185"/>
                  </a:lnTo>
                  <a:lnTo>
                    <a:pt x="3277" y="120"/>
                  </a:lnTo>
                  <a:lnTo>
                    <a:pt x="3389" y="58"/>
                  </a:lnTo>
                  <a:lnTo>
                    <a:pt x="3508" y="0"/>
                  </a:lnTo>
                  <a:close/>
                  <a:moveTo>
                    <a:pt x="1324" y="0"/>
                  </a:moveTo>
                  <a:lnTo>
                    <a:pt x="1443" y="232"/>
                  </a:lnTo>
                  <a:lnTo>
                    <a:pt x="1344" y="277"/>
                  </a:lnTo>
                  <a:lnTo>
                    <a:pt x="1250" y="329"/>
                  </a:lnTo>
                  <a:lnTo>
                    <a:pt x="1158" y="386"/>
                  </a:lnTo>
                  <a:lnTo>
                    <a:pt x="1070" y="450"/>
                  </a:lnTo>
                  <a:lnTo>
                    <a:pt x="986" y="519"/>
                  </a:lnTo>
                  <a:lnTo>
                    <a:pt x="905" y="594"/>
                  </a:lnTo>
                  <a:lnTo>
                    <a:pt x="827" y="676"/>
                  </a:lnTo>
                  <a:lnTo>
                    <a:pt x="753" y="763"/>
                  </a:lnTo>
                  <a:lnTo>
                    <a:pt x="685" y="853"/>
                  </a:lnTo>
                  <a:lnTo>
                    <a:pt x="627" y="944"/>
                  </a:lnTo>
                  <a:lnTo>
                    <a:pt x="577" y="1035"/>
                  </a:lnTo>
                  <a:lnTo>
                    <a:pt x="536" y="1126"/>
                  </a:lnTo>
                  <a:lnTo>
                    <a:pt x="505" y="1217"/>
                  </a:lnTo>
                  <a:lnTo>
                    <a:pt x="482" y="1309"/>
                  </a:lnTo>
                  <a:lnTo>
                    <a:pt x="469" y="1402"/>
                  </a:lnTo>
                  <a:lnTo>
                    <a:pt x="464" y="1494"/>
                  </a:lnTo>
                  <a:lnTo>
                    <a:pt x="466" y="1555"/>
                  </a:lnTo>
                  <a:lnTo>
                    <a:pt x="470" y="1612"/>
                  </a:lnTo>
                  <a:lnTo>
                    <a:pt x="478" y="1666"/>
                  </a:lnTo>
                  <a:lnTo>
                    <a:pt x="488" y="1717"/>
                  </a:lnTo>
                  <a:lnTo>
                    <a:pt x="502" y="1764"/>
                  </a:lnTo>
                  <a:lnTo>
                    <a:pt x="564" y="1718"/>
                  </a:lnTo>
                  <a:lnTo>
                    <a:pt x="628" y="1681"/>
                  </a:lnTo>
                  <a:lnTo>
                    <a:pt x="695" y="1649"/>
                  </a:lnTo>
                  <a:lnTo>
                    <a:pt x="762" y="1625"/>
                  </a:lnTo>
                  <a:lnTo>
                    <a:pt x="832" y="1608"/>
                  </a:lnTo>
                  <a:lnTo>
                    <a:pt x="905" y="1597"/>
                  </a:lnTo>
                  <a:lnTo>
                    <a:pt x="978" y="1594"/>
                  </a:lnTo>
                  <a:lnTo>
                    <a:pt x="1054" y="1597"/>
                  </a:lnTo>
                  <a:lnTo>
                    <a:pt x="1127" y="1605"/>
                  </a:lnTo>
                  <a:lnTo>
                    <a:pt x="1197" y="1619"/>
                  </a:lnTo>
                  <a:lnTo>
                    <a:pt x="1265" y="1639"/>
                  </a:lnTo>
                  <a:lnTo>
                    <a:pt x="1330" y="1663"/>
                  </a:lnTo>
                  <a:lnTo>
                    <a:pt x="1391" y="1693"/>
                  </a:lnTo>
                  <a:lnTo>
                    <a:pt x="1452" y="1729"/>
                  </a:lnTo>
                  <a:lnTo>
                    <a:pt x="1509" y="1770"/>
                  </a:lnTo>
                  <a:lnTo>
                    <a:pt x="1563" y="1817"/>
                  </a:lnTo>
                  <a:lnTo>
                    <a:pt x="1608" y="1863"/>
                  </a:lnTo>
                  <a:lnTo>
                    <a:pt x="1649" y="1913"/>
                  </a:lnTo>
                  <a:lnTo>
                    <a:pt x="1684" y="1965"/>
                  </a:lnTo>
                  <a:lnTo>
                    <a:pt x="1715" y="2020"/>
                  </a:lnTo>
                  <a:lnTo>
                    <a:pt x="1742" y="2078"/>
                  </a:lnTo>
                  <a:lnTo>
                    <a:pt x="1762" y="2140"/>
                  </a:lnTo>
                  <a:lnTo>
                    <a:pt x="1779" y="2204"/>
                  </a:lnTo>
                  <a:lnTo>
                    <a:pt x="1791" y="2272"/>
                  </a:lnTo>
                  <a:lnTo>
                    <a:pt x="1799" y="2343"/>
                  </a:lnTo>
                  <a:lnTo>
                    <a:pt x="1801" y="2417"/>
                  </a:lnTo>
                  <a:lnTo>
                    <a:pt x="1797" y="2493"/>
                  </a:lnTo>
                  <a:lnTo>
                    <a:pt x="1789" y="2566"/>
                  </a:lnTo>
                  <a:lnTo>
                    <a:pt x="1773" y="2638"/>
                  </a:lnTo>
                  <a:lnTo>
                    <a:pt x="1751" y="2706"/>
                  </a:lnTo>
                  <a:lnTo>
                    <a:pt x="1722" y="2773"/>
                  </a:lnTo>
                  <a:lnTo>
                    <a:pt x="1689" y="2837"/>
                  </a:lnTo>
                  <a:lnTo>
                    <a:pt x="1649" y="2897"/>
                  </a:lnTo>
                  <a:lnTo>
                    <a:pt x="1604" y="2953"/>
                  </a:lnTo>
                  <a:lnTo>
                    <a:pt x="1556" y="3005"/>
                  </a:lnTo>
                  <a:lnTo>
                    <a:pt x="1504" y="3052"/>
                  </a:lnTo>
                  <a:lnTo>
                    <a:pt x="1447" y="3094"/>
                  </a:lnTo>
                  <a:lnTo>
                    <a:pt x="1387" y="3132"/>
                  </a:lnTo>
                  <a:lnTo>
                    <a:pt x="1324" y="3164"/>
                  </a:lnTo>
                  <a:lnTo>
                    <a:pt x="1257" y="3191"/>
                  </a:lnTo>
                  <a:lnTo>
                    <a:pt x="1191" y="3211"/>
                  </a:lnTo>
                  <a:lnTo>
                    <a:pt x="1122" y="3227"/>
                  </a:lnTo>
                  <a:lnTo>
                    <a:pt x="1051" y="3236"/>
                  </a:lnTo>
                  <a:lnTo>
                    <a:pt x="978" y="3238"/>
                  </a:lnTo>
                  <a:lnTo>
                    <a:pt x="897" y="3236"/>
                  </a:lnTo>
                  <a:lnTo>
                    <a:pt x="820" y="3227"/>
                  </a:lnTo>
                  <a:lnTo>
                    <a:pt x="745" y="3213"/>
                  </a:lnTo>
                  <a:lnTo>
                    <a:pt x="674" y="3193"/>
                  </a:lnTo>
                  <a:lnTo>
                    <a:pt x="606" y="3168"/>
                  </a:lnTo>
                  <a:lnTo>
                    <a:pt x="541" y="3137"/>
                  </a:lnTo>
                  <a:lnTo>
                    <a:pt x="480" y="3100"/>
                  </a:lnTo>
                  <a:lnTo>
                    <a:pt x="422" y="3057"/>
                  </a:lnTo>
                  <a:lnTo>
                    <a:pt x="366" y="3010"/>
                  </a:lnTo>
                  <a:lnTo>
                    <a:pt x="314" y="2955"/>
                  </a:lnTo>
                  <a:lnTo>
                    <a:pt x="266" y="2896"/>
                  </a:lnTo>
                  <a:lnTo>
                    <a:pt x="220" y="2831"/>
                  </a:lnTo>
                  <a:lnTo>
                    <a:pt x="174" y="2754"/>
                  </a:lnTo>
                  <a:lnTo>
                    <a:pt x="133" y="2671"/>
                  </a:lnTo>
                  <a:lnTo>
                    <a:pt x="98" y="2586"/>
                  </a:lnTo>
                  <a:lnTo>
                    <a:pt x="68" y="2496"/>
                  </a:lnTo>
                  <a:lnTo>
                    <a:pt x="43" y="2402"/>
                  </a:lnTo>
                  <a:lnTo>
                    <a:pt x="24" y="2303"/>
                  </a:lnTo>
                  <a:lnTo>
                    <a:pt x="11" y="2200"/>
                  </a:lnTo>
                  <a:lnTo>
                    <a:pt x="2" y="2094"/>
                  </a:lnTo>
                  <a:lnTo>
                    <a:pt x="0" y="1983"/>
                  </a:lnTo>
                  <a:lnTo>
                    <a:pt x="4" y="1855"/>
                  </a:lnTo>
                  <a:lnTo>
                    <a:pt x="13" y="1730"/>
                  </a:lnTo>
                  <a:lnTo>
                    <a:pt x="30" y="1607"/>
                  </a:lnTo>
                  <a:lnTo>
                    <a:pt x="53" y="1488"/>
                  </a:lnTo>
                  <a:lnTo>
                    <a:pt x="82" y="1370"/>
                  </a:lnTo>
                  <a:lnTo>
                    <a:pt x="118" y="1256"/>
                  </a:lnTo>
                  <a:lnTo>
                    <a:pt x="162" y="1144"/>
                  </a:lnTo>
                  <a:lnTo>
                    <a:pt x="211" y="1036"/>
                  </a:lnTo>
                  <a:lnTo>
                    <a:pt x="267" y="929"/>
                  </a:lnTo>
                  <a:lnTo>
                    <a:pt x="330" y="826"/>
                  </a:lnTo>
                  <a:lnTo>
                    <a:pt x="393" y="734"/>
                  </a:lnTo>
                  <a:lnTo>
                    <a:pt x="460" y="646"/>
                  </a:lnTo>
                  <a:lnTo>
                    <a:pt x="534" y="561"/>
                  </a:lnTo>
                  <a:lnTo>
                    <a:pt x="614" y="480"/>
                  </a:lnTo>
                  <a:lnTo>
                    <a:pt x="698" y="401"/>
                  </a:lnTo>
                  <a:lnTo>
                    <a:pt x="789" y="327"/>
                  </a:lnTo>
                  <a:lnTo>
                    <a:pt x="884" y="254"/>
                  </a:lnTo>
                  <a:lnTo>
                    <a:pt x="987" y="185"/>
                  </a:lnTo>
                  <a:lnTo>
                    <a:pt x="1093" y="120"/>
                  </a:lnTo>
                  <a:lnTo>
                    <a:pt x="1205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08194"/>
              <a:endParaRPr lang="en-US" sz="1600">
                <a:solidFill>
                  <a:srgbClr val="3E4646"/>
                </a:solidFill>
              </a:endParaRPr>
            </a:p>
          </p:txBody>
        </p:sp>
      </p:grpSp>
      <p:sp>
        <p:nvSpPr>
          <p:cNvPr id="25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5451322" y="3034335"/>
            <a:ext cx="3286993" cy="120633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quote text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5451322" y="4329161"/>
            <a:ext cx="3286993" cy="19389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7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Lo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030579" y="1285611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5685" y="1197024"/>
            <a:ext cx="426472" cy="42647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30579" y="1980534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5685" y="1891947"/>
            <a:ext cx="426472" cy="426472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05685" y="2586870"/>
            <a:ext cx="426472" cy="42647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5685" y="3281793"/>
            <a:ext cx="426472" cy="426472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5685" y="3976715"/>
            <a:ext cx="426472" cy="426472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30579" y="2675457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30579" y="3370380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30579" y="4065302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594261" y="1285611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969367" y="1197024"/>
            <a:ext cx="426472" cy="42647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5594261" y="1980534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969367" y="1891947"/>
            <a:ext cx="426472" cy="426472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69367" y="2586870"/>
            <a:ext cx="426472" cy="42647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4969367" y="3281793"/>
            <a:ext cx="426472" cy="426472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69367" y="3976715"/>
            <a:ext cx="426472" cy="426472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5594261" y="2675457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5594261" y="3370380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5594261" y="4065302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31AB015-1897-4FF9-9C43-36CB62C2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4" y="159853"/>
            <a:ext cx="8326333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2CE3E8-6BB6-4A61-BC1F-C227C0E0D073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264243-BB23-4519-BF4B-F649B4B7282B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254F56CA-932B-EC96-B695-9B0CF39ED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Altern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5685" y="1492506"/>
            <a:ext cx="1426303" cy="1426303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29064" y="1492506"/>
            <a:ext cx="1426303" cy="1426303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29064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52443" y="1492506"/>
            <a:ext cx="1426303" cy="1426303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52443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75822" y="1492506"/>
            <a:ext cx="1426303" cy="1426303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5575822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7299202" y="1492506"/>
            <a:ext cx="1426303" cy="1426303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299202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B655073-0141-46CC-86B8-DAD1F77A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682542-8D83-4839-BF40-83DB426FB8E1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76FB72-7388-49A3-8978-32D805308AFF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53D4D2-AFEF-98E4-53CB-13E7097F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45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mpl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4" y="159853"/>
            <a:ext cx="8326333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A41D5B-71B4-422C-B180-A2E3A9F2A21E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7AD17A-3965-4FFB-28D1-9A275B877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03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1045403"/>
            <a:ext cx="8332629" cy="246221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C6A82D-9D34-4F86-966C-72B7D6CBCF98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6718F4-7460-49FD-888D-23E85140CDDB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B92CE-EA5A-C391-EE0E-5EB986E99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9"/>
          <a:stretch/>
        </p:blipFill>
        <p:spPr>
          <a:xfrm>
            <a:off x="4256468" y="378"/>
            <a:ext cx="4887532" cy="5142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3972" y="2391679"/>
            <a:ext cx="3612524" cy="477054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975" y="2996818"/>
            <a:ext cx="3612520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256468" cy="5143500"/>
          </a:xfrm>
          <a:solidFill>
            <a:schemeClr val="bg1">
              <a:lumMod val="95000"/>
            </a:schemeClr>
          </a:solidFill>
        </p:spPr>
        <p:txBody>
          <a:bodyPr tIns="640080" anchor="ctr">
            <a:normAutofit/>
          </a:bodyPr>
          <a:lstStyle>
            <a:lvl1pPr marL="0" indent="0" algn="ctr">
              <a:buNone/>
              <a:defRPr sz="1600" b="1" i="1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D6BC0-3A0A-903C-234B-CD2FA410E9CB}"/>
              </a:ext>
            </a:extLst>
          </p:cNvPr>
          <p:cNvSpPr/>
          <p:nvPr userDrawn="1"/>
        </p:nvSpPr>
        <p:spPr>
          <a:xfrm>
            <a:off x="6973229" y="3969835"/>
            <a:ext cx="1947747" cy="98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BAB42-E066-A87E-BE2C-5E0AA9133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6165" y="4229001"/>
            <a:ext cx="1647573" cy="5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E78B300-2BAB-43B1-82F1-C33E5A5E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08EA9B-F3EB-41CF-9E89-6645F50E3FF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5C84EE-3EB3-4973-9CCE-7F4DE29A0D23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1DF29F-16F6-6023-701F-A68EE43D7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19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Title +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5685" y="1365161"/>
            <a:ext cx="8332630" cy="3239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E970C6-F5DD-4EEE-A317-1BA3139229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1045403"/>
            <a:ext cx="8332629" cy="246221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C3457C9-0775-4299-B5F1-D45551E2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47B80F-1270-4000-A162-59C50229B0F7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5AE2F4-22AE-4D2D-82AE-F89E4E147E78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401EFD-B8B0-78A8-610D-5946E8840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4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5" y="1648496"/>
            <a:ext cx="3953814" cy="29557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6" y="1263585"/>
            <a:ext cx="3953814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84501" y="1648496"/>
            <a:ext cx="3953814" cy="29557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784501" y="1263585"/>
            <a:ext cx="3953814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3F882BE-87A2-4720-BE5D-24C4A28A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CCB9B3-FCCD-410E-9EDF-07713F9D6793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27A89B-7DBE-418B-BE67-6B564B4BD9AB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01BAE9-598E-DD6B-B045-56067EF6E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4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5" y="1648496"/>
            <a:ext cx="2600614" cy="2955701"/>
          </a:xfrm>
        </p:spPr>
        <p:txBody>
          <a:bodyPr>
            <a:normAutofit/>
          </a:bodyPr>
          <a:lstStyle>
            <a:lvl1pPr marL="227013" indent="-227013">
              <a:defRPr sz="1400"/>
            </a:lvl1pPr>
            <a:lvl2pPr marL="512763" indent="-166688">
              <a:defRPr sz="1050"/>
            </a:lvl2pPr>
            <a:lvl3pPr marL="798513" indent="-174625">
              <a:defRPr sz="900"/>
            </a:lvl3pPr>
            <a:lvl4pPr marL="1082675" indent="-115888">
              <a:defRPr sz="600"/>
            </a:lvl4pPr>
            <a:lvl5pPr marL="1316038" indent="-115888">
              <a:defRPr sz="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1263064"/>
            <a:ext cx="2600614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70106" y="1648496"/>
            <a:ext cx="2600613" cy="2955701"/>
          </a:xfrm>
        </p:spPr>
        <p:txBody>
          <a:bodyPr>
            <a:normAutofit/>
          </a:bodyPr>
          <a:lstStyle>
            <a:lvl1pPr marL="227013" indent="-227013">
              <a:defRPr sz="1400"/>
            </a:lvl1pPr>
            <a:lvl2pPr marL="512763" indent="-166688">
              <a:defRPr sz="1050"/>
            </a:lvl2pPr>
            <a:lvl3pPr marL="798513" indent="-174625">
              <a:defRPr sz="900"/>
            </a:lvl3pPr>
            <a:lvl4pPr marL="1082675" indent="-115888">
              <a:tabLst/>
              <a:defRPr sz="600"/>
            </a:lvl4pPr>
            <a:lvl5pPr marL="1316038" indent="-115888">
              <a:defRPr sz="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70107" y="1263064"/>
            <a:ext cx="2600613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137702" y="1648496"/>
            <a:ext cx="2600613" cy="2955701"/>
          </a:xfrm>
        </p:spPr>
        <p:txBody>
          <a:bodyPr>
            <a:normAutofit/>
          </a:bodyPr>
          <a:lstStyle>
            <a:lvl1pPr marL="227013" indent="-227013">
              <a:defRPr sz="1400"/>
            </a:lvl1pPr>
            <a:lvl2pPr marL="512763" indent="-166688">
              <a:defRPr sz="1050"/>
            </a:lvl2pPr>
            <a:lvl3pPr marL="746125" indent="-114300">
              <a:defRPr sz="900"/>
            </a:lvl3pPr>
            <a:lvl4pPr marL="1082675" indent="-115888">
              <a:defRPr sz="600"/>
            </a:lvl4pPr>
            <a:lvl5pPr marL="1316038" indent="-115888">
              <a:defRPr sz="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37702" y="1263064"/>
            <a:ext cx="2600613" cy="246221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4F92F49-286E-459C-9B5A-422AD170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3A691C-08FE-438F-8BDD-07DB7536594A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AEBF07-ED07-40C7-BADC-7C843EA5D434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E8384D-7B13-5D87-A26D-B08E3279B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85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5" y="1648496"/>
            <a:ext cx="1885156" cy="2956222"/>
          </a:xfrm>
        </p:spPr>
        <p:txBody>
          <a:bodyPr>
            <a:normAutofit/>
          </a:bodyPr>
          <a:lstStyle>
            <a:lvl1pPr marL="168275" indent="-168275">
              <a:defRPr sz="1200"/>
            </a:lvl1pPr>
            <a:lvl2pPr marL="512763" indent="-166688">
              <a:defRPr sz="1000"/>
            </a:lvl2pPr>
            <a:lvl3pPr marL="798513" indent="-174625">
              <a:defRPr sz="800"/>
            </a:lvl3pPr>
            <a:lvl4pPr marL="1082675" indent="-115888">
              <a:defRPr sz="500"/>
            </a:lvl4pPr>
            <a:lvl5pPr marL="1316038" indent="-115888">
              <a:defRPr sz="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1293842"/>
            <a:ext cx="1885156" cy="215444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4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54843" y="1648496"/>
            <a:ext cx="1885156" cy="2956222"/>
          </a:xfrm>
        </p:spPr>
        <p:txBody>
          <a:bodyPr>
            <a:normAutofit/>
          </a:bodyPr>
          <a:lstStyle>
            <a:lvl1pPr marL="168275" indent="-168275">
              <a:defRPr sz="1200"/>
            </a:lvl1pPr>
            <a:lvl2pPr marL="512763" indent="-166688">
              <a:defRPr sz="1000"/>
            </a:lvl2pPr>
            <a:lvl3pPr marL="798513" indent="-174625">
              <a:defRPr sz="800"/>
            </a:lvl3pPr>
            <a:lvl4pPr marL="1082675" indent="-115888">
              <a:tabLst/>
              <a:defRPr sz="500"/>
            </a:lvl4pPr>
            <a:lvl5pPr marL="1316038" indent="-115888">
              <a:defRPr sz="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54843" y="1293842"/>
            <a:ext cx="1885156" cy="215444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4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04001" y="1647975"/>
            <a:ext cx="1885156" cy="2956222"/>
          </a:xfrm>
        </p:spPr>
        <p:txBody>
          <a:bodyPr>
            <a:normAutofit/>
          </a:bodyPr>
          <a:lstStyle>
            <a:lvl1pPr marL="168275" indent="-168275">
              <a:defRPr sz="1200"/>
            </a:lvl1pPr>
            <a:lvl2pPr marL="512763" indent="-166688">
              <a:defRPr sz="1000"/>
            </a:lvl2pPr>
            <a:lvl3pPr marL="746125" indent="-114300">
              <a:defRPr sz="800"/>
            </a:lvl3pPr>
            <a:lvl4pPr marL="1082675" indent="-115888">
              <a:defRPr sz="500"/>
            </a:lvl4pPr>
            <a:lvl5pPr marL="1316038" indent="-115888">
              <a:defRPr sz="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04001" y="1293842"/>
            <a:ext cx="1885156" cy="215444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4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6853159" y="1647975"/>
            <a:ext cx="1885156" cy="2956222"/>
          </a:xfrm>
        </p:spPr>
        <p:txBody>
          <a:bodyPr>
            <a:normAutofit/>
          </a:bodyPr>
          <a:lstStyle>
            <a:lvl1pPr marL="168275" indent="-168275">
              <a:defRPr sz="1200"/>
            </a:lvl1pPr>
            <a:lvl2pPr marL="512763" indent="-166688">
              <a:defRPr sz="1000"/>
            </a:lvl2pPr>
            <a:lvl3pPr marL="746125" indent="-114300">
              <a:defRPr sz="800"/>
            </a:lvl3pPr>
            <a:lvl4pPr marL="1082675" indent="-115888">
              <a:defRPr sz="500"/>
            </a:lvl4pPr>
            <a:lvl5pPr marL="1316038" indent="-115888">
              <a:defRPr sz="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853159" y="1293842"/>
            <a:ext cx="1885156" cy="215444"/>
          </a:xfrm>
        </p:spPr>
        <p:txBody>
          <a:bodyPr vert="horz" wrap="square" lIns="0" tIns="0" rIns="0" bIns="0" rtlCol="0" anchor="b">
            <a:spAutoFit/>
          </a:bodyPr>
          <a:lstStyle>
            <a:lvl1pPr marL="288925" indent="-288925">
              <a:buNone/>
              <a:defRPr lang="en-US" sz="14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82E5052-0E73-48D5-A983-8F8AA1D9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F40AD5-0D09-4DAF-9F6F-7E3C4961F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3BA00A-DD64-4C1E-8D7C-29030516E7F0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109A16-0B52-A1C1-E6F8-4A21BF1E0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61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Content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5685" y="1133340"/>
            <a:ext cx="4463466" cy="3470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376672" y="1133340"/>
            <a:ext cx="3361644" cy="246221"/>
          </a:xfrm>
        </p:spPr>
        <p:txBody>
          <a:bodyPr vert="horz" wrap="square" lIns="0" tIns="0" rIns="0" bIns="0" rtlCol="0" anchor="t">
            <a:spAutoFit/>
          </a:bodyPr>
          <a:lstStyle>
            <a:lvl1pPr marL="288925" indent="-288925">
              <a:buNone/>
              <a:defRPr lang="en-US" sz="1600" b="1" baseline="0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Column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23051" y="1133340"/>
            <a:ext cx="0" cy="347085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376672" y="1725769"/>
            <a:ext cx="3361643" cy="2878427"/>
          </a:xfrm>
        </p:spPr>
        <p:txBody>
          <a:bodyPr/>
          <a:lstStyle>
            <a:lvl1pPr marL="288925" indent="-288925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1825" indent="-285750"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3275" indent="-171450"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38237" indent="-171450">
              <a:defRPr lang="en-US" sz="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171450">
              <a:defRPr lang="en-US" sz="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7013" lvl="0" indent="-227013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512763" lvl="1" indent="-166688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/>
              <a:t>Second level</a:t>
            </a:r>
          </a:p>
          <a:p>
            <a:pPr marL="746125" lvl="2" indent="-1143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1082675" lvl="3" indent="-115888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/>
              <a:t>Fourth level</a:t>
            </a:r>
          </a:p>
          <a:p>
            <a:pPr marL="1316038" lvl="4" indent="-115888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88CFCAD-90E0-499A-AD30-44FF327F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A5C30E-77DC-46C8-9B9E-84D126DBF6E9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CBFE18-BAAE-40F4-8667-26FB7479F515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D32DED-AAB5-F417-25C8-FB0B0C996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31905"/>
            <a:ext cx="67388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78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- Image, 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921617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 marL="288925" indent="-288925">
              <a:buNone/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/>
            <a:r>
              <a:rPr lang="en-US"/>
              <a:t>Click to insert photo.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3059" y="159853"/>
            <a:ext cx="4385256" cy="588086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53059" y="1197735"/>
            <a:ext cx="4385256" cy="340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5601E6-F9B6-4C8E-8F73-4F3A746B90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53059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98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- Image, 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222383" y="0"/>
            <a:ext cx="3921617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 marL="288925" indent="-288925" algn="ctr">
              <a:buNone/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/>
            <a:r>
              <a:rPr lang="en-US"/>
              <a:t>Click to insert photo.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405685" y="159853"/>
            <a:ext cx="4385256" cy="588086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685" y="1197735"/>
            <a:ext cx="4385256" cy="340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12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Team of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05685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132227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858769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5585310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7311851" y="1492506"/>
            <a:ext cx="1426464" cy="14264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7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05686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2131941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58195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5584449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7310703" y="3283024"/>
            <a:ext cx="1427612" cy="193899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2131940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3858194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5584448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310703" y="3554186"/>
            <a:ext cx="1427612" cy="152349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2FEF7A4A-F180-4C9D-8D2B-B34EC51F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9EA545-A49E-4C3E-A278-2B49074C8B49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960105-39A7-45DB-B544-7F46FF657BB4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BE13214-8421-576A-B250-3052D441B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72026"/>
            <a:ext cx="673888" cy="2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19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Team of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086465" y="1285686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086465" y="2382267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086465" y="3474849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05685" y="1285686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05685" y="2380268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05685" y="3474849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3244487" y="1285686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3296247" y="2382267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3296247" y="3474849"/>
            <a:ext cx="958026" cy="9580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1458108" y="1559888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1458107" y="1831050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7166930" y="1559888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7166929" y="1831050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10932" y="1559888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4310931" y="1831050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63859" y="2666944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63858" y="2938106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7172681" y="2666944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172680" y="2938106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316683" y="2666944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316682" y="2938106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1463859" y="3774000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1463858" y="4045162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1" hasCustomPrompt="1"/>
          </p:nvPr>
        </p:nvSpPr>
        <p:spPr>
          <a:xfrm>
            <a:off x="7172681" y="3774000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172680" y="4045162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4316683" y="3774000"/>
            <a:ext cx="1565634" cy="193899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4316682" y="4045162"/>
            <a:ext cx="1565634" cy="15234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1CCA669A-A8A6-45F0-A8A5-0E9DE181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D7C173-686C-4E8F-9A21-BDCF806F06FE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24F4FF3-15D5-4BB7-BCB6-A636912DE3A0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077D3E-B843-2230-113D-9D2E5C6FB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72026"/>
            <a:ext cx="673888" cy="2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7"/>
          <a:stretch/>
        </p:blipFill>
        <p:spPr>
          <a:xfrm>
            <a:off x="3921616" y="378"/>
            <a:ext cx="5222384" cy="5142744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81904" y="842853"/>
            <a:ext cx="322588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90044"/>
            <a:ext cx="554916" cy="55491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81904" y="1635977"/>
            <a:ext cx="322588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1483168"/>
            <a:ext cx="554916" cy="554916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276292"/>
            <a:ext cx="554916" cy="55491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069416"/>
            <a:ext cx="554916" cy="554916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3862539"/>
            <a:ext cx="554916" cy="554916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5281904" y="2429101"/>
            <a:ext cx="322588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81904" y="3222225"/>
            <a:ext cx="322588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81904" y="4015348"/>
            <a:ext cx="322588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244" y="537060"/>
            <a:ext cx="3123128" cy="1200329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 lang="en-US" sz="3600" b="1" baseline="0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4264647"/>
            <a:ext cx="1253109" cy="3974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1E14F7-FA16-40A5-B236-575D3B6A5301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9EAECC-CE2D-0A1A-6F2B-517A92F343A2}"/>
              </a:ext>
            </a:extLst>
          </p:cNvPr>
          <p:cNvGrpSpPr/>
          <p:nvPr userDrawn="1"/>
        </p:nvGrpSpPr>
        <p:grpSpPr>
          <a:xfrm>
            <a:off x="312234" y="4163121"/>
            <a:ext cx="1475572" cy="743417"/>
            <a:chOff x="6973229" y="3969835"/>
            <a:chExt cx="1947747" cy="9813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04A5C1-25FB-C457-3474-6DA8D6FEF2EB}"/>
                </a:ext>
              </a:extLst>
            </p:cNvPr>
            <p:cNvSpPr/>
            <p:nvPr userDrawn="1"/>
          </p:nvSpPr>
          <p:spPr>
            <a:xfrm>
              <a:off x="6973229" y="3969835"/>
              <a:ext cx="1947747" cy="981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D8C5870-58CB-893D-8DA1-FA54296AA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123316" y="4165578"/>
              <a:ext cx="1647572" cy="51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184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Multiple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5685" y="1212724"/>
            <a:ext cx="618692" cy="618692"/>
            <a:chOff x="320675" y="233363"/>
            <a:chExt cx="738187" cy="738187"/>
          </a:xfrm>
        </p:grpSpPr>
        <p:sp>
          <p:nvSpPr>
            <p:cNvPr id="8" name="Rectangle 7"/>
            <p:cNvSpPr/>
            <p:nvPr userDrawn="1"/>
          </p:nvSpPr>
          <p:spPr>
            <a:xfrm>
              <a:off x="320675" y="233363"/>
              <a:ext cx="738187" cy="7381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94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01721" y="449659"/>
              <a:ext cx="376095" cy="305594"/>
            </a:xfrm>
            <a:custGeom>
              <a:avLst/>
              <a:gdLst>
                <a:gd name="T0" fmla="*/ 3434 w 3985"/>
                <a:gd name="T1" fmla="*/ 329 h 3238"/>
                <a:gd name="T2" fmla="*/ 3089 w 3985"/>
                <a:gd name="T3" fmla="*/ 594 h 3238"/>
                <a:gd name="T4" fmla="*/ 2811 w 3985"/>
                <a:gd name="T5" fmla="*/ 944 h 3238"/>
                <a:gd name="T6" fmla="*/ 2666 w 3985"/>
                <a:gd name="T7" fmla="*/ 1309 h 3238"/>
                <a:gd name="T8" fmla="*/ 2654 w 3985"/>
                <a:gd name="T9" fmla="*/ 1612 h 3238"/>
                <a:gd name="T10" fmla="*/ 2749 w 3985"/>
                <a:gd name="T11" fmla="*/ 1718 h 3238"/>
                <a:gd name="T12" fmla="*/ 3018 w 3985"/>
                <a:gd name="T13" fmla="*/ 1608 h 3238"/>
                <a:gd name="T14" fmla="*/ 3313 w 3985"/>
                <a:gd name="T15" fmla="*/ 1605 h 3238"/>
                <a:gd name="T16" fmla="*/ 3580 w 3985"/>
                <a:gd name="T17" fmla="*/ 1693 h 3238"/>
                <a:gd name="T18" fmla="*/ 3799 w 3985"/>
                <a:gd name="T19" fmla="*/ 1868 h 3238"/>
                <a:gd name="T20" fmla="*/ 3939 w 3985"/>
                <a:gd name="T21" fmla="*/ 2112 h 3238"/>
                <a:gd name="T22" fmla="*/ 3985 w 3985"/>
                <a:gd name="T23" fmla="*/ 2417 h 3238"/>
                <a:gd name="T24" fmla="*/ 3938 w 3985"/>
                <a:gd name="T25" fmla="*/ 2705 h 3238"/>
                <a:gd name="T26" fmla="*/ 3796 w 3985"/>
                <a:gd name="T27" fmla="*/ 2949 h 3238"/>
                <a:gd name="T28" fmla="*/ 3575 w 3985"/>
                <a:gd name="T29" fmla="*/ 3134 h 3238"/>
                <a:gd name="T30" fmla="*/ 3311 w 3985"/>
                <a:gd name="T31" fmla="*/ 3227 h 3238"/>
                <a:gd name="T32" fmla="*/ 3004 w 3985"/>
                <a:gd name="T33" fmla="*/ 3227 h 3238"/>
                <a:gd name="T34" fmla="*/ 2725 w 3985"/>
                <a:gd name="T35" fmla="*/ 3137 h 3238"/>
                <a:gd name="T36" fmla="*/ 2498 w 3985"/>
                <a:gd name="T37" fmla="*/ 2955 h 3238"/>
                <a:gd name="T38" fmla="*/ 2317 w 3985"/>
                <a:gd name="T39" fmla="*/ 2671 h 3238"/>
                <a:gd name="T40" fmla="*/ 2208 w 3985"/>
                <a:gd name="T41" fmla="*/ 2303 h 3238"/>
                <a:gd name="T42" fmla="*/ 2187 w 3985"/>
                <a:gd name="T43" fmla="*/ 1855 h 3238"/>
                <a:gd name="T44" fmla="*/ 2266 w 3985"/>
                <a:gd name="T45" fmla="*/ 1370 h 3238"/>
                <a:gd name="T46" fmla="*/ 2451 w 3985"/>
                <a:gd name="T47" fmla="*/ 929 h 3238"/>
                <a:gd name="T48" fmla="*/ 2718 w 3985"/>
                <a:gd name="T49" fmla="*/ 561 h 3238"/>
                <a:gd name="T50" fmla="*/ 3068 w 3985"/>
                <a:gd name="T51" fmla="*/ 254 h 3238"/>
                <a:gd name="T52" fmla="*/ 3508 w 3985"/>
                <a:gd name="T53" fmla="*/ 0 h 3238"/>
                <a:gd name="T54" fmla="*/ 1250 w 3985"/>
                <a:gd name="T55" fmla="*/ 329 h 3238"/>
                <a:gd name="T56" fmla="*/ 905 w 3985"/>
                <a:gd name="T57" fmla="*/ 594 h 3238"/>
                <a:gd name="T58" fmla="*/ 627 w 3985"/>
                <a:gd name="T59" fmla="*/ 944 h 3238"/>
                <a:gd name="T60" fmla="*/ 482 w 3985"/>
                <a:gd name="T61" fmla="*/ 1309 h 3238"/>
                <a:gd name="T62" fmla="*/ 470 w 3985"/>
                <a:gd name="T63" fmla="*/ 1612 h 3238"/>
                <a:gd name="T64" fmla="*/ 564 w 3985"/>
                <a:gd name="T65" fmla="*/ 1718 h 3238"/>
                <a:gd name="T66" fmla="*/ 832 w 3985"/>
                <a:gd name="T67" fmla="*/ 1608 h 3238"/>
                <a:gd name="T68" fmla="*/ 1127 w 3985"/>
                <a:gd name="T69" fmla="*/ 1605 h 3238"/>
                <a:gd name="T70" fmla="*/ 1391 w 3985"/>
                <a:gd name="T71" fmla="*/ 1693 h 3238"/>
                <a:gd name="T72" fmla="*/ 1608 w 3985"/>
                <a:gd name="T73" fmla="*/ 1863 h 3238"/>
                <a:gd name="T74" fmla="*/ 1742 w 3985"/>
                <a:gd name="T75" fmla="*/ 2078 h 3238"/>
                <a:gd name="T76" fmla="*/ 1799 w 3985"/>
                <a:gd name="T77" fmla="*/ 2343 h 3238"/>
                <a:gd name="T78" fmla="*/ 1773 w 3985"/>
                <a:gd name="T79" fmla="*/ 2638 h 3238"/>
                <a:gd name="T80" fmla="*/ 1649 w 3985"/>
                <a:gd name="T81" fmla="*/ 2897 h 3238"/>
                <a:gd name="T82" fmla="*/ 1447 w 3985"/>
                <a:gd name="T83" fmla="*/ 3094 h 3238"/>
                <a:gd name="T84" fmla="*/ 1191 w 3985"/>
                <a:gd name="T85" fmla="*/ 3211 h 3238"/>
                <a:gd name="T86" fmla="*/ 897 w 3985"/>
                <a:gd name="T87" fmla="*/ 3236 h 3238"/>
                <a:gd name="T88" fmla="*/ 606 w 3985"/>
                <a:gd name="T89" fmla="*/ 3168 h 3238"/>
                <a:gd name="T90" fmla="*/ 366 w 3985"/>
                <a:gd name="T91" fmla="*/ 3010 h 3238"/>
                <a:gd name="T92" fmla="*/ 174 w 3985"/>
                <a:gd name="T93" fmla="*/ 2754 h 3238"/>
                <a:gd name="T94" fmla="*/ 43 w 3985"/>
                <a:gd name="T95" fmla="*/ 2402 h 3238"/>
                <a:gd name="T96" fmla="*/ 0 w 3985"/>
                <a:gd name="T97" fmla="*/ 1983 h 3238"/>
                <a:gd name="T98" fmla="*/ 53 w 3985"/>
                <a:gd name="T99" fmla="*/ 1488 h 3238"/>
                <a:gd name="T100" fmla="*/ 211 w 3985"/>
                <a:gd name="T101" fmla="*/ 1036 h 3238"/>
                <a:gd name="T102" fmla="*/ 460 w 3985"/>
                <a:gd name="T103" fmla="*/ 646 h 3238"/>
                <a:gd name="T104" fmla="*/ 789 w 3985"/>
                <a:gd name="T105" fmla="*/ 327 h 3238"/>
                <a:gd name="T106" fmla="*/ 1205 w 3985"/>
                <a:gd name="T107" fmla="*/ 5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5" h="3238">
                  <a:moveTo>
                    <a:pt x="3508" y="0"/>
                  </a:moveTo>
                  <a:lnTo>
                    <a:pt x="3627" y="232"/>
                  </a:lnTo>
                  <a:lnTo>
                    <a:pt x="3528" y="277"/>
                  </a:lnTo>
                  <a:lnTo>
                    <a:pt x="3434" y="329"/>
                  </a:lnTo>
                  <a:lnTo>
                    <a:pt x="3342" y="386"/>
                  </a:lnTo>
                  <a:lnTo>
                    <a:pt x="3254" y="450"/>
                  </a:lnTo>
                  <a:lnTo>
                    <a:pt x="3169" y="519"/>
                  </a:lnTo>
                  <a:lnTo>
                    <a:pt x="3089" y="594"/>
                  </a:lnTo>
                  <a:lnTo>
                    <a:pt x="3011" y="676"/>
                  </a:lnTo>
                  <a:lnTo>
                    <a:pt x="2936" y="763"/>
                  </a:lnTo>
                  <a:lnTo>
                    <a:pt x="2869" y="853"/>
                  </a:lnTo>
                  <a:lnTo>
                    <a:pt x="2811" y="944"/>
                  </a:lnTo>
                  <a:lnTo>
                    <a:pt x="2761" y="1035"/>
                  </a:lnTo>
                  <a:lnTo>
                    <a:pt x="2720" y="1126"/>
                  </a:lnTo>
                  <a:lnTo>
                    <a:pt x="2689" y="1217"/>
                  </a:lnTo>
                  <a:lnTo>
                    <a:pt x="2666" y="1309"/>
                  </a:lnTo>
                  <a:lnTo>
                    <a:pt x="2653" y="1402"/>
                  </a:lnTo>
                  <a:lnTo>
                    <a:pt x="2648" y="1494"/>
                  </a:lnTo>
                  <a:lnTo>
                    <a:pt x="2650" y="1555"/>
                  </a:lnTo>
                  <a:lnTo>
                    <a:pt x="2654" y="1612"/>
                  </a:lnTo>
                  <a:lnTo>
                    <a:pt x="2662" y="1666"/>
                  </a:lnTo>
                  <a:lnTo>
                    <a:pt x="2672" y="1717"/>
                  </a:lnTo>
                  <a:lnTo>
                    <a:pt x="2686" y="1764"/>
                  </a:lnTo>
                  <a:lnTo>
                    <a:pt x="2749" y="1718"/>
                  </a:lnTo>
                  <a:lnTo>
                    <a:pt x="2814" y="1681"/>
                  </a:lnTo>
                  <a:lnTo>
                    <a:pt x="2881" y="1649"/>
                  </a:lnTo>
                  <a:lnTo>
                    <a:pt x="2950" y="1625"/>
                  </a:lnTo>
                  <a:lnTo>
                    <a:pt x="3018" y="1608"/>
                  </a:lnTo>
                  <a:lnTo>
                    <a:pt x="3090" y="1597"/>
                  </a:lnTo>
                  <a:lnTo>
                    <a:pt x="3163" y="1594"/>
                  </a:lnTo>
                  <a:lnTo>
                    <a:pt x="3240" y="1597"/>
                  </a:lnTo>
                  <a:lnTo>
                    <a:pt x="3313" y="1605"/>
                  </a:lnTo>
                  <a:lnTo>
                    <a:pt x="3384" y="1619"/>
                  </a:lnTo>
                  <a:lnTo>
                    <a:pt x="3452" y="1639"/>
                  </a:lnTo>
                  <a:lnTo>
                    <a:pt x="3517" y="1663"/>
                  </a:lnTo>
                  <a:lnTo>
                    <a:pt x="3580" y="1693"/>
                  </a:lnTo>
                  <a:lnTo>
                    <a:pt x="3639" y="1729"/>
                  </a:lnTo>
                  <a:lnTo>
                    <a:pt x="3696" y="1770"/>
                  </a:lnTo>
                  <a:lnTo>
                    <a:pt x="3749" y="1817"/>
                  </a:lnTo>
                  <a:lnTo>
                    <a:pt x="3799" y="1868"/>
                  </a:lnTo>
                  <a:lnTo>
                    <a:pt x="3842" y="1924"/>
                  </a:lnTo>
                  <a:lnTo>
                    <a:pt x="3881" y="1983"/>
                  </a:lnTo>
                  <a:lnTo>
                    <a:pt x="3912" y="2046"/>
                  </a:lnTo>
                  <a:lnTo>
                    <a:pt x="3939" y="2112"/>
                  </a:lnTo>
                  <a:lnTo>
                    <a:pt x="3958" y="2182"/>
                  </a:lnTo>
                  <a:lnTo>
                    <a:pt x="3973" y="2257"/>
                  </a:lnTo>
                  <a:lnTo>
                    <a:pt x="3982" y="2334"/>
                  </a:lnTo>
                  <a:lnTo>
                    <a:pt x="3985" y="2417"/>
                  </a:lnTo>
                  <a:lnTo>
                    <a:pt x="3982" y="2493"/>
                  </a:lnTo>
                  <a:lnTo>
                    <a:pt x="3973" y="2566"/>
                  </a:lnTo>
                  <a:lnTo>
                    <a:pt x="3958" y="2638"/>
                  </a:lnTo>
                  <a:lnTo>
                    <a:pt x="3938" y="2705"/>
                  </a:lnTo>
                  <a:lnTo>
                    <a:pt x="3911" y="2770"/>
                  </a:lnTo>
                  <a:lnTo>
                    <a:pt x="3878" y="2833"/>
                  </a:lnTo>
                  <a:lnTo>
                    <a:pt x="3841" y="2892"/>
                  </a:lnTo>
                  <a:lnTo>
                    <a:pt x="3796" y="2949"/>
                  </a:lnTo>
                  <a:lnTo>
                    <a:pt x="3747" y="3004"/>
                  </a:lnTo>
                  <a:lnTo>
                    <a:pt x="3692" y="3053"/>
                  </a:lnTo>
                  <a:lnTo>
                    <a:pt x="3636" y="3097"/>
                  </a:lnTo>
                  <a:lnTo>
                    <a:pt x="3575" y="3134"/>
                  </a:lnTo>
                  <a:lnTo>
                    <a:pt x="3514" y="3166"/>
                  </a:lnTo>
                  <a:lnTo>
                    <a:pt x="3448" y="3192"/>
                  </a:lnTo>
                  <a:lnTo>
                    <a:pt x="3381" y="3213"/>
                  </a:lnTo>
                  <a:lnTo>
                    <a:pt x="3311" y="3227"/>
                  </a:lnTo>
                  <a:lnTo>
                    <a:pt x="3238" y="3236"/>
                  </a:lnTo>
                  <a:lnTo>
                    <a:pt x="3163" y="3238"/>
                  </a:lnTo>
                  <a:lnTo>
                    <a:pt x="3081" y="3236"/>
                  </a:lnTo>
                  <a:lnTo>
                    <a:pt x="3004" y="3227"/>
                  </a:lnTo>
                  <a:lnTo>
                    <a:pt x="2929" y="3213"/>
                  </a:lnTo>
                  <a:lnTo>
                    <a:pt x="2858" y="3193"/>
                  </a:lnTo>
                  <a:lnTo>
                    <a:pt x="2790" y="3168"/>
                  </a:lnTo>
                  <a:lnTo>
                    <a:pt x="2725" y="3137"/>
                  </a:lnTo>
                  <a:lnTo>
                    <a:pt x="2663" y="3100"/>
                  </a:lnTo>
                  <a:lnTo>
                    <a:pt x="2605" y="3057"/>
                  </a:lnTo>
                  <a:lnTo>
                    <a:pt x="2550" y="3010"/>
                  </a:lnTo>
                  <a:lnTo>
                    <a:pt x="2498" y="2955"/>
                  </a:lnTo>
                  <a:lnTo>
                    <a:pt x="2450" y="2896"/>
                  </a:lnTo>
                  <a:lnTo>
                    <a:pt x="2404" y="2831"/>
                  </a:lnTo>
                  <a:lnTo>
                    <a:pt x="2358" y="2754"/>
                  </a:lnTo>
                  <a:lnTo>
                    <a:pt x="2317" y="2671"/>
                  </a:lnTo>
                  <a:lnTo>
                    <a:pt x="2282" y="2586"/>
                  </a:lnTo>
                  <a:lnTo>
                    <a:pt x="2251" y="2496"/>
                  </a:lnTo>
                  <a:lnTo>
                    <a:pt x="2227" y="2402"/>
                  </a:lnTo>
                  <a:lnTo>
                    <a:pt x="2208" y="2303"/>
                  </a:lnTo>
                  <a:lnTo>
                    <a:pt x="2195" y="2200"/>
                  </a:lnTo>
                  <a:lnTo>
                    <a:pt x="2186" y="2094"/>
                  </a:lnTo>
                  <a:lnTo>
                    <a:pt x="2184" y="1983"/>
                  </a:lnTo>
                  <a:lnTo>
                    <a:pt x="2187" y="1855"/>
                  </a:lnTo>
                  <a:lnTo>
                    <a:pt x="2197" y="1730"/>
                  </a:lnTo>
                  <a:lnTo>
                    <a:pt x="2214" y="1607"/>
                  </a:lnTo>
                  <a:lnTo>
                    <a:pt x="2237" y="1488"/>
                  </a:lnTo>
                  <a:lnTo>
                    <a:pt x="2266" y="1370"/>
                  </a:lnTo>
                  <a:lnTo>
                    <a:pt x="2302" y="1256"/>
                  </a:lnTo>
                  <a:lnTo>
                    <a:pt x="2346" y="1144"/>
                  </a:lnTo>
                  <a:lnTo>
                    <a:pt x="2395" y="1036"/>
                  </a:lnTo>
                  <a:lnTo>
                    <a:pt x="2451" y="929"/>
                  </a:lnTo>
                  <a:lnTo>
                    <a:pt x="2514" y="826"/>
                  </a:lnTo>
                  <a:lnTo>
                    <a:pt x="2576" y="734"/>
                  </a:lnTo>
                  <a:lnTo>
                    <a:pt x="2644" y="646"/>
                  </a:lnTo>
                  <a:lnTo>
                    <a:pt x="2718" y="561"/>
                  </a:lnTo>
                  <a:lnTo>
                    <a:pt x="2797" y="480"/>
                  </a:lnTo>
                  <a:lnTo>
                    <a:pt x="2882" y="401"/>
                  </a:lnTo>
                  <a:lnTo>
                    <a:pt x="2973" y="327"/>
                  </a:lnTo>
                  <a:lnTo>
                    <a:pt x="3068" y="254"/>
                  </a:lnTo>
                  <a:lnTo>
                    <a:pt x="3171" y="185"/>
                  </a:lnTo>
                  <a:lnTo>
                    <a:pt x="3277" y="120"/>
                  </a:lnTo>
                  <a:lnTo>
                    <a:pt x="3389" y="58"/>
                  </a:lnTo>
                  <a:lnTo>
                    <a:pt x="3508" y="0"/>
                  </a:lnTo>
                  <a:close/>
                  <a:moveTo>
                    <a:pt x="1324" y="0"/>
                  </a:moveTo>
                  <a:lnTo>
                    <a:pt x="1443" y="232"/>
                  </a:lnTo>
                  <a:lnTo>
                    <a:pt x="1344" y="277"/>
                  </a:lnTo>
                  <a:lnTo>
                    <a:pt x="1250" y="329"/>
                  </a:lnTo>
                  <a:lnTo>
                    <a:pt x="1158" y="386"/>
                  </a:lnTo>
                  <a:lnTo>
                    <a:pt x="1070" y="450"/>
                  </a:lnTo>
                  <a:lnTo>
                    <a:pt x="986" y="519"/>
                  </a:lnTo>
                  <a:lnTo>
                    <a:pt x="905" y="594"/>
                  </a:lnTo>
                  <a:lnTo>
                    <a:pt x="827" y="676"/>
                  </a:lnTo>
                  <a:lnTo>
                    <a:pt x="753" y="763"/>
                  </a:lnTo>
                  <a:lnTo>
                    <a:pt x="685" y="853"/>
                  </a:lnTo>
                  <a:lnTo>
                    <a:pt x="627" y="944"/>
                  </a:lnTo>
                  <a:lnTo>
                    <a:pt x="577" y="1035"/>
                  </a:lnTo>
                  <a:lnTo>
                    <a:pt x="536" y="1126"/>
                  </a:lnTo>
                  <a:lnTo>
                    <a:pt x="505" y="1217"/>
                  </a:lnTo>
                  <a:lnTo>
                    <a:pt x="482" y="1309"/>
                  </a:lnTo>
                  <a:lnTo>
                    <a:pt x="469" y="1402"/>
                  </a:lnTo>
                  <a:lnTo>
                    <a:pt x="464" y="1494"/>
                  </a:lnTo>
                  <a:lnTo>
                    <a:pt x="466" y="1555"/>
                  </a:lnTo>
                  <a:lnTo>
                    <a:pt x="470" y="1612"/>
                  </a:lnTo>
                  <a:lnTo>
                    <a:pt x="478" y="1666"/>
                  </a:lnTo>
                  <a:lnTo>
                    <a:pt x="488" y="1717"/>
                  </a:lnTo>
                  <a:lnTo>
                    <a:pt x="502" y="1764"/>
                  </a:lnTo>
                  <a:lnTo>
                    <a:pt x="564" y="1718"/>
                  </a:lnTo>
                  <a:lnTo>
                    <a:pt x="628" y="1681"/>
                  </a:lnTo>
                  <a:lnTo>
                    <a:pt x="695" y="1649"/>
                  </a:lnTo>
                  <a:lnTo>
                    <a:pt x="762" y="1625"/>
                  </a:lnTo>
                  <a:lnTo>
                    <a:pt x="832" y="1608"/>
                  </a:lnTo>
                  <a:lnTo>
                    <a:pt x="905" y="1597"/>
                  </a:lnTo>
                  <a:lnTo>
                    <a:pt x="978" y="1594"/>
                  </a:lnTo>
                  <a:lnTo>
                    <a:pt x="1054" y="1597"/>
                  </a:lnTo>
                  <a:lnTo>
                    <a:pt x="1127" y="1605"/>
                  </a:lnTo>
                  <a:lnTo>
                    <a:pt x="1197" y="1619"/>
                  </a:lnTo>
                  <a:lnTo>
                    <a:pt x="1265" y="1639"/>
                  </a:lnTo>
                  <a:lnTo>
                    <a:pt x="1330" y="1663"/>
                  </a:lnTo>
                  <a:lnTo>
                    <a:pt x="1391" y="1693"/>
                  </a:lnTo>
                  <a:lnTo>
                    <a:pt x="1452" y="1729"/>
                  </a:lnTo>
                  <a:lnTo>
                    <a:pt x="1509" y="1770"/>
                  </a:lnTo>
                  <a:lnTo>
                    <a:pt x="1563" y="1817"/>
                  </a:lnTo>
                  <a:lnTo>
                    <a:pt x="1608" y="1863"/>
                  </a:lnTo>
                  <a:lnTo>
                    <a:pt x="1649" y="1913"/>
                  </a:lnTo>
                  <a:lnTo>
                    <a:pt x="1684" y="1965"/>
                  </a:lnTo>
                  <a:lnTo>
                    <a:pt x="1715" y="2020"/>
                  </a:lnTo>
                  <a:lnTo>
                    <a:pt x="1742" y="2078"/>
                  </a:lnTo>
                  <a:lnTo>
                    <a:pt x="1762" y="2140"/>
                  </a:lnTo>
                  <a:lnTo>
                    <a:pt x="1779" y="2204"/>
                  </a:lnTo>
                  <a:lnTo>
                    <a:pt x="1791" y="2272"/>
                  </a:lnTo>
                  <a:lnTo>
                    <a:pt x="1799" y="2343"/>
                  </a:lnTo>
                  <a:lnTo>
                    <a:pt x="1801" y="2417"/>
                  </a:lnTo>
                  <a:lnTo>
                    <a:pt x="1797" y="2493"/>
                  </a:lnTo>
                  <a:lnTo>
                    <a:pt x="1789" y="2566"/>
                  </a:lnTo>
                  <a:lnTo>
                    <a:pt x="1773" y="2638"/>
                  </a:lnTo>
                  <a:lnTo>
                    <a:pt x="1751" y="2706"/>
                  </a:lnTo>
                  <a:lnTo>
                    <a:pt x="1722" y="2773"/>
                  </a:lnTo>
                  <a:lnTo>
                    <a:pt x="1689" y="2837"/>
                  </a:lnTo>
                  <a:lnTo>
                    <a:pt x="1649" y="2897"/>
                  </a:lnTo>
                  <a:lnTo>
                    <a:pt x="1604" y="2953"/>
                  </a:lnTo>
                  <a:lnTo>
                    <a:pt x="1556" y="3005"/>
                  </a:lnTo>
                  <a:lnTo>
                    <a:pt x="1504" y="3052"/>
                  </a:lnTo>
                  <a:lnTo>
                    <a:pt x="1447" y="3094"/>
                  </a:lnTo>
                  <a:lnTo>
                    <a:pt x="1387" y="3132"/>
                  </a:lnTo>
                  <a:lnTo>
                    <a:pt x="1324" y="3164"/>
                  </a:lnTo>
                  <a:lnTo>
                    <a:pt x="1257" y="3191"/>
                  </a:lnTo>
                  <a:lnTo>
                    <a:pt x="1191" y="3211"/>
                  </a:lnTo>
                  <a:lnTo>
                    <a:pt x="1122" y="3227"/>
                  </a:lnTo>
                  <a:lnTo>
                    <a:pt x="1051" y="3236"/>
                  </a:lnTo>
                  <a:lnTo>
                    <a:pt x="978" y="3238"/>
                  </a:lnTo>
                  <a:lnTo>
                    <a:pt x="897" y="3236"/>
                  </a:lnTo>
                  <a:lnTo>
                    <a:pt x="820" y="3227"/>
                  </a:lnTo>
                  <a:lnTo>
                    <a:pt x="745" y="3213"/>
                  </a:lnTo>
                  <a:lnTo>
                    <a:pt x="674" y="3193"/>
                  </a:lnTo>
                  <a:lnTo>
                    <a:pt x="606" y="3168"/>
                  </a:lnTo>
                  <a:lnTo>
                    <a:pt x="541" y="3137"/>
                  </a:lnTo>
                  <a:lnTo>
                    <a:pt x="480" y="3100"/>
                  </a:lnTo>
                  <a:lnTo>
                    <a:pt x="422" y="3057"/>
                  </a:lnTo>
                  <a:lnTo>
                    <a:pt x="366" y="3010"/>
                  </a:lnTo>
                  <a:lnTo>
                    <a:pt x="314" y="2955"/>
                  </a:lnTo>
                  <a:lnTo>
                    <a:pt x="266" y="2896"/>
                  </a:lnTo>
                  <a:lnTo>
                    <a:pt x="220" y="2831"/>
                  </a:lnTo>
                  <a:lnTo>
                    <a:pt x="174" y="2754"/>
                  </a:lnTo>
                  <a:lnTo>
                    <a:pt x="133" y="2671"/>
                  </a:lnTo>
                  <a:lnTo>
                    <a:pt x="98" y="2586"/>
                  </a:lnTo>
                  <a:lnTo>
                    <a:pt x="68" y="2496"/>
                  </a:lnTo>
                  <a:lnTo>
                    <a:pt x="43" y="2402"/>
                  </a:lnTo>
                  <a:lnTo>
                    <a:pt x="24" y="2303"/>
                  </a:lnTo>
                  <a:lnTo>
                    <a:pt x="11" y="2200"/>
                  </a:lnTo>
                  <a:lnTo>
                    <a:pt x="2" y="2094"/>
                  </a:lnTo>
                  <a:lnTo>
                    <a:pt x="0" y="1983"/>
                  </a:lnTo>
                  <a:lnTo>
                    <a:pt x="4" y="1855"/>
                  </a:lnTo>
                  <a:lnTo>
                    <a:pt x="13" y="1730"/>
                  </a:lnTo>
                  <a:lnTo>
                    <a:pt x="30" y="1607"/>
                  </a:lnTo>
                  <a:lnTo>
                    <a:pt x="53" y="1488"/>
                  </a:lnTo>
                  <a:lnTo>
                    <a:pt x="82" y="1370"/>
                  </a:lnTo>
                  <a:lnTo>
                    <a:pt x="118" y="1256"/>
                  </a:lnTo>
                  <a:lnTo>
                    <a:pt x="162" y="1144"/>
                  </a:lnTo>
                  <a:lnTo>
                    <a:pt x="211" y="1036"/>
                  </a:lnTo>
                  <a:lnTo>
                    <a:pt x="267" y="929"/>
                  </a:lnTo>
                  <a:lnTo>
                    <a:pt x="330" y="826"/>
                  </a:lnTo>
                  <a:lnTo>
                    <a:pt x="393" y="734"/>
                  </a:lnTo>
                  <a:lnTo>
                    <a:pt x="460" y="646"/>
                  </a:lnTo>
                  <a:lnTo>
                    <a:pt x="534" y="561"/>
                  </a:lnTo>
                  <a:lnTo>
                    <a:pt x="614" y="480"/>
                  </a:lnTo>
                  <a:lnTo>
                    <a:pt x="698" y="401"/>
                  </a:lnTo>
                  <a:lnTo>
                    <a:pt x="789" y="327"/>
                  </a:lnTo>
                  <a:lnTo>
                    <a:pt x="884" y="254"/>
                  </a:lnTo>
                  <a:lnTo>
                    <a:pt x="987" y="185"/>
                  </a:lnTo>
                  <a:lnTo>
                    <a:pt x="1093" y="120"/>
                  </a:lnTo>
                  <a:lnTo>
                    <a:pt x="1205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08194"/>
              <a:endParaRPr lang="en-US" sz="1600">
                <a:solidFill>
                  <a:srgbClr val="3E4646"/>
                </a:solidFill>
              </a:endParaRPr>
            </a:p>
          </p:txBody>
        </p:sp>
      </p:grpSp>
      <p:sp>
        <p:nvSpPr>
          <p:cNvPr id="10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20634" y="1212724"/>
            <a:ext cx="3286993" cy="120633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quote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1120634" y="2507550"/>
            <a:ext cx="3286993" cy="19389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00478" y="3034335"/>
            <a:ext cx="618692" cy="618692"/>
            <a:chOff x="320675" y="233363"/>
            <a:chExt cx="738187" cy="7381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320675" y="233363"/>
              <a:ext cx="738187" cy="7381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94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501721" y="449659"/>
              <a:ext cx="376095" cy="305594"/>
            </a:xfrm>
            <a:custGeom>
              <a:avLst/>
              <a:gdLst>
                <a:gd name="T0" fmla="*/ 3434 w 3985"/>
                <a:gd name="T1" fmla="*/ 329 h 3238"/>
                <a:gd name="T2" fmla="*/ 3089 w 3985"/>
                <a:gd name="T3" fmla="*/ 594 h 3238"/>
                <a:gd name="T4" fmla="*/ 2811 w 3985"/>
                <a:gd name="T5" fmla="*/ 944 h 3238"/>
                <a:gd name="T6" fmla="*/ 2666 w 3985"/>
                <a:gd name="T7" fmla="*/ 1309 h 3238"/>
                <a:gd name="T8" fmla="*/ 2654 w 3985"/>
                <a:gd name="T9" fmla="*/ 1612 h 3238"/>
                <a:gd name="T10" fmla="*/ 2749 w 3985"/>
                <a:gd name="T11" fmla="*/ 1718 h 3238"/>
                <a:gd name="T12" fmla="*/ 3018 w 3985"/>
                <a:gd name="T13" fmla="*/ 1608 h 3238"/>
                <a:gd name="T14" fmla="*/ 3313 w 3985"/>
                <a:gd name="T15" fmla="*/ 1605 h 3238"/>
                <a:gd name="T16" fmla="*/ 3580 w 3985"/>
                <a:gd name="T17" fmla="*/ 1693 h 3238"/>
                <a:gd name="T18" fmla="*/ 3799 w 3985"/>
                <a:gd name="T19" fmla="*/ 1868 h 3238"/>
                <a:gd name="T20" fmla="*/ 3939 w 3985"/>
                <a:gd name="T21" fmla="*/ 2112 h 3238"/>
                <a:gd name="T22" fmla="*/ 3985 w 3985"/>
                <a:gd name="T23" fmla="*/ 2417 h 3238"/>
                <a:gd name="T24" fmla="*/ 3938 w 3985"/>
                <a:gd name="T25" fmla="*/ 2705 h 3238"/>
                <a:gd name="T26" fmla="*/ 3796 w 3985"/>
                <a:gd name="T27" fmla="*/ 2949 h 3238"/>
                <a:gd name="T28" fmla="*/ 3575 w 3985"/>
                <a:gd name="T29" fmla="*/ 3134 h 3238"/>
                <a:gd name="T30" fmla="*/ 3311 w 3985"/>
                <a:gd name="T31" fmla="*/ 3227 h 3238"/>
                <a:gd name="T32" fmla="*/ 3004 w 3985"/>
                <a:gd name="T33" fmla="*/ 3227 h 3238"/>
                <a:gd name="T34" fmla="*/ 2725 w 3985"/>
                <a:gd name="T35" fmla="*/ 3137 h 3238"/>
                <a:gd name="T36" fmla="*/ 2498 w 3985"/>
                <a:gd name="T37" fmla="*/ 2955 h 3238"/>
                <a:gd name="T38" fmla="*/ 2317 w 3985"/>
                <a:gd name="T39" fmla="*/ 2671 h 3238"/>
                <a:gd name="T40" fmla="*/ 2208 w 3985"/>
                <a:gd name="T41" fmla="*/ 2303 h 3238"/>
                <a:gd name="T42" fmla="*/ 2187 w 3985"/>
                <a:gd name="T43" fmla="*/ 1855 h 3238"/>
                <a:gd name="T44" fmla="*/ 2266 w 3985"/>
                <a:gd name="T45" fmla="*/ 1370 h 3238"/>
                <a:gd name="T46" fmla="*/ 2451 w 3985"/>
                <a:gd name="T47" fmla="*/ 929 h 3238"/>
                <a:gd name="T48" fmla="*/ 2718 w 3985"/>
                <a:gd name="T49" fmla="*/ 561 h 3238"/>
                <a:gd name="T50" fmla="*/ 3068 w 3985"/>
                <a:gd name="T51" fmla="*/ 254 h 3238"/>
                <a:gd name="T52" fmla="*/ 3508 w 3985"/>
                <a:gd name="T53" fmla="*/ 0 h 3238"/>
                <a:gd name="T54" fmla="*/ 1250 w 3985"/>
                <a:gd name="T55" fmla="*/ 329 h 3238"/>
                <a:gd name="T56" fmla="*/ 905 w 3985"/>
                <a:gd name="T57" fmla="*/ 594 h 3238"/>
                <a:gd name="T58" fmla="*/ 627 w 3985"/>
                <a:gd name="T59" fmla="*/ 944 h 3238"/>
                <a:gd name="T60" fmla="*/ 482 w 3985"/>
                <a:gd name="T61" fmla="*/ 1309 h 3238"/>
                <a:gd name="T62" fmla="*/ 470 w 3985"/>
                <a:gd name="T63" fmla="*/ 1612 h 3238"/>
                <a:gd name="T64" fmla="*/ 564 w 3985"/>
                <a:gd name="T65" fmla="*/ 1718 h 3238"/>
                <a:gd name="T66" fmla="*/ 832 w 3985"/>
                <a:gd name="T67" fmla="*/ 1608 h 3238"/>
                <a:gd name="T68" fmla="*/ 1127 w 3985"/>
                <a:gd name="T69" fmla="*/ 1605 h 3238"/>
                <a:gd name="T70" fmla="*/ 1391 w 3985"/>
                <a:gd name="T71" fmla="*/ 1693 h 3238"/>
                <a:gd name="T72" fmla="*/ 1608 w 3985"/>
                <a:gd name="T73" fmla="*/ 1863 h 3238"/>
                <a:gd name="T74" fmla="*/ 1742 w 3985"/>
                <a:gd name="T75" fmla="*/ 2078 h 3238"/>
                <a:gd name="T76" fmla="*/ 1799 w 3985"/>
                <a:gd name="T77" fmla="*/ 2343 h 3238"/>
                <a:gd name="T78" fmla="*/ 1773 w 3985"/>
                <a:gd name="T79" fmla="*/ 2638 h 3238"/>
                <a:gd name="T80" fmla="*/ 1649 w 3985"/>
                <a:gd name="T81" fmla="*/ 2897 h 3238"/>
                <a:gd name="T82" fmla="*/ 1447 w 3985"/>
                <a:gd name="T83" fmla="*/ 3094 h 3238"/>
                <a:gd name="T84" fmla="*/ 1191 w 3985"/>
                <a:gd name="T85" fmla="*/ 3211 h 3238"/>
                <a:gd name="T86" fmla="*/ 897 w 3985"/>
                <a:gd name="T87" fmla="*/ 3236 h 3238"/>
                <a:gd name="T88" fmla="*/ 606 w 3985"/>
                <a:gd name="T89" fmla="*/ 3168 h 3238"/>
                <a:gd name="T90" fmla="*/ 366 w 3985"/>
                <a:gd name="T91" fmla="*/ 3010 h 3238"/>
                <a:gd name="T92" fmla="*/ 174 w 3985"/>
                <a:gd name="T93" fmla="*/ 2754 h 3238"/>
                <a:gd name="T94" fmla="*/ 43 w 3985"/>
                <a:gd name="T95" fmla="*/ 2402 h 3238"/>
                <a:gd name="T96" fmla="*/ 0 w 3985"/>
                <a:gd name="T97" fmla="*/ 1983 h 3238"/>
                <a:gd name="T98" fmla="*/ 53 w 3985"/>
                <a:gd name="T99" fmla="*/ 1488 h 3238"/>
                <a:gd name="T100" fmla="*/ 211 w 3985"/>
                <a:gd name="T101" fmla="*/ 1036 h 3238"/>
                <a:gd name="T102" fmla="*/ 460 w 3985"/>
                <a:gd name="T103" fmla="*/ 646 h 3238"/>
                <a:gd name="T104" fmla="*/ 789 w 3985"/>
                <a:gd name="T105" fmla="*/ 327 h 3238"/>
                <a:gd name="T106" fmla="*/ 1205 w 3985"/>
                <a:gd name="T107" fmla="*/ 5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5" h="3238">
                  <a:moveTo>
                    <a:pt x="3508" y="0"/>
                  </a:moveTo>
                  <a:lnTo>
                    <a:pt x="3627" y="232"/>
                  </a:lnTo>
                  <a:lnTo>
                    <a:pt x="3528" y="277"/>
                  </a:lnTo>
                  <a:lnTo>
                    <a:pt x="3434" y="329"/>
                  </a:lnTo>
                  <a:lnTo>
                    <a:pt x="3342" y="386"/>
                  </a:lnTo>
                  <a:lnTo>
                    <a:pt x="3254" y="450"/>
                  </a:lnTo>
                  <a:lnTo>
                    <a:pt x="3169" y="519"/>
                  </a:lnTo>
                  <a:lnTo>
                    <a:pt x="3089" y="594"/>
                  </a:lnTo>
                  <a:lnTo>
                    <a:pt x="3011" y="676"/>
                  </a:lnTo>
                  <a:lnTo>
                    <a:pt x="2936" y="763"/>
                  </a:lnTo>
                  <a:lnTo>
                    <a:pt x="2869" y="853"/>
                  </a:lnTo>
                  <a:lnTo>
                    <a:pt x="2811" y="944"/>
                  </a:lnTo>
                  <a:lnTo>
                    <a:pt x="2761" y="1035"/>
                  </a:lnTo>
                  <a:lnTo>
                    <a:pt x="2720" y="1126"/>
                  </a:lnTo>
                  <a:lnTo>
                    <a:pt x="2689" y="1217"/>
                  </a:lnTo>
                  <a:lnTo>
                    <a:pt x="2666" y="1309"/>
                  </a:lnTo>
                  <a:lnTo>
                    <a:pt x="2653" y="1402"/>
                  </a:lnTo>
                  <a:lnTo>
                    <a:pt x="2648" y="1494"/>
                  </a:lnTo>
                  <a:lnTo>
                    <a:pt x="2650" y="1555"/>
                  </a:lnTo>
                  <a:lnTo>
                    <a:pt x="2654" y="1612"/>
                  </a:lnTo>
                  <a:lnTo>
                    <a:pt x="2662" y="1666"/>
                  </a:lnTo>
                  <a:lnTo>
                    <a:pt x="2672" y="1717"/>
                  </a:lnTo>
                  <a:lnTo>
                    <a:pt x="2686" y="1764"/>
                  </a:lnTo>
                  <a:lnTo>
                    <a:pt x="2749" y="1718"/>
                  </a:lnTo>
                  <a:lnTo>
                    <a:pt x="2814" y="1681"/>
                  </a:lnTo>
                  <a:lnTo>
                    <a:pt x="2881" y="1649"/>
                  </a:lnTo>
                  <a:lnTo>
                    <a:pt x="2950" y="1625"/>
                  </a:lnTo>
                  <a:lnTo>
                    <a:pt x="3018" y="1608"/>
                  </a:lnTo>
                  <a:lnTo>
                    <a:pt x="3090" y="1597"/>
                  </a:lnTo>
                  <a:lnTo>
                    <a:pt x="3163" y="1594"/>
                  </a:lnTo>
                  <a:lnTo>
                    <a:pt x="3240" y="1597"/>
                  </a:lnTo>
                  <a:lnTo>
                    <a:pt x="3313" y="1605"/>
                  </a:lnTo>
                  <a:lnTo>
                    <a:pt x="3384" y="1619"/>
                  </a:lnTo>
                  <a:lnTo>
                    <a:pt x="3452" y="1639"/>
                  </a:lnTo>
                  <a:lnTo>
                    <a:pt x="3517" y="1663"/>
                  </a:lnTo>
                  <a:lnTo>
                    <a:pt x="3580" y="1693"/>
                  </a:lnTo>
                  <a:lnTo>
                    <a:pt x="3639" y="1729"/>
                  </a:lnTo>
                  <a:lnTo>
                    <a:pt x="3696" y="1770"/>
                  </a:lnTo>
                  <a:lnTo>
                    <a:pt x="3749" y="1817"/>
                  </a:lnTo>
                  <a:lnTo>
                    <a:pt x="3799" y="1868"/>
                  </a:lnTo>
                  <a:lnTo>
                    <a:pt x="3842" y="1924"/>
                  </a:lnTo>
                  <a:lnTo>
                    <a:pt x="3881" y="1983"/>
                  </a:lnTo>
                  <a:lnTo>
                    <a:pt x="3912" y="2046"/>
                  </a:lnTo>
                  <a:lnTo>
                    <a:pt x="3939" y="2112"/>
                  </a:lnTo>
                  <a:lnTo>
                    <a:pt x="3958" y="2182"/>
                  </a:lnTo>
                  <a:lnTo>
                    <a:pt x="3973" y="2257"/>
                  </a:lnTo>
                  <a:lnTo>
                    <a:pt x="3982" y="2334"/>
                  </a:lnTo>
                  <a:lnTo>
                    <a:pt x="3985" y="2417"/>
                  </a:lnTo>
                  <a:lnTo>
                    <a:pt x="3982" y="2493"/>
                  </a:lnTo>
                  <a:lnTo>
                    <a:pt x="3973" y="2566"/>
                  </a:lnTo>
                  <a:lnTo>
                    <a:pt x="3958" y="2638"/>
                  </a:lnTo>
                  <a:lnTo>
                    <a:pt x="3938" y="2705"/>
                  </a:lnTo>
                  <a:lnTo>
                    <a:pt x="3911" y="2770"/>
                  </a:lnTo>
                  <a:lnTo>
                    <a:pt x="3878" y="2833"/>
                  </a:lnTo>
                  <a:lnTo>
                    <a:pt x="3841" y="2892"/>
                  </a:lnTo>
                  <a:lnTo>
                    <a:pt x="3796" y="2949"/>
                  </a:lnTo>
                  <a:lnTo>
                    <a:pt x="3747" y="3004"/>
                  </a:lnTo>
                  <a:lnTo>
                    <a:pt x="3692" y="3053"/>
                  </a:lnTo>
                  <a:lnTo>
                    <a:pt x="3636" y="3097"/>
                  </a:lnTo>
                  <a:lnTo>
                    <a:pt x="3575" y="3134"/>
                  </a:lnTo>
                  <a:lnTo>
                    <a:pt x="3514" y="3166"/>
                  </a:lnTo>
                  <a:lnTo>
                    <a:pt x="3448" y="3192"/>
                  </a:lnTo>
                  <a:lnTo>
                    <a:pt x="3381" y="3213"/>
                  </a:lnTo>
                  <a:lnTo>
                    <a:pt x="3311" y="3227"/>
                  </a:lnTo>
                  <a:lnTo>
                    <a:pt x="3238" y="3236"/>
                  </a:lnTo>
                  <a:lnTo>
                    <a:pt x="3163" y="3238"/>
                  </a:lnTo>
                  <a:lnTo>
                    <a:pt x="3081" y="3236"/>
                  </a:lnTo>
                  <a:lnTo>
                    <a:pt x="3004" y="3227"/>
                  </a:lnTo>
                  <a:lnTo>
                    <a:pt x="2929" y="3213"/>
                  </a:lnTo>
                  <a:lnTo>
                    <a:pt x="2858" y="3193"/>
                  </a:lnTo>
                  <a:lnTo>
                    <a:pt x="2790" y="3168"/>
                  </a:lnTo>
                  <a:lnTo>
                    <a:pt x="2725" y="3137"/>
                  </a:lnTo>
                  <a:lnTo>
                    <a:pt x="2663" y="3100"/>
                  </a:lnTo>
                  <a:lnTo>
                    <a:pt x="2605" y="3057"/>
                  </a:lnTo>
                  <a:lnTo>
                    <a:pt x="2550" y="3010"/>
                  </a:lnTo>
                  <a:lnTo>
                    <a:pt x="2498" y="2955"/>
                  </a:lnTo>
                  <a:lnTo>
                    <a:pt x="2450" y="2896"/>
                  </a:lnTo>
                  <a:lnTo>
                    <a:pt x="2404" y="2831"/>
                  </a:lnTo>
                  <a:lnTo>
                    <a:pt x="2358" y="2754"/>
                  </a:lnTo>
                  <a:lnTo>
                    <a:pt x="2317" y="2671"/>
                  </a:lnTo>
                  <a:lnTo>
                    <a:pt x="2282" y="2586"/>
                  </a:lnTo>
                  <a:lnTo>
                    <a:pt x="2251" y="2496"/>
                  </a:lnTo>
                  <a:lnTo>
                    <a:pt x="2227" y="2402"/>
                  </a:lnTo>
                  <a:lnTo>
                    <a:pt x="2208" y="2303"/>
                  </a:lnTo>
                  <a:lnTo>
                    <a:pt x="2195" y="2200"/>
                  </a:lnTo>
                  <a:lnTo>
                    <a:pt x="2186" y="2094"/>
                  </a:lnTo>
                  <a:lnTo>
                    <a:pt x="2184" y="1983"/>
                  </a:lnTo>
                  <a:lnTo>
                    <a:pt x="2187" y="1855"/>
                  </a:lnTo>
                  <a:lnTo>
                    <a:pt x="2197" y="1730"/>
                  </a:lnTo>
                  <a:lnTo>
                    <a:pt x="2214" y="1607"/>
                  </a:lnTo>
                  <a:lnTo>
                    <a:pt x="2237" y="1488"/>
                  </a:lnTo>
                  <a:lnTo>
                    <a:pt x="2266" y="1370"/>
                  </a:lnTo>
                  <a:lnTo>
                    <a:pt x="2302" y="1256"/>
                  </a:lnTo>
                  <a:lnTo>
                    <a:pt x="2346" y="1144"/>
                  </a:lnTo>
                  <a:lnTo>
                    <a:pt x="2395" y="1036"/>
                  </a:lnTo>
                  <a:lnTo>
                    <a:pt x="2451" y="929"/>
                  </a:lnTo>
                  <a:lnTo>
                    <a:pt x="2514" y="826"/>
                  </a:lnTo>
                  <a:lnTo>
                    <a:pt x="2576" y="734"/>
                  </a:lnTo>
                  <a:lnTo>
                    <a:pt x="2644" y="646"/>
                  </a:lnTo>
                  <a:lnTo>
                    <a:pt x="2718" y="561"/>
                  </a:lnTo>
                  <a:lnTo>
                    <a:pt x="2797" y="480"/>
                  </a:lnTo>
                  <a:lnTo>
                    <a:pt x="2882" y="401"/>
                  </a:lnTo>
                  <a:lnTo>
                    <a:pt x="2973" y="327"/>
                  </a:lnTo>
                  <a:lnTo>
                    <a:pt x="3068" y="254"/>
                  </a:lnTo>
                  <a:lnTo>
                    <a:pt x="3171" y="185"/>
                  </a:lnTo>
                  <a:lnTo>
                    <a:pt x="3277" y="120"/>
                  </a:lnTo>
                  <a:lnTo>
                    <a:pt x="3389" y="58"/>
                  </a:lnTo>
                  <a:lnTo>
                    <a:pt x="3508" y="0"/>
                  </a:lnTo>
                  <a:close/>
                  <a:moveTo>
                    <a:pt x="1324" y="0"/>
                  </a:moveTo>
                  <a:lnTo>
                    <a:pt x="1443" y="232"/>
                  </a:lnTo>
                  <a:lnTo>
                    <a:pt x="1344" y="277"/>
                  </a:lnTo>
                  <a:lnTo>
                    <a:pt x="1250" y="329"/>
                  </a:lnTo>
                  <a:lnTo>
                    <a:pt x="1158" y="386"/>
                  </a:lnTo>
                  <a:lnTo>
                    <a:pt x="1070" y="450"/>
                  </a:lnTo>
                  <a:lnTo>
                    <a:pt x="986" y="519"/>
                  </a:lnTo>
                  <a:lnTo>
                    <a:pt x="905" y="594"/>
                  </a:lnTo>
                  <a:lnTo>
                    <a:pt x="827" y="676"/>
                  </a:lnTo>
                  <a:lnTo>
                    <a:pt x="753" y="763"/>
                  </a:lnTo>
                  <a:lnTo>
                    <a:pt x="685" y="853"/>
                  </a:lnTo>
                  <a:lnTo>
                    <a:pt x="627" y="944"/>
                  </a:lnTo>
                  <a:lnTo>
                    <a:pt x="577" y="1035"/>
                  </a:lnTo>
                  <a:lnTo>
                    <a:pt x="536" y="1126"/>
                  </a:lnTo>
                  <a:lnTo>
                    <a:pt x="505" y="1217"/>
                  </a:lnTo>
                  <a:lnTo>
                    <a:pt x="482" y="1309"/>
                  </a:lnTo>
                  <a:lnTo>
                    <a:pt x="469" y="1402"/>
                  </a:lnTo>
                  <a:lnTo>
                    <a:pt x="464" y="1494"/>
                  </a:lnTo>
                  <a:lnTo>
                    <a:pt x="466" y="1555"/>
                  </a:lnTo>
                  <a:lnTo>
                    <a:pt x="470" y="1612"/>
                  </a:lnTo>
                  <a:lnTo>
                    <a:pt x="478" y="1666"/>
                  </a:lnTo>
                  <a:lnTo>
                    <a:pt x="488" y="1717"/>
                  </a:lnTo>
                  <a:lnTo>
                    <a:pt x="502" y="1764"/>
                  </a:lnTo>
                  <a:lnTo>
                    <a:pt x="564" y="1718"/>
                  </a:lnTo>
                  <a:lnTo>
                    <a:pt x="628" y="1681"/>
                  </a:lnTo>
                  <a:lnTo>
                    <a:pt x="695" y="1649"/>
                  </a:lnTo>
                  <a:lnTo>
                    <a:pt x="762" y="1625"/>
                  </a:lnTo>
                  <a:lnTo>
                    <a:pt x="832" y="1608"/>
                  </a:lnTo>
                  <a:lnTo>
                    <a:pt x="905" y="1597"/>
                  </a:lnTo>
                  <a:lnTo>
                    <a:pt x="978" y="1594"/>
                  </a:lnTo>
                  <a:lnTo>
                    <a:pt x="1054" y="1597"/>
                  </a:lnTo>
                  <a:lnTo>
                    <a:pt x="1127" y="1605"/>
                  </a:lnTo>
                  <a:lnTo>
                    <a:pt x="1197" y="1619"/>
                  </a:lnTo>
                  <a:lnTo>
                    <a:pt x="1265" y="1639"/>
                  </a:lnTo>
                  <a:lnTo>
                    <a:pt x="1330" y="1663"/>
                  </a:lnTo>
                  <a:lnTo>
                    <a:pt x="1391" y="1693"/>
                  </a:lnTo>
                  <a:lnTo>
                    <a:pt x="1452" y="1729"/>
                  </a:lnTo>
                  <a:lnTo>
                    <a:pt x="1509" y="1770"/>
                  </a:lnTo>
                  <a:lnTo>
                    <a:pt x="1563" y="1817"/>
                  </a:lnTo>
                  <a:lnTo>
                    <a:pt x="1608" y="1863"/>
                  </a:lnTo>
                  <a:lnTo>
                    <a:pt x="1649" y="1913"/>
                  </a:lnTo>
                  <a:lnTo>
                    <a:pt x="1684" y="1965"/>
                  </a:lnTo>
                  <a:lnTo>
                    <a:pt x="1715" y="2020"/>
                  </a:lnTo>
                  <a:lnTo>
                    <a:pt x="1742" y="2078"/>
                  </a:lnTo>
                  <a:lnTo>
                    <a:pt x="1762" y="2140"/>
                  </a:lnTo>
                  <a:lnTo>
                    <a:pt x="1779" y="2204"/>
                  </a:lnTo>
                  <a:lnTo>
                    <a:pt x="1791" y="2272"/>
                  </a:lnTo>
                  <a:lnTo>
                    <a:pt x="1799" y="2343"/>
                  </a:lnTo>
                  <a:lnTo>
                    <a:pt x="1801" y="2417"/>
                  </a:lnTo>
                  <a:lnTo>
                    <a:pt x="1797" y="2493"/>
                  </a:lnTo>
                  <a:lnTo>
                    <a:pt x="1789" y="2566"/>
                  </a:lnTo>
                  <a:lnTo>
                    <a:pt x="1773" y="2638"/>
                  </a:lnTo>
                  <a:lnTo>
                    <a:pt x="1751" y="2706"/>
                  </a:lnTo>
                  <a:lnTo>
                    <a:pt x="1722" y="2773"/>
                  </a:lnTo>
                  <a:lnTo>
                    <a:pt x="1689" y="2837"/>
                  </a:lnTo>
                  <a:lnTo>
                    <a:pt x="1649" y="2897"/>
                  </a:lnTo>
                  <a:lnTo>
                    <a:pt x="1604" y="2953"/>
                  </a:lnTo>
                  <a:lnTo>
                    <a:pt x="1556" y="3005"/>
                  </a:lnTo>
                  <a:lnTo>
                    <a:pt x="1504" y="3052"/>
                  </a:lnTo>
                  <a:lnTo>
                    <a:pt x="1447" y="3094"/>
                  </a:lnTo>
                  <a:lnTo>
                    <a:pt x="1387" y="3132"/>
                  </a:lnTo>
                  <a:lnTo>
                    <a:pt x="1324" y="3164"/>
                  </a:lnTo>
                  <a:lnTo>
                    <a:pt x="1257" y="3191"/>
                  </a:lnTo>
                  <a:lnTo>
                    <a:pt x="1191" y="3211"/>
                  </a:lnTo>
                  <a:lnTo>
                    <a:pt x="1122" y="3227"/>
                  </a:lnTo>
                  <a:lnTo>
                    <a:pt x="1051" y="3236"/>
                  </a:lnTo>
                  <a:lnTo>
                    <a:pt x="978" y="3238"/>
                  </a:lnTo>
                  <a:lnTo>
                    <a:pt x="897" y="3236"/>
                  </a:lnTo>
                  <a:lnTo>
                    <a:pt x="820" y="3227"/>
                  </a:lnTo>
                  <a:lnTo>
                    <a:pt x="745" y="3213"/>
                  </a:lnTo>
                  <a:lnTo>
                    <a:pt x="674" y="3193"/>
                  </a:lnTo>
                  <a:lnTo>
                    <a:pt x="606" y="3168"/>
                  </a:lnTo>
                  <a:lnTo>
                    <a:pt x="541" y="3137"/>
                  </a:lnTo>
                  <a:lnTo>
                    <a:pt x="480" y="3100"/>
                  </a:lnTo>
                  <a:lnTo>
                    <a:pt x="422" y="3057"/>
                  </a:lnTo>
                  <a:lnTo>
                    <a:pt x="366" y="3010"/>
                  </a:lnTo>
                  <a:lnTo>
                    <a:pt x="314" y="2955"/>
                  </a:lnTo>
                  <a:lnTo>
                    <a:pt x="266" y="2896"/>
                  </a:lnTo>
                  <a:lnTo>
                    <a:pt x="220" y="2831"/>
                  </a:lnTo>
                  <a:lnTo>
                    <a:pt x="174" y="2754"/>
                  </a:lnTo>
                  <a:lnTo>
                    <a:pt x="133" y="2671"/>
                  </a:lnTo>
                  <a:lnTo>
                    <a:pt x="98" y="2586"/>
                  </a:lnTo>
                  <a:lnTo>
                    <a:pt x="68" y="2496"/>
                  </a:lnTo>
                  <a:lnTo>
                    <a:pt x="43" y="2402"/>
                  </a:lnTo>
                  <a:lnTo>
                    <a:pt x="24" y="2303"/>
                  </a:lnTo>
                  <a:lnTo>
                    <a:pt x="11" y="2200"/>
                  </a:lnTo>
                  <a:lnTo>
                    <a:pt x="2" y="2094"/>
                  </a:lnTo>
                  <a:lnTo>
                    <a:pt x="0" y="1983"/>
                  </a:lnTo>
                  <a:lnTo>
                    <a:pt x="4" y="1855"/>
                  </a:lnTo>
                  <a:lnTo>
                    <a:pt x="13" y="1730"/>
                  </a:lnTo>
                  <a:lnTo>
                    <a:pt x="30" y="1607"/>
                  </a:lnTo>
                  <a:lnTo>
                    <a:pt x="53" y="1488"/>
                  </a:lnTo>
                  <a:lnTo>
                    <a:pt x="82" y="1370"/>
                  </a:lnTo>
                  <a:lnTo>
                    <a:pt x="118" y="1256"/>
                  </a:lnTo>
                  <a:lnTo>
                    <a:pt x="162" y="1144"/>
                  </a:lnTo>
                  <a:lnTo>
                    <a:pt x="211" y="1036"/>
                  </a:lnTo>
                  <a:lnTo>
                    <a:pt x="267" y="929"/>
                  </a:lnTo>
                  <a:lnTo>
                    <a:pt x="330" y="826"/>
                  </a:lnTo>
                  <a:lnTo>
                    <a:pt x="393" y="734"/>
                  </a:lnTo>
                  <a:lnTo>
                    <a:pt x="460" y="646"/>
                  </a:lnTo>
                  <a:lnTo>
                    <a:pt x="534" y="561"/>
                  </a:lnTo>
                  <a:lnTo>
                    <a:pt x="614" y="480"/>
                  </a:lnTo>
                  <a:lnTo>
                    <a:pt x="698" y="401"/>
                  </a:lnTo>
                  <a:lnTo>
                    <a:pt x="789" y="327"/>
                  </a:lnTo>
                  <a:lnTo>
                    <a:pt x="884" y="254"/>
                  </a:lnTo>
                  <a:lnTo>
                    <a:pt x="987" y="185"/>
                  </a:lnTo>
                  <a:lnTo>
                    <a:pt x="1093" y="120"/>
                  </a:lnTo>
                  <a:lnTo>
                    <a:pt x="1205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08194"/>
              <a:endParaRPr lang="en-US" sz="1600">
                <a:solidFill>
                  <a:srgbClr val="3E4646"/>
                </a:solidFill>
              </a:endParaRPr>
            </a:p>
          </p:txBody>
        </p:sp>
      </p:grpSp>
      <p:sp>
        <p:nvSpPr>
          <p:cNvPr id="15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1115427" y="3034335"/>
            <a:ext cx="3286993" cy="120633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quote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1115427" y="4329161"/>
            <a:ext cx="3286993" cy="19389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741580" y="1212724"/>
            <a:ext cx="618692" cy="618692"/>
            <a:chOff x="320675" y="233363"/>
            <a:chExt cx="738187" cy="738187"/>
          </a:xfrm>
        </p:grpSpPr>
        <p:sp>
          <p:nvSpPr>
            <p:cNvPr id="18" name="Rectangle 17"/>
            <p:cNvSpPr/>
            <p:nvPr userDrawn="1"/>
          </p:nvSpPr>
          <p:spPr>
            <a:xfrm>
              <a:off x="320675" y="233363"/>
              <a:ext cx="738187" cy="7381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94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501721" y="449659"/>
              <a:ext cx="376095" cy="305594"/>
            </a:xfrm>
            <a:custGeom>
              <a:avLst/>
              <a:gdLst>
                <a:gd name="T0" fmla="*/ 3434 w 3985"/>
                <a:gd name="T1" fmla="*/ 329 h 3238"/>
                <a:gd name="T2" fmla="*/ 3089 w 3985"/>
                <a:gd name="T3" fmla="*/ 594 h 3238"/>
                <a:gd name="T4" fmla="*/ 2811 w 3985"/>
                <a:gd name="T5" fmla="*/ 944 h 3238"/>
                <a:gd name="T6" fmla="*/ 2666 w 3985"/>
                <a:gd name="T7" fmla="*/ 1309 h 3238"/>
                <a:gd name="T8" fmla="*/ 2654 w 3985"/>
                <a:gd name="T9" fmla="*/ 1612 h 3238"/>
                <a:gd name="T10" fmla="*/ 2749 w 3985"/>
                <a:gd name="T11" fmla="*/ 1718 h 3238"/>
                <a:gd name="T12" fmla="*/ 3018 w 3985"/>
                <a:gd name="T13" fmla="*/ 1608 h 3238"/>
                <a:gd name="T14" fmla="*/ 3313 w 3985"/>
                <a:gd name="T15" fmla="*/ 1605 h 3238"/>
                <a:gd name="T16" fmla="*/ 3580 w 3985"/>
                <a:gd name="T17" fmla="*/ 1693 h 3238"/>
                <a:gd name="T18" fmla="*/ 3799 w 3985"/>
                <a:gd name="T19" fmla="*/ 1868 h 3238"/>
                <a:gd name="T20" fmla="*/ 3939 w 3985"/>
                <a:gd name="T21" fmla="*/ 2112 h 3238"/>
                <a:gd name="T22" fmla="*/ 3985 w 3985"/>
                <a:gd name="T23" fmla="*/ 2417 h 3238"/>
                <a:gd name="T24" fmla="*/ 3938 w 3985"/>
                <a:gd name="T25" fmla="*/ 2705 h 3238"/>
                <a:gd name="T26" fmla="*/ 3796 w 3985"/>
                <a:gd name="T27" fmla="*/ 2949 h 3238"/>
                <a:gd name="T28" fmla="*/ 3575 w 3985"/>
                <a:gd name="T29" fmla="*/ 3134 h 3238"/>
                <a:gd name="T30" fmla="*/ 3311 w 3985"/>
                <a:gd name="T31" fmla="*/ 3227 h 3238"/>
                <a:gd name="T32" fmla="*/ 3004 w 3985"/>
                <a:gd name="T33" fmla="*/ 3227 h 3238"/>
                <a:gd name="T34" fmla="*/ 2725 w 3985"/>
                <a:gd name="T35" fmla="*/ 3137 h 3238"/>
                <a:gd name="T36" fmla="*/ 2498 w 3985"/>
                <a:gd name="T37" fmla="*/ 2955 h 3238"/>
                <a:gd name="T38" fmla="*/ 2317 w 3985"/>
                <a:gd name="T39" fmla="*/ 2671 h 3238"/>
                <a:gd name="T40" fmla="*/ 2208 w 3985"/>
                <a:gd name="T41" fmla="*/ 2303 h 3238"/>
                <a:gd name="T42" fmla="*/ 2187 w 3985"/>
                <a:gd name="T43" fmla="*/ 1855 h 3238"/>
                <a:gd name="T44" fmla="*/ 2266 w 3985"/>
                <a:gd name="T45" fmla="*/ 1370 h 3238"/>
                <a:gd name="T46" fmla="*/ 2451 w 3985"/>
                <a:gd name="T47" fmla="*/ 929 h 3238"/>
                <a:gd name="T48" fmla="*/ 2718 w 3985"/>
                <a:gd name="T49" fmla="*/ 561 h 3238"/>
                <a:gd name="T50" fmla="*/ 3068 w 3985"/>
                <a:gd name="T51" fmla="*/ 254 h 3238"/>
                <a:gd name="T52" fmla="*/ 3508 w 3985"/>
                <a:gd name="T53" fmla="*/ 0 h 3238"/>
                <a:gd name="T54" fmla="*/ 1250 w 3985"/>
                <a:gd name="T55" fmla="*/ 329 h 3238"/>
                <a:gd name="T56" fmla="*/ 905 w 3985"/>
                <a:gd name="T57" fmla="*/ 594 h 3238"/>
                <a:gd name="T58" fmla="*/ 627 w 3985"/>
                <a:gd name="T59" fmla="*/ 944 h 3238"/>
                <a:gd name="T60" fmla="*/ 482 w 3985"/>
                <a:gd name="T61" fmla="*/ 1309 h 3238"/>
                <a:gd name="T62" fmla="*/ 470 w 3985"/>
                <a:gd name="T63" fmla="*/ 1612 h 3238"/>
                <a:gd name="T64" fmla="*/ 564 w 3985"/>
                <a:gd name="T65" fmla="*/ 1718 h 3238"/>
                <a:gd name="T66" fmla="*/ 832 w 3985"/>
                <a:gd name="T67" fmla="*/ 1608 h 3238"/>
                <a:gd name="T68" fmla="*/ 1127 w 3985"/>
                <a:gd name="T69" fmla="*/ 1605 h 3238"/>
                <a:gd name="T70" fmla="*/ 1391 w 3985"/>
                <a:gd name="T71" fmla="*/ 1693 h 3238"/>
                <a:gd name="T72" fmla="*/ 1608 w 3985"/>
                <a:gd name="T73" fmla="*/ 1863 h 3238"/>
                <a:gd name="T74" fmla="*/ 1742 w 3985"/>
                <a:gd name="T75" fmla="*/ 2078 h 3238"/>
                <a:gd name="T76" fmla="*/ 1799 w 3985"/>
                <a:gd name="T77" fmla="*/ 2343 h 3238"/>
                <a:gd name="T78" fmla="*/ 1773 w 3985"/>
                <a:gd name="T79" fmla="*/ 2638 h 3238"/>
                <a:gd name="T80" fmla="*/ 1649 w 3985"/>
                <a:gd name="T81" fmla="*/ 2897 h 3238"/>
                <a:gd name="T82" fmla="*/ 1447 w 3985"/>
                <a:gd name="T83" fmla="*/ 3094 h 3238"/>
                <a:gd name="T84" fmla="*/ 1191 w 3985"/>
                <a:gd name="T85" fmla="*/ 3211 h 3238"/>
                <a:gd name="T86" fmla="*/ 897 w 3985"/>
                <a:gd name="T87" fmla="*/ 3236 h 3238"/>
                <a:gd name="T88" fmla="*/ 606 w 3985"/>
                <a:gd name="T89" fmla="*/ 3168 h 3238"/>
                <a:gd name="T90" fmla="*/ 366 w 3985"/>
                <a:gd name="T91" fmla="*/ 3010 h 3238"/>
                <a:gd name="T92" fmla="*/ 174 w 3985"/>
                <a:gd name="T93" fmla="*/ 2754 h 3238"/>
                <a:gd name="T94" fmla="*/ 43 w 3985"/>
                <a:gd name="T95" fmla="*/ 2402 h 3238"/>
                <a:gd name="T96" fmla="*/ 0 w 3985"/>
                <a:gd name="T97" fmla="*/ 1983 h 3238"/>
                <a:gd name="T98" fmla="*/ 53 w 3985"/>
                <a:gd name="T99" fmla="*/ 1488 h 3238"/>
                <a:gd name="T100" fmla="*/ 211 w 3985"/>
                <a:gd name="T101" fmla="*/ 1036 h 3238"/>
                <a:gd name="T102" fmla="*/ 460 w 3985"/>
                <a:gd name="T103" fmla="*/ 646 h 3238"/>
                <a:gd name="T104" fmla="*/ 789 w 3985"/>
                <a:gd name="T105" fmla="*/ 327 h 3238"/>
                <a:gd name="T106" fmla="*/ 1205 w 3985"/>
                <a:gd name="T107" fmla="*/ 5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5" h="3238">
                  <a:moveTo>
                    <a:pt x="3508" y="0"/>
                  </a:moveTo>
                  <a:lnTo>
                    <a:pt x="3627" y="232"/>
                  </a:lnTo>
                  <a:lnTo>
                    <a:pt x="3528" y="277"/>
                  </a:lnTo>
                  <a:lnTo>
                    <a:pt x="3434" y="329"/>
                  </a:lnTo>
                  <a:lnTo>
                    <a:pt x="3342" y="386"/>
                  </a:lnTo>
                  <a:lnTo>
                    <a:pt x="3254" y="450"/>
                  </a:lnTo>
                  <a:lnTo>
                    <a:pt x="3169" y="519"/>
                  </a:lnTo>
                  <a:lnTo>
                    <a:pt x="3089" y="594"/>
                  </a:lnTo>
                  <a:lnTo>
                    <a:pt x="3011" y="676"/>
                  </a:lnTo>
                  <a:lnTo>
                    <a:pt x="2936" y="763"/>
                  </a:lnTo>
                  <a:lnTo>
                    <a:pt x="2869" y="853"/>
                  </a:lnTo>
                  <a:lnTo>
                    <a:pt x="2811" y="944"/>
                  </a:lnTo>
                  <a:lnTo>
                    <a:pt x="2761" y="1035"/>
                  </a:lnTo>
                  <a:lnTo>
                    <a:pt x="2720" y="1126"/>
                  </a:lnTo>
                  <a:lnTo>
                    <a:pt x="2689" y="1217"/>
                  </a:lnTo>
                  <a:lnTo>
                    <a:pt x="2666" y="1309"/>
                  </a:lnTo>
                  <a:lnTo>
                    <a:pt x="2653" y="1402"/>
                  </a:lnTo>
                  <a:lnTo>
                    <a:pt x="2648" y="1494"/>
                  </a:lnTo>
                  <a:lnTo>
                    <a:pt x="2650" y="1555"/>
                  </a:lnTo>
                  <a:lnTo>
                    <a:pt x="2654" y="1612"/>
                  </a:lnTo>
                  <a:lnTo>
                    <a:pt x="2662" y="1666"/>
                  </a:lnTo>
                  <a:lnTo>
                    <a:pt x="2672" y="1717"/>
                  </a:lnTo>
                  <a:lnTo>
                    <a:pt x="2686" y="1764"/>
                  </a:lnTo>
                  <a:lnTo>
                    <a:pt x="2749" y="1718"/>
                  </a:lnTo>
                  <a:lnTo>
                    <a:pt x="2814" y="1681"/>
                  </a:lnTo>
                  <a:lnTo>
                    <a:pt x="2881" y="1649"/>
                  </a:lnTo>
                  <a:lnTo>
                    <a:pt x="2950" y="1625"/>
                  </a:lnTo>
                  <a:lnTo>
                    <a:pt x="3018" y="1608"/>
                  </a:lnTo>
                  <a:lnTo>
                    <a:pt x="3090" y="1597"/>
                  </a:lnTo>
                  <a:lnTo>
                    <a:pt x="3163" y="1594"/>
                  </a:lnTo>
                  <a:lnTo>
                    <a:pt x="3240" y="1597"/>
                  </a:lnTo>
                  <a:lnTo>
                    <a:pt x="3313" y="1605"/>
                  </a:lnTo>
                  <a:lnTo>
                    <a:pt x="3384" y="1619"/>
                  </a:lnTo>
                  <a:lnTo>
                    <a:pt x="3452" y="1639"/>
                  </a:lnTo>
                  <a:lnTo>
                    <a:pt x="3517" y="1663"/>
                  </a:lnTo>
                  <a:lnTo>
                    <a:pt x="3580" y="1693"/>
                  </a:lnTo>
                  <a:lnTo>
                    <a:pt x="3639" y="1729"/>
                  </a:lnTo>
                  <a:lnTo>
                    <a:pt x="3696" y="1770"/>
                  </a:lnTo>
                  <a:lnTo>
                    <a:pt x="3749" y="1817"/>
                  </a:lnTo>
                  <a:lnTo>
                    <a:pt x="3799" y="1868"/>
                  </a:lnTo>
                  <a:lnTo>
                    <a:pt x="3842" y="1924"/>
                  </a:lnTo>
                  <a:lnTo>
                    <a:pt x="3881" y="1983"/>
                  </a:lnTo>
                  <a:lnTo>
                    <a:pt x="3912" y="2046"/>
                  </a:lnTo>
                  <a:lnTo>
                    <a:pt x="3939" y="2112"/>
                  </a:lnTo>
                  <a:lnTo>
                    <a:pt x="3958" y="2182"/>
                  </a:lnTo>
                  <a:lnTo>
                    <a:pt x="3973" y="2257"/>
                  </a:lnTo>
                  <a:lnTo>
                    <a:pt x="3982" y="2334"/>
                  </a:lnTo>
                  <a:lnTo>
                    <a:pt x="3985" y="2417"/>
                  </a:lnTo>
                  <a:lnTo>
                    <a:pt x="3982" y="2493"/>
                  </a:lnTo>
                  <a:lnTo>
                    <a:pt x="3973" y="2566"/>
                  </a:lnTo>
                  <a:lnTo>
                    <a:pt x="3958" y="2638"/>
                  </a:lnTo>
                  <a:lnTo>
                    <a:pt x="3938" y="2705"/>
                  </a:lnTo>
                  <a:lnTo>
                    <a:pt x="3911" y="2770"/>
                  </a:lnTo>
                  <a:lnTo>
                    <a:pt x="3878" y="2833"/>
                  </a:lnTo>
                  <a:lnTo>
                    <a:pt x="3841" y="2892"/>
                  </a:lnTo>
                  <a:lnTo>
                    <a:pt x="3796" y="2949"/>
                  </a:lnTo>
                  <a:lnTo>
                    <a:pt x="3747" y="3004"/>
                  </a:lnTo>
                  <a:lnTo>
                    <a:pt x="3692" y="3053"/>
                  </a:lnTo>
                  <a:lnTo>
                    <a:pt x="3636" y="3097"/>
                  </a:lnTo>
                  <a:lnTo>
                    <a:pt x="3575" y="3134"/>
                  </a:lnTo>
                  <a:lnTo>
                    <a:pt x="3514" y="3166"/>
                  </a:lnTo>
                  <a:lnTo>
                    <a:pt x="3448" y="3192"/>
                  </a:lnTo>
                  <a:lnTo>
                    <a:pt x="3381" y="3213"/>
                  </a:lnTo>
                  <a:lnTo>
                    <a:pt x="3311" y="3227"/>
                  </a:lnTo>
                  <a:lnTo>
                    <a:pt x="3238" y="3236"/>
                  </a:lnTo>
                  <a:lnTo>
                    <a:pt x="3163" y="3238"/>
                  </a:lnTo>
                  <a:lnTo>
                    <a:pt x="3081" y="3236"/>
                  </a:lnTo>
                  <a:lnTo>
                    <a:pt x="3004" y="3227"/>
                  </a:lnTo>
                  <a:lnTo>
                    <a:pt x="2929" y="3213"/>
                  </a:lnTo>
                  <a:lnTo>
                    <a:pt x="2858" y="3193"/>
                  </a:lnTo>
                  <a:lnTo>
                    <a:pt x="2790" y="3168"/>
                  </a:lnTo>
                  <a:lnTo>
                    <a:pt x="2725" y="3137"/>
                  </a:lnTo>
                  <a:lnTo>
                    <a:pt x="2663" y="3100"/>
                  </a:lnTo>
                  <a:lnTo>
                    <a:pt x="2605" y="3057"/>
                  </a:lnTo>
                  <a:lnTo>
                    <a:pt x="2550" y="3010"/>
                  </a:lnTo>
                  <a:lnTo>
                    <a:pt x="2498" y="2955"/>
                  </a:lnTo>
                  <a:lnTo>
                    <a:pt x="2450" y="2896"/>
                  </a:lnTo>
                  <a:lnTo>
                    <a:pt x="2404" y="2831"/>
                  </a:lnTo>
                  <a:lnTo>
                    <a:pt x="2358" y="2754"/>
                  </a:lnTo>
                  <a:lnTo>
                    <a:pt x="2317" y="2671"/>
                  </a:lnTo>
                  <a:lnTo>
                    <a:pt x="2282" y="2586"/>
                  </a:lnTo>
                  <a:lnTo>
                    <a:pt x="2251" y="2496"/>
                  </a:lnTo>
                  <a:lnTo>
                    <a:pt x="2227" y="2402"/>
                  </a:lnTo>
                  <a:lnTo>
                    <a:pt x="2208" y="2303"/>
                  </a:lnTo>
                  <a:lnTo>
                    <a:pt x="2195" y="2200"/>
                  </a:lnTo>
                  <a:lnTo>
                    <a:pt x="2186" y="2094"/>
                  </a:lnTo>
                  <a:lnTo>
                    <a:pt x="2184" y="1983"/>
                  </a:lnTo>
                  <a:lnTo>
                    <a:pt x="2187" y="1855"/>
                  </a:lnTo>
                  <a:lnTo>
                    <a:pt x="2197" y="1730"/>
                  </a:lnTo>
                  <a:lnTo>
                    <a:pt x="2214" y="1607"/>
                  </a:lnTo>
                  <a:lnTo>
                    <a:pt x="2237" y="1488"/>
                  </a:lnTo>
                  <a:lnTo>
                    <a:pt x="2266" y="1370"/>
                  </a:lnTo>
                  <a:lnTo>
                    <a:pt x="2302" y="1256"/>
                  </a:lnTo>
                  <a:lnTo>
                    <a:pt x="2346" y="1144"/>
                  </a:lnTo>
                  <a:lnTo>
                    <a:pt x="2395" y="1036"/>
                  </a:lnTo>
                  <a:lnTo>
                    <a:pt x="2451" y="929"/>
                  </a:lnTo>
                  <a:lnTo>
                    <a:pt x="2514" y="826"/>
                  </a:lnTo>
                  <a:lnTo>
                    <a:pt x="2576" y="734"/>
                  </a:lnTo>
                  <a:lnTo>
                    <a:pt x="2644" y="646"/>
                  </a:lnTo>
                  <a:lnTo>
                    <a:pt x="2718" y="561"/>
                  </a:lnTo>
                  <a:lnTo>
                    <a:pt x="2797" y="480"/>
                  </a:lnTo>
                  <a:lnTo>
                    <a:pt x="2882" y="401"/>
                  </a:lnTo>
                  <a:lnTo>
                    <a:pt x="2973" y="327"/>
                  </a:lnTo>
                  <a:lnTo>
                    <a:pt x="3068" y="254"/>
                  </a:lnTo>
                  <a:lnTo>
                    <a:pt x="3171" y="185"/>
                  </a:lnTo>
                  <a:lnTo>
                    <a:pt x="3277" y="120"/>
                  </a:lnTo>
                  <a:lnTo>
                    <a:pt x="3389" y="58"/>
                  </a:lnTo>
                  <a:lnTo>
                    <a:pt x="3508" y="0"/>
                  </a:lnTo>
                  <a:close/>
                  <a:moveTo>
                    <a:pt x="1324" y="0"/>
                  </a:moveTo>
                  <a:lnTo>
                    <a:pt x="1443" y="232"/>
                  </a:lnTo>
                  <a:lnTo>
                    <a:pt x="1344" y="277"/>
                  </a:lnTo>
                  <a:lnTo>
                    <a:pt x="1250" y="329"/>
                  </a:lnTo>
                  <a:lnTo>
                    <a:pt x="1158" y="386"/>
                  </a:lnTo>
                  <a:lnTo>
                    <a:pt x="1070" y="450"/>
                  </a:lnTo>
                  <a:lnTo>
                    <a:pt x="986" y="519"/>
                  </a:lnTo>
                  <a:lnTo>
                    <a:pt x="905" y="594"/>
                  </a:lnTo>
                  <a:lnTo>
                    <a:pt x="827" y="676"/>
                  </a:lnTo>
                  <a:lnTo>
                    <a:pt x="753" y="763"/>
                  </a:lnTo>
                  <a:lnTo>
                    <a:pt x="685" y="853"/>
                  </a:lnTo>
                  <a:lnTo>
                    <a:pt x="627" y="944"/>
                  </a:lnTo>
                  <a:lnTo>
                    <a:pt x="577" y="1035"/>
                  </a:lnTo>
                  <a:lnTo>
                    <a:pt x="536" y="1126"/>
                  </a:lnTo>
                  <a:lnTo>
                    <a:pt x="505" y="1217"/>
                  </a:lnTo>
                  <a:lnTo>
                    <a:pt x="482" y="1309"/>
                  </a:lnTo>
                  <a:lnTo>
                    <a:pt x="469" y="1402"/>
                  </a:lnTo>
                  <a:lnTo>
                    <a:pt x="464" y="1494"/>
                  </a:lnTo>
                  <a:lnTo>
                    <a:pt x="466" y="1555"/>
                  </a:lnTo>
                  <a:lnTo>
                    <a:pt x="470" y="1612"/>
                  </a:lnTo>
                  <a:lnTo>
                    <a:pt x="478" y="1666"/>
                  </a:lnTo>
                  <a:lnTo>
                    <a:pt x="488" y="1717"/>
                  </a:lnTo>
                  <a:lnTo>
                    <a:pt x="502" y="1764"/>
                  </a:lnTo>
                  <a:lnTo>
                    <a:pt x="564" y="1718"/>
                  </a:lnTo>
                  <a:lnTo>
                    <a:pt x="628" y="1681"/>
                  </a:lnTo>
                  <a:lnTo>
                    <a:pt x="695" y="1649"/>
                  </a:lnTo>
                  <a:lnTo>
                    <a:pt x="762" y="1625"/>
                  </a:lnTo>
                  <a:lnTo>
                    <a:pt x="832" y="1608"/>
                  </a:lnTo>
                  <a:lnTo>
                    <a:pt x="905" y="1597"/>
                  </a:lnTo>
                  <a:lnTo>
                    <a:pt x="978" y="1594"/>
                  </a:lnTo>
                  <a:lnTo>
                    <a:pt x="1054" y="1597"/>
                  </a:lnTo>
                  <a:lnTo>
                    <a:pt x="1127" y="1605"/>
                  </a:lnTo>
                  <a:lnTo>
                    <a:pt x="1197" y="1619"/>
                  </a:lnTo>
                  <a:lnTo>
                    <a:pt x="1265" y="1639"/>
                  </a:lnTo>
                  <a:lnTo>
                    <a:pt x="1330" y="1663"/>
                  </a:lnTo>
                  <a:lnTo>
                    <a:pt x="1391" y="1693"/>
                  </a:lnTo>
                  <a:lnTo>
                    <a:pt x="1452" y="1729"/>
                  </a:lnTo>
                  <a:lnTo>
                    <a:pt x="1509" y="1770"/>
                  </a:lnTo>
                  <a:lnTo>
                    <a:pt x="1563" y="1817"/>
                  </a:lnTo>
                  <a:lnTo>
                    <a:pt x="1608" y="1863"/>
                  </a:lnTo>
                  <a:lnTo>
                    <a:pt x="1649" y="1913"/>
                  </a:lnTo>
                  <a:lnTo>
                    <a:pt x="1684" y="1965"/>
                  </a:lnTo>
                  <a:lnTo>
                    <a:pt x="1715" y="2020"/>
                  </a:lnTo>
                  <a:lnTo>
                    <a:pt x="1742" y="2078"/>
                  </a:lnTo>
                  <a:lnTo>
                    <a:pt x="1762" y="2140"/>
                  </a:lnTo>
                  <a:lnTo>
                    <a:pt x="1779" y="2204"/>
                  </a:lnTo>
                  <a:lnTo>
                    <a:pt x="1791" y="2272"/>
                  </a:lnTo>
                  <a:lnTo>
                    <a:pt x="1799" y="2343"/>
                  </a:lnTo>
                  <a:lnTo>
                    <a:pt x="1801" y="2417"/>
                  </a:lnTo>
                  <a:lnTo>
                    <a:pt x="1797" y="2493"/>
                  </a:lnTo>
                  <a:lnTo>
                    <a:pt x="1789" y="2566"/>
                  </a:lnTo>
                  <a:lnTo>
                    <a:pt x="1773" y="2638"/>
                  </a:lnTo>
                  <a:lnTo>
                    <a:pt x="1751" y="2706"/>
                  </a:lnTo>
                  <a:lnTo>
                    <a:pt x="1722" y="2773"/>
                  </a:lnTo>
                  <a:lnTo>
                    <a:pt x="1689" y="2837"/>
                  </a:lnTo>
                  <a:lnTo>
                    <a:pt x="1649" y="2897"/>
                  </a:lnTo>
                  <a:lnTo>
                    <a:pt x="1604" y="2953"/>
                  </a:lnTo>
                  <a:lnTo>
                    <a:pt x="1556" y="3005"/>
                  </a:lnTo>
                  <a:lnTo>
                    <a:pt x="1504" y="3052"/>
                  </a:lnTo>
                  <a:lnTo>
                    <a:pt x="1447" y="3094"/>
                  </a:lnTo>
                  <a:lnTo>
                    <a:pt x="1387" y="3132"/>
                  </a:lnTo>
                  <a:lnTo>
                    <a:pt x="1324" y="3164"/>
                  </a:lnTo>
                  <a:lnTo>
                    <a:pt x="1257" y="3191"/>
                  </a:lnTo>
                  <a:lnTo>
                    <a:pt x="1191" y="3211"/>
                  </a:lnTo>
                  <a:lnTo>
                    <a:pt x="1122" y="3227"/>
                  </a:lnTo>
                  <a:lnTo>
                    <a:pt x="1051" y="3236"/>
                  </a:lnTo>
                  <a:lnTo>
                    <a:pt x="978" y="3238"/>
                  </a:lnTo>
                  <a:lnTo>
                    <a:pt x="897" y="3236"/>
                  </a:lnTo>
                  <a:lnTo>
                    <a:pt x="820" y="3227"/>
                  </a:lnTo>
                  <a:lnTo>
                    <a:pt x="745" y="3213"/>
                  </a:lnTo>
                  <a:lnTo>
                    <a:pt x="674" y="3193"/>
                  </a:lnTo>
                  <a:lnTo>
                    <a:pt x="606" y="3168"/>
                  </a:lnTo>
                  <a:lnTo>
                    <a:pt x="541" y="3137"/>
                  </a:lnTo>
                  <a:lnTo>
                    <a:pt x="480" y="3100"/>
                  </a:lnTo>
                  <a:lnTo>
                    <a:pt x="422" y="3057"/>
                  </a:lnTo>
                  <a:lnTo>
                    <a:pt x="366" y="3010"/>
                  </a:lnTo>
                  <a:lnTo>
                    <a:pt x="314" y="2955"/>
                  </a:lnTo>
                  <a:lnTo>
                    <a:pt x="266" y="2896"/>
                  </a:lnTo>
                  <a:lnTo>
                    <a:pt x="220" y="2831"/>
                  </a:lnTo>
                  <a:lnTo>
                    <a:pt x="174" y="2754"/>
                  </a:lnTo>
                  <a:lnTo>
                    <a:pt x="133" y="2671"/>
                  </a:lnTo>
                  <a:lnTo>
                    <a:pt x="98" y="2586"/>
                  </a:lnTo>
                  <a:lnTo>
                    <a:pt x="68" y="2496"/>
                  </a:lnTo>
                  <a:lnTo>
                    <a:pt x="43" y="2402"/>
                  </a:lnTo>
                  <a:lnTo>
                    <a:pt x="24" y="2303"/>
                  </a:lnTo>
                  <a:lnTo>
                    <a:pt x="11" y="2200"/>
                  </a:lnTo>
                  <a:lnTo>
                    <a:pt x="2" y="2094"/>
                  </a:lnTo>
                  <a:lnTo>
                    <a:pt x="0" y="1983"/>
                  </a:lnTo>
                  <a:lnTo>
                    <a:pt x="4" y="1855"/>
                  </a:lnTo>
                  <a:lnTo>
                    <a:pt x="13" y="1730"/>
                  </a:lnTo>
                  <a:lnTo>
                    <a:pt x="30" y="1607"/>
                  </a:lnTo>
                  <a:lnTo>
                    <a:pt x="53" y="1488"/>
                  </a:lnTo>
                  <a:lnTo>
                    <a:pt x="82" y="1370"/>
                  </a:lnTo>
                  <a:lnTo>
                    <a:pt x="118" y="1256"/>
                  </a:lnTo>
                  <a:lnTo>
                    <a:pt x="162" y="1144"/>
                  </a:lnTo>
                  <a:lnTo>
                    <a:pt x="211" y="1036"/>
                  </a:lnTo>
                  <a:lnTo>
                    <a:pt x="267" y="929"/>
                  </a:lnTo>
                  <a:lnTo>
                    <a:pt x="330" y="826"/>
                  </a:lnTo>
                  <a:lnTo>
                    <a:pt x="393" y="734"/>
                  </a:lnTo>
                  <a:lnTo>
                    <a:pt x="460" y="646"/>
                  </a:lnTo>
                  <a:lnTo>
                    <a:pt x="534" y="561"/>
                  </a:lnTo>
                  <a:lnTo>
                    <a:pt x="614" y="480"/>
                  </a:lnTo>
                  <a:lnTo>
                    <a:pt x="698" y="401"/>
                  </a:lnTo>
                  <a:lnTo>
                    <a:pt x="789" y="327"/>
                  </a:lnTo>
                  <a:lnTo>
                    <a:pt x="884" y="254"/>
                  </a:lnTo>
                  <a:lnTo>
                    <a:pt x="987" y="185"/>
                  </a:lnTo>
                  <a:lnTo>
                    <a:pt x="1093" y="120"/>
                  </a:lnTo>
                  <a:lnTo>
                    <a:pt x="1205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08194"/>
              <a:endParaRPr lang="en-US" sz="1600">
                <a:solidFill>
                  <a:srgbClr val="3E4646"/>
                </a:solidFill>
              </a:endParaRPr>
            </a:p>
          </p:txBody>
        </p:sp>
      </p:grpSp>
      <p:sp>
        <p:nvSpPr>
          <p:cNvPr id="20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5456529" y="1212724"/>
            <a:ext cx="3286993" cy="120633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quote text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5456529" y="2507550"/>
            <a:ext cx="3286993" cy="19389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36373" y="3034335"/>
            <a:ext cx="618692" cy="618692"/>
            <a:chOff x="320675" y="233363"/>
            <a:chExt cx="738187" cy="738187"/>
          </a:xfrm>
        </p:grpSpPr>
        <p:sp>
          <p:nvSpPr>
            <p:cNvPr id="23" name="Rectangle 22"/>
            <p:cNvSpPr/>
            <p:nvPr userDrawn="1"/>
          </p:nvSpPr>
          <p:spPr>
            <a:xfrm>
              <a:off x="320675" y="233363"/>
              <a:ext cx="738187" cy="7381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94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01721" y="449659"/>
              <a:ext cx="376095" cy="305594"/>
            </a:xfrm>
            <a:custGeom>
              <a:avLst/>
              <a:gdLst>
                <a:gd name="T0" fmla="*/ 3434 w 3985"/>
                <a:gd name="T1" fmla="*/ 329 h 3238"/>
                <a:gd name="T2" fmla="*/ 3089 w 3985"/>
                <a:gd name="T3" fmla="*/ 594 h 3238"/>
                <a:gd name="T4" fmla="*/ 2811 w 3985"/>
                <a:gd name="T5" fmla="*/ 944 h 3238"/>
                <a:gd name="T6" fmla="*/ 2666 w 3985"/>
                <a:gd name="T7" fmla="*/ 1309 h 3238"/>
                <a:gd name="T8" fmla="*/ 2654 w 3985"/>
                <a:gd name="T9" fmla="*/ 1612 h 3238"/>
                <a:gd name="T10" fmla="*/ 2749 w 3985"/>
                <a:gd name="T11" fmla="*/ 1718 h 3238"/>
                <a:gd name="T12" fmla="*/ 3018 w 3985"/>
                <a:gd name="T13" fmla="*/ 1608 h 3238"/>
                <a:gd name="T14" fmla="*/ 3313 w 3985"/>
                <a:gd name="T15" fmla="*/ 1605 h 3238"/>
                <a:gd name="T16" fmla="*/ 3580 w 3985"/>
                <a:gd name="T17" fmla="*/ 1693 h 3238"/>
                <a:gd name="T18" fmla="*/ 3799 w 3985"/>
                <a:gd name="T19" fmla="*/ 1868 h 3238"/>
                <a:gd name="T20" fmla="*/ 3939 w 3985"/>
                <a:gd name="T21" fmla="*/ 2112 h 3238"/>
                <a:gd name="T22" fmla="*/ 3985 w 3985"/>
                <a:gd name="T23" fmla="*/ 2417 h 3238"/>
                <a:gd name="T24" fmla="*/ 3938 w 3985"/>
                <a:gd name="T25" fmla="*/ 2705 h 3238"/>
                <a:gd name="T26" fmla="*/ 3796 w 3985"/>
                <a:gd name="T27" fmla="*/ 2949 h 3238"/>
                <a:gd name="T28" fmla="*/ 3575 w 3985"/>
                <a:gd name="T29" fmla="*/ 3134 h 3238"/>
                <a:gd name="T30" fmla="*/ 3311 w 3985"/>
                <a:gd name="T31" fmla="*/ 3227 h 3238"/>
                <a:gd name="T32" fmla="*/ 3004 w 3985"/>
                <a:gd name="T33" fmla="*/ 3227 h 3238"/>
                <a:gd name="T34" fmla="*/ 2725 w 3985"/>
                <a:gd name="T35" fmla="*/ 3137 h 3238"/>
                <a:gd name="T36" fmla="*/ 2498 w 3985"/>
                <a:gd name="T37" fmla="*/ 2955 h 3238"/>
                <a:gd name="T38" fmla="*/ 2317 w 3985"/>
                <a:gd name="T39" fmla="*/ 2671 h 3238"/>
                <a:gd name="T40" fmla="*/ 2208 w 3985"/>
                <a:gd name="T41" fmla="*/ 2303 h 3238"/>
                <a:gd name="T42" fmla="*/ 2187 w 3985"/>
                <a:gd name="T43" fmla="*/ 1855 h 3238"/>
                <a:gd name="T44" fmla="*/ 2266 w 3985"/>
                <a:gd name="T45" fmla="*/ 1370 h 3238"/>
                <a:gd name="T46" fmla="*/ 2451 w 3985"/>
                <a:gd name="T47" fmla="*/ 929 h 3238"/>
                <a:gd name="T48" fmla="*/ 2718 w 3985"/>
                <a:gd name="T49" fmla="*/ 561 h 3238"/>
                <a:gd name="T50" fmla="*/ 3068 w 3985"/>
                <a:gd name="T51" fmla="*/ 254 h 3238"/>
                <a:gd name="T52" fmla="*/ 3508 w 3985"/>
                <a:gd name="T53" fmla="*/ 0 h 3238"/>
                <a:gd name="T54" fmla="*/ 1250 w 3985"/>
                <a:gd name="T55" fmla="*/ 329 h 3238"/>
                <a:gd name="T56" fmla="*/ 905 w 3985"/>
                <a:gd name="T57" fmla="*/ 594 h 3238"/>
                <a:gd name="T58" fmla="*/ 627 w 3985"/>
                <a:gd name="T59" fmla="*/ 944 h 3238"/>
                <a:gd name="T60" fmla="*/ 482 w 3985"/>
                <a:gd name="T61" fmla="*/ 1309 h 3238"/>
                <a:gd name="T62" fmla="*/ 470 w 3985"/>
                <a:gd name="T63" fmla="*/ 1612 h 3238"/>
                <a:gd name="T64" fmla="*/ 564 w 3985"/>
                <a:gd name="T65" fmla="*/ 1718 h 3238"/>
                <a:gd name="T66" fmla="*/ 832 w 3985"/>
                <a:gd name="T67" fmla="*/ 1608 h 3238"/>
                <a:gd name="T68" fmla="*/ 1127 w 3985"/>
                <a:gd name="T69" fmla="*/ 1605 h 3238"/>
                <a:gd name="T70" fmla="*/ 1391 w 3985"/>
                <a:gd name="T71" fmla="*/ 1693 h 3238"/>
                <a:gd name="T72" fmla="*/ 1608 w 3985"/>
                <a:gd name="T73" fmla="*/ 1863 h 3238"/>
                <a:gd name="T74" fmla="*/ 1742 w 3985"/>
                <a:gd name="T75" fmla="*/ 2078 h 3238"/>
                <a:gd name="T76" fmla="*/ 1799 w 3985"/>
                <a:gd name="T77" fmla="*/ 2343 h 3238"/>
                <a:gd name="T78" fmla="*/ 1773 w 3985"/>
                <a:gd name="T79" fmla="*/ 2638 h 3238"/>
                <a:gd name="T80" fmla="*/ 1649 w 3985"/>
                <a:gd name="T81" fmla="*/ 2897 h 3238"/>
                <a:gd name="T82" fmla="*/ 1447 w 3985"/>
                <a:gd name="T83" fmla="*/ 3094 h 3238"/>
                <a:gd name="T84" fmla="*/ 1191 w 3985"/>
                <a:gd name="T85" fmla="*/ 3211 h 3238"/>
                <a:gd name="T86" fmla="*/ 897 w 3985"/>
                <a:gd name="T87" fmla="*/ 3236 h 3238"/>
                <a:gd name="T88" fmla="*/ 606 w 3985"/>
                <a:gd name="T89" fmla="*/ 3168 h 3238"/>
                <a:gd name="T90" fmla="*/ 366 w 3985"/>
                <a:gd name="T91" fmla="*/ 3010 h 3238"/>
                <a:gd name="T92" fmla="*/ 174 w 3985"/>
                <a:gd name="T93" fmla="*/ 2754 h 3238"/>
                <a:gd name="T94" fmla="*/ 43 w 3985"/>
                <a:gd name="T95" fmla="*/ 2402 h 3238"/>
                <a:gd name="T96" fmla="*/ 0 w 3985"/>
                <a:gd name="T97" fmla="*/ 1983 h 3238"/>
                <a:gd name="T98" fmla="*/ 53 w 3985"/>
                <a:gd name="T99" fmla="*/ 1488 h 3238"/>
                <a:gd name="T100" fmla="*/ 211 w 3985"/>
                <a:gd name="T101" fmla="*/ 1036 h 3238"/>
                <a:gd name="T102" fmla="*/ 460 w 3985"/>
                <a:gd name="T103" fmla="*/ 646 h 3238"/>
                <a:gd name="T104" fmla="*/ 789 w 3985"/>
                <a:gd name="T105" fmla="*/ 327 h 3238"/>
                <a:gd name="T106" fmla="*/ 1205 w 3985"/>
                <a:gd name="T107" fmla="*/ 5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5" h="3238">
                  <a:moveTo>
                    <a:pt x="3508" y="0"/>
                  </a:moveTo>
                  <a:lnTo>
                    <a:pt x="3627" y="232"/>
                  </a:lnTo>
                  <a:lnTo>
                    <a:pt x="3528" y="277"/>
                  </a:lnTo>
                  <a:lnTo>
                    <a:pt x="3434" y="329"/>
                  </a:lnTo>
                  <a:lnTo>
                    <a:pt x="3342" y="386"/>
                  </a:lnTo>
                  <a:lnTo>
                    <a:pt x="3254" y="450"/>
                  </a:lnTo>
                  <a:lnTo>
                    <a:pt x="3169" y="519"/>
                  </a:lnTo>
                  <a:lnTo>
                    <a:pt x="3089" y="594"/>
                  </a:lnTo>
                  <a:lnTo>
                    <a:pt x="3011" y="676"/>
                  </a:lnTo>
                  <a:lnTo>
                    <a:pt x="2936" y="763"/>
                  </a:lnTo>
                  <a:lnTo>
                    <a:pt x="2869" y="853"/>
                  </a:lnTo>
                  <a:lnTo>
                    <a:pt x="2811" y="944"/>
                  </a:lnTo>
                  <a:lnTo>
                    <a:pt x="2761" y="1035"/>
                  </a:lnTo>
                  <a:lnTo>
                    <a:pt x="2720" y="1126"/>
                  </a:lnTo>
                  <a:lnTo>
                    <a:pt x="2689" y="1217"/>
                  </a:lnTo>
                  <a:lnTo>
                    <a:pt x="2666" y="1309"/>
                  </a:lnTo>
                  <a:lnTo>
                    <a:pt x="2653" y="1402"/>
                  </a:lnTo>
                  <a:lnTo>
                    <a:pt x="2648" y="1494"/>
                  </a:lnTo>
                  <a:lnTo>
                    <a:pt x="2650" y="1555"/>
                  </a:lnTo>
                  <a:lnTo>
                    <a:pt x="2654" y="1612"/>
                  </a:lnTo>
                  <a:lnTo>
                    <a:pt x="2662" y="1666"/>
                  </a:lnTo>
                  <a:lnTo>
                    <a:pt x="2672" y="1717"/>
                  </a:lnTo>
                  <a:lnTo>
                    <a:pt x="2686" y="1764"/>
                  </a:lnTo>
                  <a:lnTo>
                    <a:pt x="2749" y="1718"/>
                  </a:lnTo>
                  <a:lnTo>
                    <a:pt x="2814" y="1681"/>
                  </a:lnTo>
                  <a:lnTo>
                    <a:pt x="2881" y="1649"/>
                  </a:lnTo>
                  <a:lnTo>
                    <a:pt x="2950" y="1625"/>
                  </a:lnTo>
                  <a:lnTo>
                    <a:pt x="3018" y="1608"/>
                  </a:lnTo>
                  <a:lnTo>
                    <a:pt x="3090" y="1597"/>
                  </a:lnTo>
                  <a:lnTo>
                    <a:pt x="3163" y="1594"/>
                  </a:lnTo>
                  <a:lnTo>
                    <a:pt x="3240" y="1597"/>
                  </a:lnTo>
                  <a:lnTo>
                    <a:pt x="3313" y="1605"/>
                  </a:lnTo>
                  <a:lnTo>
                    <a:pt x="3384" y="1619"/>
                  </a:lnTo>
                  <a:lnTo>
                    <a:pt x="3452" y="1639"/>
                  </a:lnTo>
                  <a:lnTo>
                    <a:pt x="3517" y="1663"/>
                  </a:lnTo>
                  <a:lnTo>
                    <a:pt x="3580" y="1693"/>
                  </a:lnTo>
                  <a:lnTo>
                    <a:pt x="3639" y="1729"/>
                  </a:lnTo>
                  <a:lnTo>
                    <a:pt x="3696" y="1770"/>
                  </a:lnTo>
                  <a:lnTo>
                    <a:pt x="3749" y="1817"/>
                  </a:lnTo>
                  <a:lnTo>
                    <a:pt x="3799" y="1868"/>
                  </a:lnTo>
                  <a:lnTo>
                    <a:pt x="3842" y="1924"/>
                  </a:lnTo>
                  <a:lnTo>
                    <a:pt x="3881" y="1983"/>
                  </a:lnTo>
                  <a:lnTo>
                    <a:pt x="3912" y="2046"/>
                  </a:lnTo>
                  <a:lnTo>
                    <a:pt x="3939" y="2112"/>
                  </a:lnTo>
                  <a:lnTo>
                    <a:pt x="3958" y="2182"/>
                  </a:lnTo>
                  <a:lnTo>
                    <a:pt x="3973" y="2257"/>
                  </a:lnTo>
                  <a:lnTo>
                    <a:pt x="3982" y="2334"/>
                  </a:lnTo>
                  <a:lnTo>
                    <a:pt x="3985" y="2417"/>
                  </a:lnTo>
                  <a:lnTo>
                    <a:pt x="3982" y="2493"/>
                  </a:lnTo>
                  <a:lnTo>
                    <a:pt x="3973" y="2566"/>
                  </a:lnTo>
                  <a:lnTo>
                    <a:pt x="3958" y="2638"/>
                  </a:lnTo>
                  <a:lnTo>
                    <a:pt x="3938" y="2705"/>
                  </a:lnTo>
                  <a:lnTo>
                    <a:pt x="3911" y="2770"/>
                  </a:lnTo>
                  <a:lnTo>
                    <a:pt x="3878" y="2833"/>
                  </a:lnTo>
                  <a:lnTo>
                    <a:pt x="3841" y="2892"/>
                  </a:lnTo>
                  <a:lnTo>
                    <a:pt x="3796" y="2949"/>
                  </a:lnTo>
                  <a:lnTo>
                    <a:pt x="3747" y="3004"/>
                  </a:lnTo>
                  <a:lnTo>
                    <a:pt x="3692" y="3053"/>
                  </a:lnTo>
                  <a:lnTo>
                    <a:pt x="3636" y="3097"/>
                  </a:lnTo>
                  <a:lnTo>
                    <a:pt x="3575" y="3134"/>
                  </a:lnTo>
                  <a:lnTo>
                    <a:pt x="3514" y="3166"/>
                  </a:lnTo>
                  <a:lnTo>
                    <a:pt x="3448" y="3192"/>
                  </a:lnTo>
                  <a:lnTo>
                    <a:pt x="3381" y="3213"/>
                  </a:lnTo>
                  <a:lnTo>
                    <a:pt x="3311" y="3227"/>
                  </a:lnTo>
                  <a:lnTo>
                    <a:pt x="3238" y="3236"/>
                  </a:lnTo>
                  <a:lnTo>
                    <a:pt x="3163" y="3238"/>
                  </a:lnTo>
                  <a:lnTo>
                    <a:pt x="3081" y="3236"/>
                  </a:lnTo>
                  <a:lnTo>
                    <a:pt x="3004" y="3227"/>
                  </a:lnTo>
                  <a:lnTo>
                    <a:pt x="2929" y="3213"/>
                  </a:lnTo>
                  <a:lnTo>
                    <a:pt x="2858" y="3193"/>
                  </a:lnTo>
                  <a:lnTo>
                    <a:pt x="2790" y="3168"/>
                  </a:lnTo>
                  <a:lnTo>
                    <a:pt x="2725" y="3137"/>
                  </a:lnTo>
                  <a:lnTo>
                    <a:pt x="2663" y="3100"/>
                  </a:lnTo>
                  <a:lnTo>
                    <a:pt x="2605" y="3057"/>
                  </a:lnTo>
                  <a:lnTo>
                    <a:pt x="2550" y="3010"/>
                  </a:lnTo>
                  <a:lnTo>
                    <a:pt x="2498" y="2955"/>
                  </a:lnTo>
                  <a:lnTo>
                    <a:pt x="2450" y="2896"/>
                  </a:lnTo>
                  <a:lnTo>
                    <a:pt x="2404" y="2831"/>
                  </a:lnTo>
                  <a:lnTo>
                    <a:pt x="2358" y="2754"/>
                  </a:lnTo>
                  <a:lnTo>
                    <a:pt x="2317" y="2671"/>
                  </a:lnTo>
                  <a:lnTo>
                    <a:pt x="2282" y="2586"/>
                  </a:lnTo>
                  <a:lnTo>
                    <a:pt x="2251" y="2496"/>
                  </a:lnTo>
                  <a:lnTo>
                    <a:pt x="2227" y="2402"/>
                  </a:lnTo>
                  <a:lnTo>
                    <a:pt x="2208" y="2303"/>
                  </a:lnTo>
                  <a:lnTo>
                    <a:pt x="2195" y="2200"/>
                  </a:lnTo>
                  <a:lnTo>
                    <a:pt x="2186" y="2094"/>
                  </a:lnTo>
                  <a:lnTo>
                    <a:pt x="2184" y="1983"/>
                  </a:lnTo>
                  <a:lnTo>
                    <a:pt x="2187" y="1855"/>
                  </a:lnTo>
                  <a:lnTo>
                    <a:pt x="2197" y="1730"/>
                  </a:lnTo>
                  <a:lnTo>
                    <a:pt x="2214" y="1607"/>
                  </a:lnTo>
                  <a:lnTo>
                    <a:pt x="2237" y="1488"/>
                  </a:lnTo>
                  <a:lnTo>
                    <a:pt x="2266" y="1370"/>
                  </a:lnTo>
                  <a:lnTo>
                    <a:pt x="2302" y="1256"/>
                  </a:lnTo>
                  <a:lnTo>
                    <a:pt x="2346" y="1144"/>
                  </a:lnTo>
                  <a:lnTo>
                    <a:pt x="2395" y="1036"/>
                  </a:lnTo>
                  <a:lnTo>
                    <a:pt x="2451" y="929"/>
                  </a:lnTo>
                  <a:lnTo>
                    <a:pt x="2514" y="826"/>
                  </a:lnTo>
                  <a:lnTo>
                    <a:pt x="2576" y="734"/>
                  </a:lnTo>
                  <a:lnTo>
                    <a:pt x="2644" y="646"/>
                  </a:lnTo>
                  <a:lnTo>
                    <a:pt x="2718" y="561"/>
                  </a:lnTo>
                  <a:lnTo>
                    <a:pt x="2797" y="480"/>
                  </a:lnTo>
                  <a:lnTo>
                    <a:pt x="2882" y="401"/>
                  </a:lnTo>
                  <a:lnTo>
                    <a:pt x="2973" y="327"/>
                  </a:lnTo>
                  <a:lnTo>
                    <a:pt x="3068" y="254"/>
                  </a:lnTo>
                  <a:lnTo>
                    <a:pt x="3171" y="185"/>
                  </a:lnTo>
                  <a:lnTo>
                    <a:pt x="3277" y="120"/>
                  </a:lnTo>
                  <a:lnTo>
                    <a:pt x="3389" y="58"/>
                  </a:lnTo>
                  <a:lnTo>
                    <a:pt x="3508" y="0"/>
                  </a:lnTo>
                  <a:close/>
                  <a:moveTo>
                    <a:pt x="1324" y="0"/>
                  </a:moveTo>
                  <a:lnTo>
                    <a:pt x="1443" y="232"/>
                  </a:lnTo>
                  <a:lnTo>
                    <a:pt x="1344" y="277"/>
                  </a:lnTo>
                  <a:lnTo>
                    <a:pt x="1250" y="329"/>
                  </a:lnTo>
                  <a:lnTo>
                    <a:pt x="1158" y="386"/>
                  </a:lnTo>
                  <a:lnTo>
                    <a:pt x="1070" y="450"/>
                  </a:lnTo>
                  <a:lnTo>
                    <a:pt x="986" y="519"/>
                  </a:lnTo>
                  <a:lnTo>
                    <a:pt x="905" y="594"/>
                  </a:lnTo>
                  <a:lnTo>
                    <a:pt x="827" y="676"/>
                  </a:lnTo>
                  <a:lnTo>
                    <a:pt x="753" y="763"/>
                  </a:lnTo>
                  <a:lnTo>
                    <a:pt x="685" y="853"/>
                  </a:lnTo>
                  <a:lnTo>
                    <a:pt x="627" y="944"/>
                  </a:lnTo>
                  <a:lnTo>
                    <a:pt x="577" y="1035"/>
                  </a:lnTo>
                  <a:lnTo>
                    <a:pt x="536" y="1126"/>
                  </a:lnTo>
                  <a:lnTo>
                    <a:pt x="505" y="1217"/>
                  </a:lnTo>
                  <a:lnTo>
                    <a:pt x="482" y="1309"/>
                  </a:lnTo>
                  <a:lnTo>
                    <a:pt x="469" y="1402"/>
                  </a:lnTo>
                  <a:lnTo>
                    <a:pt x="464" y="1494"/>
                  </a:lnTo>
                  <a:lnTo>
                    <a:pt x="466" y="1555"/>
                  </a:lnTo>
                  <a:lnTo>
                    <a:pt x="470" y="1612"/>
                  </a:lnTo>
                  <a:lnTo>
                    <a:pt x="478" y="1666"/>
                  </a:lnTo>
                  <a:lnTo>
                    <a:pt x="488" y="1717"/>
                  </a:lnTo>
                  <a:lnTo>
                    <a:pt x="502" y="1764"/>
                  </a:lnTo>
                  <a:lnTo>
                    <a:pt x="564" y="1718"/>
                  </a:lnTo>
                  <a:lnTo>
                    <a:pt x="628" y="1681"/>
                  </a:lnTo>
                  <a:lnTo>
                    <a:pt x="695" y="1649"/>
                  </a:lnTo>
                  <a:lnTo>
                    <a:pt x="762" y="1625"/>
                  </a:lnTo>
                  <a:lnTo>
                    <a:pt x="832" y="1608"/>
                  </a:lnTo>
                  <a:lnTo>
                    <a:pt x="905" y="1597"/>
                  </a:lnTo>
                  <a:lnTo>
                    <a:pt x="978" y="1594"/>
                  </a:lnTo>
                  <a:lnTo>
                    <a:pt x="1054" y="1597"/>
                  </a:lnTo>
                  <a:lnTo>
                    <a:pt x="1127" y="1605"/>
                  </a:lnTo>
                  <a:lnTo>
                    <a:pt x="1197" y="1619"/>
                  </a:lnTo>
                  <a:lnTo>
                    <a:pt x="1265" y="1639"/>
                  </a:lnTo>
                  <a:lnTo>
                    <a:pt x="1330" y="1663"/>
                  </a:lnTo>
                  <a:lnTo>
                    <a:pt x="1391" y="1693"/>
                  </a:lnTo>
                  <a:lnTo>
                    <a:pt x="1452" y="1729"/>
                  </a:lnTo>
                  <a:lnTo>
                    <a:pt x="1509" y="1770"/>
                  </a:lnTo>
                  <a:lnTo>
                    <a:pt x="1563" y="1817"/>
                  </a:lnTo>
                  <a:lnTo>
                    <a:pt x="1608" y="1863"/>
                  </a:lnTo>
                  <a:lnTo>
                    <a:pt x="1649" y="1913"/>
                  </a:lnTo>
                  <a:lnTo>
                    <a:pt x="1684" y="1965"/>
                  </a:lnTo>
                  <a:lnTo>
                    <a:pt x="1715" y="2020"/>
                  </a:lnTo>
                  <a:lnTo>
                    <a:pt x="1742" y="2078"/>
                  </a:lnTo>
                  <a:lnTo>
                    <a:pt x="1762" y="2140"/>
                  </a:lnTo>
                  <a:lnTo>
                    <a:pt x="1779" y="2204"/>
                  </a:lnTo>
                  <a:lnTo>
                    <a:pt x="1791" y="2272"/>
                  </a:lnTo>
                  <a:lnTo>
                    <a:pt x="1799" y="2343"/>
                  </a:lnTo>
                  <a:lnTo>
                    <a:pt x="1801" y="2417"/>
                  </a:lnTo>
                  <a:lnTo>
                    <a:pt x="1797" y="2493"/>
                  </a:lnTo>
                  <a:lnTo>
                    <a:pt x="1789" y="2566"/>
                  </a:lnTo>
                  <a:lnTo>
                    <a:pt x="1773" y="2638"/>
                  </a:lnTo>
                  <a:lnTo>
                    <a:pt x="1751" y="2706"/>
                  </a:lnTo>
                  <a:lnTo>
                    <a:pt x="1722" y="2773"/>
                  </a:lnTo>
                  <a:lnTo>
                    <a:pt x="1689" y="2837"/>
                  </a:lnTo>
                  <a:lnTo>
                    <a:pt x="1649" y="2897"/>
                  </a:lnTo>
                  <a:lnTo>
                    <a:pt x="1604" y="2953"/>
                  </a:lnTo>
                  <a:lnTo>
                    <a:pt x="1556" y="3005"/>
                  </a:lnTo>
                  <a:lnTo>
                    <a:pt x="1504" y="3052"/>
                  </a:lnTo>
                  <a:lnTo>
                    <a:pt x="1447" y="3094"/>
                  </a:lnTo>
                  <a:lnTo>
                    <a:pt x="1387" y="3132"/>
                  </a:lnTo>
                  <a:lnTo>
                    <a:pt x="1324" y="3164"/>
                  </a:lnTo>
                  <a:lnTo>
                    <a:pt x="1257" y="3191"/>
                  </a:lnTo>
                  <a:lnTo>
                    <a:pt x="1191" y="3211"/>
                  </a:lnTo>
                  <a:lnTo>
                    <a:pt x="1122" y="3227"/>
                  </a:lnTo>
                  <a:lnTo>
                    <a:pt x="1051" y="3236"/>
                  </a:lnTo>
                  <a:lnTo>
                    <a:pt x="978" y="3238"/>
                  </a:lnTo>
                  <a:lnTo>
                    <a:pt x="897" y="3236"/>
                  </a:lnTo>
                  <a:lnTo>
                    <a:pt x="820" y="3227"/>
                  </a:lnTo>
                  <a:lnTo>
                    <a:pt x="745" y="3213"/>
                  </a:lnTo>
                  <a:lnTo>
                    <a:pt x="674" y="3193"/>
                  </a:lnTo>
                  <a:lnTo>
                    <a:pt x="606" y="3168"/>
                  </a:lnTo>
                  <a:lnTo>
                    <a:pt x="541" y="3137"/>
                  </a:lnTo>
                  <a:lnTo>
                    <a:pt x="480" y="3100"/>
                  </a:lnTo>
                  <a:lnTo>
                    <a:pt x="422" y="3057"/>
                  </a:lnTo>
                  <a:lnTo>
                    <a:pt x="366" y="3010"/>
                  </a:lnTo>
                  <a:lnTo>
                    <a:pt x="314" y="2955"/>
                  </a:lnTo>
                  <a:lnTo>
                    <a:pt x="266" y="2896"/>
                  </a:lnTo>
                  <a:lnTo>
                    <a:pt x="220" y="2831"/>
                  </a:lnTo>
                  <a:lnTo>
                    <a:pt x="174" y="2754"/>
                  </a:lnTo>
                  <a:lnTo>
                    <a:pt x="133" y="2671"/>
                  </a:lnTo>
                  <a:lnTo>
                    <a:pt x="98" y="2586"/>
                  </a:lnTo>
                  <a:lnTo>
                    <a:pt x="68" y="2496"/>
                  </a:lnTo>
                  <a:lnTo>
                    <a:pt x="43" y="2402"/>
                  </a:lnTo>
                  <a:lnTo>
                    <a:pt x="24" y="2303"/>
                  </a:lnTo>
                  <a:lnTo>
                    <a:pt x="11" y="2200"/>
                  </a:lnTo>
                  <a:lnTo>
                    <a:pt x="2" y="2094"/>
                  </a:lnTo>
                  <a:lnTo>
                    <a:pt x="0" y="1983"/>
                  </a:lnTo>
                  <a:lnTo>
                    <a:pt x="4" y="1855"/>
                  </a:lnTo>
                  <a:lnTo>
                    <a:pt x="13" y="1730"/>
                  </a:lnTo>
                  <a:lnTo>
                    <a:pt x="30" y="1607"/>
                  </a:lnTo>
                  <a:lnTo>
                    <a:pt x="53" y="1488"/>
                  </a:lnTo>
                  <a:lnTo>
                    <a:pt x="82" y="1370"/>
                  </a:lnTo>
                  <a:lnTo>
                    <a:pt x="118" y="1256"/>
                  </a:lnTo>
                  <a:lnTo>
                    <a:pt x="162" y="1144"/>
                  </a:lnTo>
                  <a:lnTo>
                    <a:pt x="211" y="1036"/>
                  </a:lnTo>
                  <a:lnTo>
                    <a:pt x="267" y="929"/>
                  </a:lnTo>
                  <a:lnTo>
                    <a:pt x="330" y="826"/>
                  </a:lnTo>
                  <a:lnTo>
                    <a:pt x="393" y="734"/>
                  </a:lnTo>
                  <a:lnTo>
                    <a:pt x="460" y="646"/>
                  </a:lnTo>
                  <a:lnTo>
                    <a:pt x="534" y="561"/>
                  </a:lnTo>
                  <a:lnTo>
                    <a:pt x="614" y="480"/>
                  </a:lnTo>
                  <a:lnTo>
                    <a:pt x="698" y="401"/>
                  </a:lnTo>
                  <a:lnTo>
                    <a:pt x="789" y="327"/>
                  </a:lnTo>
                  <a:lnTo>
                    <a:pt x="884" y="254"/>
                  </a:lnTo>
                  <a:lnTo>
                    <a:pt x="987" y="185"/>
                  </a:lnTo>
                  <a:lnTo>
                    <a:pt x="1093" y="120"/>
                  </a:lnTo>
                  <a:lnTo>
                    <a:pt x="1205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08194"/>
              <a:endParaRPr lang="en-US" sz="1600">
                <a:solidFill>
                  <a:srgbClr val="3E4646"/>
                </a:solidFill>
              </a:endParaRPr>
            </a:p>
          </p:txBody>
        </p:sp>
      </p:grpSp>
      <p:sp>
        <p:nvSpPr>
          <p:cNvPr id="25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5451322" y="3034335"/>
            <a:ext cx="3286993" cy="120633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quote text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5451322" y="4329161"/>
            <a:ext cx="3286993" cy="19389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5D922DF3-C10F-424E-A451-1B8E79C3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5" y="159853"/>
            <a:ext cx="8332630" cy="588086"/>
          </a:xfrm>
        </p:spPr>
        <p:txBody>
          <a:bodyPr vert="horz" wrap="square" lIns="0" tIns="4572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98B99A-2B97-420C-B1C6-CE077B5435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839220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DC6E365-0161-49DA-AA69-1AA84B4549FE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1ED15-F2DE-785A-AC3B-03DCBF4DE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72026"/>
            <a:ext cx="673888" cy="2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1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BB2685-A86D-4527-8502-4B5AC46B02BA}"/>
              </a:ext>
            </a:extLst>
          </p:cNvPr>
          <p:cNvSpPr/>
          <p:nvPr userDrawn="1"/>
        </p:nvSpPr>
        <p:spPr>
          <a:xfrm>
            <a:off x="6289965" y="0"/>
            <a:ext cx="2854036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5D922DF3-C10F-424E-A451-1B8E79C35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85" y="304903"/>
            <a:ext cx="1964354" cy="784998"/>
          </a:xfrm>
        </p:spPr>
        <p:txBody>
          <a:bodyPr vert="horz" wrap="square" lIns="0" tIns="45720" rIns="0" bIns="0" rtlCol="0" anchor="b">
            <a:noAutofit/>
          </a:bodyPr>
          <a:lstStyle>
            <a:lvl1pPr>
              <a:defRPr lang="en-US" sz="28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98B99A-2B97-420C-B1C6-CE077B5435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685" y="1181182"/>
            <a:ext cx="13745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DC6E365-0161-49DA-AA69-1AA84B4549FE}"/>
              </a:ext>
            </a:extLst>
          </p:cNvPr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bg1"/>
                </a:solidFill>
              </a:rPr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28E1D1E-6FA6-4BF6-814E-26B7B3B2A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85" y="1448823"/>
            <a:ext cx="1964354" cy="31553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9A248E-A800-EC3B-99F8-36223A8F6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7212" y="4772026"/>
            <a:ext cx="673888" cy="2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2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91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702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8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media.</a:t>
            </a:r>
          </a:p>
        </p:txBody>
      </p:sp>
    </p:spTree>
    <p:extLst>
      <p:ext uri="{BB962C8B-B14F-4D97-AF65-F5344CB8AC3E}">
        <p14:creationId xmlns:p14="http://schemas.microsoft.com/office/powerpoint/2010/main" val="3764007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2711003" cy="4598988"/>
          </a:xfrm>
          <a:solidFill>
            <a:schemeClr val="accent1">
              <a:alpha val="89804"/>
            </a:schemeClr>
          </a:solidFill>
        </p:spPr>
        <p:txBody>
          <a:bodyPr wrap="square" lIns="365760" tIns="365760" rIns="365760" bIns="36576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Column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32997" y="0"/>
            <a:ext cx="2711003" cy="4598988"/>
          </a:xfrm>
          <a:solidFill>
            <a:schemeClr val="accent3">
              <a:alpha val="89804"/>
            </a:schemeClr>
          </a:solidFill>
        </p:spPr>
        <p:txBody>
          <a:bodyPr wrap="square" lIns="365760" tIns="365760" rIns="365760" bIns="36576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Column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7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4572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7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Collag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4572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7646" y="217645"/>
            <a:ext cx="4136708" cy="683877"/>
          </a:xfrm>
          <a:solidFill>
            <a:schemeClr val="accent1">
              <a:alpha val="89804"/>
            </a:schemeClr>
          </a:solidFill>
        </p:spPr>
        <p:txBody>
          <a:bodyPr wrap="square" lIns="182880" tIns="0" rIns="18288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Image Caption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84067" y="217645"/>
            <a:ext cx="4136708" cy="683877"/>
          </a:xfrm>
          <a:solidFill>
            <a:schemeClr val="accent2">
              <a:alpha val="89804"/>
            </a:schemeClr>
          </a:solidFill>
        </p:spPr>
        <p:txBody>
          <a:bodyPr wrap="square" lIns="182880" tIns="0" rIns="18288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085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030579" y="1285611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5685" y="1197024"/>
            <a:ext cx="426472" cy="42647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30579" y="1980534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5685" y="1891947"/>
            <a:ext cx="426472" cy="426472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05685" y="2586870"/>
            <a:ext cx="426472" cy="42647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5685" y="3281793"/>
            <a:ext cx="426472" cy="426472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5685" y="3976715"/>
            <a:ext cx="426472" cy="426472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30579" y="2675457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30579" y="3370380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30579" y="4065302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594261" y="1285611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969367" y="1197024"/>
            <a:ext cx="426472" cy="42647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5594261" y="1980534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969367" y="1891947"/>
            <a:ext cx="426472" cy="426472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69367" y="2586870"/>
            <a:ext cx="426472" cy="42647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4969367" y="3281793"/>
            <a:ext cx="426472" cy="426472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69367" y="3976715"/>
            <a:ext cx="426472" cy="426472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5594261" y="2675457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5594261" y="3370380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5594261" y="4065302"/>
            <a:ext cx="3099999" cy="2492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57397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8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8000" y="0"/>
            <a:ext cx="3048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0"/>
            <a:ext cx="3048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5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Collag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8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8000" y="0"/>
            <a:ext cx="3048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0"/>
            <a:ext cx="3048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7646" y="217645"/>
            <a:ext cx="2635024" cy="683877"/>
          </a:xfrm>
          <a:solidFill>
            <a:schemeClr val="accent1">
              <a:alpha val="89804"/>
            </a:schemeClr>
          </a:solidFill>
        </p:spPr>
        <p:txBody>
          <a:bodyPr wrap="square" lIns="182880" tIns="0" rIns="18288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Image Caption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60067" y="217645"/>
            <a:ext cx="2635024" cy="683877"/>
          </a:xfrm>
          <a:solidFill>
            <a:schemeClr val="accent2">
              <a:alpha val="89804"/>
            </a:schemeClr>
          </a:solidFill>
        </p:spPr>
        <p:txBody>
          <a:bodyPr wrap="square" lIns="182880" tIns="0" rIns="18288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Image Caption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02488" y="217645"/>
            <a:ext cx="2635024" cy="683877"/>
          </a:xfrm>
          <a:solidFill>
            <a:schemeClr val="accent3">
              <a:alpha val="89804"/>
            </a:schemeClr>
          </a:solidFill>
        </p:spPr>
        <p:txBody>
          <a:bodyPr wrap="square" lIns="182880" tIns="0" rIns="18288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729345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2299494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4572000" cy="2299494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2299494"/>
            <a:ext cx="4572000" cy="2299494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2299494"/>
            <a:ext cx="4572000" cy="2299494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15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Collag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2299494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4572000" cy="2299494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7646" y="217645"/>
            <a:ext cx="4136708" cy="390279"/>
          </a:xfrm>
          <a:solidFill>
            <a:schemeClr val="accent1">
              <a:alpha val="89804"/>
            </a:schemeClr>
          </a:solidFill>
        </p:spPr>
        <p:txBody>
          <a:bodyPr wrap="square" lIns="182880" tIns="0" rIns="18288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Image Caption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84067" y="217645"/>
            <a:ext cx="4136708" cy="390279"/>
          </a:xfrm>
          <a:solidFill>
            <a:schemeClr val="accent2">
              <a:alpha val="89804"/>
            </a:schemeClr>
          </a:solidFill>
        </p:spPr>
        <p:txBody>
          <a:bodyPr wrap="square" lIns="182880" tIns="0" rIns="18288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Image Caption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2299494"/>
            <a:ext cx="4572000" cy="2299494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2299494"/>
            <a:ext cx="4572000" cy="2299494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17646" y="2501861"/>
            <a:ext cx="4136708" cy="390279"/>
          </a:xfrm>
          <a:solidFill>
            <a:schemeClr val="accent3">
              <a:alpha val="89804"/>
            </a:schemeClr>
          </a:solidFill>
        </p:spPr>
        <p:txBody>
          <a:bodyPr wrap="square" lIns="182880" tIns="0" rIns="18288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Image Caption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84067" y="2501861"/>
            <a:ext cx="4136708" cy="390279"/>
          </a:xfrm>
          <a:solidFill>
            <a:schemeClr val="accent4">
              <a:alpha val="89804"/>
            </a:schemeClr>
          </a:solidFill>
        </p:spPr>
        <p:txBody>
          <a:bodyPr wrap="square" lIns="182880" tIns="0" rIns="18288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Image Caption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7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8EB740-C387-4E1D-94BC-9CAED2679BB8}"/>
              </a:ext>
            </a:extLst>
          </p:cNvPr>
          <p:cNvSpPr/>
          <p:nvPr userDrawn="1"/>
        </p:nvSpPr>
        <p:spPr>
          <a:xfrm>
            <a:off x="0" y="0"/>
            <a:ext cx="9144000" cy="88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17646" y="217646"/>
            <a:ext cx="2759457" cy="1665466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194748" y="217645"/>
            <a:ext cx="2759458" cy="2498231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17644" y="2100757"/>
            <a:ext cx="2759459" cy="2498231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194748" y="2933521"/>
            <a:ext cx="2759458" cy="1665467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171851" y="217646"/>
            <a:ext cx="2759457" cy="1665466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171849" y="2100757"/>
            <a:ext cx="2759459" cy="2498231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5C6B-4D4D-498F-A4FC-F53BDB609B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0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22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4598988"/>
          </a:xfrm>
          <a:solidFill>
            <a:schemeClr val="bg1">
              <a:lumMod val="95000"/>
            </a:schemeClr>
          </a:solidFill>
        </p:spPr>
        <p:txBody>
          <a:bodyPr vert="horz" lIns="0" tIns="640080" rIns="0" bIns="0" rtlCol="0" anchor="ctr">
            <a:normAutofit/>
          </a:bodyPr>
          <a:lstStyle>
            <a:lvl1pPr>
              <a:defRPr lang="en-US" sz="1600" b="1" i="1" baseline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insert photo.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67487" y="428680"/>
            <a:ext cx="738187" cy="738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8194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5148533" y="644976"/>
            <a:ext cx="376095" cy="305594"/>
          </a:xfrm>
          <a:custGeom>
            <a:avLst/>
            <a:gdLst>
              <a:gd name="T0" fmla="*/ 3434 w 3985"/>
              <a:gd name="T1" fmla="*/ 329 h 3238"/>
              <a:gd name="T2" fmla="*/ 3089 w 3985"/>
              <a:gd name="T3" fmla="*/ 594 h 3238"/>
              <a:gd name="T4" fmla="*/ 2811 w 3985"/>
              <a:gd name="T5" fmla="*/ 944 h 3238"/>
              <a:gd name="T6" fmla="*/ 2666 w 3985"/>
              <a:gd name="T7" fmla="*/ 1309 h 3238"/>
              <a:gd name="T8" fmla="*/ 2654 w 3985"/>
              <a:gd name="T9" fmla="*/ 1612 h 3238"/>
              <a:gd name="T10" fmla="*/ 2749 w 3985"/>
              <a:gd name="T11" fmla="*/ 1718 h 3238"/>
              <a:gd name="T12" fmla="*/ 3018 w 3985"/>
              <a:gd name="T13" fmla="*/ 1608 h 3238"/>
              <a:gd name="T14" fmla="*/ 3313 w 3985"/>
              <a:gd name="T15" fmla="*/ 1605 h 3238"/>
              <a:gd name="T16" fmla="*/ 3580 w 3985"/>
              <a:gd name="T17" fmla="*/ 1693 h 3238"/>
              <a:gd name="T18" fmla="*/ 3799 w 3985"/>
              <a:gd name="T19" fmla="*/ 1868 h 3238"/>
              <a:gd name="T20" fmla="*/ 3939 w 3985"/>
              <a:gd name="T21" fmla="*/ 2112 h 3238"/>
              <a:gd name="T22" fmla="*/ 3985 w 3985"/>
              <a:gd name="T23" fmla="*/ 2417 h 3238"/>
              <a:gd name="T24" fmla="*/ 3938 w 3985"/>
              <a:gd name="T25" fmla="*/ 2705 h 3238"/>
              <a:gd name="T26" fmla="*/ 3796 w 3985"/>
              <a:gd name="T27" fmla="*/ 2949 h 3238"/>
              <a:gd name="T28" fmla="*/ 3575 w 3985"/>
              <a:gd name="T29" fmla="*/ 3134 h 3238"/>
              <a:gd name="T30" fmla="*/ 3311 w 3985"/>
              <a:gd name="T31" fmla="*/ 3227 h 3238"/>
              <a:gd name="T32" fmla="*/ 3004 w 3985"/>
              <a:gd name="T33" fmla="*/ 3227 h 3238"/>
              <a:gd name="T34" fmla="*/ 2725 w 3985"/>
              <a:gd name="T35" fmla="*/ 3137 h 3238"/>
              <a:gd name="T36" fmla="*/ 2498 w 3985"/>
              <a:gd name="T37" fmla="*/ 2955 h 3238"/>
              <a:gd name="T38" fmla="*/ 2317 w 3985"/>
              <a:gd name="T39" fmla="*/ 2671 h 3238"/>
              <a:gd name="T40" fmla="*/ 2208 w 3985"/>
              <a:gd name="T41" fmla="*/ 2303 h 3238"/>
              <a:gd name="T42" fmla="*/ 2187 w 3985"/>
              <a:gd name="T43" fmla="*/ 1855 h 3238"/>
              <a:gd name="T44" fmla="*/ 2266 w 3985"/>
              <a:gd name="T45" fmla="*/ 1370 h 3238"/>
              <a:gd name="T46" fmla="*/ 2451 w 3985"/>
              <a:gd name="T47" fmla="*/ 929 h 3238"/>
              <a:gd name="T48" fmla="*/ 2718 w 3985"/>
              <a:gd name="T49" fmla="*/ 561 h 3238"/>
              <a:gd name="T50" fmla="*/ 3068 w 3985"/>
              <a:gd name="T51" fmla="*/ 254 h 3238"/>
              <a:gd name="T52" fmla="*/ 3508 w 3985"/>
              <a:gd name="T53" fmla="*/ 0 h 3238"/>
              <a:gd name="T54" fmla="*/ 1250 w 3985"/>
              <a:gd name="T55" fmla="*/ 329 h 3238"/>
              <a:gd name="T56" fmla="*/ 905 w 3985"/>
              <a:gd name="T57" fmla="*/ 594 h 3238"/>
              <a:gd name="T58" fmla="*/ 627 w 3985"/>
              <a:gd name="T59" fmla="*/ 944 h 3238"/>
              <a:gd name="T60" fmla="*/ 482 w 3985"/>
              <a:gd name="T61" fmla="*/ 1309 h 3238"/>
              <a:gd name="T62" fmla="*/ 470 w 3985"/>
              <a:gd name="T63" fmla="*/ 1612 h 3238"/>
              <a:gd name="T64" fmla="*/ 564 w 3985"/>
              <a:gd name="T65" fmla="*/ 1718 h 3238"/>
              <a:gd name="T66" fmla="*/ 832 w 3985"/>
              <a:gd name="T67" fmla="*/ 1608 h 3238"/>
              <a:gd name="T68" fmla="*/ 1127 w 3985"/>
              <a:gd name="T69" fmla="*/ 1605 h 3238"/>
              <a:gd name="T70" fmla="*/ 1391 w 3985"/>
              <a:gd name="T71" fmla="*/ 1693 h 3238"/>
              <a:gd name="T72" fmla="*/ 1608 w 3985"/>
              <a:gd name="T73" fmla="*/ 1863 h 3238"/>
              <a:gd name="T74" fmla="*/ 1742 w 3985"/>
              <a:gd name="T75" fmla="*/ 2078 h 3238"/>
              <a:gd name="T76" fmla="*/ 1799 w 3985"/>
              <a:gd name="T77" fmla="*/ 2343 h 3238"/>
              <a:gd name="T78" fmla="*/ 1773 w 3985"/>
              <a:gd name="T79" fmla="*/ 2638 h 3238"/>
              <a:gd name="T80" fmla="*/ 1649 w 3985"/>
              <a:gd name="T81" fmla="*/ 2897 h 3238"/>
              <a:gd name="T82" fmla="*/ 1447 w 3985"/>
              <a:gd name="T83" fmla="*/ 3094 h 3238"/>
              <a:gd name="T84" fmla="*/ 1191 w 3985"/>
              <a:gd name="T85" fmla="*/ 3211 h 3238"/>
              <a:gd name="T86" fmla="*/ 897 w 3985"/>
              <a:gd name="T87" fmla="*/ 3236 h 3238"/>
              <a:gd name="T88" fmla="*/ 606 w 3985"/>
              <a:gd name="T89" fmla="*/ 3168 h 3238"/>
              <a:gd name="T90" fmla="*/ 366 w 3985"/>
              <a:gd name="T91" fmla="*/ 3010 h 3238"/>
              <a:gd name="T92" fmla="*/ 174 w 3985"/>
              <a:gd name="T93" fmla="*/ 2754 h 3238"/>
              <a:gd name="T94" fmla="*/ 43 w 3985"/>
              <a:gd name="T95" fmla="*/ 2402 h 3238"/>
              <a:gd name="T96" fmla="*/ 0 w 3985"/>
              <a:gd name="T97" fmla="*/ 1983 h 3238"/>
              <a:gd name="T98" fmla="*/ 53 w 3985"/>
              <a:gd name="T99" fmla="*/ 1488 h 3238"/>
              <a:gd name="T100" fmla="*/ 211 w 3985"/>
              <a:gd name="T101" fmla="*/ 1036 h 3238"/>
              <a:gd name="T102" fmla="*/ 460 w 3985"/>
              <a:gd name="T103" fmla="*/ 646 h 3238"/>
              <a:gd name="T104" fmla="*/ 789 w 3985"/>
              <a:gd name="T105" fmla="*/ 327 h 3238"/>
              <a:gd name="T106" fmla="*/ 1205 w 3985"/>
              <a:gd name="T107" fmla="*/ 58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85" h="3238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08194"/>
            <a:endParaRPr lang="en-US" sz="1600">
              <a:solidFill>
                <a:srgbClr val="3E4646"/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70389" y="1294327"/>
            <a:ext cx="3787246" cy="270833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quote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4970390" y="4194548"/>
            <a:ext cx="3787244" cy="19389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19358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tion Slide - Career P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234C2-E59A-492F-A019-F3173FDEBC83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17137-5CC0-433E-A18D-2E61A7E7E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0" r="46353" b="9365"/>
          <a:stretch/>
        </p:blipFill>
        <p:spPr>
          <a:xfrm flipH="1"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C31833-6626-BA0E-2D3A-430E7F22B8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037" y="2095071"/>
            <a:ext cx="7237926" cy="661720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Career and College Prep</a:t>
            </a:r>
          </a:p>
        </p:txBody>
      </p:sp>
    </p:spTree>
    <p:extLst>
      <p:ext uri="{BB962C8B-B14F-4D97-AF65-F5344CB8AC3E}">
        <p14:creationId xmlns:p14="http://schemas.microsoft.com/office/powerpoint/2010/main" val="2423966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 -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514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3037" y="2095071"/>
            <a:ext cx="7237926" cy="661720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3041" y="2904202"/>
            <a:ext cx="7237920" cy="2769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bg1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25507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514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35239"/>
            <a:ext cx="9144000" cy="1473022"/>
          </a:xfrm>
          <a:solidFill>
            <a:schemeClr val="bg1"/>
          </a:solidFill>
        </p:spPr>
        <p:txBody>
          <a:bodyPr wrap="square" lIns="365760" tIns="0" rIns="365760"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bg1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15762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1 - Divider C - Career P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9143998" cy="514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3476" y="1185305"/>
            <a:ext cx="4481842" cy="1708160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This is How You Talk About Career and College Prep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3478" y="3040876"/>
            <a:ext cx="4481838" cy="1107996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K12 offers career and college prep program within select schools. The program name should not be used as a proper noun; it is an offering.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F8E066-5F1F-4C86-F2C3-4F462A7F6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19966" y="284176"/>
            <a:ext cx="1178993" cy="3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5685" y="1492506"/>
            <a:ext cx="1426303" cy="1426303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29064" y="1492506"/>
            <a:ext cx="1426303" cy="1426303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29064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52443" y="1492506"/>
            <a:ext cx="1426303" cy="1426303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52443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75822" y="1492506"/>
            <a:ext cx="1426303" cy="1426303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5575822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7299202" y="1492506"/>
            <a:ext cx="1426303" cy="1426303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299202" y="3196603"/>
            <a:ext cx="1439113" cy="952494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73754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 -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9143998" cy="514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3476" y="1995642"/>
            <a:ext cx="4481842" cy="600164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3478" y="2743217"/>
            <a:ext cx="4481838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F8E066-5F1F-4C86-F2C3-4F462A7F6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19966" y="284176"/>
            <a:ext cx="1178993" cy="3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7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 -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9143998" cy="514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3037" y="2095071"/>
            <a:ext cx="7237926" cy="661720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3041" y="2904202"/>
            <a:ext cx="7237920" cy="2769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bg1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33083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9143998" cy="514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35239"/>
            <a:ext cx="9144000" cy="1473022"/>
          </a:xfrm>
          <a:solidFill>
            <a:schemeClr val="bg1"/>
          </a:solidFill>
        </p:spPr>
        <p:txBody>
          <a:bodyPr wrap="square" lIns="365760" tIns="0" rIns="365760"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bg1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9053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 -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9143998" cy="514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3476" y="1995642"/>
            <a:ext cx="4481842" cy="600164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3478" y="2743217"/>
            <a:ext cx="4481838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68049C-AEAC-FCA0-D64A-A6F2871E84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19966" y="284177"/>
            <a:ext cx="1178993" cy="3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8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3 -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9143998" cy="5142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3037" y="2095071"/>
            <a:ext cx="7237926" cy="661720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3041" y="2904202"/>
            <a:ext cx="7237920" cy="2769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bg1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18360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3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9143998" cy="5142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35239"/>
            <a:ext cx="9144000" cy="1473022"/>
          </a:xfrm>
          <a:solidFill>
            <a:schemeClr val="bg1"/>
          </a:solidFill>
        </p:spPr>
        <p:txBody>
          <a:bodyPr wrap="square" lIns="365760" tIns="0" rIns="365760"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bg1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87229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3 -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"/>
            <a:ext cx="9143998" cy="5142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3476" y="1995642"/>
            <a:ext cx="4481842" cy="600164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3478" y="2743217"/>
            <a:ext cx="4481838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D9FBE-2976-1AE3-EB86-E8AFD9324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19966" y="284177"/>
            <a:ext cx="1178993" cy="3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41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4 -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78"/>
            <a:ext cx="9143996" cy="5142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3037" y="2095071"/>
            <a:ext cx="7237926" cy="661720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3041" y="2904202"/>
            <a:ext cx="7237920" cy="2769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tx2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41095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4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78"/>
            <a:ext cx="9143996" cy="5142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35239"/>
            <a:ext cx="9144000" cy="1473022"/>
          </a:xfrm>
          <a:solidFill>
            <a:schemeClr val="bg1"/>
          </a:solidFill>
        </p:spPr>
        <p:txBody>
          <a:bodyPr wrap="square" lIns="365760" tIns="0" rIns="365760"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tx2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537326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4 -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"/>
            <a:ext cx="9143996" cy="5142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3476" y="1995642"/>
            <a:ext cx="4481842" cy="600164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3478" y="2743217"/>
            <a:ext cx="4481838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9513A-ED8A-7381-9E15-2A06AC08A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19966" y="284176"/>
            <a:ext cx="1178993" cy="3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5" y="70838"/>
            <a:ext cx="8332630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00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5 -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78"/>
            <a:ext cx="9143996" cy="514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3037" y="2095071"/>
            <a:ext cx="7237926" cy="661720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3041" y="2904202"/>
            <a:ext cx="7237920" cy="2769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tx2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670486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5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78"/>
            <a:ext cx="9143996" cy="514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35239"/>
            <a:ext cx="9144000" cy="1473022"/>
          </a:xfrm>
          <a:solidFill>
            <a:schemeClr val="bg1"/>
          </a:solidFill>
        </p:spPr>
        <p:txBody>
          <a:bodyPr wrap="square" lIns="365760" tIns="0" rIns="365760"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tx2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8628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5 -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"/>
            <a:ext cx="9143996" cy="514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3476" y="1995642"/>
            <a:ext cx="4481842" cy="600164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3478" y="2743217"/>
            <a:ext cx="4481838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9C541-6F83-B809-D1E6-F94A549D69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19966" y="284176"/>
            <a:ext cx="1178993" cy="3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068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6 -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78"/>
            <a:ext cx="9143995" cy="514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3037" y="2095071"/>
            <a:ext cx="7237926" cy="661720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3041" y="2904202"/>
            <a:ext cx="7237920" cy="2769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tx2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890714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6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78"/>
            <a:ext cx="9143995" cy="514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35239"/>
            <a:ext cx="9144000" cy="1473022"/>
          </a:xfrm>
          <a:solidFill>
            <a:schemeClr val="bg1"/>
          </a:solidFill>
        </p:spPr>
        <p:txBody>
          <a:bodyPr wrap="square" lIns="365760" tIns="0" rIns="365760"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>
                <a:solidFill>
                  <a:schemeClr val="tx2"/>
                </a:solidFill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24554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6 -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"/>
            <a:ext cx="9143995" cy="514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3476" y="1995642"/>
            <a:ext cx="4481842" cy="600164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3478" y="2743217"/>
            <a:ext cx="4481838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C8B3F-A262-40A0-4723-6B2D16F86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19966" y="284176"/>
            <a:ext cx="1178993" cy="3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80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12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45895" y="1939874"/>
            <a:ext cx="3614317" cy="11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05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12 Logo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234C2-E59A-492F-A019-F3173FDEBC83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17137-5CC0-433E-A18D-2E61A7E7E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0" r="46353" b="9365"/>
          <a:stretch/>
        </p:blipFill>
        <p:spPr>
          <a:xfrm flipH="1"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27E7A-E5F0-4780-28FC-49A49AC00D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5895" y="1947540"/>
            <a:ext cx="3614316" cy="11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36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5142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8422" y="1956572"/>
            <a:ext cx="5087156" cy="661720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8425" y="2765703"/>
            <a:ext cx="5087152" cy="307777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509077-213C-5F83-363B-7837AFE59718}"/>
              </a:ext>
            </a:extLst>
          </p:cNvPr>
          <p:cNvSpPr/>
          <p:nvPr userDrawn="1"/>
        </p:nvSpPr>
        <p:spPr>
          <a:xfrm>
            <a:off x="6973229" y="3969835"/>
            <a:ext cx="1947747" cy="98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2E134-010F-13F7-515C-1B6E08F1C7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6165" y="4227826"/>
            <a:ext cx="1647573" cy="5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Option 3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9"/>
          <a:stretch/>
        </p:blipFill>
        <p:spPr>
          <a:xfrm>
            <a:off x="4256468" y="378"/>
            <a:ext cx="4887532" cy="5142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3972" y="2391679"/>
            <a:ext cx="3612524" cy="477054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975" y="2996818"/>
            <a:ext cx="3612520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256468" cy="5143500"/>
          </a:xfrm>
          <a:solidFill>
            <a:schemeClr val="bg1">
              <a:lumMod val="95000"/>
            </a:schemeClr>
          </a:solidFill>
        </p:spPr>
        <p:txBody>
          <a:bodyPr tIns="640080" anchor="ctr">
            <a:normAutofit/>
          </a:bodyPr>
          <a:lstStyle>
            <a:lvl1pPr marL="0" indent="0" algn="ctr">
              <a:buNone/>
              <a:defRPr sz="1600" b="1" i="1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D6BC0-3A0A-903C-234B-CD2FA410E9CB}"/>
              </a:ext>
            </a:extLst>
          </p:cNvPr>
          <p:cNvSpPr/>
          <p:nvPr userDrawn="1"/>
        </p:nvSpPr>
        <p:spPr>
          <a:xfrm>
            <a:off x="6973229" y="3969835"/>
            <a:ext cx="1947747" cy="98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3E067-1ADC-39C8-372E-2E32729D7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6165" y="4227826"/>
            <a:ext cx="1647573" cy="5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Pix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5" y="70838"/>
            <a:ext cx="7157709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C97CC4E-836C-41BC-8D94-4A1859A496D2}"/>
              </a:ext>
            </a:extLst>
          </p:cNvPr>
          <p:cNvGrpSpPr/>
          <p:nvPr userDrawn="1"/>
        </p:nvGrpSpPr>
        <p:grpSpPr>
          <a:xfrm>
            <a:off x="7850778" y="0"/>
            <a:ext cx="1293222" cy="718457"/>
            <a:chOff x="7850778" y="0"/>
            <a:chExt cx="1293222" cy="71845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C68A3D-B85E-405D-BD96-F7762193B639}"/>
                </a:ext>
              </a:extLst>
            </p:cNvPr>
            <p:cNvSpPr/>
            <p:nvPr userDrawn="1"/>
          </p:nvSpPr>
          <p:spPr>
            <a:xfrm>
              <a:off x="9000309" y="287383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22233C5-95E1-4735-BA1E-2D56ACD7EF4B}"/>
                </a:ext>
              </a:extLst>
            </p:cNvPr>
            <p:cNvSpPr/>
            <p:nvPr userDrawn="1"/>
          </p:nvSpPr>
          <p:spPr>
            <a:xfrm>
              <a:off x="8712926" y="0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0BB066A-279D-4C20-896D-F37C338E890F}"/>
                </a:ext>
              </a:extLst>
            </p:cNvPr>
            <p:cNvSpPr/>
            <p:nvPr userDrawn="1"/>
          </p:nvSpPr>
          <p:spPr>
            <a:xfrm>
              <a:off x="8712926" y="287383"/>
              <a:ext cx="143691" cy="1436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5D40BC3-4273-474F-8702-2CC6F83A5A15}"/>
                </a:ext>
              </a:extLst>
            </p:cNvPr>
            <p:cNvSpPr/>
            <p:nvPr userDrawn="1"/>
          </p:nvSpPr>
          <p:spPr>
            <a:xfrm>
              <a:off x="8712926" y="574766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9E7658-A507-45A9-9687-4A5B642D7C5E}"/>
                </a:ext>
              </a:extLst>
            </p:cNvPr>
            <p:cNvSpPr/>
            <p:nvPr userDrawn="1"/>
          </p:nvSpPr>
          <p:spPr>
            <a:xfrm>
              <a:off x="8569234" y="431074"/>
              <a:ext cx="143691" cy="1436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D989AF1-8504-4A7D-9599-BB6F52B226E1}"/>
                </a:ext>
              </a:extLst>
            </p:cNvPr>
            <p:cNvSpPr/>
            <p:nvPr userDrawn="1"/>
          </p:nvSpPr>
          <p:spPr>
            <a:xfrm>
              <a:off x="8425543" y="287383"/>
              <a:ext cx="143691" cy="1436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281F3A-69F9-4EA8-8761-D67C127396C6}"/>
                </a:ext>
              </a:extLst>
            </p:cNvPr>
            <p:cNvSpPr/>
            <p:nvPr userDrawn="1"/>
          </p:nvSpPr>
          <p:spPr>
            <a:xfrm>
              <a:off x="8425543" y="574766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61C1252-53C9-4A53-9BF7-6012CA815D89}"/>
                </a:ext>
              </a:extLst>
            </p:cNvPr>
            <p:cNvSpPr/>
            <p:nvPr userDrawn="1"/>
          </p:nvSpPr>
          <p:spPr>
            <a:xfrm>
              <a:off x="8281851" y="574766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AB1420F-A0C0-43A8-9138-D36183C625BA}"/>
                </a:ext>
              </a:extLst>
            </p:cNvPr>
            <p:cNvSpPr/>
            <p:nvPr userDrawn="1"/>
          </p:nvSpPr>
          <p:spPr>
            <a:xfrm>
              <a:off x="8138160" y="143691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8B50765-52B4-455A-B6CD-D8D29E1F9BA8}"/>
                </a:ext>
              </a:extLst>
            </p:cNvPr>
            <p:cNvSpPr/>
            <p:nvPr userDrawn="1"/>
          </p:nvSpPr>
          <p:spPr>
            <a:xfrm>
              <a:off x="7994469" y="431074"/>
              <a:ext cx="143691" cy="143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0371A2F-A964-45EE-82E0-03A0C286BDBC}"/>
                </a:ext>
              </a:extLst>
            </p:cNvPr>
            <p:cNvSpPr/>
            <p:nvPr userDrawn="1"/>
          </p:nvSpPr>
          <p:spPr>
            <a:xfrm>
              <a:off x="7850778" y="289410"/>
              <a:ext cx="143691" cy="14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99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5685" y="922293"/>
            <a:ext cx="8332629" cy="246221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85" y="70838"/>
            <a:ext cx="8332630" cy="588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66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265DB7-5FFD-4F90-A0BB-C159458910AB}"/>
              </a:ext>
            </a:extLst>
          </p:cNvPr>
          <p:cNvSpPr/>
          <p:nvPr userDrawn="1"/>
        </p:nvSpPr>
        <p:spPr>
          <a:xfrm>
            <a:off x="0" y="0"/>
            <a:ext cx="9144000" cy="718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685" y="70838"/>
            <a:ext cx="8332630" cy="588086"/>
          </a:xfrm>
          <a:prstGeom prst="rect">
            <a:avLst/>
          </a:prstGeom>
        </p:spPr>
        <p:txBody>
          <a:bodyPr vert="horz" wrap="square" lIns="0" tIns="4572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685" y="1133340"/>
            <a:ext cx="8332630" cy="34708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4260" y="4801355"/>
            <a:ext cx="308759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D39C12-0AA1-4072-9899-4F019AE76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67946" y="4798995"/>
            <a:ext cx="1260281" cy="200055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en-US" sz="700"/>
              <a:t>COMPANY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06827F-B9A5-F08E-4B66-65C68F6A6A2B}"/>
              </a:ext>
            </a:extLst>
          </p:cNvPr>
          <p:cNvPicPr>
            <a:picLocks noChangeAspect="1"/>
          </p:cNvPicPr>
          <p:nvPr userDrawn="1"/>
        </p:nvPicPr>
        <p:blipFill>
          <a:blip r:embed="rId81"/>
          <a:srcRect/>
          <a:stretch/>
        </p:blipFill>
        <p:spPr>
          <a:xfrm>
            <a:off x="157212" y="4772026"/>
            <a:ext cx="673888" cy="2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763" r:id="rId2"/>
    <p:sldLayoutId id="2147483846" r:id="rId3"/>
    <p:sldLayoutId id="2147483782" r:id="rId4"/>
    <p:sldLayoutId id="2147483783" r:id="rId5"/>
    <p:sldLayoutId id="2147483784" r:id="rId6"/>
    <p:sldLayoutId id="2147483774" r:id="rId7"/>
    <p:sldLayoutId id="2147483891" r:id="rId8"/>
    <p:sldLayoutId id="2147483775" r:id="rId9"/>
    <p:sldLayoutId id="2147483892" r:id="rId10"/>
    <p:sldLayoutId id="2147483766" r:id="rId11"/>
    <p:sldLayoutId id="2147483893" r:id="rId12"/>
    <p:sldLayoutId id="2147483769" r:id="rId13"/>
    <p:sldLayoutId id="2147483894" r:id="rId14"/>
    <p:sldLayoutId id="2147483888" r:id="rId15"/>
    <p:sldLayoutId id="2147483770" r:id="rId16"/>
    <p:sldLayoutId id="2147483771" r:id="rId17"/>
    <p:sldLayoutId id="2147483772" r:id="rId18"/>
    <p:sldLayoutId id="2147483889" r:id="rId19"/>
    <p:sldLayoutId id="2147483773" r:id="rId20"/>
    <p:sldLayoutId id="2147483767" r:id="rId21"/>
    <p:sldLayoutId id="2147483768" r:id="rId22"/>
    <p:sldLayoutId id="2147483785" r:id="rId23"/>
    <p:sldLayoutId id="2147483786" r:id="rId24"/>
    <p:sldLayoutId id="2147483789" r:id="rId25"/>
    <p:sldLayoutId id="2147483882" r:id="rId26"/>
    <p:sldLayoutId id="2147483883" r:id="rId27"/>
    <p:sldLayoutId id="2147483872" r:id="rId28"/>
    <p:sldLayoutId id="2147483873" r:id="rId29"/>
    <p:sldLayoutId id="2147483874" r:id="rId30"/>
    <p:sldLayoutId id="2147483875" r:id="rId31"/>
    <p:sldLayoutId id="2147483876" r:id="rId32"/>
    <p:sldLayoutId id="2147483877" r:id="rId33"/>
    <p:sldLayoutId id="2147483878" r:id="rId34"/>
    <p:sldLayoutId id="2147483879" r:id="rId35"/>
    <p:sldLayoutId id="2147483880" r:id="rId36"/>
    <p:sldLayoutId id="2147483881" r:id="rId37"/>
    <p:sldLayoutId id="2147483884" r:id="rId38"/>
    <p:sldLayoutId id="2147483885" r:id="rId39"/>
    <p:sldLayoutId id="2147483886" r:id="rId40"/>
    <p:sldLayoutId id="2147483887" r:id="rId41"/>
    <p:sldLayoutId id="2147483776" r:id="rId42"/>
    <p:sldLayoutId id="2147483777" r:id="rId43"/>
    <p:sldLayoutId id="2147483778" r:id="rId44"/>
    <p:sldLayoutId id="2147483871" r:id="rId45"/>
    <p:sldLayoutId id="2147483779" r:id="rId46"/>
    <p:sldLayoutId id="2147483780" r:id="rId47"/>
    <p:sldLayoutId id="2147483867" r:id="rId48"/>
    <p:sldLayoutId id="2147483781" r:id="rId49"/>
    <p:sldLayoutId id="2147483868" r:id="rId50"/>
    <p:sldLayoutId id="2147483865" r:id="rId51"/>
    <p:sldLayoutId id="2147483869" r:id="rId52"/>
    <p:sldLayoutId id="2147483866" r:id="rId53"/>
    <p:sldLayoutId id="2147483870" r:id="rId54"/>
    <p:sldLayoutId id="2147483788" r:id="rId55"/>
    <p:sldLayoutId id="2147483910" r:id="rId56"/>
    <p:sldLayoutId id="2147483847" r:id="rId57"/>
    <p:sldLayoutId id="2147483848" r:id="rId58"/>
    <p:sldLayoutId id="2147483911" r:id="rId59"/>
    <p:sldLayoutId id="2147483849" r:id="rId60"/>
    <p:sldLayoutId id="2147483850" r:id="rId61"/>
    <p:sldLayoutId id="2147483851" r:id="rId62"/>
    <p:sldLayoutId id="2147483852" r:id="rId63"/>
    <p:sldLayoutId id="2147483853" r:id="rId64"/>
    <p:sldLayoutId id="2147483854" r:id="rId65"/>
    <p:sldLayoutId id="2147483855" r:id="rId66"/>
    <p:sldLayoutId id="2147483856" r:id="rId67"/>
    <p:sldLayoutId id="2147483857" r:id="rId68"/>
    <p:sldLayoutId id="2147483858" r:id="rId69"/>
    <p:sldLayoutId id="2147483859" r:id="rId70"/>
    <p:sldLayoutId id="2147483860" r:id="rId71"/>
    <p:sldLayoutId id="2147483861" r:id="rId72"/>
    <p:sldLayoutId id="2147483862" r:id="rId73"/>
    <p:sldLayoutId id="2147483863" r:id="rId74"/>
    <p:sldLayoutId id="2147483864" r:id="rId75"/>
    <p:sldLayoutId id="2147483765" r:id="rId76"/>
    <p:sldLayoutId id="2147483890" r:id="rId77"/>
    <p:sldLayoutId id="2147483907" r:id="rId78"/>
    <p:sldLayoutId id="2147483909" r:id="rId79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 spc="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974725" indent="-174625" algn="l" defTabSz="914400" rtl="0" eaLnBrk="1" latinLnBrk="0" hangingPunct="1"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317625" indent="-174625" algn="l" defTabSz="914400" rtl="0" eaLnBrk="1" latinLnBrk="0" hangingPunct="1">
        <a:spcBef>
          <a:spcPts val="300"/>
        </a:spcBef>
        <a:buClr>
          <a:schemeClr val="tx2"/>
        </a:buClr>
        <a:buFont typeface="Arial" panose="020B0604020202020204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660525" indent="-174625" algn="l" defTabSz="914400" rtl="0" eaLnBrk="1" latinLnBrk="0" hangingPunct="1">
        <a:spcBef>
          <a:spcPts val="300"/>
        </a:spcBef>
        <a:buClr>
          <a:schemeClr val="tx2"/>
        </a:buClr>
        <a:buFont typeface="Arial" panose="020B0604020202020204" pitchFamily="34" charset="0"/>
        <a:buChar char="»"/>
        <a:defRPr sz="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281904" y="593555"/>
            <a:ext cx="3851303" cy="747897"/>
          </a:xfrm>
        </p:spPr>
        <p:txBody>
          <a:bodyPr/>
          <a:lstStyle/>
          <a:p>
            <a:r>
              <a:rPr lang="en-US" b="1" err="1"/>
              <a:t>Cloverport</a:t>
            </a:r>
            <a:r>
              <a:rPr lang="en-US" b="1"/>
              <a:t> Independent School District &amp; K12: A Partnership</a:t>
            </a:r>
          </a:p>
          <a:p>
            <a:r>
              <a:rPr lang="en-US">
                <a:cs typeface="Calibri"/>
              </a:rPr>
              <a:t>Keith Haynes, Superintendent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0" y="592287"/>
            <a:ext cx="554916" cy="554916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81904" y="1386679"/>
            <a:ext cx="3479889" cy="747897"/>
          </a:xfrm>
        </p:spPr>
        <p:txBody>
          <a:bodyPr/>
          <a:lstStyle/>
          <a:p>
            <a:r>
              <a:rPr lang="en-US" b="1"/>
              <a:t>Kentucky Virtual Academy:</a:t>
            </a:r>
          </a:p>
          <a:p>
            <a:r>
              <a:rPr lang="en-US" b="1">
                <a:cs typeface="Calibri"/>
              </a:rPr>
              <a:t>The School Experience</a:t>
            </a:r>
          </a:p>
          <a:p>
            <a:r>
              <a:rPr lang="en-US">
                <a:cs typeface="Calibri"/>
              </a:rPr>
              <a:t>Dr. Tim Bobrowski, Executive Director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15"/>
          </p:nvPr>
        </p:nvSpPr>
        <p:spPr>
          <a:xfrm>
            <a:off x="4572000" y="1438050"/>
            <a:ext cx="554916" cy="554916"/>
          </a:xfrm>
        </p:spPr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16"/>
          </p:nvPr>
        </p:nvSpPr>
        <p:spPr>
          <a:xfrm>
            <a:off x="4572000" y="2283812"/>
            <a:ext cx="554916" cy="554916"/>
          </a:xfrm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17"/>
          </p:nvPr>
        </p:nvSpPr>
        <p:spPr>
          <a:xfrm>
            <a:off x="4572000" y="3152133"/>
            <a:ext cx="554916" cy="554916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19"/>
          </p:nvPr>
        </p:nvSpPr>
        <p:spPr>
          <a:xfrm>
            <a:off x="5281904" y="2232720"/>
            <a:ext cx="3225889" cy="747897"/>
          </a:xfrm>
        </p:spPr>
        <p:txBody>
          <a:bodyPr/>
          <a:lstStyle/>
          <a:p>
            <a:r>
              <a:rPr lang="en-US" b="1"/>
              <a:t>Day in the Life:</a:t>
            </a:r>
          </a:p>
          <a:p>
            <a:r>
              <a:rPr lang="en-US" b="1">
                <a:cs typeface="Calibri"/>
              </a:rPr>
              <a:t>KYVA Student Experience</a:t>
            </a:r>
          </a:p>
          <a:p>
            <a:r>
              <a:rPr lang="en-US">
                <a:cs typeface="Calibri"/>
              </a:rPr>
              <a:t>Sallie Johnson, Principal</a:t>
            </a:r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0"/>
          </p:nvPr>
        </p:nvSpPr>
        <p:spPr>
          <a:xfrm>
            <a:off x="5281904" y="3078760"/>
            <a:ext cx="3225889" cy="747897"/>
          </a:xfrm>
        </p:spPr>
        <p:txBody>
          <a:bodyPr/>
          <a:lstStyle/>
          <a:p>
            <a:r>
              <a:rPr lang="en-US" b="1">
                <a:cs typeface="Calibri"/>
              </a:rPr>
              <a:t>Testimonials</a:t>
            </a:r>
          </a:p>
          <a:p>
            <a:r>
              <a:rPr lang="en-US">
                <a:cs typeface="Calibri"/>
              </a:rPr>
              <a:t>Travis Johnston, Learning Coach</a:t>
            </a:r>
          </a:p>
          <a:p>
            <a:r>
              <a:rPr lang="en-US">
                <a:cs typeface="Calibri"/>
              </a:rPr>
              <a:t>Colton Ellis, KYVA Student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1</a:t>
            </a:fld>
            <a:endParaRPr lang="en-US"/>
          </a:p>
        </p:txBody>
      </p:sp>
      <p:sp>
        <p:nvSpPr>
          <p:cNvPr id="100" name="Title 99"/>
          <p:cNvSpPr>
            <a:spLocks noGrp="1"/>
          </p:cNvSpPr>
          <p:nvPr>
            <p:ph type="title"/>
          </p:nvPr>
        </p:nvSpPr>
        <p:spPr>
          <a:xfrm>
            <a:off x="380274" y="1030084"/>
            <a:ext cx="3599378" cy="1754326"/>
          </a:xfrm>
        </p:spPr>
        <p:txBody>
          <a:bodyPr/>
          <a:lstStyle/>
          <a:p>
            <a:r>
              <a:rPr lang="en-US"/>
              <a:t>Interim Joint Committee on Education </a:t>
            </a:r>
          </a:p>
        </p:txBody>
      </p:sp>
      <p:pic>
        <p:nvPicPr>
          <p:cNvPr id="4" name="Picture 3" descr="A logo of a green turtle&#10;&#10;Description automatically generated">
            <a:extLst>
              <a:ext uri="{FF2B5EF4-FFF2-40B4-BE49-F238E27FC236}">
                <a16:creationId xmlns:a16="http://schemas.microsoft.com/office/drawing/2014/main" id="{DC2E3A7F-6920-719A-EC88-A2EA19243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92" y="4265380"/>
            <a:ext cx="1849856" cy="613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92F83A-CE48-56C4-348B-5B5CA48B2758}"/>
              </a:ext>
            </a:extLst>
          </p:cNvPr>
          <p:cNvSpPr txBox="1"/>
          <p:nvPr/>
        </p:nvSpPr>
        <p:spPr>
          <a:xfrm>
            <a:off x="86263" y="70089"/>
            <a:ext cx="18142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  <a:cs typeface="Calibri"/>
              </a:rPr>
              <a:t>October 17, 2023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1AA50-1A50-0C7E-5E03-F17FCE0417AD}"/>
              </a:ext>
            </a:extLst>
          </p:cNvPr>
          <p:cNvSpPr/>
          <p:nvPr/>
        </p:nvSpPr>
        <p:spPr>
          <a:xfrm>
            <a:off x="7546214" y="4769207"/>
            <a:ext cx="1078605" cy="249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4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5D9D2-3C8A-F00D-56EB-99E02A7F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F871A-6752-B8E3-D373-9B4DE200C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685" y="889944"/>
            <a:ext cx="8311063" cy="27699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800"/>
              <a:t>An innovative public school experience to support student learning.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C5044A-32C1-AC14-8377-2EDE7092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CISD &amp; K12: A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1EED5-642C-A48B-625C-DA1748499E4E}"/>
              </a:ext>
            </a:extLst>
          </p:cNvPr>
          <p:cNvSpPr txBox="1"/>
          <p:nvPr/>
        </p:nvSpPr>
        <p:spPr>
          <a:xfrm>
            <a:off x="407782" y="1280554"/>
            <a:ext cx="8179198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  <a:cs typeface="Calibri"/>
              </a:rPr>
              <a:t>Cloverport</a:t>
            </a:r>
            <a:r>
              <a:rPr lang="en-US">
                <a:solidFill>
                  <a:schemeClr val="tx2"/>
                </a:solidFill>
                <a:cs typeface="Calibri"/>
              </a:rPr>
              <a:t> Independent School District</a:t>
            </a:r>
          </a:p>
          <a:p>
            <a:pPr marL="742950" lvl="1" indent="-172720"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Located on the Ohio River in Breckinridge County</a:t>
            </a:r>
          </a:p>
          <a:p>
            <a:pPr marL="742950" lvl="1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Founded in 1872</a:t>
            </a: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CISD sought a richer, more innovative virtual experience for interested students</a:t>
            </a:r>
            <a:endParaRPr lang="en-US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Identified K12 as a strong option with a 20-year history of managing public school programs</a:t>
            </a:r>
            <a:endParaRPr lang="en-US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Obtained unanimous local Board of Education support</a:t>
            </a:r>
            <a:endParaRPr lang="en-US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Negotiated contract in close consultation with Board Attorney</a:t>
            </a: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Early and ongoing collaboration with the Kentucky Department of Education</a:t>
            </a: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7" name="Picture 6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A93E0E05-6330-1C99-E658-77453E71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757" y="9209"/>
            <a:ext cx="2143126" cy="710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B70AC-33C2-83DA-06F1-D00BAFA9D8ED}"/>
              </a:ext>
            </a:extLst>
          </p:cNvPr>
          <p:cNvSpPr/>
          <p:nvPr/>
        </p:nvSpPr>
        <p:spPr>
          <a:xfrm>
            <a:off x="120739" y="4608222"/>
            <a:ext cx="949816" cy="47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97739-092D-28A2-0522-B74FCA4A3402}"/>
              </a:ext>
            </a:extLst>
          </p:cNvPr>
          <p:cNvSpPr/>
          <p:nvPr/>
        </p:nvSpPr>
        <p:spPr>
          <a:xfrm>
            <a:off x="7465721" y="4801404"/>
            <a:ext cx="1231542" cy="27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5D9D2-3C8A-F00D-56EB-99E02A7F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F871A-6752-B8E3-D373-9B4DE200C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685" y="889944"/>
            <a:ext cx="8311063" cy="49244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Providing a rigorous and innovative online public school learning experience for KY students with KY licensed educators. </a:t>
            </a:r>
            <a:endParaRPr lang="en-US">
              <a:ea typeface="Cambri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C5044A-32C1-AC14-8377-2EDE7092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KYVA School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1EED5-642C-A48B-625C-DA1748499E4E}"/>
              </a:ext>
            </a:extLst>
          </p:cNvPr>
          <p:cNvSpPr txBox="1"/>
          <p:nvPr/>
        </p:nvSpPr>
        <p:spPr>
          <a:xfrm>
            <a:off x="314264" y="1436418"/>
            <a:ext cx="5023891" cy="42934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Tim Bobrowski, </a:t>
            </a:r>
            <a:r>
              <a:rPr lang="en-US" sz="1400" err="1">
                <a:solidFill>
                  <a:schemeClr val="tx2"/>
                </a:solidFill>
              </a:rPr>
              <a:t>Ed.D</a:t>
            </a:r>
            <a:r>
              <a:rPr lang="en-US" sz="1400">
                <a:solidFill>
                  <a:schemeClr val="tx2"/>
                </a:solidFill>
              </a:rPr>
              <a:t> - Retired Kentucky Superintendent, 11 years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cs typeface="Calibri"/>
              </a:rPr>
              <a:t>Operate in compliance with KY state statutes/regulations (KRS &amp; KAR) &amp; KDE for virtual education</a:t>
            </a: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cs typeface="Calibri"/>
              </a:rPr>
              <a:t>Asynchronous + Synchronous learning model –</a:t>
            </a:r>
            <a:r>
              <a:rPr lang="en-US" sz="1400" i="1">
                <a:solidFill>
                  <a:schemeClr val="tx2"/>
                </a:solidFill>
                <a:cs typeface="Calibri"/>
              </a:rPr>
              <a:t> teachers teaching, not isolated computer program(s)</a:t>
            </a: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cs typeface="Calibri"/>
              </a:rPr>
              <a:t>K-11 Curriculum &amp; instruction aligned to KY standards and course codes</a:t>
            </a:r>
            <a:endParaRPr lang="en-US" sz="1400" i="1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cs typeface="Calibri"/>
              </a:rPr>
              <a:t>Focus on College &amp; Career Readiness-Dual Credit courses Fall 2024 </a:t>
            </a: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cs typeface="Calibri"/>
              </a:rPr>
              <a:t>Wrap around services for enrolled students  including counseling, academic support, and extra-curriculars</a:t>
            </a: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  <a:cs typeface="Calibri"/>
            </a:endParaRPr>
          </a:p>
          <a:p>
            <a:pPr marL="285750" indent="-17272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7" name="Picture 6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A93E0E05-6330-1C99-E658-77453E71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757" y="9209"/>
            <a:ext cx="2143126" cy="710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DE4BFC-9436-3327-F205-83FAC62B1E68}"/>
              </a:ext>
            </a:extLst>
          </p:cNvPr>
          <p:cNvSpPr/>
          <p:nvPr/>
        </p:nvSpPr>
        <p:spPr>
          <a:xfrm>
            <a:off x="120739" y="4608222"/>
            <a:ext cx="949816" cy="47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BDC2C-EC01-A859-DA51-F5666E06BB88}"/>
              </a:ext>
            </a:extLst>
          </p:cNvPr>
          <p:cNvSpPr txBox="1"/>
          <p:nvPr/>
        </p:nvSpPr>
        <p:spPr>
          <a:xfrm>
            <a:off x="5150493" y="1325846"/>
            <a:ext cx="3549294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cs typeface="Calibri"/>
              </a:rPr>
              <a:t>KYVA student demographics are representative of state demographics as reported by KDE. Including:</a:t>
            </a:r>
            <a:endParaRPr lang="en-US"/>
          </a:p>
          <a:p>
            <a:pPr marL="285750" indent="-285750" algn="ctr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Calibri"/>
              </a:rPr>
              <a:t>68.9% White (Non-Hispanic)</a:t>
            </a:r>
          </a:p>
          <a:p>
            <a:pPr marL="285750" indent="-285750" algn="ctr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Calibri"/>
              </a:rPr>
              <a:t>10.2% African-American</a:t>
            </a:r>
          </a:p>
          <a:p>
            <a:pPr marL="285750" indent="-285750" algn="ctr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Calibri"/>
              </a:rPr>
              <a:t>9.3% Two or More Races </a:t>
            </a:r>
          </a:p>
          <a:p>
            <a:pPr marL="285750" indent="-285750" algn="ctr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Calibri"/>
              </a:rPr>
              <a:t>9.2% Hispanic</a:t>
            </a:r>
          </a:p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Additionally, approximately 4% of students enrolled are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McKinney Vento. 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295C29-D172-A1C3-2D47-60BE11200D52}"/>
              </a:ext>
            </a:extLst>
          </p:cNvPr>
          <p:cNvSpPr/>
          <p:nvPr/>
        </p:nvSpPr>
        <p:spPr>
          <a:xfrm>
            <a:off x="7465721" y="4801404"/>
            <a:ext cx="1231542" cy="27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5D9D2-3C8A-F00D-56EB-99E02A7F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F871A-6752-B8E3-D373-9B4DE200C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685" y="889944"/>
            <a:ext cx="8311063" cy="49244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Full day of learning utilizing traditional experiences with online flexibility to meet the needs of  students. </a:t>
            </a:r>
            <a:endParaRPr lang="en-US">
              <a:ea typeface="Cambri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C5044A-32C1-AC14-8377-2EDE7092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KYVA Student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1EED5-642C-A48B-625C-DA1748499E4E}"/>
              </a:ext>
            </a:extLst>
          </p:cNvPr>
          <p:cNvSpPr txBox="1"/>
          <p:nvPr/>
        </p:nvSpPr>
        <p:spPr>
          <a:xfrm>
            <a:off x="4582601" y="1451223"/>
            <a:ext cx="4373971" cy="48474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What makes this program different?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Proprietary learning management system utilized for teaching and learning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Involved relationship between Learning Coach and Teachers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Course materials shipped directly for each course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Student schedules maximize access to fully licensed teachers and curriculum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Calibri"/>
              </a:rPr>
              <a:t>Technology and internet needs are met for families with access challenges</a:t>
            </a:r>
          </a:p>
          <a:p>
            <a:pPr marL="285750" indent="-285750">
              <a:buFont typeface="Arial,Sans-Serif"/>
              <a:buChar char="•"/>
            </a:pPr>
            <a:endParaRPr lang="en-US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solidFill>
                <a:srgbClr val="595959"/>
              </a:solidFill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endParaRPr lang="en-US" b="1">
              <a:solidFill>
                <a:srgbClr val="000000"/>
              </a:solidFill>
              <a:cs typeface="Calibri"/>
            </a:endParaRPr>
          </a:p>
          <a:p>
            <a:pPr marL="398780" indent="-285750">
              <a:spcBef>
                <a:spcPts val="600"/>
              </a:spcBef>
              <a:buFont typeface="Arial"/>
              <a:buChar char="•"/>
            </a:pPr>
            <a:endParaRPr lang="en-US" sz="1400">
              <a:solidFill>
                <a:schemeClr val="tx2"/>
              </a:solidFill>
              <a:cs typeface="Calibri"/>
            </a:endParaRPr>
          </a:p>
          <a:p>
            <a:pPr marL="398780" indent="-285750">
              <a:spcBef>
                <a:spcPts val="600"/>
              </a:spcBef>
              <a:buFont typeface="Arial"/>
              <a:buChar char="•"/>
            </a:pPr>
            <a:endParaRPr lang="en-US" sz="1400">
              <a:solidFill>
                <a:schemeClr val="tx2"/>
              </a:solidFill>
              <a:cs typeface="Calibri"/>
            </a:endParaRPr>
          </a:p>
          <a:p>
            <a:pPr marL="398780" indent="-285750">
              <a:spcBef>
                <a:spcPts val="600"/>
              </a:spcBef>
              <a:buFont typeface="Arial"/>
              <a:buChar char="•"/>
            </a:pPr>
            <a:endParaRPr lang="en-US" sz="14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7" name="Picture 6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A93E0E05-6330-1C99-E658-77453E71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757" y="9209"/>
            <a:ext cx="2143126" cy="710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06FC49-FD4C-529A-7E27-12FB67DF032B}"/>
              </a:ext>
            </a:extLst>
          </p:cNvPr>
          <p:cNvSpPr/>
          <p:nvPr/>
        </p:nvSpPr>
        <p:spPr>
          <a:xfrm>
            <a:off x="120739" y="4608222"/>
            <a:ext cx="949816" cy="47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7A36B-9F8A-ABBE-44B2-6E8B331B8BDF}"/>
              </a:ext>
            </a:extLst>
          </p:cNvPr>
          <p:cNvSpPr txBox="1"/>
          <p:nvPr/>
        </p:nvSpPr>
        <p:spPr>
          <a:xfrm>
            <a:off x="242882" y="1452846"/>
            <a:ext cx="4178145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Synchronous Instruction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Live classes taught by KY teachers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Classes ensure guided practice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Small group instruction to meet student needs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Electives, enrichment, &amp; remediation courses</a:t>
            </a:r>
          </a:p>
          <a:p>
            <a:pPr algn="ctr"/>
            <a:r>
              <a:rPr lang="en-US" b="1">
                <a:cs typeface="Calibri"/>
              </a:rPr>
              <a:t>Asynchronous Instruction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State-aligned curriculum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Students work with their Learning Coach and individually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2"/>
                </a:solidFill>
                <a:cs typeface="Calibri"/>
              </a:rPr>
              <a:t>Frequent opportunities for assessment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8EC3FD-9E3D-22DF-B5D4-01685AA4EC80}"/>
              </a:ext>
            </a:extLst>
          </p:cNvPr>
          <p:cNvSpPr/>
          <p:nvPr/>
        </p:nvSpPr>
        <p:spPr>
          <a:xfrm>
            <a:off x="7465721" y="4801404"/>
            <a:ext cx="1231542" cy="27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video&#10;&#10;Description automatically generated">
            <a:extLst>
              <a:ext uri="{FF2B5EF4-FFF2-40B4-BE49-F238E27FC236}">
                <a16:creationId xmlns:a16="http://schemas.microsoft.com/office/drawing/2014/main" id="{8B475E30-0294-1FEE-8005-919AD6B05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5" y="1133340"/>
            <a:ext cx="6310649" cy="3470857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308F0-E5CE-1D75-E927-98916663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260" y="4801355"/>
            <a:ext cx="308759" cy="20005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1D39C12-0AA1-4072-9899-4F019AE7642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84EA7-C701-860D-7884-A7F31AD50E59}"/>
              </a:ext>
            </a:extLst>
          </p:cNvPr>
          <p:cNvSpPr/>
          <p:nvPr/>
        </p:nvSpPr>
        <p:spPr>
          <a:xfrm>
            <a:off x="7465721" y="4801404"/>
            <a:ext cx="1231542" cy="27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1E4D41-55A4-EF29-1ABC-310B2B64C569}"/>
              </a:ext>
            </a:extLst>
          </p:cNvPr>
          <p:cNvSpPr/>
          <p:nvPr/>
        </p:nvSpPr>
        <p:spPr>
          <a:xfrm>
            <a:off x="120739" y="4608222"/>
            <a:ext cx="949816" cy="47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5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288AC-754F-44D3-2416-604B59F1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Placeholder 6" descr="A screenshot of a school schedule&#10;&#10;Description automatically generated">
            <a:extLst>
              <a:ext uri="{FF2B5EF4-FFF2-40B4-BE49-F238E27FC236}">
                <a16:creationId xmlns:a16="http://schemas.microsoft.com/office/drawing/2014/main" id="{ED3D1312-86CE-FE2F-1060-B96CD62EB9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766" b="6766"/>
          <a:stretch/>
        </p:blipFill>
        <p:spPr>
          <a:xfrm>
            <a:off x="618703" y="0"/>
            <a:ext cx="7906594" cy="459898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290ED6-4E88-72C3-5CB3-A4C9B90F44E9}"/>
              </a:ext>
            </a:extLst>
          </p:cNvPr>
          <p:cNvSpPr/>
          <p:nvPr/>
        </p:nvSpPr>
        <p:spPr>
          <a:xfrm>
            <a:off x="7465721" y="4801404"/>
            <a:ext cx="1231542" cy="27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7E24D-C419-6E62-29CC-CA8E868DDC50}"/>
              </a:ext>
            </a:extLst>
          </p:cNvPr>
          <p:cNvSpPr/>
          <p:nvPr/>
        </p:nvSpPr>
        <p:spPr>
          <a:xfrm>
            <a:off x="120739" y="4608222"/>
            <a:ext cx="949816" cy="47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screenshot of a schedule&#10;&#10;Description automatically generated">
            <a:extLst>
              <a:ext uri="{FF2B5EF4-FFF2-40B4-BE49-F238E27FC236}">
                <a16:creationId xmlns:a16="http://schemas.microsoft.com/office/drawing/2014/main" id="{4385E88A-E5AC-63E4-6B0C-6AAE7F1B34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1" b="241"/>
          <a:stretch/>
        </p:blipFill>
        <p:spPr>
          <a:xfrm>
            <a:off x="22032" y="0"/>
            <a:ext cx="9099936" cy="45989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288AC-754F-44D3-2416-604B59F1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9C12-0AA1-4072-9899-4F019AE764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C83E3-4A58-B9A9-E88E-6645B5ED9274}"/>
              </a:ext>
            </a:extLst>
          </p:cNvPr>
          <p:cNvSpPr/>
          <p:nvPr/>
        </p:nvSpPr>
        <p:spPr>
          <a:xfrm>
            <a:off x="7465721" y="4801404"/>
            <a:ext cx="1231542" cy="27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90AAB-C63C-C9A7-F13F-7CD1B2D441D0}"/>
              </a:ext>
            </a:extLst>
          </p:cNvPr>
          <p:cNvSpPr/>
          <p:nvPr/>
        </p:nvSpPr>
        <p:spPr>
          <a:xfrm>
            <a:off x="120739" y="4608222"/>
            <a:ext cx="949816" cy="47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9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green turtle&#10;&#10;Description automatically generated">
            <a:extLst>
              <a:ext uri="{FF2B5EF4-FFF2-40B4-BE49-F238E27FC236}">
                <a16:creationId xmlns:a16="http://schemas.microsoft.com/office/drawing/2014/main" id="{07680DD3-0592-D938-2746-A519AA0D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49" y="1701150"/>
            <a:ext cx="5218698" cy="17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30569"/>
      </p:ext>
    </p:extLst>
  </p:cSld>
  <p:clrMapOvr>
    <a:masterClrMapping/>
  </p:clrMapOvr>
</p:sld>
</file>

<file path=ppt/theme/theme1.xml><?xml version="1.0" encoding="utf-8"?>
<a:theme xmlns:a="http://schemas.openxmlformats.org/drawingml/2006/main" name="K12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DCDDDE"/>
      </a:lt2>
      <a:accent1>
        <a:srgbClr val="0A49AA"/>
      </a:accent1>
      <a:accent2>
        <a:srgbClr val="009FB6"/>
      </a:accent2>
      <a:accent3>
        <a:srgbClr val="15BFDC"/>
      </a:accent3>
      <a:accent4>
        <a:srgbClr val="90DDFC"/>
      </a:accent4>
      <a:accent5>
        <a:srgbClr val="FFCD15"/>
      </a:accent5>
      <a:accent6>
        <a:srgbClr val="DCDDDE"/>
      </a:accent6>
      <a:hlink>
        <a:srgbClr val="003789"/>
      </a:hlink>
      <a:folHlink>
        <a:srgbClr val="15BFDC"/>
      </a:folHlink>
    </a:clrScheme>
    <a:fontScheme name="Custom 195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E32D6F7E6BDA42AEF679359EFCD02A" ma:contentTypeVersion="137" ma:contentTypeDescription="Create a new document." ma:contentTypeScope="" ma:versionID="b9f2246fcba3f8898df864a54cf6e8b8">
  <xsd:schema xmlns:xsd="http://www.w3.org/2001/XMLSchema" xmlns:xs="http://www.w3.org/2001/XMLSchema" xmlns:p="http://schemas.microsoft.com/office/2006/metadata/properties" xmlns:ns1="http://schemas.microsoft.com/sharepoint/v3" xmlns:ns2="19871ca2-3b43-4511-a3c0-e4f7e05cf127" xmlns:ns3="3e78b567-b97d-449a-a8bc-f095f71d7dc2" targetNamespace="http://schemas.microsoft.com/office/2006/metadata/properties" ma:root="true" ma:fieldsID="857b083cd163ec02383d632bc3b89778" ns1:_="" ns2:_="" ns3:_="">
    <xsd:import namespace="http://schemas.microsoft.com/sharepoint/v3"/>
    <xsd:import namespace="19871ca2-3b43-4511-a3c0-e4f7e05cf127"/>
    <xsd:import namespace="3e78b567-b97d-449a-a8bc-f095f71d7d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71ca2-3b43-4511-a3c0-e4f7e05cf1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56a44f3f-3387-4a64-a06c-157d27d4c699}" ma:internalName="TaxCatchAll" ma:showField="CatchAllData" ma:web="19871ca2-3b43-4511-a3c0-e4f7e05cf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8b567-b97d-449a-a8bc-f095f71d7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933b53ac-dbfd-4a99-b9a1-e0a2e54674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871ca2-3b43-4511-a3c0-e4f7e05cf127" xsi:nil="true"/>
    <_dlc_DocId xmlns="19871ca2-3b43-4511-a3c0-e4f7e05cf127">KE2TXYCE3TFY-2051678891-42791</_dlc_DocId>
    <_dlc_DocIdUrl xmlns="19871ca2-3b43-4511-a3c0-e4f7e05cf127">
      <Url>https://k12inc.sharepoint.com/Groups/Marketing/_layouts/15/DocIdRedir.aspx?ID=KE2TXYCE3TFY-2051678891-42791</Url>
      <Description>KE2TXYCE3TFY-2051678891-42791</Description>
    </_dlc_DocIdUrl>
    <lcf76f155ced4ddcb4097134ff3c332f xmlns="3e78b567-b97d-449a-a8bc-f095f71d7dc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19871ca2-3b43-4511-a3c0-e4f7e05cf127">
      <UserInfo>
        <DisplayName>Siler, Susan</DisplayName>
        <AccountId>881</AccountId>
        <AccountType/>
      </UserInfo>
      <UserInfo>
        <DisplayName>Mathers, Cody</DisplayName>
        <AccountId>1001</AccountId>
        <AccountType/>
      </UserInfo>
      <UserInfo>
        <DisplayName>Shults, Anna</DisplayName>
        <AccountId>407826</AccountId>
        <AccountType/>
      </UserInfo>
      <UserInfo>
        <DisplayName>Allen, Ashley</DisplayName>
        <AccountId>347832</AccountId>
        <AccountType/>
      </UserInfo>
      <UserInfo>
        <DisplayName>Bobrowski, Timothy</DisplayName>
        <AccountId>457081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0C447A-C660-4DD9-951D-1A9EDFA27FF8}">
  <ds:schemaRefs>
    <ds:schemaRef ds:uri="19871ca2-3b43-4511-a3c0-e4f7e05cf127"/>
    <ds:schemaRef ds:uri="3e78b567-b97d-449a-a8bc-f095f71d7d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D47669-D945-4B34-90DD-9B81F11085B2}">
  <ds:schemaRefs>
    <ds:schemaRef ds:uri="19871ca2-3b43-4511-a3c0-e4f7e05cf127"/>
    <ds:schemaRef ds:uri="3e78b567-b97d-449a-a8bc-f095f71d7d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60D44F-A1EC-4866-9515-F91E1280535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14AA46-3F7F-4D00-936D-D190DF72CD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418</Words>
  <Application>Microsoft Office PowerPoint</Application>
  <PresentationFormat>On-screen Show (16:9)</PresentationFormat>
  <Paragraphs>91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Arial,Sans-Serif</vt:lpstr>
      <vt:lpstr>Calibri</vt:lpstr>
      <vt:lpstr>Cambria</vt:lpstr>
      <vt:lpstr>Century Gothic</vt:lpstr>
      <vt:lpstr>K12</vt:lpstr>
      <vt:lpstr>Interim Joint Committee on Education </vt:lpstr>
      <vt:lpstr>CISD &amp; K12: A Partnership</vt:lpstr>
      <vt:lpstr>KYVA School Experience</vt:lpstr>
      <vt:lpstr>KYVA Student Experience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 McCullough</dc:creator>
  <cp:lastModifiedBy>Shults, Anna</cp:lastModifiedBy>
  <cp:revision>2</cp:revision>
  <dcterms:created xsi:type="dcterms:W3CDTF">2018-04-07T17:17:07Z</dcterms:created>
  <dcterms:modified xsi:type="dcterms:W3CDTF">2023-10-13T19:56:57Z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0x0101009FE32D6F7E6BDA42AEF679359EFCD02A</vt:lpwstr>
  </property>
  <property fmtid="{D5CDD505-2E9C-101B-9397-08002B2CF9AE}" pid="3" name="_dlc_DocIdItemGuid">
    <vt:lpwstr>fe0e3364-8dcc-464f-93f5-aa59ff9d080a</vt:lpwstr>
  </property>
  <property fmtid="{D5CDD505-2E9C-101B-9397-08002B2CF9AE}" pid="4" name="MediaServiceImageTags">
    <vt:lpwstr/>
  </property>
</Properties>
</file>