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C0B1-2234-6304-72F1-06435BEBE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4CD2A-C103-3D6B-2124-716D09E45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D2AA4-08A1-66AD-B899-A5BF289D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C7D5-4D68-CCB3-1815-687F1CF0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05A74-A061-1852-6148-CDAE19F1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B0A6-7BA0-FF52-C1F1-A1B80442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21EA9-D123-F481-4F38-9F8FEFE96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59F9D-85D7-AF4A-BCA8-8A4578E6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04FD6-E3D0-147D-DCDF-35B2A1B0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6C318-3475-F60F-C4F4-EEE7A86B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C4C32-59B8-9E56-BAAD-5F0DCECF1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D40EE-E239-1CD8-013D-ABF6AC324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61FD-9408-BE81-9505-E7564EC8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F2E09-4400-9041-BB0C-8ADFCA97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F6111-44AE-DD0B-F854-52F14523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3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02EF-D53E-DE01-AB90-31921777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1C2AE-22A7-309B-D5E8-B726F7E0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9E1BA-CBFD-F0D2-C3F8-D641C250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FBF4-C168-1680-0386-2F220C7C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DEB2E-A3E2-0767-E5A7-FB9B2110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C63C-7C5F-BDC7-359B-7EFD9954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0ED18-23B7-ABEB-B2E7-76CE8844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B7DA-178E-D5CE-DCA2-19DD86CF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3882-0BBD-46AD-2D0D-583DEE9F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CCD4-464A-35A9-60CC-84D529C3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6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AC93-6BE1-B55E-54AA-EA80A8A5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F41A1-B3F0-D604-6AD5-E6A92FF1B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B2EF0-E4BF-D3B6-F970-5677E38BC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20A88-F3B6-73BB-AEA2-1949D7AD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40D9B-90B6-3544-6A29-13DE3207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9FD0B-2CE7-6451-1567-D6075F39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9F21-30A4-3833-DBA0-04DCDB2E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898D8-8A73-5EED-9851-8965D6BC3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8DBA0-3021-6619-00CE-A183BAAB7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D21A1-2853-8720-0934-613375F8B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81CE9-4BFA-02AD-647D-2542A2F0D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0CD77-0764-AAB6-53DB-84DE039F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EEF8A-9DAF-C5B0-83E5-17917497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3BFCD-1676-1C89-F275-ABAFE2DC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7DF0-4364-2BC5-D7DA-D1057F65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02FE3-1C97-4915-FCD2-64CE68C5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0E876-2B69-B51F-4338-9DF7C8EF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73FC1-CA4E-120B-2B97-D0B76797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BF274-09AB-E43C-F1F2-568F62D8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C153F-D6F0-E325-3A9E-4CA02010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0E890-46C9-5A29-9094-4A49E257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0020-DE9B-094E-59D6-7673560F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3AF-5EAE-AA63-4880-050B3D01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71647-DB8D-249F-2458-B94855D38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2BC6D-9282-5F8E-95D8-625E42B5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B2FCF-A0BF-4221-3E26-8CA97ACE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019E4-27BA-B630-3234-BAA9C1A3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2FEB-D1A4-3DEE-8A4C-21058DDB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0E1B5-060A-5A17-C69C-504241CEC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4F347-AF2C-E33D-1AF0-2345B8EAC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5A95F-D765-0F2E-BB63-DFA86367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20B37-2B28-B3C8-6639-AFDC70EC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501AC-5139-F959-31DC-2EBF9DFD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718E5-0540-485C-4696-DA804DBF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9BF23-03E1-9B7E-448C-DE0921B66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356F2-1024-61AC-B579-71C7587D9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89664-624D-21AF-4822-23E78C7B1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3601B-E523-7F06-DA66-D0F03703E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C96F-BF2E-99FD-F6B3-AC3AD22F1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525" y="1201783"/>
            <a:ext cx="7302137" cy="833390"/>
          </a:xfrm>
        </p:spPr>
        <p:txBody>
          <a:bodyPr anchor="b">
            <a:noAutofit/>
          </a:bodyPr>
          <a:lstStyle/>
          <a:p>
            <a:r>
              <a:rPr lang="en-US" sz="5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Kentucky Truancy Filings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6101E-DE4D-EFA8-2E4C-AE42EA87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35173"/>
            <a:ext cx="5219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0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3564202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Caldwell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3057727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Calloway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583496E-AAFA-6542-CDEA-E7BB69805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26780"/>
            <a:ext cx="5105398" cy="3659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0D0AF-7D62-FF56-CF6A-EAE2BE218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26780"/>
            <a:ext cx="5105398" cy="36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3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5691583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5823126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Carlisle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E92F54C-92BF-BD35-F8E0-F12E95712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26780"/>
            <a:ext cx="5105398" cy="3659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4E89A-EAFE-99A1-76F6-E363F849C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8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8613470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845071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8DDC460-C3C3-27FF-EF1F-E9A55978B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FC55A-FF98-8796-18E8-721E4BFF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9052330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4132724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9331DAE-7C61-3B3A-8FB3-CEC310F5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ABF76-0FFE-5D00-F2BF-47D388BBA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4036304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2313742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9362DCA-6A8F-9378-8C4E-71184422A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4E710B-975E-2FEC-BF96-ACB8FE0E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821296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307222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Crittenden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0491E56-AFA4-9479-09EB-D4983108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4CBD1-6D36-07A8-C2A3-891AC48AF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2864907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2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58887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Cumberland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3125162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9B4A226-3B61-E533-222A-5F04EC407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93D219-9370-0CA1-08CF-48D363E73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5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0972681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2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58887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Edmonson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4664499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Elliott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2C59243-612F-CAAF-D870-A1E4D4E4A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05671-AE2B-D2A6-9228-6A0B8FF8F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29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56203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9238231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AED2CF4-BC73-656A-26A1-3404DDBE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D36D51-FBE0-DA7E-892D-91328B017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4118667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Fleming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8451521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Floyd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BCF6002-21A6-FD0E-E47E-4ED346958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919573-189C-5686-BE28-75EF5A326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0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9749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5827706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2179914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727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549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38A21F3-CBE9-41A1-9EA1-E590135B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58918"/>
            <a:ext cx="5105398" cy="3549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2805DA-EFA5-E769-6962-A3BA433AB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58918"/>
            <a:ext cx="5105398" cy="35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118049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042193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198183-9D06-F4FA-FB48-2550784E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13D4C-7147-B764-A118-3FD9DBDAA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5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7684358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Gallatin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592264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Garrard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D30ABF1-005B-EFEE-4A72-BC1E9848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77CA6B-016E-BD7E-7AEA-89C8C6EAB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46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21392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793724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69CB19-EAE2-714A-BC4C-D85DF509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6ECFF-83AA-F170-E5B4-BD52451A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5735538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3245267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6654A0C-F991-4DA1-7944-83184F98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1C0D7A-997F-1432-7F40-6717C9C88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2739241"/>
            <a:ext cx="5105401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5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2179262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Greenup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1610978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Hancock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7D9099D-7EF9-D2B4-B64C-1A8F12B0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400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74892-CCC6-E721-1492-244543B20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70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4482482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2097354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27FB613-8B36-3E11-88A0-FB7457F4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7665B-AE48-495C-3486-C2128611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1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8689157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8718117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EF4372D-C2ED-6832-C46E-C6B55403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F4389-815E-DE1C-19B3-FE2EB310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24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0490572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Henderson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9988987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A278EB5-E6F1-C59E-E809-F191BB79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6B23A0-9109-CE71-288F-883E4E7DB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5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2687941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Hickman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789006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Hopkins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4B50222-7B5E-7293-C04A-E8B1BFE4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1E8D7-08DB-44BF-2274-72957702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8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0864156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2491072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1203979-A770-2344-E19D-9C05D3758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8C31A8-5DA5-524C-D38D-15396F2AA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1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6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171629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Anderson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15199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Ballard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AECEFE0-E702-E9E9-2C6D-88130CC46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26780"/>
            <a:ext cx="5105398" cy="3556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9EB86C-179B-1256-8C44-0AA34353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26781"/>
            <a:ext cx="5105398" cy="35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912645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Jessamine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7924849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A1011E-4474-18B7-96F4-7F1D3F0ED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7BABF-D086-04C4-AEB3-85CFB561F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34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118078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1708816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E0BAA31-75E0-0717-0FA1-E5A86EB9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DFEF91-C8DB-E3B4-8B3E-3C6758F8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96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8660568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9357483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D072AB7-08F9-8948-F71C-AE18E2B4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B41A8-A38F-0CA7-6FE0-14648B037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2811863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9714611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0DE07A5-36CF-084E-EFB8-06E2049F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51A835-6EBD-1737-8CE2-9F91A67B7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9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2016051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4317532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Leslie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4FBB0E8-D5CD-0A6C-871D-4D39B80F8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89D7C2-9379-C82A-842E-571D20EAB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7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2222384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Letcher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6167024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3B845B0-6635-C417-C282-29FC8C0E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58A1B9-1869-43E9-5F49-FC3EC9BA0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82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7156971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Lincoln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9462941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Livingston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FA03534-47D0-C922-8A62-315430F5A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3C66A-9157-684E-AA41-AB29DF7F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25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797798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6777126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17DDF80-8370-149F-3307-9DE9011F3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8B037-B3B4-7462-B6A7-8A93A522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0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048101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2373769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Magoffin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0AD071E-8A95-5BDD-860A-F32093E3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E5C6F-B201-0F4A-A0C8-0C2AFEFC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3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7741483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1060654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Marshall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E055A20-7349-70EB-5714-A158056DC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C6104D-8577-EDB7-A53E-78A687E57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0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2014786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5399432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4A416CB-EB04-3364-E953-7434046B6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26780"/>
            <a:ext cx="5105398" cy="3605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E945D9-222F-1E79-8F17-1B43E0813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26780"/>
            <a:ext cx="5105398" cy="36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95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2608716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863712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312A547-7764-006D-1920-6D97178F4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B7CC7-E1A4-B31B-CAAE-DAD19C52E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7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8069391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2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McCracken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831599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McCreary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327E2E8-1392-98D3-F3A3-76D817F22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7B6283-5950-9AF7-7796-B454E1F33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30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3083300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McLean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287162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3AFAF52-8964-F61C-46FA-5732763F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998B3-D0AC-84F7-3FA7-B6583ED3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13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4543607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Menifee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8052247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B83C45-2550-C9EA-15EF-C8C01518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A7DF96-F049-BC54-EE3E-4351953D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2"/>
            <a:ext cx="5105398" cy="3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76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3724577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Metcalfe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039834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Monroe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677076B-187B-047F-5AB0-C629906A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2"/>
            <a:ext cx="5105398" cy="364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8CFED-8E51-53D7-A9C1-3D340ECE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8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952216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2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33487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1429529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A4D6B4E-7406-7BBE-AB57-23528CB1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C6919-DC2E-1755-5664-F8C18DA82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2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1598486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2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84287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Muhlenberg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1295284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Nelson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E7ACA4C-5FCF-8B67-60FD-A7111A420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656CD5-DFF6-743F-AD80-6D13D29D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2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3392990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Nicholas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0363998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E03BE0F-1EA2-6C27-D4EF-54E402EA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9EC29-C913-F592-30CF-399A93E8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75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612728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Oldham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9799908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8EBC156-6957-9F39-404A-1597F310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F01D3-E828-79D0-30DB-27FEEACAB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04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5460724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Owsley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5624941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Pendleton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A00CA0D-C9BE-7966-F7C5-DADB7359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22AECF-5264-1035-D104-C5BB1EEB2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422421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161679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11C92DF-0C28-2B8B-7285-26A5107F2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26779"/>
            <a:ext cx="5105398" cy="3683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A3E968-DD11-3C50-EC45-420E697E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26779"/>
            <a:ext cx="5105398" cy="3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43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956131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7882999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6BA8DC7-217B-1B47-6531-54CFBB402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F92568-0E2E-8A84-477D-89DE4E25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4213530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459013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Pulaski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F09CAB-9509-049F-C80E-18D0E636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BB7543-5449-6504-A131-2CB3B25A3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92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0246119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8615688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Rockcastle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0663910-8E97-8032-17A6-4E2B936D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3ADD61-4902-51D3-75E4-CE8349BD7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53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145331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9609092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Russell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37B6DAF-C602-1B54-B5AA-C63BD6F2C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1B0AB0-88E5-47AA-A238-4177087BF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1112847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4954942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Shelby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E7FAF32-667A-9592-BBED-82F7A930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AA1EF-FAB8-BA4D-9771-9CAFB26C5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73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7628107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2624814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4CAB003-BA0E-A47C-C6FE-566339E9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282F52-C717-ACF1-79EC-008C102BA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66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3414180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Taylor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4300136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6A7FC6D-1107-7210-C2D8-D1657AA87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907745-C431-BC31-3358-E6B2A24C6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66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012277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Trigg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347980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BC273D3-36FE-94A2-FAAB-90CCE057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5C1B8-9810-31B8-A466-6A89F004A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0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606619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0884976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Warren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656ABCE-D9CC-249F-FFD8-8C4A694A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2DD54B-B8B1-1FB9-A42A-E183E34EA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611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5699271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2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33487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4672343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81C841F-CF6F-B453-53D9-584917A4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A91A30-F120-B64C-619E-AC05E4FE5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0422636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Bourbon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4863890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A0A7BAF-DB0A-61B3-7F05-8C5EEC5B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26779"/>
            <a:ext cx="5105398" cy="3683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9A392-5F27-CE06-91DA-62F7A8FA0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26780"/>
            <a:ext cx="5105398" cy="36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976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0143743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3895826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Whitley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5CFC2BF-C458-D4F7-4729-46FE52EA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9CC80-3781-807B-61D4-13891DF5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1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930086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3983323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Woodford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CEB528C-AC82-8D32-6D21-143B371FC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39241"/>
            <a:ext cx="5105398" cy="3646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A856-9CC8-40E0-DC1E-1CFCA1F81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39241"/>
            <a:ext cx="5105398" cy="3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228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5826866"/>
              </p:ext>
            </p:extLst>
          </p:nvPr>
        </p:nvGraphicFramePr>
        <p:xfrm>
          <a:off x="914398" y="1363128"/>
          <a:ext cx="10020303" cy="1532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72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952706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671638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780529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780529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738338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780529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780529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780529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780529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780529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928195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2222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Statewide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544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544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222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1FCD677-AA53-CDC6-F9FF-0BD7F3FB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99" y="3037542"/>
            <a:ext cx="8699499" cy="348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5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3518535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2188352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Bracken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1F82F09-8751-68E9-2D9E-8B4D32219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26780"/>
            <a:ext cx="5105398" cy="3659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024A49-3CB7-1086-B8EB-A6CAC1302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26780"/>
            <a:ext cx="5105398" cy="36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0701681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Breathitt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2082059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998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88275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Breckinridge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0D8576C-4EC7-C93F-8069-65964D3BE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26780"/>
            <a:ext cx="5105398" cy="3659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87CB7-9BE8-68EB-B27F-20B2829D2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26780"/>
            <a:ext cx="5105398" cy="36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1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FFEE-8DE7-1EB3-F14A-1D5E6A7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887"/>
            <a:ext cx="10363200" cy="749299"/>
          </a:xfrm>
        </p:spPr>
        <p:txBody>
          <a:bodyPr>
            <a:normAutofit/>
          </a:bodyPr>
          <a:lstStyle/>
          <a:p>
            <a:r>
              <a:rPr lang="en-US" sz="3200" dirty="0"/>
              <a:t>Truancy Filings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BF0408-CC7E-E35F-1AE5-C2E0FA0C3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7570556"/>
              </p:ext>
            </p:extLst>
          </p:nvPr>
        </p:nvGraphicFramePr>
        <p:xfrm>
          <a:off x="914398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1916829345"/>
                    </a:ext>
                  </a:extLst>
                </a:gridCol>
                <a:gridCol w="485409">
                  <a:extLst>
                    <a:ext uri="{9D8B030D-6E8A-4147-A177-3AD203B41FA5}">
                      <a16:colId xmlns:a16="http://schemas.microsoft.com/office/drawing/2014/main" val="1711127936"/>
                    </a:ext>
                  </a:extLst>
                </a:gridCol>
                <a:gridCol w="342203">
                  <a:extLst>
                    <a:ext uri="{9D8B030D-6E8A-4147-A177-3AD203B41FA5}">
                      <a16:colId xmlns:a16="http://schemas.microsoft.com/office/drawing/2014/main" val="276530744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785737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917295655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6856574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688170144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75291899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72344941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229187155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22935867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2852949881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Bullitt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2186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760553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636516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56568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7CB8CD-8BFF-AEBA-F6F4-C49AB84B77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9239122"/>
              </p:ext>
            </p:extLst>
          </p:nvPr>
        </p:nvGraphicFramePr>
        <p:xfrm>
          <a:off x="6172202" y="1363128"/>
          <a:ext cx="5105401" cy="122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93">
                  <a:extLst>
                    <a:ext uri="{9D8B030D-6E8A-4147-A177-3AD203B41FA5}">
                      <a16:colId xmlns:a16="http://schemas.microsoft.com/office/drawing/2014/main" val="3155207562"/>
                    </a:ext>
                  </a:extLst>
                </a:gridCol>
                <a:gridCol w="485405">
                  <a:extLst>
                    <a:ext uri="{9D8B030D-6E8A-4147-A177-3AD203B41FA5}">
                      <a16:colId xmlns:a16="http://schemas.microsoft.com/office/drawing/2014/main" val="2251092108"/>
                    </a:ext>
                  </a:extLst>
                </a:gridCol>
                <a:gridCol w="342207">
                  <a:extLst>
                    <a:ext uri="{9D8B030D-6E8A-4147-A177-3AD203B41FA5}">
                      <a16:colId xmlns:a16="http://schemas.microsoft.com/office/drawing/2014/main" val="1133420666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37340561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082355631"/>
                    </a:ext>
                  </a:extLst>
                </a:gridCol>
                <a:gridCol w="376187">
                  <a:extLst>
                    <a:ext uri="{9D8B030D-6E8A-4147-A177-3AD203B41FA5}">
                      <a16:colId xmlns:a16="http://schemas.microsoft.com/office/drawing/2014/main" val="217817626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296810160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1307305548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235099513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253487312"/>
                    </a:ext>
                  </a:extLst>
                </a:gridCol>
                <a:gridCol w="397684">
                  <a:extLst>
                    <a:ext uri="{9D8B030D-6E8A-4147-A177-3AD203B41FA5}">
                      <a16:colId xmlns:a16="http://schemas.microsoft.com/office/drawing/2014/main" val="3687043083"/>
                    </a:ext>
                  </a:extLst>
                </a:gridCol>
                <a:gridCol w="472921">
                  <a:extLst>
                    <a:ext uri="{9D8B030D-6E8A-4147-A177-3AD203B41FA5}">
                      <a16:colId xmlns:a16="http://schemas.microsoft.com/office/drawing/2014/main" val="436748733"/>
                    </a:ext>
                  </a:extLst>
                </a:gridCol>
              </a:tblGrid>
              <a:tr h="1612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2679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7234658"/>
                  </a:ext>
                </a:extLst>
              </a:tr>
              <a:tr h="433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153261"/>
                  </a:ext>
                </a:extLst>
              </a:tr>
              <a:tr h="161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2491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21C77FA-1169-0BAF-239D-106DBE38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726780"/>
            <a:ext cx="5105398" cy="3659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48F9C-65FB-BC4B-F2FE-3A27FE6D2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726780"/>
            <a:ext cx="5105398" cy="36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8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5571</Words>
  <Application>Microsoft Office PowerPoint</Application>
  <PresentationFormat>Widescreen</PresentationFormat>
  <Paragraphs>5508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Kentucky 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  <vt:lpstr>Truancy Filings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Truancy Filings</dc:title>
  <dc:creator>Allison Pike</dc:creator>
  <cp:lastModifiedBy>Allison Pike</cp:lastModifiedBy>
  <cp:revision>42</cp:revision>
  <dcterms:created xsi:type="dcterms:W3CDTF">2023-10-30T13:53:39Z</dcterms:created>
  <dcterms:modified xsi:type="dcterms:W3CDTF">2023-10-30T19:59:44Z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2023-10-30T14:21:42Z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9ef7096f-3b38-4891-9df8-0486fc496d5b</vt:lpwstr>
  </property>
  <property fmtid="{D5CDD505-2E9C-101B-9397-08002B2CF9AE}" pid="7" name="MSIP_Label_defa4170-0d19-0005-0004-bc88714345d2_ActionId">
    <vt:lpwstr>2608dba7-2db2-472f-89bb-ee5828748641</vt:lpwstr>
  </property>
  <property fmtid="{D5CDD505-2E9C-101B-9397-08002B2CF9AE}" pid="8" name="MSIP_Label_defa4170-0d19-0005-0004-bc88714345d2_ContentBits">
    <vt:lpwstr>0</vt:lpwstr>
  </property>
</Properties>
</file>